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0" r:id="rId1"/>
    <p:sldMasterId id="2147483671" r:id="rId2"/>
  </p:sldMasterIdLst>
  <p:notesMasterIdLst>
    <p:notesMasterId r:id="rId44"/>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5" r:id="rId29"/>
    <p:sldId id="286" r:id="rId30"/>
    <p:sldId id="287" r:id="rId31"/>
    <p:sldId id="288" r:id="rId32"/>
    <p:sldId id="289" r:id="rId33"/>
    <p:sldId id="290" r:id="rId34"/>
    <p:sldId id="291" r:id="rId35"/>
    <p:sldId id="292" r:id="rId36"/>
    <p:sldId id="293" r:id="rId37"/>
    <p:sldId id="294" r:id="rId38"/>
    <p:sldId id="295" r:id="rId39"/>
    <p:sldId id="296" r:id="rId40"/>
    <p:sldId id="297" r:id="rId41"/>
    <p:sldId id="298" r:id="rId42"/>
    <p:sldId id="310" r:id="rId4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5F6F87A-7DA9-4574-A960-D2EF4092E036}">
  <a:tblStyle styleId="{D5F6F87A-7DA9-4574-A960-D2EF4092E03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ableStyles" Target="tableStyle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72e8d8e333_0_9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72e8d8e333_0_9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5"/>
        <p:cNvGrpSpPr/>
        <p:nvPr/>
      </p:nvGrpSpPr>
      <p:grpSpPr>
        <a:xfrm>
          <a:off x="0" y="0"/>
          <a:ext cx="0" cy="0"/>
          <a:chOff x="0" y="0"/>
          <a:chExt cx="0" cy="0"/>
        </a:xfrm>
      </p:grpSpPr>
      <p:sp>
        <p:nvSpPr>
          <p:cNvPr id="1326" name="Google Shape;1326;g73aed5d8d8_0_26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 name="Google Shape;1327;g73aed5d8d8_0_26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7"/>
        <p:cNvGrpSpPr/>
        <p:nvPr/>
      </p:nvGrpSpPr>
      <p:grpSpPr>
        <a:xfrm>
          <a:off x="0" y="0"/>
          <a:ext cx="0" cy="0"/>
          <a:chOff x="0" y="0"/>
          <a:chExt cx="0" cy="0"/>
        </a:xfrm>
      </p:grpSpPr>
      <p:sp>
        <p:nvSpPr>
          <p:cNvPr id="1358" name="Google Shape;1358;g7510786982_0_4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9" name="Google Shape;1359;g7510786982_0_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9"/>
        <p:cNvGrpSpPr/>
        <p:nvPr/>
      </p:nvGrpSpPr>
      <p:grpSpPr>
        <a:xfrm>
          <a:off x="0" y="0"/>
          <a:ext cx="0" cy="0"/>
          <a:chOff x="0" y="0"/>
          <a:chExt cx="0" cy="0"/>
        </a:xfrm>
      </p:grpSpPr>
      <p:sp>
        <p:nvSpPr>
          <p:cNvPr id="1410" name="Google Shape;1410;g73aed5d8d8_0_25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1" name="Google Shape;1411;g73aed5d8d8_0_2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6"/>
        <p:cNvGrpSpPr/>
        <p:nvPr/>
      </p:nvGrpSpPr>
      <p:grpSpPr>
        <a:xfrm>
          <a:off x="0" y="0"/>
          <a:ext cx="0" cy="0"/>
          <a:chOff x="0" y="0"/>
          <a:chExt cx="0" cy="0"/>
        </a:xfrm>
      </p:grpSpPr>
      <p:sp>
        <p:nvSpPr>
          <p:cNvPr id="1507" name="Google Shape;1507;g73c9a13d49_0_7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8" name="Google Shape;1508;g73c9a13d49_0_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9"/>
        <p:cNvGrpSpPr/>
        <p:nvPr/>
      </p:nvGrpSpPr>
      <p:grpSpPr>
        <a:xfrm>
          <a:off x="0" y="0"/>
          <a:ext cx="0" cy="0"/>
          <a:chOff x="0" y="0"/>
          <a:chExt cx="0" cy="0"/>
        </a:xfrm>
      </p:grpSpPr>
      <p:sp>
        <p:nvSpPr>
          <p:cNvPr id="1590" name="Google Shape;1590;g73c9a13d49_0_258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1" name="Google Shape;1591;g73c9a13d49_0_258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4"/>
        <p:cNvGrpSpPr/>
        <p:nvPr/>
      </p:nvGrpSpPr>
      <p:grpSpPr>
        <a:xfrm>
          <a:off x="0" y="0"/>
          <a:ext cx="0" cy="0"/>
          <a:chOff x="0" y="0"/>
          <a:chExt cx="0" cy="0"/>
        </a:xfrm>
      </p:grpSpPr>
      <p:sp>
        <p:nvSpPr>
          <p:cNvPr id="1615" name="Google Shape;1615;g73c9a13d49_0_7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6" name="Google Shape;1616;g73c9a13d49_0_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3"/>
        <p:cNvGrpSpPr/>
        <p:nvPr/>
      </p:nvGrpSpPr>
      <p:grpSpPr>
        <a:xfrm>
          <a:off x="0" y="0"/>
          <a:ext cx="0" cy="0"/>
          <a:chOff x="0" y="0"/>
          <a:chExt cx="0" cy="0"/>
        </a:xfrm>
      </p:grpSpPr>
      <p:sp>
        <p:nvSpPr>
          <p:cNvPr id="1654" name="Google Shape;1654;g73c9a13d49_0_255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5" name="Google Shape;1655;g73c9a13d49_0_25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
        <p:cNvGrpSpPr/>
        <p:nvPr/>
      </p:nvGrpSpPr>
      <p:grpSpPr>
        <a:xfrm>
          <a:off x="0" y="0"/>
          <a:ext cx="0" cy="0"/>
          <a:chOff x="0" y="0"/>
          <a:chExt cx="0" cy="0"/>
        </a:xfrm>
      </p:grpSpPr>
      <p:sp>
        <p:nvSpPr>
          <p:cNvPr id="1707" name="Google Shape;1707;g73c9a13d49_0_255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8" name="Google Shape;1708;g73c9a13d49_0_25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5"/>
        <p:cNvGrpSpPr/>
        <p:nvPr/>
      </p:nvGrpSpPr>
      <p:grpSpPr>
        <a:xfrm>
          <a:off x="0" y="0"/>
          <a:ext cx="0" cy="0"/>
          <a:chOff x="0" y="0"/>
          <a:chExt cx="0" cy="0"/>
        </a:xfrm>
      </p:grpSpPr>
      <p:sp>
        <p:nvSpPr>
          <p:cNvPr id="1756" name="Google Shape;1756;g73aed5d8d8_0_29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7" name="Google Shape;1757;g73aed5d8d8_0_29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6"/>
        <p:cNvGrpSpPr/>
        <p:nvPr/>
      </p:nvGrpSpPr>
      <p:grpSpPr>
        <a:xfrm>
          <a:off x="0" y="0"/>
          <a:ext cx="0" cy="0"/>
          <a:chOff x="0" y="0"/>
          <a:chExt cx="0" cy="0"/>
        </a:xfrm>
      </p:grpSpPr>
      <p:sp>
        <p:nvSpPr>
          <p:cNvPr id="1867" name="Google Shape;1867;g73aed5d8d8_0_30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8" name="Google Shape;1868;g73aed5d8d8_0_3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
        <p:cNvGrpSpPr/>
        <p:nvPr/>
      </p:nvGrpSpPr>
      <p:grpSpPr>
        <a:xfrm>
          <a:off x="0" y="0"/>
          <a:ext cx="0" cy="0"/>
          <a:chOff x="0" y="0"/>
          <a:chExt cx="0" cy="0"/>
        </a:xfrm>
      </p:grpSpPr>
      <p:sp>
        <p:nvSpPr>
          <p:cNvPr id="521" name="Google Shape;521;g73aed5d8d8_0_2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 name="Google Shape;522;g73aed5d8d8_0_2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73aed5d8d8_0_32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73aed5d8d8_0_3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4"/>
        <p:cNvGrpSpPr/>
        <p:nvPr/>
      </p:nvGrpSpPr>
      <p:grpSpPr>
        <a:xfrm>
          <a:off x="0" y="0"/>
          <a:ext cx="0" cy="0"/>
          <a:chOff x="0" y="0"/>
          <a:chExt cx="0" cy="0"/>
        </a:xfrm>
      </p:grpSpPr>
      <p:sp>
        <p:nvSpPr>
          <p:cNvPr id="1965" name="Google Shape;1965;g73c9a13d49_0_7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6" name="Google Shape;1966;g73c9a13d49_0_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2"/>
        <p:cNvGrpSpPr/>
        <p:nvPr/>
      </p:nvGrpSpPr>
      <p:grpSpPr>
        <a:xfrm>
          <a:off x="0" y="0"/>
          <a:ext cx="0" cy="0"/>
          <a:chOff x="0" y="0"/>
          <a:chExt cx="0" cy="0"/>
        </a:xfrm>
      </p:grpSpPr>
      <p:sp>
        <p:nvSpPr>
          <p:cNvPr id="2043" name="Google Shape;2043;g7510786982_0_3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4" name="Google Shape;2044;g7510786982_0_3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6"/>
        <p:cNvGrpSpPr/>
        <p:nvPr/>
      </p:nvGrpSpPr>
      <p:grpSpPr>
        <a:xfrm>
          <a:off x="0" y="0"/>
          <a:ext cx="0" cy="0"/>
          <a:chOff x="0" y="0"/>
          <a:chExt cx="0" cy="0"/>
        </a:xfrm>
      </p:grpSpPr>
      <p:sp>
        <p:nvSpPr>
          <p:cNvPr id="2107" name="Google Shape;2107;g74a6d433e2_0_2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8" name="Google Shape;2108;g74a6d433e2_0_2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4"/>
        <p:cNvGrpSpPr/>
        <p:nvPr/>
      </p:nvGrpSpPr>
      <p:grpSpPr>
        <a:xfrm>
          <a:off x="0" y="0"/>
          <a:ext cx="0" cy="0"/>
          <a:chOff x="0" y="0"/>
          <a:chExt cx="0" cy="0"/>
        </a:xfrm>
      </p:grpSpPr>
      <p:sp>
        <p:nvSpPr>
          <p:cNvPr id="2145" name="Google Shape;2145;g73aed5d8d8_0_33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6" name="Google Shape;2146;g73aed5d8d8_0_3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5"/>
        <p:cNvGrpSpPr/>
        <p:nvPr/>
      </p:nvGrpSpPr>
      <p:grpSpPr>
        <a:xfrm>
          <a:off x="0" y="0"/>
          <a:ext cx="0" cy="0"/>
          <a:chOff x="0" y="0"/>
          <a:chExt cx="0" cy="0"/>
        </a:xfrm>
      </p:grpSpPr>
      <p:sp>
        <p:nvSpPr>
          <p:cNvPr id="2246" name="Google Shape;2246;g73aed5d8d8_0_36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7" name="Google Shape;2247;g73aed5d8d8_0_3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7"/>
        <p:cNvGrpSpPr/>
        <p:nvPr/>
      </p:nvGrpSpPr>
      <p:grpSpPr>
        <a:xfrm>
          <a:off x="0" y="0"/>
          <a:ext cx="0" cy="0"/>
          <a:chOff x="0" y="0"/>
          <a:chExt cx="0" cy="0"/>
        </a:xfrm>
      </p:grpSpPr>
      <p:sp>
        <p:nvSpPr>
          <p:cNvPr id="2558" name="Google Shape;2558;g74a6d433e2_0_2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9" name="Google Shape;2559;g74a6d433e2_0_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7"/>
        <p:cNvGrpSpPr/>
        <p:nvPr/>
      </p:nvGrpSpPr>
      <p:grpSpPr>
        <a:xfrm>
          <a:off x="0" y="0"/>
          <a:ext cx="0" cy="0"/>
          <a:chOff x="0" y="0"/>
          <a:chExt cx="0" cy="0"/>
        </a:xfrm>
      </p:grpSpPr>
      <p:sp>
        <p:nvSpPr>
          <p:cNvPr id="3128" name="Google Shape;3128;g73c9a13d49_0_129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9" name="Google Shape;3129;g73c9a13d49_0_129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2"/>
        <p:cNvGrpSpPr/>
        <p:nvPr/>
      </p:nvGrpSpPr>
      <p:grpSpPr>
        <a:xfrm>
          <a:off x="0" y="0"/>
          <a:ext cx="0" cy="0"/>
          <a:chOff x="0" y="0"/>
          <a:chExt cx="0" cy="0"/>
        </a:xfrm>
      </p:grpSpPr>
      <p:sp>
        <p:nvSpPr>
          <p:cNvPr id="3143" name="Google Shape;3143;g73c9a13d49_0_129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4" name="Google Shape;3144;g73c9a13d49_0_12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9"/>
        <p:cNvGrpSpPr/>
        <p:nvPr/>
      </p:nvGrpSpPr>
      <p:grpSpPr>
        <a:xfrm>
          <a:off x="0" y="0"/>
          <a:ext cx="0" cy="0"/>
          <a:chOff x="0" y="0"/>
          <a:chExt cx="0" cy="0"/>
        </a:xfrm>
      </p:grpSpPr>
      <p:sp>
        <p:nvSpPr>
          <p:cNvPr id="3480" name="Google Shape;3480;g73c9a13d49_0_133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1" name="Google Shape;3481;g73c9a13d49_0_13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
        <p:cNvGrpSpPr/>
        <p:nvPr/>
      </p:nvGrpSpPr>
      <p:grpSpPr>
        <a:xfrm>
          <a:off x="0" y="0"/>
          <a:ext cx="0" cy="0"/>
          <a:chOff x="0" y="0"/>
          <a:chExt cx="0" cy="0"/>
        </a:xfrm>
      </p:grpSpPr>
      <p:sp>
        <p:nvSpPr>
          <p:cNvPr id="617" name="Google Shape;617;g72e8d8e333_0_1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8" name="Google Shape;618;g72e8d8e333_0_1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9"/>
        <p:cNvGrpSpPr/>
        <p:nvPr/>
      </p:nvGrpSpPr>
      <p:grpSpPr>
        <a:xfrm>
          <a:off x="0" y="0"/>
          <a:ext cx="0" cy="0"/>
          <a:chOff x="0" y="0"/>
          <a:chExt cx="0" cy="0"/>
        </a:xfrm>
      </p:grpSpPr>
      <p:sp>
        <p:nvSpPr>
          <p:cNvPr id="9980" name="Google Shape;9980;g73c9a13d49_0_198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1" name="Google Shape;9981;g73c9a13d49_0_198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6"/>
        <p:cNvGrpSpPr/>
        <p:nvPr/>
      </p:nvGrpSpPr>
      <p:grpSpPr>
        <a:xfrm>
          <a:off x="0" y="0"/>
          <a:ext cx="0" cy="0"/>
          <a:chOff x="0" y="0"/>
          <a:chExt cx="0" cy="0"/>
        </a:xfrm>
      </p:grpSpPr>
      <p:sp>
        <p:nvSpPr>
          <p:cNvPr id="10407" name="Google Shape;10407;g73c9a13d49_0_20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08" name="Google Shape;10408;g73c9a13d49_0_20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9"/>
        <p:cNvGrpSpPr/>
        <p:nvPr/>
      </p:nvGrpSpPr>
      <p:grpSpPr>
        <a:xfrm>
          <a:off x="0" y="0"/>
          <a:ext cx="0" cy="0"/>
          <a:chOff x="0" y="0"/>
          <a:chExt cx="0" cy="0"/>
        </a:xfrm>
      </p:grpSpPr>
      <p:sp>
        <p:nvSpPr>
          <p:cNvPr id="10570" name="Google Shape;10570;g73c9a13d49_0_204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1" name="Google Shape;10571;g73c9a13d49_0_20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71"/>
        <p:cNvGrpSpPr/>
        <p:nvPr/>
      </p:nvGrpSpPr>
      <p:grpSpPr>
        <a:xfrm>
          <a:off x="0" y="0"/>
          <a:ext cx="0" cy="0"/>
          <a:chOff x="0" y="0"/>
          <a:chExt cx="0" cy="0"/>
        </a:xfrm>
      </p:grpSpPr>
      <p:sp>
        <p:nvSpPr>
          <p:cNvPr id="10972" name="Google Shape;10972;g73c9a13d49_0_208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73" name="Google Shape;10973;g73c9a13d49_0_208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2"/>
        <p:cNvGrpSpPr/>
        <p:nvPr/>
      </p:nvGrpSpPr>
      <p:grpSpPr>
        <a:xfrm>
          <a:off x="0" y="0"/>
          <a:ext cx="0" cy="0"/>
          <a:chOff x="0" y="0"/>
          <a:chExt cx="0" cy="0"/>
        </a:xfrm>
      </p:grpSpPr>
      <p:sp>
        <p:nvSpPr>
          <p:cNvPr id="11343" name="Google Shape;11343;g73c9a13d49_0_21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44" name="Google Shape;11344;g73c9a13d49_0_21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9"/>
        <p:cNvGrpSpPr/>
        <p:nvPr/>
      </p:nvGrpSpPr>
      <p:grpSpPr>
        <a:xfrm>
          <a:off x="0" y="0"/>
          <a:ext cx="0" cy="0"/>
          <a:chOff x="0" y="0"/>
          <a:chExt cx="0" cy="0"/>
        </a:xfrm>
      </p:grpSpPr>
      <p:sp>
        <p:nvSpPr>
          <p:cNvPr id="11720" name="Google Shape;11720;g73c9a13d49_0_215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21" name="Google Shape;11721;g73c9a13d49_0_215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0"/>
        <p:cNvGrpSpPr/>
        <p:nvPr/>
      </p:nvGrpSpPr>
      <p:grpSpPr>
        <a:xfrm>
          <a:off x="0" y="0"/>
          <a:ext cx="0" cy="0"/>
          <a:chOff x="0" y="0"/>
          <a:chExt cx="0" cy="0"/>
        </a:xfrm>
      </p:grpSpPr>
      <p:sp>
        <p:nvSpPr>
          <p:cNvPr id="12151" name="Google Shape;12151;g73c9a13d49_0_219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2" name="Google Shape;12152;g73c9a13d49_0_21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43"/>
        <p:cNvGrpSpPr/>
        <p:nvPr/>
      </p:nvGrpSpPr>
      <p:grpSpPr>
        <a:xfrm>
          <a:off x="0" y="0"/>
          <a:ext cx="0" cy="0"/>
          <a:chOff x="0" y="0"/>
          <a:chExt cx="0" cy="0"/>
        </a:xfrm>
      </p:grpSpPr>
      <p:sp>
        <p:nvSpPr>
          <p:cNvPr id="12944" name="Google Shape;12944;g73c9a13d49_0_227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45" name="Google Shape;12945;g73c9a13d49_0_227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84"/>
        <p:cNvGrpSpPr/>
        <p:nvPr/>
      </p:nvGrpSpPr>
      <p:grpSpPr>
        <a:xfrm>
          <a:off x="0" y="0"/>
          <a:ext cx="0" cy="0"/>
          <a:chOff x="0" y="0"/>
          <a:chExt cx="0" cy="0"/>
        </a:xfrm>
      </p:grpSpPr>
      <p:sp>
        <p:nvSpPr>
          <p:cNvPr id="13685" name="Google Shape;13685;g73c9a13d49_0_235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86" name="Google Shape;13686;g73c9a13d49_0_23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77"/>
        <p:cNvGrpSpPr/>
        <p:nvPr/>
      </p:nvGrpSpPr>
      <p:grpSpPr>
        <a:xfrm>
          <a:off x="0" y="0"/>
          <a:ext cx="0" cy="0"/>
          <a:chOff x="0" y="0"/>
          <a:chExt cx="0" cy="0"/>
        </a:xfrm>
      </p:grpSpPr>
      <p:sp>
        <p:nvSpPr>
          <p:cNvPr id="14378" name="Google Shape;14378;g73c9a13d49_0_242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79" name="Google Shape;14379;g73c9a13d49_0_24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
        <p:cNvGrpSpPr/>
        <p:nvPr/>
      </p:nvGrpSpPr>
      <p:grpSpPr>
        <a:xfrm>
          <a:off x="0" y="0"/>
          <a:ext cx="0" cy="0"/>
          <a:chOff x="0" y="0"/>
          <a:chExt cx="0" cy="0"/>
        </a:xfrm>
      </p:grpSpPr>
      <p:sp>
        <p:nvSpPr>
          <p:cNvPr id="734" name="Google Shape;734;g73aed5d8d8_0_19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5" name="Google Shape;735;g73aed5d8d8_0_1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79"/>
        <p:cNvGrpSpPr/>
        <p:nvPr/>
      </p:nvGrpSpPr>
      <p:grpSpPr>
        <a:xfrm>
          <a:off x="0" y="0"/>
          <a:ext cx="0" cy="0"/>
          <a:chOff x="0" y="0"/>
          <a:chExt cx="0" cy="0"/>
        </a:xfrm>
      </p:grpSpPr>
      <p:sp>
        <p:nvSpPr>
          <p:cNvPr id="14680" name="Google Shape;14680;g73c9a13d49_0_245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81" name="Google Shape;14681;g73c9a13d49_0_245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73c9a13d49_0_251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73c9a13d49_0_25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
        <p:cNvGrpSpPr/>
        <p:nvPr/>
      </p:nvGrpSpPr>
      <p:grpSpPr>
        <a:xfrm>
          <a:off x="0" y="0"/>
          <a:ext cx="0" cy="0"/>
          <a:chOff x="0" y="0"/>
          <a:chExt cx="0" cy="0"/>
        </a:xfrm>
      </p:grpSpPr>
      <p:sp>
        <p:nvSpPr>
          <p:cNvPr id="963" name="Google Shape;963;g73aed5d8d8_0_24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 name="Google Shape;964;g73aed5d8d8_0_24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6"/>
        <p:cNvGrpSpPr/>
        <p:nvPr/>
      </p:nvGrpSpPr>
      <p:grpSpPr>
        <a:xfrm>
          <a:off x="0" y="0"/>
          <a:ext cx="0" cy="0"/>
          <a:chOff x="0" y="0"/>
          <a:chExt cx="0" cy="0"/>
        </a:xfrm>
      </p:grpSpPr>
      <p:sp>
        <p:nvSpPr>
          <p:cNvPr id="1027" name="Google Shape;1027;g72e8d8e333_0_29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8" name="Google Shape;1028;g72e8d8e333_0_29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
        <p:cNvGrpSpPr/>
        <p:nvPr/>
      </p:nvGrpSpPr>
      <p:grpSpPr>
        <a:xfrm>
          <a:off x="0" y="0"/>
          <a:ext cx="0" cy="0"/>
          <a:chOff x="0" y="0"/>
          <a:chExt cx="0" cy="0"/>
        </a:xfrm>
      </p:grpSpPr>
      <p:sp>
        <p:nvSpPr>
          <p:cNvPr id="1109" name="Google Shape;1109;g73c9a13d49_0_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0" name="Google Shape;1110;g73c9a13d49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73c9a13d49_0_3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73c9a13d49_0_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263725" y="1505150"/>
            <a:ext cx="4616400" cy="17715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Clr>
                <a:srgbClr val="FFFFFF"/>
              </a:buClr>
              <a:buSzPts val="6500"/>
              <a:buNone/>
              <a:defRPr sz="6500">
                <a:solidFill>
                  <a:srgbClr val="FFFFFF"/>
                </a:solidFill>
              </a:defRPr>
            </a:lvl1pPr>
            <a:lvl2pPr lvl="1" algn="ctr">
              <a:lnSpc>
                <a:spcPct val="80000"/>
              </a:lnSpc>
              <a:spcBef>
                <a:spcPts val="0"/>
              </a:spcBef>
              <a:spcAft>
                <a:spcPts val="0"/>
              </a:spcAft>
              <a:buClr>
                <a:srgbClr val="FFFFFF"/>
              </a:buClr>
              <a:buSzPts val="6500"/>
              <a:buNone/>
              <a:defRPr sz="6500">
                <a:solidFill>
                  <a:srgbClr val="FFFFFF"/>
                </a:solidFill>
              </a:defRPr>
            </a:lvl2pPr>
            <a:lvl3pPr lvl="2" algn="ctr">
              <a:lnSpc>
                <a:spcPct val="80000"/>
              </a:lnSpc>
              <a:spcBef>
                <a:spcPts val="0"/>
              </a:spcBef>
              <a:spcAft>
                <a:spcPts val="0"/>
              </a:spcAft>
              <a:buClr>
                <a:srgbClr val="FFFFFF"/>
              </a:buClr>
              <a:buSzPts val="6500"/>
              <a:buNone/>
              <a:defRPr sz="6500">
                <a:solidFill>
                  <a:srgbClr val="FFFFFF"/>
                </a:solidFill>
              </a:defRPr>
            </a:lvl3pPr>
            <a:lvl4pPr lvl="3" algn="ctr">
              <a:lnSpc>
                <a:spcPct val="80000"/>
              </a:lnSpc>
              <a:spcBef>
                <a:spcPts val="0"/>
              </a:spcBef>
              <a:spcAft>
                <a:spcPts val="0"/>
              </a:spcAft>
              <a:buClr>
                <a:srgbClr val="FFFFFF"/>
              </a:buClr>
              <a:buSzPts val="6500"/>
              <a:buNone/>
              <a:defRPr sz="6500">
                <a:solidFill>
                  <a:srgbClr val="FFFFFF"/>
                </a:solidFill>
              </a:defRPr>
            </a:lvl4pPr>
            <a:lvl5pPr lvl="4" algn="ctr">
              <a:lnSpc>
                <a:spcPct val="80000"/>
              </a:lnSpc>
              <a:spcBef>
                <a:spcPts val="0"/>
              </a:spcBef>
              <a:spcAft>
                <a:spcPts val="0"/>
              </a:spcAft>
              <a:buClr>
                <a:srgbClr val="FFFFFF"/>
              </a:buClr>
              <a:buSzPts val="6500"/>
              <a:buNone/>
              <a:defRPr sz="6500">
                <a:solidFill>
                  <a:srgbClr val="FFFFFF"/>
                </a:solidFill>
              </a:defRPr>
            </a:lvl5pPr>
            <a:lvl6pPr lvl="5" algn="ctr">
              <a:lnSpc>
                <a:spcPct val="80000"/>
              </a:lnSpc>
              <a:spcBef>
                <a:spcPts val="0"/>
              </a:spcBef>
              <a:spcAft>
                <a:spcPts val="0"/>
              </a:spcAft>
              <a:buClr>
                <a:srgbClr val="FFFFFF"/>
              </a:buClr>
              <a:buSzPts val="6500"/>
              <a:buNone/>
              <a:defRPr sz="6500">
                <a:solidFill>
                  <a:srgbClr val="FFFFFF"/>
                </a:solidFill>
              </a:defRPr>
            </a:lvl6pPr>
            <a:lvl7pPr lvl="6" algn="ctr">
              <a:lnSpc>
                <a:spcPct val="80000"/>
              </a:lnSpc>
              <a:spcBef>
                <a:spcPts val="0"/>
              </a:spcBef>
              <a:spcAft>
                <a:spcPts val="0"/>
              </a:spcAft>
              <a:buClr>
                <a:srgbClr val="FFFFFF"/>
              </a:buClr>
              <a:buSzPts val="6500"/>
              <a:buNone/>
              <a:defRPr sz="6500">
                <a:solidFill>
                  <a:srgbClr val="FFFFFF"/>
                </a:solidFill>
              </a:defRPr>
            </a:lvl7pPr>
            <a:lvl8pPr lvl="7" algn="ctr">
              <a:lnSpc>
                <a:spcPct val="80000"/>
              </a:lnSpc>
              <a:spcBef>
                <a:spcPts val="0"/>
              </a:spcBef>
              <a:spcAft>
                <a:spcPts val="0"/>
              </a:spcAft>
              <a:buClr>
                <a:srgbClr val="FFFFFF"/>
              </a:buClr>
              <a:buSzPts val="6500"/>
              <a:buNone/>
              <a:defRPr sz="6500">
                <a:solidFill>
                  <a:srgbClr val="FFFFFF"/>
                </a:solidFill>
              </a:defRPr>
            </a:lvl8pPr>
            <a:lvl9pPr lvl="8" algn="ctr">
              <a:lnSpc>
                <a:spcPct val="80000"/>
              </a:lnSpc>
              <a:spcBef>
                <a:spcPts val="0"/>
              </a:spcBef>
              <a:spcAft>
                <a:spcPts val="0"/>
              </a:spcAft>
              <a:buClr>
                <a:srgbClr val="FFFFFF"/>
              </a:buClr>
              <a:buSzPts val="6500"/>
              <a:buNone/>
              <a:defRPr sz="6500">
                <a:solidFill>
                  <a:srgbClr val="FFFFFF"/>
                </a:solidFill>
              </a:defRPr>
            </a:lvl9pPr>
          </a:lstStyle>
          <a:p>
            <a:endParaRPr/>
          </a:p>
        </p:txBody>
      </p:sp>
      <p:sp>
        <p:nvSpPr>
          <p:cNvPr id="10" name="Google Shape;10;p2"/>
          <p:cNvSpPr txBox="1">
            <a:spLocks noGrp="1"/>
          </p:cNvSpPr>
          <p:nvPr>
            <p:ph type="subTitle" idx="1"/>
          </p:nvPr>
        </p:nvSpPr>
        <p:spPr>
          <a:xfrm>
            <a:off x="2263866" y="3177250"/>
            <a:ext cx="4616400" cy="461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rgbClr val="FFFFFF"/>
              </a:buClr>
              <a:buSzPts val="1800"/>
              <a:buNone/>
              <a:defRPr>
                <a:solidFill>
                  <a:srgbClr val="FFFFFF"/>
                </a:solidFill>
              </a:defRPr>
            </a:lvl1pPr>
            <a:lvl2pPr lvl="1" algn="ctr">
              <a:lnSpc>
                <a:spcPct val="100000"/>
              </a:lnSpc>
              <a:spcBef>
                <a:spcPts val="0"/>
              </a:spcBef>
              <a:spcAft>
                <a:spcPts val="0"/>
              </a:spcAft>
              <a:buClr>
                <a:srgbClr val="FFFFFF"/>
              </a:buClr>
              <a:buSzPts val="1800"/>
              <a:buNone/>
              <a:defRPr sz="1800">
                <a:solidFill>
                  <a:srgbClr val="FFFFFF"/>
                </a:solidFill>
              </a:defRPr>
            </a:lvl2pPr>
            <a:lvl3pPr lvl="2" algn="ctr">
              <a:lnSpc>
                <a:spcPct val="100000"/>
              </a:lnSpc>
              <a:spcBef>
                <a:spcPts val="0"/>
              </a:spcBef>
              <a:spcAft>
                <a:spcPts val="0"/>
              </a:spcAft>
              <a:buClr>
                <a:srgbClr val="FFFFFF"/>
              </a:buClr>
              <a:buSzPts val="1800"/>
              <a:buNone/>
              <a:defRPr sz="1800">
                <a:solidFill>
                  <a:srgbClr val="FFFFFF"/>
                </a:solidFill>
              </a:defRPr>
            </a:lvl3pPr>
            <a:lvl4pPr lvl="3" algn="ctr">
              <a:lnSpc>
                <a:spcPct val="100000"/>
              </a:lnSpc>
              <a:spcBef>
                <a:spcPts val="0"/>
              </a:spcBef>
              <a:spcAft>
                <a:spcPts val="0"/>
              </a:spcAft>
              <a:buClr>
                <a:srgbClr val="FFFFFF"/>
              </a:buClr>
              <a:buSzPts val="1800"/>
              <a:buNone/>
              <a:defRPr sz="1800">
                <a:solidFill>
                  <a:srgbClr val="FFFFFF"/>
                </a:solidFill>
              </a:defRPr>
            </a:lvl4pPr>
            <a:lvl5pPr lvl="4" algn="ctr">
              <a:lnSpc>
                <a:spcPct val="100000"/>
              </a:lnSpc>
              <a:spcBef>
                <a:spcPts val="0"/>
              </a:spcBef>
              <a:spcAft>
                <a:spcPts val="0"/>
              </a:spcAft>
              <a:buClr>
                <a:srgbClr val="FFFFFF"/>
              </a:buClr>
              <a:buSzPts val="1800"/>
              <a:buNone/>
              <a:defRPr sz="1800">
                <a:solidFill>
                  <a:srgbClr val="FFFFFF"/>
                </a:solidFill>
              </a:defRPr>
            </a:lvl5pPr>
            <a:lvl6pPr lvl="5" algn="ctr">
              <a:lnSpc>
                <a:spcPct val="100000"/>
              </a:lnSpc>
              <a:spcBef>
                <a:spcPts val="0"/>
              </a:spcBef>
              <a:spcAft>
                <a:spcPts val="0"/>
              </a:spcAft>
              <a:buClr>
                <a:srgbClr val="FFFFFF"/>
              </a:buClr>
              <a:buSzPts val="1800"/>
              <a:buNone/>
              <a:defRPr sz="1800">
                <a:solidFill>
                  <a:srgbClr val="FFFFFF"/>
                </a:solidFill>
              </a:defRPr>
            </a:lvl6pPr>
            <a:lvl7pPr lvl="6" algn="ctr">
              <a:lnSpc>
                <a:spcPct val="100000"/>
              </a:lnSpc>
              <a:spcBef>
                <a:spcPts val="0"/>
              </a:spcBef>
              <a:spcAft>
                <a:spcPts val="0"/>
              </a:spcAft>
              <a:buClr>
                <a:srgbClr val="FFFFFF"/>
              </a:buClr>
              <a:buSzPts val="1800"/>
              <a:buNone/>
              <a:defRPr sz="1800">
                <a:solidFill>
                  <a:srgbClr val="FFFFFF"/>
                </a:solidFill>
              </a:defRPr>
            </a:lvl7pPr>
            <a:lvl8pPr lvl="7" algn="ctr">
              <a:lnSpc>
                <a:spcPct val="100000"/>
              </a:lnSpc>
              <a:spcBef>
                <a:spcPts val="0"/>
              </a:spcBef>
              <a:spcAft>
                <a:spcPts val="0"/>
              </a:spcAft>
              <a:buClr>
                <a:srgbClr val="FFFFFF"/>
              </a:buClr>
              <a:buSzPts val="1800"/>
              <a:buNone/>
              <a:defRPr sz="1800">
                <a:solidFill>
                  <a:srgbClr val="FFFFFF"/>
                </a:solidFill>
              </a:defRPr>
            </a:lvl8pPr>
            <a:lvl9pPr lvl="8" algn="ctr">
              <a:lnSpc>
                <a:spcPct val="100000"/>
              </a:lnSpc>
              <a:spcBef>
                <a:spcPts val="0"/>
              </a:spcBef>
              <a:spcAft>
                <a:spcPts val="0"/>
              </a:spcAft>
              <a:buClr>
                <a:srgbClr val="FFFFFF"/>
              </a:buClr>
              <a:buSzPts val="1800"/>
              <a:buNone/>
              <a:defRPr sz="1800">
                <a:solidFill>
                  <a:srgbClr val="FFFFFF"/>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41"/>
        <p:cNvGrpSpPr/>
        <p:nvPr/>
      </p:nvGrpSpPr>
      <p:grpSpPr>
        <a:xfrm>
          <a:off x="0" y="0"/>
          <a:ext cx="0" cy="0"/>
          <a:chOff x="0" y="0"/>
          <a:chExt cx="0" cy="0"/>
        </a:xfrm>
      </p:grpSpPr>
      <p:sp>
        <p:nvSpPr>
          <p:cNvPr id="42" name="Google Shape;42;p11"/>
          <p:cNvSpPr/>
          <p:nvPr/>
        </p:nvSpPr>
        <p:spPr>
          <a:xfrm flipH="1">
            <a:off x="0" y="0"/>
            <a:ext cx="9144090" cy="5143451"/>
          </a:xfrm>
          <a:custGeom>
            <a:avLst/>
            <a:gdLst/>
            <a:ahLst/>
            <a:cxnLst/>
            <a:rect l="l" t="t" r="r" b="b"/>
            <a:pathLst>
              <a:path w="276821" h="180678" extrusionOk="0">
                <a:moveTo>
                  <a:pt x="197573" y="1"/>
                </a:moveTo>
                <a:cubicBezTo>
                  <a:pt x="133696" y="1"/>
                  <a:pt x="130672" y="14265"/>
                  <a:pt x="90405" y="44387"/>
                </a:cubicBezTo>
                <a:cubicBezTo>
                  <a:pt x="75400" y="55617"/>
                  <a:pt x="59023" y="59140"/>
                  <a:pt x="44380" y="59140"/>
                </a:cubicBezTo>
                <a:cubicBezTo>
                  <a:pt x="20086" y="59140"/>
                  <a:pt x="565" y="49444"/>
                  <a:pt x="0" y="49162"/>
                </a:cubicBezTo>
                <a:lnTo>
                  <a:pt x="0" y="180678"/>
                </a:lnTo>
                <a:lnTo>
                  <a:pt x="79415" y="180678"/>
                </a:lnTo>
                <a:cubicBezTo>
                  <a:pt x="79415" y="180678"/>
                  <a:pt x="106273" y="149814"/>
                  <a:pt x="155561" y="149814"/>
                </a:cubicBezTo>
                <a:cubicBezTo>
                  <a:pt x="158718" y="149814"/>
                  <a:pt x="161967" y="149940"/>
                  <a:pt x="165307" y="150210"/>
                </a:cubicBezTo>
                <a:cubicBezTo>
                  <a:pt x="171634" y="150721"/>
                  <a:pt x="177832" y="150989"/>
                  <a:pt x="183862" y="150989"/>
                </a:cubicBezTo>
                <a:cubicBezTo>
                  <a:pt x="201876" y="150989"/>
                  <a:pt x="218388" y="148591"/>
                  <a:pt x="232339" y="143078"/>
                </a:cubicBezTo>
                <a:cubicBezTo>
                  <a:pt x="245222" y="138006"/>
                  <a:pt x="255901" y="130279"/>
                  <a:pt x="263569" y="119337"/>
                </a:cubicBezTo>
                <a:cubicBezTo>
                  <a:pt x="272034" y="107276"/>
                  <a:pt x="276821" y="91322"/>
                  <a:pt x="276821" y="70700"/>
                </a:cubicBezTo>
                <a:lnTo>
                  <a:pt x="2768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11"/>
          <p:cNvSpPr txBox="1">
            <a:spLocks noGrp="1"/>
          </p:cNvSpPr>
          <p:nvPr>
            <p:ph type="title" hasCustomPrompt="1"/>
          </p:nvPr>
        </p:nvSpPr>
        <p:spPr>
          <a:xfrm>
            <a:off x="1415400" y="1663950"/>
            <a:ext cx="6313200" cy="1367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12000"/>
              <a:buNone/>
              <a:defRPr sz="12000">
                <a:solidFill>
                  <a:schemeClr val="dk2"/>
                </a:solidFill>
              </a:defRPr>
            </a:lvl1pPr>
            <a:lvl2pPr lvl="1" algn="ctr">
              <a:spcBef>
                <a:spcPts val="0"/>
              </a:spcBef>
              <a:spcAft>
                <a:spcPts val="0"/>
              </a:spcAft>
              <a:buClr>
                <a:schemeClr val="dk2"/>
              </a:buClr>
              <a:buSzPts val="12000"/>
              <a:buNone/>
              <a:defRPr sz="12000">
                <a:solidFill>
                  <a:schemeClr val="dk2"/>
                </a:solidFill>
              </a:defRPr>
            </a:lvl2pPr>
            <a:lvl3pPr lvl="2" algn="ctr">
              <a:spcBef>
                <a:spcPts val="0"/>
              </a:spcBef>
              <a:spcAft>
                <a:spcPts val="0"/>
              </a:spcAft>
              <a:buClr>
                <a:schemeClr val="dk2"/>
              </a:buClr>
              <a:buSzPts val="12000"/>
              <a:buNone/>
              <a:defRPr sz="12000">
                <a:solidFill>
                  <a:schemeClr val="dk2"/>
                </a:solidFill>
              </a:defRPr>
            </a:lvl3pPr>
            <a:lvl4pPr lvl="3" algn="ctr">
              <a:spcBef>
                <a:spcPts val="0"/>
              </a:spcBef>
              <a:spcAft>
                <a:spcPts val="0"/>
              </a:spcAft>
              <a:buClr>
                <a:schemeClr val="dk2"/>
              </a:buClr>
              <a:buSzPts val="12000"/>
              <a:buNone/>
              <a:defRPr sz="12000">
                <a:solidFill>
                  <a:schemeClr val="dk2"/>
                </a:solidFill>
              </a:defRPr>
            </a:lvl4pPr>
            <a:lvl5pPr lvl="4" algn="ctr">
              <a:spcBef>
                <a:spcPts val="0"/>
              </a:spcBef>
              <a:spcAft>
                <a:spcPts val="0"/>
              </a:spcAft>
              <a:buClr>
                <a:schemeClr val="dk2"/>
              </a:buClr>
              <a:buSzPts val="12000"/>
              <a:buNone/>
              <a:defRPr sz="12000">
                <a:solidFill>
                  <a:schemeClr val="dk2"/>
                </a:solidFill>
              </a:defRPr>
            </a:lvl5pPr>
            <a:lvl6pPr lvl="5" algn="ctr">
              <a:spcBef>
                <a:spcPts val="0"/>
              </a:spcBef>
              <a:spcAft>
                <a:spcPts val="0"/>
              </a:spcAft>
              <a:buClr>
                <a:schemeClr val="dk2"/>
              </a:buClr>
              <a:buSzPts val="12000"/>
              <a:buNone/>
              <a:defRPr sz="12000">
                <a:solidFill>
                  <a:schemeClr val="dk2"/>
                </a:solidFill>
              </a:defRPr>
            </a:lvl6pPr>
            <a:lvl7pPr lvl="6" algn="ctr">
              <a:spcBef>
                <a:spcPts val="0"/>
              </a:spcBef>
              <a:spcAft>
                <a:spcPts val="0"/>
              </a:spcAft>
              <a:buClr>
                <a:schemeClr val="dk2"/>
              </a:buClr>
              <a:buSzPts val="12000"/>
              <a:buNone/>
              <a:defRPr sz="12000">
                <a:solidFill>
                  <a:schemeClr val="dk2"/>
                </a:solidFill>
              </a:defRPr>
            </a:lvl7pPr>
            <a:lvl8pPr lvl="7" algn="ctr">
              <a:spcBef>
                <a:spcPts val="0"/>
              </a:spcBef>
              <a:spcAft>
                <a:spcPts val="0"/>
              </a:spcAft>
              <a:buClr>
                <a:schemeClr val="dk2"/>
              </a:buClr>
              <a:buSzPts val="12000"/>
              <a:buNone/>
              <a:defRPr sz="12000">
                <a:solidFill>
                  <a:schemeClr val="dk2"/>
                </a:solidFill>
              </a:defRPr>
            </a:lvl8pPr>
            <a:lvl9pPr lvl="8" algn="ctr">
              <a:spcBef>
                <a:spcPts val="0"/>
              </a:spcBef>
              <a:spcAft>
                <a:spcPts val="0"/>
              </a:spcAft>
              <a:buClr>
                <a:schemeClr val="dk2"/>
              </a:buClr>
              <a:buSzPts val="12000"/>
              <a:buNone/>
              <a:defRPr sz="12000">
                <a:solidFill>
                  <a:schemeClr val="dk2"/>
                </a:solidFill>
              </a:defRPr>
            </a:lvl9pPr>
          </a:lstStyle>
          <a:p>
            <a:r>
              <a:t>xx%</a:t>
            </a:r>
          </a:p>
        </p:txBody>
      </p:sp>
      <p:sp>
        <p:nvSpPr>
          <p:cNvPr id="44" name="Google Shape;44;p11"/>
          <p:cNvSpPr txBox="1">
            <a:spLocks noGrp="1"/>
          </p:cNvSpPr>
          <p:nvPr>
            <p:ph type="body" idx="1"/>
          </p:nvPr>
        </p:nvSpPr>
        <p:spPr>
          <a:xfrm>
            <a:off x="1415400" y="2961700"/>
            <a:ext cx="6313200" cy="517800"/>
          </a:xfrm>
          <a:prstGeom prst="rect">
            <a:avLst/>
          </a:prstGeom>
        </p:spPr>
        <p:txBody>
          <a:bodyPr spcFirstLastPara="1" wrap="square" lIns="91425" tIns="91425" rIns="91425" bIns="91425" anchor="ctr" anchorCtr="0">
            <a:noAutofit/>
          </a:bodyPr>
          <a:lstStyle>
            <a:lvl1pPr marL="457200" lvl="0" indent="-342900" algn="ctr">
              <a:lnSpc>
                <a:spcPct val="100000"/>
              </a:lnSpc>
              <a:spcBef>
                <a:spcPts val="0"/>
              </a:spcBef>
              <a:spcAft>
                <a:spcPts val="0"/>
              </a:spcAft>
              <a:buClr>
                <a:schemeClr val="dk2"/>
              </a:buClr>
              <a:buSzPts val="1800"/>
              <a:buChar char="●"/>
              <a:defRPr>
                <a:solidFill>
                  <a:schemeClr val="dk2"/>
                </a:solidFill>
              </a:defRPr>
            </a:lvl1pPr>
            <a:lvl2pPr marL="914400" lvl="1" indent="-342900" algn="ctr">
              <a:lnSpc>
                <a:spcPct val="100000"/>
              </a:lnSpc>
              <a:spcBef>
                <a:spcPts val="0"/>
              </a:spcBef>
              <a:spcAft>
                <a:spcPts val="0"/>
              </a:spcAft>
              <a:buClr>
                <a:schemeClr val="dk2"/>
              </a:buClr>
              <a:buSzPts val="1800"/>
              <a:buChar char="○"/>
              <a:defRPr sz="1800">
                <a:solidFill>
                  <a:schemeClr val="dk2"/>
                </a:solidFill>
              </a:defRPr>
            </a:lvl2pPr>
            <a:lvl3pPr marL="1371600" lvl="2" indent="-342900" algn="ctr">
              <a:lnSpc>
                <a:spcPct val="100000"/>
              </a:lnSpc>
              <a:spcBef>
                <a:spcPts val="0"/>
              </a:spcBef>
              <a:spcAft>
                <a:spcPts val="0"/>
              </a:spcAft>
              <a:buClr>
                <a:schemeClr val="dk2"/>
              </a:buClr>
              <a:buSzPts val="1800"/>
              <a:buChar char="■"/>
              <a:defRPr sz="1800">
                <a:solidFill>
                  <a:schemeClr val="dk2"/>
                </a:solidFill>
              </a:defRPr>
            </a:lvl3pPr>
            <a:lvl4pPr marL="1828800" lvl="3" indent="-342900" algn="ctr">
              <a:lnSpc>
                <a:spcPct val="100000"/>
              </a:lnSpc>
              <a:spcBef>
                <a:spcPts val="0"/>
              </a:spcBef>
              <a:spcAft>
                <a:spcPts val="0"/>
              </a:spcAft>
              <a:buClr>
                <a:schemeClr val="dk2"/>
              </a:buClr>
              <a:buSzPts val="1800"/>
              <a:buChar char="●"/>
              <a:defRPr sz="1800">
                <a:solidFill>
                  <a:schemeClr val="dk2"/>
                </a:solidFill>
              </a:defRPr>
            </a:lvl4pPr>
            <a:lvl5pPr marL="2286000" lvl="4" indent="-342900" algn="ctr">
              <a:lnSpc>
                <a:spcPct val="100000"/>
              </a:lnSpc>
              <a:spcBef>
                <a:spcPts val="0"/>
              </a:spcBef>
              <a:spcAft>
                <a:spcPts val="0"/>
              </a:spcAft>
              <a:buClr>
                <a:schemeClr val="dk2"/>
              </a:buClr>
              <a:buSzPts val="1800"/>
              <a:buChar char="○"/>
              <a:defRPr sz="1800">
                <a:solidFill>
                  <a:schemeClr val="dk2"/>
                </a:solidFill>
              </a:defRPr>
            </a:lvl5pPr>
            <a:lvl6pPr marL="2743200" lvl="5" indent="-342900" algn="ctr">
              <a:lnSpc>
                <a:spcPct val="100000"/>
              </a:lnSpc>
              <a:spcBef>
                <a:spcPts val="0"/>
              </a:spcBef>
              <a:spcAft>
                <a:spcPts val="0"/>
              </a:spcAft>
              <a:buClr>
                <a:schemeClr val="dk2"/>
              </a:buClr>
              <a:buSzPts val="1800"/>
              <a:buChar char="■"/>
              <a:defRPr sz="1800">
                <a:solidFill>
                  <a:schemeClr val="dk2"/>
                </a:solidFill>
              </a:defRPr>
            </a:lvl6pPr>
            <a:lvl7pPr marL="3200400" lvl="6" indent="-342900" algn="ctr">
              <a:lnSpc>
                <a:spcPct val="100000"/>
              </a:lnSpc>
              <a:spcBef>
                <a:spcPts val="0"/>
              </a:spcBef>
              <a:spcAft>
                <a:spcPts val="0"/>
              </a:spcAft>
              <a:buClr>
                <a:schemeClr val="dk2"/>
              </a:buClr>
              <a:buSzPts val="1800"/>
              <a:buChar char="●"/>
              <a:defRPr sz="1800">
                <a:solidFill>
                  <a:schemeClr val="dk2"/>
                </a:solidFill>
              </a:defRPr>
            </a:lvl7pPr>
            <a:lvl8pPr marL="3657600" lvl="7" indent="-342900" algn="ctr">
              <a:lnSpc>
                <a:spcPct val="100000"/>
              </a:lnSpc>
              <a:spcBef>
                <a:spcPts val="0"/>
              </a:spcBef>
              <a:spcAft>
                <a:spcPts val="0"/>
              </a:spcAft>
              <a:buClr>
                <a:schemeClr val="dk2"/>
              </a:buClr>
              <a:buSzPts val="1800"/>
              <a:buChar char="○"/>
              <a:defRPr sz="1800">
                <a:solidFill>
                  <a:schemeClr val="dk2"/>
                </a:solidFill>
              </a:defRPr>
            </a:lvl8pPr>
            <a:lvl9pPr marL="4114800" lvl="8" indent="-342900" algn="ctr">
              <a:lnSpc>
                <a:spcPct val="100000"/>
              </a:lnSpc>
              <a:spcBef>
                <a:spcPts val="0"/>
              </a:spcBef>
              <a:spcAft>
                <a:spcPts val="0"/>
              </a:spcAft>
              <a:buClr>
                <a:schemeClr val="dk2"/>
              </a:buClr>
              <a:buSzPts val="1800"/>
              <a:buChar char="■"/>
              <a:defRPr sz="1800">
                <a:solidFill>
                  <a:schemeClr val="dk2"/>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BLANK_1">
    <p:bg>
      <p:bgPr>
        <a:blipFill>
          <a:blip r:embed="rId2">
            <a:alphaModFix/>
          </a:blip>
          <a:stretch>
            <a:fillRect/>
          </a:stretch>
        </a:blipFill>
        <a:effectLst/>
      </p:bgPr>
    </p:bg>
    <p:spTree>
      <p:nvGrpSpPr>
        <p:cNvPr id="1" name="Shape 46"/>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CUSTOM_1">
    <p:bg>
      <p:bgPr>
        <a:blipFill>
          <a:blip r:embed="rId2">
            <a:alphaModFix/>
          </a:blip>
          <a:stretch>
            <a:fillRect/>
          </a:stretch>
        </a:blipFill>
        <a:effectLst/>
      </p:bgPr>
    </p:bg>
    <p:spTree>
      <p:nvGrpSpPr>
        <p:cNvPr id="1" name="Shape 47"/>
        <p:cNvGrpSpPr/>
        <p:nvPr/>
      </p:nvGrpSpPr>
      <p:grpSpPr>
        <a:xfrm>
          <a:off x="0" y="0"/>
          <a:ext cx="0" cy="0"/>
          <a:chOff x="0" y="0"/>
          <a:chExt cx="0" cy="0"/>
        </a:xfrm>
      </p:grpSpPr>
      <p:sp>
        <p:nvSpPr>
          <p:cNvPr id="48" name="Google Shape;48;p14"/>
          <p:cNvSpPr/>
          <p:nvPr/>
        </p:nvSpPr>
        <p:spPr>
          <a:xfrm rot="10800000" flipH="1">
            <a:off x="-2" y="3933568"/>
            <a:ext cx="4043823" cy="1209932"/>
          </a:xfrm>
          <a:custGeom>
            <a:avLst/>
            <a:gdLst/>
            <a:ahLst/>
            <a:cxnLst/>
            <a:rect l="l" t="t" r="r" b="b"/>
            <a:pathLst>
              <a:path w="197597" h="59122" extrusionOk="0">
                <a:moveTo>
                  <a:pt x="1" y="1"/>
                </a:moveTo>
                <a:lnTo>
                  <a:pt x="1" y="49126"/>
                </a:lnTo>
                <a:cubicBezTo>
                  <a:pt x="1" y="49126"/>
                  <a:pt x="19753" y="59122"/>
                  <a:pt x="44415" y="59122"/>
                </a:cubicBezTo>
                <a:cubicBezTo>
                  <a:pt x="59054" y="59122"/>
                  <a:pt x="75423" y="55600"/>
                  <a:pt x="90417" y="44375"/>
                </a:cubicBezTo>
                <a:cubicBezTo>
                  <a:pt x="130684" y="14253"/>
                  <a:pt x="133720" y="1"/>
                  <a:pt x="197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14"/>
          <p:cNvSpPr/>
          <p:nvPr/>
        </p:nvSpPr>
        <p:spPr>
          <a:xfrm rot="10800000" flipH="1">
            <a:off x="4633049" y="-21"/>
            <a:ext cx="4511001" cy="2512746"/>
          </a:xfrm>
          <a:custGeom>
            <a:avLst/>
            <a:gdLst/>
            <a:ahLst/>
            <a:cxnLst/>
            <a:rect l="l" t="t" r="r" b="b"/>
            <a:pathLst>
              <a:path w="197418" h="109967" extrusionOk="0">
                <a:moveTo>
                  <a:pt x="197418" y="0"/>
                </a:moveTo>
                <a:cubicBezTo>
                  <a:pt x="197418" y="20622"/>
                  <a:pt x="192620" y="36576"/>
                  <a:pt x="184166" y="48625"/>
                </a:cubicBezTo>
                <a:cubicBezTo>
                  <a:pt x="176499" y="59567"/>
                  <a:pt x="165807" y="67306"/>
                  <a:pt x="152936" y="72378"/>
                </a:cubicBezTo>
                <a:cubicBezTo>
                  <a:pt x="138985" y="77891"/>
                  <a:pt x="122467" y="80289"/>
                  <a:pt x="104454" y="80289"/>
                </a:cubicBezTo>
                <a:cubicBezTo>
                  <a:pt x="98425" y="80289"/>
                  <a:pt x="92228" y="80021"/>
                  <a:pt x="85904" y="79510"/>
                </a:cubicBezTo>
                <a:cubicBezTo>
                  <a:pt x="82563" y="79241"/>
                  <a:pt x="79313" y="79114"/>
                  <a:pt x="76154" y="79114"/>
                </a:cubicBezTo>
                <a:cubicBezTo>
                  <a:pt x="26867" y="79114"/>
                  <a:pt x="0" y="109966"/>
                  <a:pt x="0" y="109966"/>
                </a:cubicBezTo>
                <a:lnTo>
                  <a:pt x="197418" y="109966"/>
                </a:lnTo>
                <a:lnTo>
                  <a:pt x="1974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14"/>
          <p:cNvSpPr txBox="1">
            <a:spLocks noGrp="1"/>
          </p:cNvSpPr>
          <p:nvPr>
            <p:ph type="subTitle" idx="1"/>
          </p:nvPr>
        </p:nvSpPr>
        <p:spPr>
          <a:xfrm>
            <a:off x="1487525" y="1577450"/>
            <a:ext cx="2813400" cy="401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1pPr>
            <a:lvl2pPr lvl="1"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2pPr>
            <a:lvl3pPr lvl="2"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3pPr>
            <a:lvl4pPr lvl="3"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4pPr>
            <a:lvl5pPr lvl="4"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5pPr>
            <a:lvl6pPr lvl="5"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6pPr>
            <a:lvl7pPr lvl="6"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7pPr>
            <a:lvl8pPr lvl="7"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8pPr>
            <a:lvl9pPr lvl="8"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9pPr>
          </a:lstStyle>
          <a:p>
            <a:endParaRPr/>
          </a:p>
        </p:txBody>
      </p:sp>
      <p:sp>
        <p:nvSpPr>
          <p:cNvPr id="51" name="Google Shape;51;p14"/>
          <p:cNvSpPr txBox="1">
            <a:spLocks noGrp="1"/>
          </p:cNvSpPr>
          <p:nvPr>
            <p:ph type="subTitle" idx="2"/>
          </p:nvPr>
        </p:nvSpPr>
        <p:spPr>
          <a:xfrm>
            <a:off x="1487525" y="1902750"/>
            <a:ext cx="2813400" cy="630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lt1"/>
                </a:solidFill>
              </a:defRPr>
            </a:lvl1pPr>
            <a:lvl2pPr lvl="1" rtl="0">
              <a:lnSpc>
                <a:spcPct val="100000"/>
              </a:lnSpc>
              <a:spcBef>
                <a:spcPts val="0"/>
              </a:spcBef>
              <a:spcAft>
                <a:spcPts val="0"/>
              </a:spcAft>
              <a:buNone/>
              <a:defRPr sz="1400">
                <a:solidFill>
                  <a:schemeClr val="lt1"/>
                </a:solidFill>
              </a:defRPr>
            </a:lvl2pPr>
            <a:lvl3pPr lvl="2" rtl="0">
              <a:lnSpc>
                <a:spcPct val="100000"/>
              </a:lnSpc>
              <a:spcBef>
                <a:spcPts val="0"/>
              </a:spcBef>
              <a:spcAft>
                <a:spcPts val="0"/>
              </a:spcAft>
              <a:buNone/>
              <a:defRPr sz="1400">
                <a:solidFill>
                  <a:schemeClr val="lt1"/>
                </a:solidFill>
              </a:defRPr>
            </a:lvl3pPr>
            <a:lvl4pPr lvl="3" rtl="0">
              <a:lnSpc>
                <a:spcPct val="100000"/>
              </a:lnSpc>
              <a:spcBef>
                <a:spcPts val="0"/>
              </a:spcBef>
              <a:spcAft>
                <a:spcPts val="0"/>
              </a:spcAft>
              <a:buNone/>
              <a:defRPr sz="1400">
                <a:solidFill>
                  <a:schemeClr val="lt1"/>
                </a:solidFill>
              </a:defRPr>
            </a:lvl4pPr>
            <a:lvl5pPr lvl="4" rtl="0">
              <a:lnSpc>
                <a:spcPct val="100000"/>
              </a:lnSpc>
              <a:spcBef>
                <a:spcPts val="0"/>
              </a:spcBef>
              <a:spcAft>
                <a:spcPts val="0"/>
              </a:spcAft>
              <a:buNone/>
              <a:defRPr sz="1400">
                <a:solidFill>
                  <a:schemeClr val="lt1"/>
                </a:solidFill>
              </a:defRPr>
            </a:lvl5pPr>
            <a:lvl6pPr lvl="5" rtl="0">
              <a:lnSpc>
                <a:spcPct val="100000"/>
              </a:lnSpc>
              <a:spcBef>
                <a:spcPts val="0"/>
              </a:spcBef>
              <a:spcAft>
                <a:spcPts val="0"/>
              </a:spcAft>
              <a:buNone/>
              <a:defRPr sz="1400">
                <a:solidFill>
                  <a:schemeClr val="lt1"/>
                </a:solidFill>
              </a:defRPr>
            </a:lvl6pPr>
            <a:lvl7pPr lvl="6" rtl="0">
              <a:lnSpc>
                <a:spcPct val="100000"/>
              </a:lnSpc>
              <a:spcBef>
                <a:spcPts val="0"/>
              </a:spcBef>
              <a:spcAft>
                <a:spcPts val="0"/>
              </a:spcAft>
              <a:buNone/>
              <a:defRPr sz="1400">
                <a:solidFill>
                  <a:schemeClr val="lt1"/>
                </a:solidFill>
              </a:defRPr>
            </a:lvl7pPr>
            <a:lvl8pPr lvl="7" rtl="0">
              <a:lnSpc>
                <a:spcPct val="100000"/>
              </a:lnSpc>
              <a:spcBef>
                <a:spcPts val="0"/>
              </a:spcBef>
              <a:spcAft>
                <a:spcPts val="0"/>
              </a:spcAft>
              <a:buNone/>
              <a:defRPr sz="1400">
                <a:solidFill>
                  <a:schemeClr val="lt1"/>
                </a:solidFill>
              </a:defRPr>
            </a:lvl8pPr>
            <a:lvl9pPr lvl="8" rtl="0">
              <a:lnSpc>
                <a:spcPct val="100000"/>
              </a:lnSpc>
              <a:spcBef>
                <a:spcPts val="0"/>
              </a:spcBef>
              <a:spcAft>
                <a:spcPts val="0"/>
              </a:spcAft>
              <a:buNone/>
              <a:defRPr sz="1400">
                <a:solidFill>
                  <a:schemeClr val="lt1"/>
                </a:solidFill>
              </a:defRPr>
            </a:lvl9pPr>
          </a:lstStyle>
          <a:p>
            <a:endParaRPr/>
          </a:p>
        </p:txBody>
      </p:sp>
      <p:sp>
        <p:nvSpPr>
          <p:cNvPr id="52" name="Google Shape;52;p14"/>
          <p:cNvSpPr txBox="1">
            <a:spLocks noGrp="1"/>
          </p:cNvSpPr>
          <p:nvPr>
            <p:ph type="title" hasCustomPrompt="1"/>
          </p:nvPr>
        </p:nvSpPr>
        <p:spPr>
          <a:xfrm>
            <a:off x="1487525" y="935875"/>
            <a:ext cx="1813800" cy="48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5000"/>
              <a:buNone/>
              <a:defRPr sz="5000">
                <a:solidFill>
                  <a:schemeClr val="lt1"/>
                </a:solidFill>
              </a:defRPr>
            </a:lvl1pPr>
            <a:lvl2pPr lvl="1" rtl="0">
              <a:spcBef>
                <a:spcPts val="0"/>
              </a:spcBef>
              <a:spcAft>
                <a:spcPts val="0"/>
              </a:spcAft>
              <a:buClr>
                <a:schemeClr val="lt1"/>
              </a:buClr>
              <a:buSzPts val="5000"/>
              <a:buNone/>
              <a:defRPr sz="5000">
                <a:solidFill>
                  <a:schemeClr val="lt1"/>
                </a:solidFill>
              </a:defRPr>
            </a:lvl2pPr>
            <a:lvl3pPr lvl="2" rtl="0">
              <a:spcBef>
                <a:spcPts val="0"/>
              </a:spcBef>
              <a:spcAft>
                <a:spcPts val="0"/>
              </a:spcAft>
              <a:buClr>
                <a:schemeClr val="lt1"/>
              </a:buClr>
              <a:buSzPts val="5000"/>
              <a:buNone/>
              <a:defRPr sz="5000">
                <a:solidFill>
                  <a:schemeClr val="lt1"/>
                </a:solidFill>
              </a:defRPr>
            </a:lvl3pPr>
            <a:lvl4pPr lvl="3" rtl="0">
              <a:spcBef>
                <a:spcPts val="0"/>
              </a:spcBef>
              <a:spcAft>
                <a:spcPts val="0"/>
              </a:spcAft>
              <a:buClr>
                <a:schemeClr val="lt1"/>
              </a:buClr>
              <a:buSzPts val="5000"/>
              <a:buNone/>
              <a:defRPr sz="5000">
                <a:solidFill>
                  <a:schemeClr val="lt1"/>
                </a:solidFill>
              </a:defRPr>
            </a:lvl4pPr>
            <a:lvl5pPr lvl="4" rtl="0">
              <a:spcBef>
                <a:spcPts val="0"/>
              </a:spcBef>
              <a:spcAft>
                <a:spcPts val="0"/>
              </a:spcAft>
              <a:buClr>
                <a:schemeClr val="lt1"/>
              </a:buClr>
              <a:buSzPts val="5000"/>
              <a:buNone/>
              <a:defRPr sz="5000">
                <a:solidFill>
                  <a:schemeClr val="lt1"/>
                </a:solidFill>
              </a:defRPr>
            </a:lvl5pPr>
            <a:lvl6pPr lvl="5" rtl="0">
              <a:spcBef>
                <a:spcPts val="0"/>
              </a:spcBef>
              <a:spcAft>
                <a:spcPts val="0"/>
              </a:spcAft>
              <a:buClr>
                <a:schemeClr val="lt1"/>
              </a:buClr>
              <a:buSzPts val="5000"/>
              <a:buNone/>
              <a:defRPr sz="5000">
                <a:solidFill>
                  <a:schemeClr val="lt1"/>
                </a:solidFill>
              </a:defRPr>
            </a:lvl6pPr>
            <a:lvl7pPr lvl="6" rtl="0">
              <a:spcBef>
                <a:spcPts val="0"/>
              </a:spcBef>
              <a:spcAft>
                <a:spcPts val="0"/>
              </a:spcAft>
              <a:buClr>
                <a:schemeClr val="lt1"/>
              </a:buClr>
              <a:buSzPts val="5000"/>
              <a:buNone/>
              <a:defRPr sz="5000">
                <a:solidFill>
                  <a:schemeClr val="lt1"/>
                </a:solidFill>
              </a:defRPr>
            </a:lvl7pPr>
            <a:lvl8pPr lvl="7" rtl="0">
              <a:spcBef>
                <a:spcPts val="0"/>
              </a:spcBef>
              <a:spcAft>
                <a:spcPts val="0"/>
              </a:spcAft>
              <a:buClr>
                <a:schemeClr val="lt1"/>
              </a:buClr>
              <a:buSzPts val="5000"/>
              <a:buNone/>
              <a:defRPr sz="5000">
                <a:solidFill>
                  <a:schemeClr val="lt1"/>
                </a:solidFill>
              </a:defRPr>
            </a:lvl8pPr>
            <a:lvl9pPr lvl="8" rtl="0">
              <a:spcBef>
                <a:spcPts val="0"/>
              </a:spcBef>
              <a:spcAft>
                <a:spcPts val="0"/>
              </a:spcAft>
              <a:buClr>
                <a:schemeClr val="lt1"/>
              </a:buClr>
              <a:buSzPts val="5000"/>
              <a:buNone/>
              <a:defRPr sz="5000">
                <a:solidFill>
                  <a:schemeClr val="lt1"/>
                </a:solidFill>
              </a:defRPr>
            </a:lvl9pPr>
          </a:lstStyle>
          <a:p>
            <a:r>
              <a:t>xx%</a:t>
            </a:r>
          </a:p>
        </p:txBody>
      </p:sp>
      <p:sp>
        <p:nvSpPr>
          <p:cNvPr id="53" name="Google Shape;53;p14"/>
          <p:cNvSpPr txBox="1">
            <a:spLocks noGrp="1"/>
          </p:cNvSpPr>
          <p:nvPr>
            <p:ph type="subTitle" idx="3"/>
          </p:nvPr>
        </p:nvSpPr>
        <p:spPr>
          <a:xfrm>
            <a:off x="4843075" y="1577450"/>
            <a:ext cx="2813400" cy="401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1pPr>
            <a:lvl2pPr lvl="1"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2pPr>
            <a:lvl3pPr lvl="2"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3pPr>
            <a:lvl4pPr lvl="3"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4pPr>
            <a:lvl5pPr lvl="4"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5pPr>
            <a:lvl6pPr lvl="5"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6pPr>
            <a:lvl7pPr lvl="6"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7pPr>
            <a:lvl8pPr lvl="7"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8pPr>
            <a:lvl9pPr lvl="8"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9pPr>
          </a:lstStyle>
          <a:p>
            <a:endParaRPr/>
          </a:p>
        </p:txBody>
      </p:sp>
      <p:sp>
        <p:nvSpPr>
          <p:cNvPr id="54" name="Google Shape;54;p14"/>
          <p:cNvSpPr txBox="1">
            <a:spLocks noGrp="1"/>
          </p:cNvSpPr>
          <p:nvPr>
            <p:ph type="subTitle" idx="4"/>
          </p:nvPr>
        </p:nvSpPr>
        <p:spPr>
          <a:xfrm>
            <a:off x="4843075" y="1902750"/>
            <a:ext cx="2813400" cy="630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lt1"/>
                </a:solidFill>
              </a:defRPr>
            </a:lvl1pPr>
            <a:lvl2pPr lvl="1" rtl="0">
              <a:lnSpc>
                <a:spcPct val="100000"/>
              </a:lnSpc>
              <a:spcBef>
                <a:spcPts val="0"/>
              </a:spcBef>
              <a:spcAft>
                <a:spcPts val="0"/>
              </a:spcAft>
              <a:buNone/>
              <a:defRPr sz="1400">
                <a:solidFill>
                  <a:schemeClr val="lt1"/>
                </a:solidFill>
              </a:defRPr>
            </a:lvl2pPr>
            <a:lvl3pPr lvl="2" rtl="0">
              <a:lnSpc>
                <a:spcPct val="100000"/>
              </a:lnSpc>
              <a:spcBef>
                <a:spcPts val="0"/>
              </a:spcBef>
              <a:spcAft>
                <a:spcPts val="0"/>
              </a:spcAft>
              <a:buNone/>
              <a:defRPr sz="1400">
                <a:solidFill>
                  <a:schemeClr val="lt1"/>
                </a:solidFill>
              </a:defRPr>
            </a:lvl3pPr>
            <a:lvl4pPr lvl="3" rtl="0">
              <a:lnSpc>
                <a:spcPct val="100000"/>
              </a:lnSpc>
              <a:spcBef>
                <a:spcPts val="0"/>
              </a:spcBef>
              <a:spcAft>
                <a:spcPts val="0"/>
              </a:spcAft>
              <a:buNone/>
              <a:defRPr sz="1400">
                <a:solidFill>
                  <a:schemeClr val="lt1"/>
                </a:solidFill>
              </a:defRPr>
            </a:lvl4pPr>
            <a:lvl5pPr lvl="4" rtl="0">
              <a:lnSpc>
                <a:spcPct val="100000"/>
              </a:lnSpc>
              <a:spcBef>
                <a:spcPts val="0"/>
              </a:spcBef>
              <a:spcAft>
                <a:spcPts val="0"/>
              </a:spcAft>
              <a:buNone/>
              <a:defRPr sz="1400">
                <a:solidFill>
                  <a:schemeClr val="lt1"/>
                </a:solidFill>
              </a:defRPr>
            </a:lvl5pPr>
            <a:lvl6pPr lvl="5" rtl="0">
              <a:lnSpc>
                <a:spcPct val="100000"/>
              </a:lnSpc>
              <a:spcBef>
                <a:spcPts val="0"/>
              </a:spcBef>
              <a:spcAft>
                <a:spcPts val="0"/>
              </a:spcAft>
              <a:buNone/>
              <a:defRPr sz="1400">
                <a:solidFill>
                  <a:schemeClr val="lt1"/>
                </a:solidFill>
              </a:defRPr>
            </a:lvl6pPr>
            <a:lvl7pPr lvl="6" rtl="0">
              <a:lnSpc>
                <a:spcPct val="100000"/>
              </a:lnSpc>
              <a:spcBef>
                <a:spcPts val="0"/>
              </a:spcBef>
              <a:spcAft>
                <a:spcPts val="0"/>
              </a:spcAft>
              <a:buNone/>
              <a:defRPr sz="1400">
                <a:solidFill>
                  <a:schemeClr val="lt1"/>
                </a:solidFill>
              </a:defRPr>
            </a:lvl7pPr>
            <a:lvl8pPr lvl="7" rtl="0">
              <a:lnSpc>
                <a:spcPct val="100000"/>
              </a:lnSpc>
              <a:spcBef>
                <a:spcPts val="0"/>
              </a:spcBef>
              <a:spcAft>
                <a:spcPts val="0"/>
              </a:spcAft>
              <a:buNone/>
              <a:defRPr sz="1400">
                <a:solidFill>
                  <a:schemeClr val="lt1"/>
                </a:solidFill>
              </a:defRPr>
            </a:lvl8pPr>
            <a:lvl9pPr lvl="8" rtl="0">
              <a:lnSpc>
                <a:spcPct val="100000"/>
              </a:lnSpc>
              <a:spcBef>
                <a:spcPts val="0"/>
              </a:spcBef>
              <a:spcAft>
                <a:spcPts val="0"/>
              </a:spcAft>
              <a:buNone/>
              <a:defRPr sz="1400">
                <a:solidFill>
                  <a:schemeClr val="lt1"/>
                </a:solidFill>
              </a:defRPr>
            </a:lvl9pPr>
          </a:lstStyle>
          <a:p>
            <a:endParaRPr/>
          </a:p>
        </p:txBody>
      </p:sp>
      <p:sp>
        <p:nvSpPr>
          <p:cNvPr id="55" name="Google Shape;55;p14"/>
          <p:cNvSpPr txBox="1">
            <a:spLocks noGrp="1"/>
          </p:cNvSpPr>
          <p:nvPr>
            <p:ph type="title" idx="5" hasCustomPrompt="1"/>
          </p:nvPr>
        </p:nvSpPr>
        <p:spPr>
          <a:xfrm>
            <a:off x="4843075" y="935875"/>
            <a:ext cx="1813800" cy="48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5000"/>
              <a:buNone/>
              <a:defRPr sz="5000">
                <a:solidFill>
                  <a:schemeClr val="lt1"/>
                </a:solidFill>
              </a:defRPr>
            </a:lvl1pPr>
            <a:lvl2pPr lvl="1" rtl="0">
              <a:spcBef>
                <a:spcPts val="0"/>
              </a:spcBef>
              <a:spcAft>
                <a:spcPts val="0"/>
              </a:spcAft>
              <a:buClr>
                <a:schemeClr val="lt1"/>
              </a:buClr>
              <a:buSzPts val="5000"/>
              <a:buNone/>
              <a:defRPr sz="5000">
                <a:solidFill>
                  <a:schemeClr val="lt1"/>
                </a:solidFill>
              </a:defRPr>
            </a:lvl2pPr>
            <a:lvl3pPr lvl="2" rtl="0">
              <a:spcBef>
                <a:spcPts val="0"/>
              </a:spcBef>
              <a:spcAft>
                <a:spcPts val="0"/>
              </a:spcAft>
              <a:buClr>
                <a:schemeClr val="lt1"/>
              </a:buClr>
              <a:buSzPts val="5000"/>
              <a:buNone/>
              <a:defRPr sz="5000">
                <a:solidFill>
                  <a:schemeClr val="lt1"/>
                </a:solidFill>
              </a:defRPr>
            </a:lvl3pPr>
            <a:lvl4pPr lvl="3" rtl="0">
              <a:spcBef>
                <a:spcPts val="0"/>
              </a:spcBef>
              <a:spcAft>
                <a:spcPts val="0"/>
              </a:spcAft>
              <a:buClr>
                <a:schemeClr val="lt1"/>
              </a:buClr>
              <a:buSzPts val="5000"/>
              <a:buNone/>
              <a:defRPr sz="5000">
                <a:solidFill>
                  <a:schemeClr val="lt1"/>
                </a:solidFill>
              </a:defRPr>
            </a:lvl4pPr>
            <a:lvl5pPr lvl="4" rtl="0">
              <a:spcBef>
                <a:spcPts val="0"/>
              </a:spcBef>
              <a:spcAft>
                <a:spcPts val="0"/>
              </a:spcAft>
              <a:buClr>
                <a:schemeClr val="lt1"/>
              </a:buClr>
              <a:buSzPts val="5000"/>
              <a:buNone/>
              <a:defRPr sz="5000">
                <a:solidFill>
                  <a:schemeClr val="lt1"/>
                </a:solidFill>
              </a:defRPr>
            </a:lvl5pPr>
            <a:lvl6pPr lvl="5" rtl="0">
              <a:spcBef>
                <a:spcPts val="0"/>
              </a:spcBef>
              <a:spcAft>
                <a:spcPts val="0"/>
              </a:spcAft>
              <a:buClr>
                <a:schemeClr val="lt1"/>
              </a:buClr>
              <a:buSzPts val="5000"/>
              <a:buNone/>
              <a:defRPr sz="5000">
                <a:solidFill>
                  <a:schemeClr val="lt1"/>
                </a:solidFill>
              </a:defRPr>
            </a:lvl6pPr>
            <a:lvl7pPr lvl="6" rtl="0">
              <a:spcBef>
                <a:spcPts val="0"/>
              </a:spcBef>
              <a:spcAft>
                <a:spcPts val="0"/>
              </a:spcAft>
              <a:buClr>
                <a:schemeClr val="lt1"/>
              </a:buClr>
              <a:buSzPts val="5000"/>
              <a:buNone/>
              <a:defRPr sz="5000">
                <a:solidFill>
                  <a:schemeClr val="lt1"/>
                </a:solidFill>
              </a:defRPr>
            </a:lvl7pPr>
            <a:lvl8pPr lvl="7" rtl="0">
              <a:spcBef>
                <a:spcPts val="0"/>
              </a:spcBef>
              <a:spcAft>
                <a:spcPts val="0"/>
              </a:spcAft>
              <a:buClr>
                <a:schemeClr val="lt1"/>
              </a:buClr>
              <a:buSzPts val="5000"/>
              <a:buNone/>
              <a:defRPr sz="5000">
                <a:solidFill>
                  <a:schemeClr val="lt1"/>
                </a:solidFill>
              </a:defRPr>
            </a:lvl8pPr>
            <a:lvl9pPr lvl="8" rtl="0">
              <a:spcBef>
                <a:spcPts val="0"/>
              </a:spcBef>
              <a:spcAft>
                <a:spcPts val="0"/>
              </a:spcAft>
              <a:buClr>
                <a:schemeClr val="lt1"/>
              </a:buClr>
              <a:buSzPts val="5000"/>
              <a:buNone/>
              <a:defRPr sz="5000">
                <a:solidFill>
                  <a:schemeClr val="lt1"/>
                </a:solidFill>
              </a:defRPr>
            </a:lvl9pPr>
          </a:lstStyle>
          <a:p>
            <a:r>
              <a:t>xx%</a:t>
            </a:r>
          </a:p>
        </p:txBody>
      </p:sp>
      <p:sp>
        <p:nvSpPr>
          <p:cNvPr id="56" name="Google Shape;56;p14"/>
          <p:cNvSpPr txBox="1">
            <a:spLocks noGrp="1"/>
          </p:cNvSpPr>
          <p:nvPr>
            <p:ph type="subTitle" idx="6"/>
          </p:nvPr>
        </p:nvSpPr>
        <p:spPr>
          <a:xfrm>
            <a:off x="1487525" y="3251425"/>
            <a:ext cx="2813400" cy="401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1pPr>
            <a:lvl2pPr lvl="1"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2pPr>
            <a:lvl3pPr lvl="2"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3pPr>
            <a:lvl4pPr lvl="3"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4pPr>
            <a:lvl5pPr lvl="4"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5pPr>
            <a:lvl6pPr lvl="5"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6pPr>
            <a:lvl7pPr lvl="6"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7pPr>
            <a:lvl8pPr lvl="7"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8pPr>
            <a:lvl9pPr lvl="8"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9pPr>
          </a:lstStyle>
          <a:p>
            <a:endParaRPr/>
          </a:p>
        </p:txBody>
      </p:sp>
      <p:sp>
        <p:nvSpPr>
          <p:cNvPr id="57" name="Google Shape;57;p14"/>
          <p:cNvSpPr txBox="1">
            <a:spLocks noGrp="1"/>
          </p:cNvSpPr>
          <p:nvPr>
            <p:ph type="subTitle" idx="7"/>
          </p:nvPr>
        </p:nvSpPr>
        <p:spPr>
          <a:xfrm>
            <a:off x="1487525" y="3576725"/>
            <a:ext cx="2813400" cy="630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lt1"/>
                </a:solidFill>
              </a:defRPr>
            </a:lvl1pPr>
            <a:lvl2pPr lvl="1" rtl="0">
              <a:lnSpc>
                <a:spcPct val="100000"/>
              </a:lnSpc>
              <a:spcBef>
                <a:spcPts val="0"/>
              </a:spcBef>
              <a:spcAft>
                <a:spcPts val="0"/>
              </a:spcAft>
              <a:buNone/>
              <a:defRPr sz="1400">
                <a:solidFill>
                  <a:schemeClr val="lt1"/>
                </a:solidFill>
              </a:defRPr>
            </a:lvl2pPr>
            <a:lvl3pPr lvl="2" rtl="0">
              <a:lnSpc>
                <a:spcPct val="100000"/>
              </a:lnSpc>
              <a:spcBef>
                <a:spcPts val="0"/>
              </a:spcBef>
              <a:spcAft>
                <a:spcPts val="0"/>
              </a:spcAft>
              <a:buNone/>
              <a:defRPr sz="1400">
                <a:solidFill>
                  <a:schemeClr val="lt1"/>
                </a:solidFill>
              </a:defRPr>
            </a:lvl3pPr>
            <a:lvl4pPr lvl="3" rtl="0">
              <a:lnSpc>
                <a:spcPct val="100000"/>
              </a:lnSpc>
              <a:spcBef>
                <a:spcPts val="0"/>
              </a:spcBef>
              <a:spcAft>
                <a:spcPts val="0"/>
              </a:spcAft>
              <a:buNone/>
              <a:defRPr sz="1400">
                <a:solidFill>
                  <a:schemeClr val="lt1"/>
                </a:solidFill>
              </a:defRPr>
            </a:lvl4pPr>
            <a:lvl5pPr lvl="4" rtl="0">
              <a:lnSpc>
                <a:spcPct val="100000"/>
              </a:lnSpc>
              <a:spcBef>
                <a:spcPts val="0"/>
              </a:spcBef>
              <a:spcAft>
                <a:spcPts val="0"/>
              </a:spcAft>
              <a:buNone/>
              <a:defRPr sz="1400">
                <a:solidFill>
                  <a:schemeClr val="lt1"/>
                </a:solidFill>
              </a:defRPr>
            </a:lvl5pPr>
            <a:lvl6pPr lvl="5" rtl="0">
              <a:lnSpc>
                <a:spcPct val="100000"/>
              </a:lnSpc>
              <a:spcBef>
                <a:spcPts val="0"/>
              </a:spcBef>
              <a:spcAft>
                <a:spcPts val="0"/>
              </a:spcAft>
              <a:buNone/>
              <a:defRPr sz="1400">
                <a:solidFill>
                  <a:schemeClr val="lt1"/>
                </a:solidFill>
              </a:defRPr>
            </a:lvl6pPr>
            <a:lvl7pPr lvl="6" rtl="0">
              <a:lnSpc>
                <a:spcPct val="100000"/>
              </a:lnSpc>
              <a:spcBef>
                <a:spcPts val="0"/>
              </a:spcBef>
              <a:spcAft>
                <a:spcPts val="0"/>
              </a:spcAft>
              <a:buNone/>
              <a:defRPr sz="1400">
                <a:solidFill>
                  <a:schemeClr val="lt1"/>
                </a:solidFill>
              </a:defRPr>
            </a:lvl7pPr>
            <a:lvl8pPr lvl="7" rtl="0">
              <a:lnSpc>
                <a:spcPct val="100000"/>
              </a:lnSpc>
              <a:spcBef>
                <a:spcPts val="0"/>
              </a:spcBef>
              <a:spcAft>
                <a:spcPts val="0"/>
              </a:spcAft>
              <a:buNone/>
              <a:defRPr sz="1400">
                <a:solidFill>
                  <a:schemeClr val="lt1"/>
                </a:solidFill>
              </a:defRPr>
            </a:lvl8pPr>
            <a:lvl9pPr lvl="8" rtl="0">
              <a:lnSpc>
                <a:spcPct val="100000"/>
              </a:lnSpc>
              <a:spcBef>
                <a:spcPts val="0"/>
              </a:spcBef>
              <a:spcAft>
                <a:spcPts val="0"/>
              </a:spcAft>
              <a:buNone/>
              <a:defRPr sz="1400">
                <a:solidFill>
                  <a:schemeClr val="lt1"/>
                </a:solidFill>
              </a:defRPr>
            </a:lvl9pPr>
          </a:lstStyle>
          <a:p>
            <a:endParaRPr/>
          </a:p>
        </p:txBody>
      </p:sp>
      <p:sp>
        <p:nvSpPr>
          <p:cNvPr id="58" name="Google Shape;58;p14"/>
          <p:cNvSpPr txBox="1">
            <a:spLocks noGrp="1"/>
          </p:cNvSpPr>
          <p:nvPr>
            <p:ph type="title" idx="8" hasCustomPrompt="1"/>
          </p:nvPr>
        </p:nvSpPr>
        <p:spPr>
          <a:xfrm>
            <a:off x="1487525" y="2609850"/>
            <a:ext cx="1813800" cy="48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5000"/>
              <a:buNone/>
              <a:defRPr sz="5000">
                <a:solidFill>
                  <a:schemeClr val="lt1"/>
                </a:solidFill>
              </a:defRPr>
            </a:lvl1pPr>
            <a:lvl2pPr lvl="1" rtl="0">
              <a:spcBef>
                <a:spcPts val="0"/>
              </a:spcBef>
              <a:spcAft>
                <a:spcPts val="0"/>
              </a:spcAft>
              <a:buClr>
                <a:schemeClr val="lt1"/>
              </a:buClr>
              <a:buSzPts val="5000"/>
              <a:buNone/>
              <a:defRPr sz="5000">
                <a:solidFill>
                  <a:schemeClr val="lt1"/>
                </a:solidFill>
              </a:defRPr>
            </a:lvl2pPr>
            <a:lvl3pPr lvl="2" rtl="0">
              <a:spcBef>
                <a:spcPts val="0"/>
              </a:spcBef>
              <a:spcAft>
                <a:spcPts val="0"/>
              </a:spcAft>
              <a:buClr>
                <a:schemeClr val="lt1"/>
              </a:buClr>
              <a:buSzPts val="5000"/>
              <a:buNone/>
              <a:defRPr sz="5000">
                <a:solidFill>
                  <a:schemeClr val="lt1"/>
                </a:solidFill>
              </a:defRPr>
            </a:lvl3pPr>
            <a:lvl4pPr lvl="3" rtl="0">
              <a:spcBef>
                <a:spcPts val="0"/>
              </a:spcBef>
              <a:spcAft>
                <a:spcPts val="0"/>
              </a:spcAft>
              <a:buClr>
                <a:schemeClr val="lt1"/>
              </a:buClr>
              <a:buSzPts val="5000"/>
              <a:buNone/>
              <a:defRPr sz="5000">
                <a:solidFill>
                  <a:schemeClr val="lt1"/>
                </a:solidFill>
              </a:defRPr>
            </a:lvl4pPr>
            <a:lvl5pPr lvl="4" rtl="0">
              <a:spcBef>
                <a:spcPts val="0"/>
              </a:spcBef>
              <a:spcAft>
                <a:spcPts val="0"/>
              </a:spcAft>
              <a:buClr>
                <a:schemeClr val="lt1"/>
              </a:buClr>
              <a:buSzPts val="5000"/>
              <a:buNone/>
              <a:defRPr sz="5000">
                <a:solidFill>
                  <a:schemeClr val="lt1"/>
                </a:solidFill>
              </a:defRPr>
            </a:lvl5pPr>
            <a:lvl6pPr lvl="5" rtl="0">
              <a:spcBef>
                <a:spcPts val="0"/>
              </a:spcBef>
              <a:spcAft>
                <a:spcPts val="0"/>
              </a:spcAft>
              <a:buClr>
                <a:schemeClr val="lt1"/>
              </a:buClr>
              <a:buSzPts val="5000"/>
              <a:buNone/>
              <a:defRPr sz="5000">
                <a:solidFill>
                  <a:schemeClr val="lt1"/>
                </a:solidFill>
              </a:defRPr>
            </a:lvl6pPr>
            <a:lvl7pPr lvl="6" rtl="0">
              <a:spcBef>
                <a:spcPts val="0"/>
              </a:spcBef>
              <a:spcAft>
                <a:spcPts val="0"/>
              </a:spcAft>
              <a:buClr>
                <a:schemeClr val="lt1"/>
              </a:buClr>
              <a:buSzPts val="5000"/>
              <a:buNone/>
              <a:defRPr sz="5000">
                <a:solidFill>
                  <a:schemeClr val="lt1"/>
                </a:solidFill>
              </a:defRPr>
            </a:lvl7pPr>
            <a:lvl8pPr lvl="7" rtl="0">
              <a:spcBef>
                <a:spcPts val="0"/>
              </a:spcBef>
              <a:spcAft>
                <a:spcPts val="0"/>
              </a:spcAft>
              <a:buClr>
                <a:schemeClr val="lt1"/>
              </a:buClr>
              <a:buSzPts val="5000"/>
              <a:buNone/>
              <a:defRPr sz="5000">
                <a:solidFill>
                  <a:schemeClr val="lt1"/>
                </a:solidFill>
              </a:defRPr>
            </a:lvl8pPr>
            <a:lvl9pPr lvl="8" rtl="0">
              <a:spcBef>
                <a:spcPts val="0"/>
              </a:spcBef>
              <a:spcAft>
                <a:spcPts val="0"/>
              </a:spcAft>
              <a:buClr>
                <a:schemeClr val="lt1"/>
              </a:buClr>
              <a:buSzPts val="5000"/>
              <a:buNone/>
              <a:defRPr sz="5000">
                <a:solidFill>
                  <a:schemeClr val="lt1"/>
                </a:solidFill>
              </a:defRPr>
            </a:lvl9pPr>
          </a:lstStyle>
          <a:p>
            <a:r>
              <a:t>xx%</a:t>
            </a:r>
          </a:p>
        </p:txBody>
      </p:sp>
      <p:sp>
        <p:nvSpPr>
          <p:cNvPr id="59" name="Google Shape;59;p14"/>
          <p:cNvSpPr txBox="1">
            <a:spLocks noGrp="1"/>
          </p:cNvSpPr>
          <p:nvPr>
            <p:ph type="subTitle" idx="9"/>
          </p:nvPr>
        </p:nvSpPr>
        <p:spPr>
          <a:xfrm>
            <a:off x="4843075" y="3251425"/>
            <a:ext cx="2813400" cy="401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1pPr>
            <a:lvl2pPr lvl="1"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2pPr>
            <a:lvl3pPr lvl="2"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3pPr>
            <a:lvl4pPr lvl="3"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4pPr>
            <a:lvl5pPr lvl="4"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5pPr>
            <a:lvl6pPr lvl="5"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6pPr>
            <a:lvl7pPr lvl="6"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7pPr>
            <a:lvl8pPr lvl="7"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8pPr>
            <a:lvl9pPr lvl="8"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9pPr>
          </a:lstStyle>
          <a:p>
            <a:endParaRPr/>
          </a:p>
        </p:txBody>
      </p:sp>
      <p:sp>
        <p:nvSpPr>
          <p:cNvPr id="60" name="Google Shape;60;p14"/>
          <p:cNvSpPr txBox="1">
            <a:spLocks noGrp="1"/>
          </p:cNvSpPr>
          <p:nvPr>
            <p:ph type="subTitle" idx="13"/>
          </p:nvPr>
        </p:nvSpPr>
        <p:spPr>
          <a:xfrm>
            <a:off x="4843075" y="3576725"/>
            <a:ext cx="2813400" cy="630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lt1"/>
                </a:solidFill>
              </a:defRPr>
            </a:lvl1pPr>
            <a:lvl2pPr lvl="1" rtl="0">
              <a:lnSpc>
                <a:spcPct val="100000"/>
              </a:lnSpc>
              <a:spcBef>
                <a:spcPts val="0"/>
              </a:spcBef>
              <a:spcAft>
                <a:spcPts val="0"/>
              </a:spcAft>
              <a:buNone/>
              <a:defRPr sz="1400">
                <a:solidFill>
                  <a:schemeClr val="lt1"/>
                </a:solidFill>
              </a:defRPr>
            </a:lvl2pPr>
            <a:lvl3pPr lvl="2" rtl="0">
              <a:lnSpc>
                <a:spcPct val="100000"/>
              </a:lnSpc>
              <a:spcBef>
                <a:spcPts val="0"/>
              </a:spcBef>
              <a:spcAft>
                <a:spcPts val="0"/>
              </a:spcAft>
              <a:buNone/>
              <a:defRPr sz="1400">
                <a:solidFill>
                  <a:schemeClr val="lt1"/>
                </a:solidFill>
              </a:defRPr>
            </a:lvl3pPr>
            <a:lvl4pPr lvl="3" rtl="0">
              <a:lnSpc>
                <a:spcPct val="100000"/>
              </a:lnSpc>
              <a:spcBef>
                <a:spcPts val="0"/>
              </a:spcBef>
              <a:spcAft>
                <a:spcPts val="0"/>
              </a:spcAft>
              <a:buNone/>
              <a:defRPr sz="1400">
                <a:solidFill>
                  <a:schemeClr val="lt1"/>
                </a:solidFill>
              </a:defRPr>
            </a:lvl4pPr>
            <a:lvl5pPr lvl="4" rtl="0">
              <a:lnSpc>
                <a:spcPct val="100000"/>
              </a:lnSpc>
              <a:spcBef>
                <a:spcPts val="0"/>
              </a:spcBef>
              <a:spcAft>
                <a:spcPts val="0"/>
              </a:spcAft>
              <a:buNone/>
              <a:defRPr sz="1400">
                <a:solidFill>
                  <a:schemeClr val="lt1"/>
                </a:solidFill>
              </a:defRPr>
            </a:lvl5pPr>
            <a:lvl6pPr lvl="5" rtl="0">
              <a:lnSpc>
                <a:spcPct val="100000"/>
              </a:lnSpc>
              <a:spcBef>
                <a:spcPts val="0"/>
              </a:spcBef>
              <a:spcAft>
                <a:spcPts val="0"/>
              </a:spcAft>
              <a:buNone/>
              <a:defRPr sz="1400">
                <a:solidFill>
                  <a:schemeClr val="lt1"/>
                </a:solidFill>
              </a:defRPr>
            </a:lvl6pPr>
            <a:lvl7pPr lvl="6" rtl="0">
              <a:lnSpc>
                <a:spcPct val="100000"/>
              </a:lnSpc>
              <a:spcBef>
                <a:spcPts val="0"/>
              </a:spcBef>
              <a:spcAft>
                <a:spcPts val="0"/>
              </a:spcAft>
              <a:buNone/>
              <a:defRPr sz="1400">
                <a:solidFill>
                  <a:schemeClr val="lt1"/>
                </a:solidFill>
              </a:defRPr>
            </a:lvl7pPr>
            <a:lvl8pPr lvl="7" rtl="0">
              <a:lnSpc>
                <a:spcPct val="100000"/>
              </a:lnSpc>
              <a:spcBef>
                <a:spcPts val="0"/>
              </a:spcBef>
              <a:spcAft>
                <a:spcPts val="0"/>
              </a:spcAft>
              <a:buNone/>
              <a:defRPr sz="1400">
                <a:solidFill>
                  <a:schemeClr val="lt1"/>
                </a:solidFill>
              </a:defRPr>
            </a:lvl8pPr>
            <a:lvl9pPr lvl="8" rtl="0">
              <a:lnSpc>
                <a:spcPct val="100000"/>
              </a:lnSpc>
              <a:spcBef>
                <a:spcPts val="0"/>
              </a:spcBef>
              <a:spcAft>
                <a:spcPts val="0"/>
              </a:spcAft>
              <a:buNone/>
              <a:defRPr sz="1400">
                <a:solidFill>
                  <a:schemeClr val="lt1"/>
                </a:solidFill>
              </a:defRPr>
            </a:lvl9pPr>
          </a:lstStyle>
          <a:p>
            <a:endParaRPr/>
          </a:p>
        </p:txBody>
      </p:sp>
      <p:sp>
        <p:nvSpPr>
          <p:cNvPr id="61" name="Google Shape;61;p14"/>
          <p:cNvSpPr txBox="1">
            <a:spLocks noGrp="1"/>
          </p:cNvSpPr>
          <p:nvPr>
            <p:ph type="title" idx="14" hasCustomPrompt="1"/>
          </p:nvPr>
        </p:nvSpPr>
        <p:spPr>
          <a:xfrm>
            <a:off x="4843075" y="2609850"/>
            <a:ext cx="1813800" cy="48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5000"/>
              <a:buNone/>
              <a:defRPr sz="5000">
                <a:solidFill>
                  <a:schemeClr val="lt1"/>
                </a:solidFill>
              </a:defRPr>
            </a:lvl1pPr>
            <a:lvl2pPr lvl="1" rtl="0">
              <a:spcBef>
                <a:spcPts val="0"/>
              </a:spcBef>
              <a:spcAft>
                <a:spcPts val="0"/>
              </a:spcAft>
              <a:buClr>
                <a:schemeClr val="lt1"/>
              </a:buClr>
              <a:buSzPts val="5000"/>
              <a:buNone/>
              <a:defRPr sz="5000">
                <a:solidFill>
                  <a:schemeClr val="lt1"/>
                </a:solidFill>
              </a:defRPr>
            </a:lvl2pPr>
            <a:lvl3pPr lvl="2" rtl="0">
              <a:spcBef>
                <a:spcPts val="0"/>
              </a:spcBef>
              <a:spcAft>
                <a:spcPts val="0"/>
              </a:spcAft>
              <a:buClr>
                <a:schemeClr val="lt1"/>
              </a:buClr>
              <a:buSzPts val="5000"/>
              <a:buNone/>
              <a:defRPr sz="5000">
                <a:solidFill>
                  <a:schemeClr val="lt1"/>
                </a:solidFill>
              </a:defRPr>
            </a:lvl3pPr>
            <a:lvl4pPr lvl="3" rtl="0">
              <a:spcBef>
                <a:spcPts val="0"/>
              </a:spcBef>
              <a:spcAft>
                <a:spcPts val="0"/>
              </a:spcAft>
              <a:buClr>
                <a:schemeClr val="lt1"/>
              </a:buClr>
              <a:buSzPts val="5000"/>
              <a:buNone/>
              <a:defRPr sz="5000">
                <a:solidFill>
                  <a:schemeClr val="lt1"/>
                </a:solidFill>
              </a:defRPr>
            </a:lvl4pPr>
            <a:lvl5pPr lvl="4" rtl="0">
              <a:spcBef>
                <a:spcPts val="0"/>
              </a:spcBef>
              <a:spcAft>
                <a:spcPts val="0"/>
              </a:spcAft>
              <a:buClr>
                <a:schemeClr val="lt1"/>
              </a:buClr>
              <a:buSzPts val="5000"/>
              <a:buNone/>
              <a:defRPr sz="5000">
                <a:solidFill>
                  <a:schemeClr val="lt1"/>
                </a:solidFill>
              </a:defRPr>
            </a:lvl5pPr>
            <a:lvl6pPr lvl="5" rtl="0">
              <a:spcBef>
                <a:spcPts val="0"/>
              </a:spcBef>
              <a:spcAft>
                <a:spcPts val="0"/>
              </a:spcAft>
              <a:buClr>
                <a:schemeClr val="lt1"/>
              </a:buClr>
              <a:buSzPts val="5000"/>
              <a:buNone/>
              <a:defRPr sz="5000">
                <a:solidFill>
                  <a:schemeClr val="lt1"/>
                </a:solidFill>
              </a:defRPr>
            </a:lvl6pPr>
            <a:lvl7pPr lvl="6" rtl="0">
              <a:spcBef>
                <a:spcPts val="0"/>
              </a:spcBef>
              <a:spcAft>
                <a:spcPts val="0"/>
              </a:spcAft>
              <a:buClr>
                <a:schemeClr val="lt1"/>
              </a:buClr>
              <a:buSzPts val="5000"/>
              <a:buNone/>
              <a:defRPr sz="5000">
                <a:solidFill>
                  <a:schemeClr val="lt1"/>
                </a:solidFill>
              </a:defRPr>
            </a:lvl7pPr>
            <a:lvl8pPr lvl="7" rtl="0">
              <a:spcBef>
                <a:spcPts val="0"/>
              </a:spcBef>
              <a:spcAft>
                <a:spcPts val="0"/>
              </a:spcAft>
              <a:buClr>
                <a:schemeClr val="lt1"/>
              </a:buClr>
              <a:buSzPts val="5000"/>
              <a:buNone/>
              <a:defRPr sz="5000">
                <a:solidFill>
                  <a:schemeClr val="lt1"/>
                </a:solidFill>
              </a:defRPr>
            </a:lvl8pPr>
            <a:lvl9pPr lvl="8" rtl="0">
              <a:spcBef>
                <a:spcPts val="0"/>
              </a:spcBef>
              <a:spcAft>
                <a:spcPts val="0"/>
              </a:spcAft>
              <a:buClr>
                <a:schemeClr val="lt1"/>
              </a:buClr>
              <a:buSzPts val="5000"/>
              <a:buNone/>
              <a:defRPr sz="5000">
                <a:solidFill>
                  <a:schemeClr val="lt1"/>
                </a:solidFill>
              </a:defRPr>
            </a:lvl9pPr>
          </a:lstStyle>
          <a:p>
            <a:r>
              <a:t>xx%</a:t>
            </a:r>
          </a:p>
        </p:txBody>
      </p:sp>
      <p:grpSp>
        <p:nvGrpSpPr>
          <p:cNvPr id="62" name="Google Shape;62;p14"/>
          <p:cNvGrpSpPr/>
          <p:nvPr/>
        </p:nvGrpSpPr>
        <p:grpSpPr>
          <a:xfrm>
            <a:off x="6745100" y="198500"/>
            <a:ext cx="1128575" cy="303875"/>
            <a:chOff x="7792500" y="927225"/>
            <a:chExt cx="1128575" cy="303875"/>
          </a:xfrm>
        </p:grpSpPr>
        <p:sp>
          <p:nvSpPr>
            <p:cNvPr id="63" name="Google Shape;63;p14"/>
            <p:cNvSpPr/>
            <p:nvPr/>
          </p:nvSpPr>
          <p:spPr>
            <a:xfrm>
              <a:off x="7792500" y="927225"/>
              <a:ext cx="716325" cy="303875"/>
            </a:xfrm>
            <a:custGeom>
              <a:avLst/>
              <a:gdLst/>
              <a:ahLst/>
              <a:cxnLst/>
              <a:rect l="l" t="t" r="r" b="b"/>
              <a:pathLst>
                <a:path w="28653" h="12155" extrusionOk="0">
                  <a:moveTo>
                    <a:pt x="18154" y="0"/>
                  </a:moveTo>
                  <a:cubicBezTo>
                    <a:pt x="17542" y="0"/>
                    <a:pt x="16930" y="2"/>
                    <a:pt x="16317" y="5"/>
                  </a:cubicBezTo>
                  <a:cubicBezTo>
                    <a:pt x="13757" y="16"/>
                    <a:pt x="11198" y="52"/>
                    <a:pt x="8626" y="112"/>
                  </a:cubicBezTo>
                  <a:cubicBezTo>
                    <a:pt x="7971" y="136"/>
                    <a:pt x="7316" y="147"/>
                    <a:pt x="6661" y="171"/>
                  </a:cubicBezTo>
                  <a:cubicBezTo>
                    <a:pt x="6364" y="183"/>
                    <a:pt x="6066" y="183"/>
                    <a:pt x="5768" y="195"/>
                  </a:cubicBezTo>
                  <a:cubicBezTo>
                    <a:pt x="5506" y="207"/>
                    <a:pt x="5221" y="195"/>
                    <a:pt x="4971" y="290"/>
                  </a:cubicBezTo>
                  <a:cubicBezTo>
                    <a:pt x="4530" y="457"/>
                    <a:pt x="4399" y="886"/>
                    <a:pt x="4340" y="1302"/>
                  </a:cubicBezTo>
                  <a:cubicBezTo>
                    <a:pt x="4244" y="1957"/>
                    <a:pt x="4149" y="2600"/>
                    <a:pt x="4054" y="3255"/>
                  </a:cubicBezTo>
                  <a:lnTo>
                    <a:pt x="2935" y="11018"/>
                  </a:lnTo>
                  <a:cubicBezTo>
                    <a:pt x="2363" y="9637"/>
                    <a:pt x="2065" y="8172"/>
                    <a:pt x="1792" y="6708"/>
                  </a:cubicBezTo>
                  <a:cubicBezTo>
                    <a:pt x="1763" y="6583"/>
                    <a:pt x="1664" y="6473"/>
                    <a:pt x="1539" y="6473"/>
                  </a:cubicBezTo>
                  <a:cubicBezTo>
                    <a:pt x="1510" y="6473"/>
                    <a:pt x="1478" y="6480"/>
                    <a:pt x="1446" y="6493"/>
                  </a:cubicBezTo>
                  <a:cubicBezTo>
                    <a:pt x="946" y="6684"/>
                    <a:pt x="518" y="6994"/>
                    <a:pt x="160" y="7398"/>
                  </a:cubicBezTo>
                  <a:cubicBezTo>
                    <a:pt x="1" y="7585"/>
                    <a:pt x="178" y="7810"/>
                    <a:pt x="367" y="7810"/>
                  </a:cubicBezTo>
                  <a:cubicBezTo>
                    <a:pt x="432" y="7810"/>
                    <a:pt x="499" y="7784"/>
                    <a:pt x="553" y="7720"/>
                  </a:cubicBezTo>
                  <a:cubicBezTo>
                    <a:pt x="780" y="7458"/>
                    <a:pt x="1041" y="7255"/>
                    <a:pt x="1339" y="7101"/>
                  </a:cubicBezTo>
                  <a:cubicBezTo>
                    <a:pt x="1673" y="8779"/>
                    <a:pt x="2030" y="10470"/>
                    <a:pt x="2827" y="11994"/>
                  </a:cubicBezTo>
                  <a:cubicBezTo>
                    <a:pt x="2881" y="12095"/>
                    <a:pt x="2994" y="12155"/>
                    <a:pt x="3098" y="12155"/>
                  </a:cubicBezTo>
                  <a:cubicBezTo>
                    <a:pt x="3202" y="12155"/>
                    <a:pt x="3298" y="12095"/>
                    <a:pt x="3316" y="11958"/>
                  </a:cubicBezTo>
                  <a:cubicBezTo>
                    <a:pt x="3661" y="9565"/>
                    <a:pt x="4006" y="7184"/>
                    <a:pt x="4351" y="4791"/>
                  </a:cubicBezTo>
                  <a:cubicBezTo>
                    <a:pt x="4518" y="3612"/>
                    <a:pt x="4649" y="2433"/>
                    <a:pt x="4863" y="1267"/>
                  </a:cubicBezTo>
                  <a:cubicBezTo>
                    <a:pt x="4911" y="1005"/>
                    <a:pt x="4994" y="802"/>
                    <a:pt x="5268" y="743"/>
                  </a:cubicBezTo>
                  <a:cubicBezTo>
                    <a:pt x="5542" y="683"/>
                    <a:pt x="5852" y="707"/>
                    <a:pt x="6125" y="695"/>
                  </a:cubicBezTo>
                  <a:cubicBezTo>
                    <a:pt x="6745" y="683"/>
                    <a:pt x="7364" y="659"/>
                    <a:pt x="7971" y="648"/>
                  </a:cubicBezTo>
                  <a:cubicBezTo>
                    <a:pt x="11294" y="557"/>
                    <a:pt x="14618" y="512"/>
                    <a:pt x="17941" y="512"/>
                  </a:cubicBezTo>
                  <a:cubicBezTo>
                    <a:pt x="19452" y="512"/>
                    <a:pt x="20962" y="522"/>
                    <a:pt x="22473" y="540"/>
                  </a:cubicBezTo>
                  <a:cubicBezTo>
                    <a:pt x="23806" y="552"/>
                    <a:pt x="25140" y="576"/>
                    <a:pt x="26473" y="612"/>
                  </a:cubicBezTo>
                  <a:cubicBezTo>
                    <a:pt x="26819" y="612"/>
                    <a:pt x="27152" y="624"/>
                    <a:pt x="27497" y="636"/>
                  </a:cubicBezTo>
                  <a:cubicBezTo>
                    <a:pt x="27664" y="636"/>
                    <a:pt x="27842" y="648"/>
                    <a:pt x="28009" y="648"/>
                  </a:cubicBezTo>
                  <a:cubicBezTo>
                    <a:pt x="28057" y="648"/>
                    <a:pt x="28086" y="645"/>
                    <a:pt x="28104" y="645"/>
                  </a:cubicBezTo>
                  <a:cubicBezTo>
                    <a:pt x="28144" y="645"/>
                    <a:pt x="28125" y="657"/>
                    <a:pt x="28116" y="731"/>
                  </a:cubicBezTo>
                  <a:cubicBezTo>
                    <a:pt x="28092" y="886"/>
                    <a:pt x="27962" y="1064"/>
                    <a:pt x="27914" y="1207"/>
                  </a:cubicBezTo>
                  <a:cubicBezTo>
                    <a:pt x="27866" y="1386"/>
                    <a:pt x="27854" y="1552"/>
                    <a:pt x="27926" y="1719"/>
                  </a:cubicBezTo>
                  <a:cubicBezTo>
                    <a:pt x="27974" y="1828"/>
                    <a:pt x="28070" y="1875"/>
                    <a:pt x="28166" y="1875"/>
                  </a:cubicBezTo>
                  <a:cubicBezTo>
                    <a:pt x="28332" y="1875"/>
                    <a:pt x="28497" y="1736"/>
                    <a:pt x="28414" y="1540"/>
                  </a:cubicBezTo>
                  <a:cubicBezTo>
                    <a:pt x="28295" y="1290"/>
                    <a:pt x="28640" y="933"/>
                    <a:pt x="28640" y="659"/>
                  </a:cubicBezTo>
                  <a:cubicBezTo>
                    <a:pt x="28652" y="255"/>
                    <a:pt x="28295" y="147"/>
                    <a:pt x="27962" y="136"/>
                  </a:cubicBezTo>
                  <a:cubicBezTo>
                    <a:pt x="26664" y="88"/>
                    <a:pt x="25378" y="76"/>
                    <a:pt x="24080" y="52"/>
                  </a:cubicBezTo>
                  <a:cubicBezTo>
                    <a:pt x="22106" y="16"/>
                    <a:pt x="20133" y="0"/>
                    <a:pt x="18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4"/>
            <p:cNvSpPr/>
            <p:nvPr/>
          </p:nvSpPr>
          <p:spPr>
            <a:xfrm>
              <a:off x="7943875" y="989350"/>
              <a:ext cx="91875" cy="161250"/>
            </a:xfrm>
            <a:custGeom>
              <a:avLst/>
              <a:gdLst/>
              <a:ahLst/>
              <a:cxnLst/>
              <a:rect l="l" t="t" r="r" b="b"/>
              <a:pathLst>
                <a:path w="3675" h="6450" extrusionOk="0">
                  <a:moveTo>
                    <a:pt x="1810" y="1"/>
                  </a:moveTo>
                  <a:cubicBezTo>
                    <a:pt x="1087" y="1"/>
                    <a:pt x="567" y="590"/>
                    <a:pt x="142" y="1127"/>
                  </a:cubicBezTo>
                  <a:cubicBezTo>
                    <a:pt x="0" y="1322"/>
                    <a:pt x="174" y="1556"/>
                    <a:pt x="356" y="1556"/>
                  </a:cubicBezTo>
                  <a:cubicBezTo>
                    <a:pt x="419" y="1556"/>
                    <a:pt x="483" y="1528"/>
                    <a:pt x="535" y="1461"/>
                  </a:cubicBezTo>
                  <a:cubicBezTo>
                    <a:pt x="848" y="1063"/>
                    <a:pt x="1263" y="510"/>
                    <a:pt x="1803" y="510"/>
                  </a:cubicBezTo>
                  <a:cubicBezTo>
                    <a:pt x="1878" y="510"/>
                    <a:pt x="1955" y="521"/>
                    <a:pt x="2035" y="544"/>
                  </a:cubicBezTo>
                  <a:cubicBezTo>
                    <a:pt x="2761" y="758"/>
                    <a:pt x="2297" y="1853"/>
                    <a:pt x="2118" y="2318"/>
                  </a:cubicBezTo>
                  <a:cubicBezTo>
                    <a:pt x="1606" y="3651"/>
                    <a:pt x="749" y="4806"/>
                    <a:pt x="142" y="6080"/>
                  </a:cubicBezTo>
                  <a:cubicBezTo>
                    <a:pt x="61" y="6265"/>
                    <a:pt x="204" y="6450"/>
                    <a:pt x="387" y="6450"/>
                  </a:cubicBezTo>
                  <a:cubicBezTo>
                    <a:pt x="392" y="6450"/>
                    <a:pt x="398" y="6450"/>
                    <a:pt x="404" y="6449"/>
                  </a:cubicBezTo>
                  <a:cubicBezTo>
                    <a:pt x="1380" y="6414"/>
                    <a:pt x="2368" y="6378"/>
                    <a:pt x="3345" y="6354"/>
                  </a:cubicBezTo>
                  <a:cubicBezTo>
                    <a:pt x="3674" y="6342"/>
                    <a:pt x="3631" y="5842"/>
                    <a:pt x="3308" y="5842"/>
                  </a:cubicBezTo>
                  <a:cubicBezTo>
                    <a:pt x="3305" y="5842"/>
                    <a:pt x="3301" y="5842"/>
                    <a:pt x="3297" y="5842"/>
                  </a:cubicBezTo>
                  <a:lnTo>
                    <a:pt x="797" y="5925"/>
                  </a:lnTo>
                  <a:cubicBezTo>
                    <a:pt x="1547" y="4485"/>
                    <a:pt x="2547" y="3151"/>
                    <a:pt x="2868" y="1544"/>
                  </a:cubicBezTo>
                  <a:cubicBezTo>
                    <a:pt x="2952" y="1187"/>
                    <a:pt x="2987" y="782"/>
                    <a:pt x="2773" y="460"/>
                  </a:cubicBezTo>
                  <a:cubicBezTo>
                    <a:pt x="2595" y="187"/>
                    <a:pt x="2273" y="44"/>
                    <a:pt x="1952" y="8"/>
                  </a:cubicBezTo>
                  <a:cubicBezTo>
                    <a:pt x="1904" y="3"/>
                    <a:pt x="1856"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4"/>
            <p:cNvSpPr/>
            <p:nvPr/>
          </p:nvSpPr>
          <p:spPr>
            <a:xfrm>
              <a:off x="8078700" y="1035025"/>
              <a:ext cx="132875" cy="115600"/>
            </a:xfrm>
            <a:custGeom>
              <a:avLst/>
              <a:gdLst/>
              <a:ahLst/>
              <a:cxnLst/>
              <a:rect l="l" t="t" r="r" b="b"/>
              <a:pathLst>
                <a:path w="5315" h="4624" extrusionOk="0">
                  <a:moveTo>
                    <a:pt x="2825" y="0"/>
                  </a:moveTo>
                  <a:cubicBezTo>
                    <a:pt x="2690" y="0"/>
                    <a:pt x="2542" y="94"/>
                    <a:pt x="2536" y="265"/>
                  </a:cubicBezTo>
                  <a:cubicBezTo>
                    <a:pt x="2524" y="860"/>
                    <a:pt x="2500" y="1455"/>
                    <a:pt x="2488" y="2051"/>
                  </a:cubicBezTo>
                  <a:cubicBezTo>
                    <a:pt x="2306" y="2053"/>
                    <a:pt x="2126" y="2055"/>
                    <a:pt x="1945" y="2055"/>
                  </a:cubicBezTo>
                  <a:cubicBezTo>
                    <a:pt x="1404" y="2055"/>
                    <a:pt x="866" y="2042"/>
                    <a:pt x="321" y="2015"/>
                  </a:cubicBezTo>
                  <a:cubicBezTo>
                    <a:pt x="317" y="2015"/>
                    <a:pt x="314" y="2015"/>
                    <a:pt x="310" y="2015"/>
                  </a:cubicBezTo>
                  <a:cubicBezTo>
                    <a:pt x="1" y="2015"/>
                    <a:pt x="51" y="2503"/>
                    <a:pt x="369" y="2527"/>
                  </a:cubicBezTo>
                  <a:cubicBezTo>
                    <a:pt x="1071" y="2551"/>
                    <a:pt x="1774" y="2562"/>
                    <a:pt x="2464" y="2562"/>
                  </a:cubicBezTo>
                  <a:lnTo>
                    <a:pt x="2417" y="4396"/>
                  </a:lnTo>
                  <a:cubicBezTo>
                    <a:pt x="2411" y="4551"/>
                    <a:pt x="2516" y="4624"/>
                    <a:pt x="2631" y="4624"/>
                  </a:cubicBezTo>
                  <a:cubicBezTo>
                    <a:pt x="2764" y="4624"/>
                    <a:pt x="2910" y="4527"/>
                    <a:pt x="2917" y="4348"/>
                  </a:cubicBezTo>
                  <a:cubicBezTo>
                    <a:pt x="2940" y="3753"/>
                    <a:pt x="2964" y="3158"/>
                    <a:pt x="2976" y="2551"/>
                  </a:cubicBezTo>
                  <a:cubicBezTo>
                    <a:pt x="3643" y="2539"/>
                    <a:pt x="4322" y="2515"/>
                    <a:pt x="4988" y="2479"/>
                  </a:cubicBezTo>
                  <a:cubicBezTo>
                    <a:pt x="5314" y="2456"/>
                    <a:pt x="5276" y="1966"/>
                    <a:pt x="4963" y="1966"/>
                  </a:cubicBezTo>
                  <a:cubicBezTo>
                    <a:pt x="4956" y="1966"/>
                    <a:pt x="4948" y="1967"/>
                    <a:pt x="4941" y="1967"/>
                  </a:cubicBezTo>
                  <a:cubicBezTo>
                    <a:pt x="4298" y="2003"/>
                    <a:pt x="3643" y="2027"/>
                    <a:pt x="2988" y="2051"/>
                  </a:cubicBezTo>
                  <a:cubicBezTo>
                    <a:pt x="3012" y="1443"/>
                    <a:pt x="3036" y="836"/>
                    <a:pt x="3048" y="229"/>
                  </a:cubicBezTo>
                  <a:cubicBezTo>
                    <a:pt x="3053" y="73"/>
                    <a:pt x="2944" y="0"/>
                    <a:pt x="2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4"/>
            <p:cNvSpPr/>
            <p:nvPr/>
          </p:nvSpPr>
          <p:spPr>
            <a:xfrm>
              <a:off x="8253700" y="1045900"/>
              <a:ext cx="132325" cy="112000"/>
            </a:xfrm>
            <a:custGeom>
              <a:avLst/>
              <a:gdLst/>
              <a:ahLst/>
              <a:cxnLst/>
              <a:rect l="l" t="t" r="r" b="b"/>
              <a:pathLst>
                <a:path w="5293" h="4480" extrusionOk="0">
                  <a:moveTo>
                    <a:pt x="2853" y="626"/>
                  </a:moveTo>
                  <a:cubicBezTo>
                    <a:pt x="3173" y="626"/>
                    <a:pt x="3479" y="736"/>
                    <a:pt x="3691" y="1008"/>
                  </a:cubicBezTo>
                  <a:cubicBezTo>
                    <a:pt x="3715" y="1032"/>
                    <a:pt x="3727" y="1044"/>
                    <a:pt x="3751" y="1056"/>
                  </a:cubicBezTo>
                  <a:cubicBezTo>
                    <a:pt x="3310" y="2080"/>
                    <a:pt x="2727" y="3080"/>
                    <a:pt x="1739" y="3604"/>
                  </a:cubicBezTo>
                  <a:cubicBezTo>
                    <a:pt x="1565" y="3695"/>
                    <a:pt x="1341" y="3780"/>
                    <a:pt x="1128" y="3780"/>
                  </a:cubicBezTo>
                  <a:cubicBezTo>
                    <a:pt x="1033" y="3780"/>
                    <a:pt x="942" y="3763"/>
                    <a:pt x="858" y="3723"/>
                  </a:cubicBezTo>
                  <a:cubicBezTo>
                    <a:pt x="512" y="3580"/>
                    <a:pt x="572" y="3163"/>
                    <a:pt x="655" y="2878"/>
                  </a:cubicBezTo>
                  <a:cubicBezTo>
                    <a:pt x="858" y="2211"/>
                    <a:pt x="1251" y="1461"/>
                    <a:pt x="1798" y="1008"/>
                  </a:cubicBezTo>
                  <a:cubicBezTo>
                    <a:pt x="2076" y="782"/>
                    <a:pt x="2474" y="626"/>
                    <a:pt x="2853" y="626"/>
                  </a:cubicBezTo>
                  <a:close/>
                  <a:moveTo>
                    <a:pt x="4348" y="1"/>
                  </a:moveTo>
                  <a:cubicBezTo>
                    <a:pt x="4258" y="1"/>
                    <a:pt x="4172" y="42"/>
                    <a:pt x="4132" y="139"/>
                  </a:cubicBezTo>
                  <a:cubicBezTo>
                    <a:pt x="4072" y="282"/>
                    <a:pt x="4025" y="413"/>
                    <a:pt x="3965" y="556"/>
                  </a:cubicBezTo>
                  <a:cubicBezTo>
                    <a:pt x="3646" y="258"/>
                    <a:pt x="3224" y="116"/>
                    <a:pt x="2798" y="116"/>
                  </a:cubicBezTo>
                  <a:cubicBezTo>
                    <a:pt x="2509" y="116"/>
                    <a:pt x="2217" y="181"/>
                    <a:pt x="1953" y="306"/>
                  </a:cubicBezTo>
                  <a:cubicBezTo>
                    <a:pt x="1120" y="699"/>
                    <a:pt x="643" y="1568"/>
                    <a:pt x="298" y="2378"/>
                  </a:cubicBezTo>
                  <a:cubicBezTo>
                    <a:pt x="131" y="2770"/>
                    <a:pt x="0" y="3223"/>
                    <a:pt x="143" y="3651"/>
                  </a:cubicBezTo>
                  <a:cubicBezTo>
                    <a:pt x="274" y="4044"/>
                    <a:pt x="655" y="4271"/>
                    <a:pt x="1072" y="4283"/>
                  </a:cubicBezTo>
                  <a:cubicBezTo>
                    <a:pt x="1087" y="4283"/>
                    <a:pt x="1101" y="4283"/>
                    <a:pt x="1116" y="4283"/>
                  </a:cubicBezTo>
                  <a:cubicBezTo>
                    <a:pt x="1944" y="4283"/>
                    <a:pt x="2700" y="3629"/>
                    <a:pt x="3191" y="3020"/>
                  </a:cubicBezTo>
                  <a:cubicBezTo>
                    <a:pt x="3215" y="2997"/>
                    <a:pt x="3239" y="2961"/>
                    <a:pt x="3263" y="2925"/>
                  </a:cubicBezTo>
                  <a:lnTo>
                    <a:pt x="3263" y="2925"/>
                  </a:lnTo>
                  <a:cubicBezTo>
                    <a:pt x="3215" y="3140"/>
                    <a:pt x="3167" y="3354"/>
                    <a:pt x="3167" y="3568"/>
                  </a:cubicBezTo>
                  <a:cubicBezTo>
                    <a:pt x="3156" y="4021"/>
                    <a:pt x="3429" y="4425"/>
                    <a:pt x="3894" y="4473"/>
                  </a:cubicBezTo>
                  <a:cubicBezTo>
                    <a:pt x="3934" y="4478"/>
                    <a:pt x="3973" y="4480"/>
                    <a:pt x="4012" y="4480"/>
                  </a:cubicBezTo>
                  <a:cubicBezTo>
                    <a:pt x="4479" y="4480"/>
                    <a:pt x="4846" y="4159"/>
                    <a:pt x="5132" y="3818"/>
                  </a:cubicBezTo>
                  <a:cubicBezTo>
                    <a:pt x="5293" y="3631"/>
                    <a:pt x="5112" y="3396"/>
                    <a:pt x="4921" y="3396"/>
                  </a:cubicBezTo>
                  <a:cubicBezTo>
                    <a:pt x="4857" y="3396"/>
                    <a:pt x="4793" y="3422"/>
                    <a:pt x="4739" y="3485"/>
                  </a:cubicBezTo>
                  <a:cubicBezTo>
                    <a:pt x="4581" y="3682"/>
                    <a:pt x="4317" y="3978"/>
                    <a:pt x="4027" y="3978"/>
                  </a:cubicBezTo>
                  <a:cubicBezTo>
                    <a:pt x="3968" y="3978"/>
                    <a:pt x="3907" y="3966"/>
                    <a:pt x="3846" y="3937"/>
                  </a:cubicBezTo>
                  <a:cubicBezTo>
                    <a:pt x="3525" y="3782"/>
                    <a:pt x="3715" y="3259"/>
                    <a:pt x="3787" y="3009"/>
                  </a:cubicBezTo>
                  <a:cubicBezTo>
                    <a:pt x="4060" y="2104"/>
                    <a:pt x="4334" y="1199"/>
                    <a:pt x="4608" y="294"/>
                  </a:cubicBezTo>
                  <a:cubicBezTo>
                    <a:pt x="4661" y="121"/>
                    <a:pt x="4500" y="1"/>
                    <a:pt x="4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4"/>
            <p:cNvSpPr/>
            <p:nvPr/>
          </p:nvSpPr>
          <p:spPr>
            <a:xfrm>
              <a:off x="8385425" y="1130925"/>
              <a:ext cx="70400" cy="78300"/>
            </a:xfrm>
            <a:custGeom>
              <a:avLst/>
              <a:gdLst/>
              <a:ahLst/>
              <a:cxnLst/>
              <a:rect l="l" t="t" r="r" b="b"/>
              <a:pathLst>
                <a:path w="2816" h="3132" extrusionOk="0">
                  <a:moveTo>
                    <a:pt x="697" y="0"/>
                  </a:moveTo>
                  <a:cubicBezTo>
                    <a:pt x="587" y="0"/>
                    <a:pt x="479" y="64"/>
                    <a:pt x="458" y="203"/>
                  </a:cubicBezTo>
                  <a:cubicBezTo>
                    <a:pt x="315" y="1024"/>
                    <a:pt x="173" y="1846"/>
                    <a:pt x="30" y="2679"/>
                  </a:cubicBezTo>
                  <a:cubicBezTo>
                    <a:pt x="0" y="2857"/>
                    <a:pt x="146" y="2970"/>
                    <a:pt x="291" y="2970"/>
                  </a:cubicBezTo>
                  <a:cubicBezTo>
                    <a:pt x="380" y="2970"/>
                    <a:pt x="468" y="2929"/>
                    <a:pt x="518" y="2834"/>
                  </a:cubicBezTo>
                  <a:cubicBezTo>
                    <a:pt x="720" y="2429"/>
                    <a:pt x="911" y="2036"/>
                    <a:pt x="1149" y="1655"/>
                  </a:cubicBezTo>
                  <a:cubicBezTo>
                    <a:pt x="1268" y="1465"/>
                    <a:pt x="1399" y="1286"/>
                    <a:pt x="1530" y="1108"/>
                  </a:cubicBezTo>
                  <a:cubicBezTo>
                    <a:pt x="1649" y="953"/>
                    <a:pt x="1780" y="786"/>
                    <a:pt x="1947" y="703"/>
                  </a:cubicBezTo>
                  <a:cubicBezTo>
                    <a:pt x="1999" y="676"/>
                    <a:pt x="2052" y="650"/>
                    <a:pt x="2095" y="650"/>
                  </a:cubicBezTo>
                  <a:cubicBezTo>
                    <a:pt x="2129" y="650"/>
                    <a:pt x="2157" y="667"/>
                    <a:pt x="2173" y="715"/>
                  </a:cubicBezTo>
                  <a:cubicBezTo>
                    <a:pt x="2197" y="786"/>
                    <a:pt x="2173" y="882"/>
                    <a:pt x="2161" y="953"/>
                  </a:cubicBezTo>
                  <a:cubicBezTo>
                    <a:pt x="2149" y="1084"/>
                    <a:pt x="2125" y="1215"/>
                    <a:pt x="2113" y="1334"/>
                  </a:cubicBezTo>
                  <a:cubicBezTo>
                    <a:pt x="2042" y="1834"/>
                    <a:pt x="1970" y="2334"/>
                    <a:pt x="1899" y="2834"/>
                  </a:cubicBezTo>
                  <a:cubicBezTo>
                    <a:pt x="1872" y="3023"/>
                    <a:pt x="2021" y="3132"/>
                    <a:pt x="2164" y="3132"/>
                  </a:cubicBezTo>
                  <a:cubicBezTo>
                    <a:pt x="2273" y="3132"/>
                    <a:pt x="2378" y="3069"/>
                    <a:pt x="2399" y="2929"/>
                  </a:cubicBezTo>
                  <a:lnTo>
                    <a:pt x="2601" y="1560"/>
                  </a:lnTo>
                  <a:cubicBezTo>
                    <a:pt x="2649" y="1191"/>
                    <a:pt x="2816" y="667"/>
                    <a:pt x="2542" y="346"/>
                  </a:cubicBezTo>
                  <a:cubicBezTo>
                    <a:pt x="2424" y="202"/>
                    <a:pt x="2271" y="145"/>
                    <a:pt x="2111" y="145"/>
                  </a:cubicBezTo>
                  <a:cubicBezTo>
                    <a:pt x="1899" y="145"/>
                    <a:pt x="1676" y="246"/>
                    <a:pt x="1506" y="381"/>
                  </a:cubicBezTo>
                  <a:cubicBezTo>
                    <a:pt x="1220" y="620"/>
                    <a:pt x="994" y="953"/>
                    <a:pt x="792" y="1274"/>
                  </a:cubicBezTo>
                  <a:cubicBezTo>
                    <a:pt x="851" y="953"/>
                    <a:pt x="899" y="620"/>
                    <a:pt x="958" y="298"/>
                  </a:cubicBezTo>
                  <a:cubicBezTo>
                    <a:pt x="992" y="109"/>
                    <a:pt x="842" y="0"/>
                    <a:pt x="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4"/>
            <p:cNvSpPr/>
            <p:nvPr/>
          </p:nvSpPr>
          <p:spPr>
            <a:xfrm>
              <a:off x="8538025" y="1055325"/>
              <a:ext cx="114250" cy="20050"/>
            </a:xfrm>
            <a:custGeom>
              <a:avLst/>
              <a:gdLst/>
              <a:ahLst/>
              <a:cxnLst/>
              <a:rect l="l" t="t" r="r" b="b"/>
              <a:pathLst>
                <a:path w="4570" h="802" extrusionOk="0">
                  <a:moveTo>
                    <a:pt x="3613" y="0"/>
                  </a:moveTo>
                  <a:cubicBezTo>
                    <a:pt x="2504" y="0"/>
                    <a:pt x="1397" y="98"/>
                    <a:pt x="307" y="286"/>
                  </a:cubicBezTo>
                  <a:cubicBezTo>
                    <a:pt x="1" y="343"/>
                    <a:pt x="30" y="801"/>
                    <a:pt x="313" y="801"/>
                  </a:cubicBezTo>
                  <a:cubicBezTo>
                    <a:pt x="326" y="801"/>
                    <a:pt x="341" y="800"/>
                    <a:pt x="355" y="798"/>
                  </a:cubicBezTo>
                  <a:cubicBezTo>
                    <a:pt x="1430" y="602"/>
                    <a:pt x="2522" y="511"/>
                    <a:pt x="3616" y="511"/>
                  </a:cubicBezTo>
                  <a:cubicBezTo>
                    <a:pt x="3855" y="511"/>
                    <a:pt x="4093" y="516"/>
                    <a:pt x="4332" y="524"/>
                  </a:cubicBezTo>
                  <a:cubicBezTo>
                    <a:pt x="4475" y="524"/>
                    <a:pt x="4570" y="369"/>
                    <a:pt x="4558" y="250"/>
                  </a:cubicBezTo>
                  <a:cubicBezTo>
                    <a:pt x="4546" y="96"/>
                    <a:pt x="4427" y="12"/>
                    <a:pt x="4284" y="12"/>
                  </a:cubicBezTo>
                  <a:cubicBezTo>
                    <a:pt x="4060" y="4"/>
                    <a:pt x="3837"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4"/>
            <p:cNvSpPr/>
            <p:nvPr/>
          </p:nvSpPr>
          <p:spPr>
            <a:xfrm>
              <a:off x="8526650" y="1105925"/>
              <a:ext cx="122650" cy="12825"/>
            </a:xfrm>
            <a:custGeom>
              <a:avLst/>
              <a:gdLst/>
              <a:ahLst/>
              <a:cxnLst/>
              <a:rect l="l" t="t" r="r" b="b"/>
              <a:pathLst>
                <a:path w="4906" h="513" extrusionOk="0">
                  <a:moveTo>
                    <a:pt x="334" y="0"/>
                  </a:moveTo>
                  <a:cubicBezTo>
                    <a:pt x="0" y="0"/>
                    <a:pt x="48" y="512"/>
                    <a:pt x="370" y="512"/>
                  </a:cubicBezTo>
                  <a:lnTo>
                    <a:pt x="4572" y="512"/>
                  </a:lnTo>
                  <a:cubicBezTo>
                    <a:pt x="4906" y="512"/>
                    <a:pt x="4858" y="0"/>
                    <a:pt x="4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4"/>
            <p:cNvSpPr/>
            <p:nvPr/>
          </p:nvSpPr>
          <p:spPr>
            <a:xfrm>
              <a:off x="8696025" y="1049025"/>
              <a:ext cx="146900" cy="115850"/>
            </a:xfrm>
            <a:custGeom>
              <a:avLst/>
              <a:gdLst/>
              <a:ahLst/>
              <a:cxnLst/>
              <a:rect l="l" t="t" r="r" b="b"/>
              <a:pathLst>
                <a:path w="5876" h="4634" extrusionOk="0">
                  <a:moveTo>
                    <a:pt x="3166" y="0"/>
                  </a:moveTo>
                  <a:cubicBezTo>
                    <a:pt x="2715" y="0"/>
                    <a:pt x="2279" y="206"/>
                    <a:pt x="1917" y="455"/>
                  </a:cubicBezTo>
                  <a:cubicBezTo>
                    <a:pt x="1191" y="919"/>
                    <a:pt x="643" y="1657"/>
                    <a:pt x="381" y="2479"/>
                  </a:cubicBezTo>
                  <a:cubicBezTo>
                    <a:pt x="155" y="3169"/>
                    <a:pt x="0" y="4384"/>
                    <a:pt x="941" y="4598"/>
                  </a:cubicBezTo>
                  <a:cubicBezTo>
                    <a:pt x="1016" y="4615"/>
                    <a:pt x="1091" y="4622"/>
                    <a:pt x="1166" y="4622"/>
                  </a:cubicBezTo>
                  <a:cubicBezTo>
                    <a:pt x="1521" y="4622"/>
                    <a:pt x="1872" y="4453"/>
                    <a:pt x="2167" y="4277"/>
                  </a:cubicBezTo>
                  <a:cubicBezTo>
                    <a:pt x="2560" y="4038"/>
                    <a:pt x="2893" y="3741"/>
                    <a:pt x="3203" y="3407"/>
                  </a:cubicBezTo>
                  <a:cubicBezTo>
                    <a:pt x="3358" y="3241"/>
                    <a:pt x="3489" y="3074"/>
                    <a:pt x="3620" y="2895"/>
                  </a:cubicBezTo>
                  <a:lnTo>
                    <a:pt x="3620" y="2895"/>
                  </a:lnTo>
                  <a:cubicBezTo>
                    <a:pt x="3572" y="3229"/>
                    <a:pt x="3560" y="3562"/>
                    <a:pt x="3620" y="3896"/>
                  </a:cubicBezTo>
                  <a:cubicBezTo>
                    <a:pt x="3703" y="4348"/>
                    <a:pt x="4048" y="4634"/>
                    <a:pt x="4513" y="4634"/>
                  </a:cubicBezTo>
                  <a:cubicBezTo>
                    <a:pt x="5025" y="4634"/>
                    <a:pt x="5394" y="4253"/>
                    <a:pt x="5715" y="3907"/>
                  </a:cubicBezTo>
                  <a:cubicBezTo>
                    <a:pt x="5876" y="3720"/>
                    <a:pt x="5702" y="3486"/>
                    <a:pt x="5509" y="3486"/>
                  </a:cubicBezTo>
                  <a:cubicBezTo>
                    <a:pt x="5445" y="3486"/>
                    <a:pt x="5379" y="3512"/>
                    <a:pt x="5322" y="3574"/>
                  </a:cubicBezTo>
                  <a:cubicBezTo>
                    <a:pt x="5115" y="3804"/>
                    <a:pt x="4853" y="4123"/>
                    <a:pt x="4502" y="4123"/>
                  </a:cubicBezTo>
                  <a:cubicBezTo>
                    <a:pt x="4490" y="4123"/>
                    <a:pt x="4478" y="4123"/>
                    <a:pt x="4465" y="4122"/>
                  </a:cubicBezTo>
                  <a:cubicBezTo>
                    <a:pt x="4024" y="4098"/>
                    <a:pt x="4072" y="3515"/>
                    <a:pt x="4108" y="3193"/>
                  </a:cubicBezTo>
                  <a:cubicBezTo>
                    <a:pt x="4191" y="2372"/>
                    <a:pt x="4560" y="1574"/>
                    <a:pt x="4846" y="788"/>
                  </a:cubicBezTo>
                  <a:cubicBezTo>
                    <a:pt x="4925" y="591"/>
                    <a:pt x="4764" y="431"/>
                    <a:pt x="4601" y="431"/>
                  </a:cubicBezTo>
                  <a:cubicBezTo>
                    <a:pt x="4518" y="431"/>
                    <a:pt x="4434" y="473"/>
                    <a:pt x="4382" y="574"/>
                  </a:cubicBezTo>
                  <a:cubicBezTo>
                    <a:pt x="3762" y="1812"/>
                    <a:pt x="3072" y="3145"/>
                    <a:pt x="1846" y="3872"/>
                  </a:cubicBezTo>
                  <a:cubicBezTo>
                    <a:pt x="1668" y="3977"/>
                    <a:pt x="1408" y="4114"/>
                    <a:pt x="1178" y="4114"/>
                  </a:cubicBezTo>
                  <a:cubicBezTo>
                    <a:pt x="1068" y="4114"/>
                    <a:pt x="966" y="4083"/>
                    <a:pt x="881" y="4003"/>
                  </a:cubicBezTo>
                  <a:cubicBezTo>
                    <a:pt x="643" y="3788"/>
                    <a:pt x="714" y="3348"/>
                    <a:pt x="762" y="3074"/>
                  </a:cubicBezTo>
                  <a:cubicBezTo>
                    <a:pt x="869" y="2407"/>
                    <a:pt x="1191" y="1800"/>
                    <a:pt x="1667" y="1312"/>
                  </a:cubicBezTo>
                  <a:cubicBezTo>
                    <a:pt x="1917" y="1050"/>
                    <a:pt x="2238" y="812"/>
                    <a:pt x="2584" y="657"/>
                  </a:cubicBezTo>
                  <a:cubicBezTo>
                    <a:pt x="2752" y="578"/>
                    <a:pt x="2976" y="510"/>
                    <a:pt x="3185" y="510"/>
                  </a:cubicBezTo>
                  <a:cubicBezTo>
                    <a:pt x="3418" y="510"/>
                    <a:pt x="3632" y="596"/>
                    <a:pt x="3727" y="848"/>
                  </a:cubicBezTo>
                  <a:cubicBezTo>
                    <a:pt x="3770" y="961"/>
                    <a:pt x="3862" y="1009"/>
                    <a:pt x="3955" y="1009"/>
                  </a:cubicBezTo>
                  <a:cubicBezTo>
                    <a:pt x="4116" y="1009"/>
                    <a:pt x="4283" y="865"/>
                    <a:pt x="4215" y="669"/>
                  </a:cubicBezTo>
                  <a:cubicBezTo>
                    <a:pt x="4060" y="264"/>
                    <a:pt x="3667" y="14"/>
                    <a:pt x="3239" y="2"/>
                  </a:cubicBezTo>
                  <a:cubicBezTo>
                    <a:pt x="3214" y="1"/>
                    <a:pt x="3190" y="0"/>
                    <a:pt x="3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4"/>
            <p:cNvSpPr/>
            <p:nvPr/>
          </p:nvSpPr>
          <p:spPr>
            <a:xfrm>
              <a:off x="8842750" y="1135000"/>
              <a:ext cx="78325" cy="91700"/>
            </a:xfrm>
            <a:custGeom>
              <a:avLst/>
              <a:gdLst/>
              <a:ahLst/>
              <a:cxnLst/>
              <a:rect l="l" t="t" r="r" b="b"/>
              <a:pathLst>
                <a:path w="3133" h="3668" extrusionOk="0">
                  <a:moveTo>
                    <a:pt x="927" y="1"/>
                  </a:moveTo>
                  <a:cubicBezTo>
                    <a:pt x="817" y="1"/>
                    <a:pt x="704" y="61"/>
                    <a:pt x="668" y="195"/>
                  </a:cubicBezTo>
                  <a:cubicBezTo>
                    <a:pt x="453" y="1040"/>
                    <a:pt x="239" y="1897"/>
                    <a:pt x="37" y="2743"/>
                  </a:cubicBezTo>
                  <a:cubicBezTo>
                    <a:pt x="1" y="2862"/>
                    <a:pt x="96" y="2993"/>
                    <a:pt x="203" y="3028"/>
                  </a:cubicBezTo>
                  <a:cubicBezTo>
                    <a:pt x="229" y="3035"/>
                    <a:pt x="254" y="3039"/>
                    <a:pt x="278" y="3039"/>
                  </a:cubicBezTo>
                  <a:cubicBezTo>
                    <a:pt x="375" y="3039"/>
                    <a:pt x="456" y="2983"/>
                    <a:pt x="513" y="2897"/>
                  </a:cubicBezTo>
                  <a:cubicBezTo>
                    <a:pt x="751" y="2528"/>
                    <a:pt x="1025" y="2171"/>
                    <a:pt x="1334" y="1862"/>
                  </a:cubicBezTo>
                  <a:cubicBezTo>
                    <a:pt x="1489" y="1695"/>
                    <a:pt x="1656" y="1540"/>
                    <a:pt x="1834" y="1397"/>
                  </a:cubicBezTo>
                  <a:cubicBezTo>
                    <a:pt x="1989" y="1266"/>
                    <a:pt x="2156" y="1123"/>
                    <a:pt x="2335" y="1052"/>
                  </a:cubicBezTo>
                  <a:cubicBezTo>
                    <a:pt x="2387" y="1030"/>
                    <a:pt x="2434" y="1016"/>
                    <a:pt x="2474" y="1016"/>
                  </a:cubicBezTo>
                  <a:cubicBezTo>
                    <a:pt x="2541" y="1016"/>
                    <a:pt x="2585" y="1058"/>
                    <a:pt x="2585" y="1171"/>
                  </a:cubicBezTo>
                  <a:cubicBezTo>
                    <a:pt x="2573" y="1385"/>
                    <a:pt x="2489" y="1611"/>
                    <a:pt x="2442" y="1826"/>
                  </a:cubicBezTo>
                  <a:cubicBezTo>
                    <a:pt x="2335" y="2338"/>
                    <a:pt x="2215" y="2862"/>
                    <a:pt x="2096" y="3374"/>
                  </a:cubicBezTo>
                  <a:cubicBezTo>
                    <a:pt x="2055" y="3558"/>
                    <a:pt x="2206" y="3668"/>
                    <a:pt x="2355" y="3668"/>
                  </a:cubicBezTo>
                  <a:cubicBezTo>
                    <a:pt x="2467" y="3668"/>
                    <a:pt x="2578" y="3606"/>
                    <a:pt x="2608" y="3469"/>
                  </a:cubicBezTo>
                  <a:cubicBezTo>
                    <a:pt x="2739" y="2838"/>
                    <a:pt x="2882" y="2207"/>
                    <a:pt x="3025" y="1588"/>
                  </a:cubicBezTo>
                  <a:cubicBezTo>
                    <a:pt x="3073" y="1338"/>
                    <a:pt x="3132" y="1076"/>
                    <a:pt x="3025" y="838"/>
                  </a:cubicBezTo>
                  <a:cubicBezTo>
                    <a:pt x="2930" y="625"/>
                    <a:pt x="2711" y="498"/>
                    <a:pt x="2480" y="498"/>
                  </a:cubicBezTo>
                  <a:cubicBezTo>
                    <a:pt x="2451" y="498"/>
                    <a:pt x="2423" y="500"/>
                    <a:pt x="2394" y="504"/>
                  </a:cubicBezTo>
                  <a:cubicBezTo>
                    <a:pt x="2132" y="540"/>
                    <a:pt x="1918" y="683"/>
                    <a:pt x="1703" y="849"/>
                  </a:cubicBezTo>
                  <a:cubicBezTo>
                    <a:pt x="1489" y="1004"/>
                    <a:pt x="1287" y="1183"/>
                    <a:pt x="1096" y="1373"/>
                  </a:cubicBezTo>
                  <a:cubicBezTo>
                    <a:pt x="1001" y="1469"/>
                    <a:pt x="918" y="1552"/>
                    <a:pt x="834" y="1647"/>
                  </a:cubicBezTo>
                  <a:cubicBezTo>
                    <a:pt x="941" y="1195"/>
                    <a:pt x="1061" y="742"/>
                    <a:pt x="1168" y="290"/>
                  </a:cubicBezTo>
                  <a:cubicBezTo>
                    <a:pt x="1215" y="107"/>
                    <a:pt x="1073" y="1"/>
                    <a:pt x="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14"/>
          <p:cNvGrpSpPr/>
          <p:nvPr/>
        </p:nvGrpSpPr>
        <p:grpSpPr>
          <a:xfrm>
            <a:off x="655325" y="4373800"/>
            <a:ext cx="773500" cy="549500"/>
            <a:chOff x="7717325" y="4317125"/>
            <a:chExt cx="773500" cy="549500"/>
          </a:xfrm>
        </p:grpSpPr>
        <p:sp>
          <p:nvSpPr>
            <p:cNvPr id="73" name="Google Shape;73;p14"/>
            <p:cNvSpPr/>
            <p:nvPr/>
          </p:nvSpPr>
          <p:spPr>
            <a:xfrm>
              <a:off x="8399500" y="4703650"/>
              <a:ext cx="17350" cy="149975"/>
            </a:xfrm>
            <a:custGeom>
              <a:avLst/>
              <a:gdLst/>
              <a:ahLst/>
              <a:cxnLst/>
              <a:rect l="l" t="t" r="r" b="b"/>
              <a:pathLst>
                <a:path w="694" h="5999" extrusionOk="0">
                  <a:moveTo>
                    <a:pt x="440" y="1"/>
                  </a:moveTo>
                  <a:cubicBezTo>
                    <a:pt x="304" y="1"/>
                    <a:pt x="157" y="97"/>
                    <a:pt x="157" y="276"/>
                  </a:cubicBezTo>
                  <a:cubicBezTo>
                    <a:pt x="181" y="2085"/>
                    <a:pt x="133" y="3895"/>
                    <a:pt x="14" y="5705"/>
                  </a:cubicBezTo>
                  <a:cubicBezTo>
                    <a:pt x="1" y="5889"/>
                    <a:pt x="159" y="5999"/>
                    <a:pt x="301" y="5999"/>
                  </a:cubicBezTo>
                  <a:cubicBezTo>
                    <a:pt x="407" y="5999"/>
                    <a:pt x="504" y="5938"/>
                    <a:pt x="514" y="5800"/>
                  </a:cubicBezTo>
                  <a:cubicBezTo>
                    <a:pt x="634" y="3943"/>
                    <a:pt x="693" y="2085"/>
                    <a:pt x="669" y="228"/>
                  </a:cubicBezTo>
                  <a:cubicBezTo>
                    <a:pt x="669" y="73"/>
                    <a:pt x="559" y="1"/>
                    <a:pt x="4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4"/>
            <p:cNvSpPr/>
            <p:nvPr/>
          </p:nvSpPr>
          <p:spPr>
            <a:xfrm>
              <a:off x="8400450" y="4708325"/>
              <a:ext cx="82800" cy="142825"/>
            </a:xfrm>
            <a:custGeom>
              <a:avLst/>
              <a:gdLst/>
              <a:ahLst/>
              <a:cxnLst/>
              <a:rect l="l" t="t" r="r" b="b"/>
              <a:pathLst>
                <a:path w="3312" h="5713" extrusionOk="0">
                  <a:moveTo>
                    <a:pt x="3006" y="0"/>
                  </a:moveTo>
                  <a:cubicBezTo>
                    <a:pt x="2897" y="0"/>
                    <a:pt x="2797" y="64"/>
                    <a:pt x="2786" y="208"/>
                  </a:cubicBezTo>
                  <a:cubicBezTo>
                    <a:pt x="2727" y="1220"/>
                    <a:pt x="2667" y="2232"/>
                    <a:pt x="2631" y="3256"/>
                  </a:cubicBezTo>
                  <a:cubicBezTo>
                    <a:pt x="1869" y="3244"/>
                    <a:pt x="1096" y="3220"/>
                    <a:pt x="322" y="3161"/>
                  </a:cubicBezTo>
                  <a:cubicBezTo>
                    <a:pt x="312" y="3160"/>
                    <a:pt x="303" y="3159"/>
                    <a:pt x="293" y="3159"/>
                  </a:cubicBezTo>
                  <a:cubicBezTo>
                    <a:pt x="172" y="3159"/>
                    <a:pt x="57" y="3230"/>
                    <a:pt x="24" y="3363"/>
                  </a:cubicBezTo>
                  <a:cubicBezTo>
                    <a:pt x="0" y="3482"/>
                    <a:pt x="95" y="3649"/>
                    <a:pt x="238" y="3661"/>
                  </a:cubicBezTo>
                  <a:cubicBezTo>
                    <a:pt x="1024" y="3720"/>
                    <a:pt x="1822" y="3756"/>
                    <a:pt x="2620" y="3756"/>
                  </a:cubicBezTo>
                  <a:cubicBezTo>
                    <a:pt x="2596" y="4339"/>
                    <a:pt x="2584" y="4911"/>
                    <a:pt x="2584" y="5494"/>
                  </a:cubicBezTo>
                  <a:cubicBezTo>
                    <a:pt x="2578" y="5643"/>
                    <a:pt x="2685" y="5713"/>
                    <a:pt x="2802" y="5713"/>
                  </a:cubicBezTo>
                  <a:cubicBezTo>
                    <a:pt x="2936" y="5713"/>
                    <a:pt x="3084" y="5619"/>
                    <a:pt x="3084" y="5447"/>
                  </a:cubicBezTo>
                  <a:cubicBezTo>
                    <a:pt x="3096" y="4863"/>
                    <a:pt x="3108" y="4292"/>
                    <a:pt x="3132" y="3720"/>
                  </a:cubicBezTo>
                  <a:cubicBezTo>
                    <a:pt x="3203" y="3661"/>
                    <a:pt x="3251" y="3577"/>
                    <a:pt x="3239" y="3482"/>
                  </a:cubicBezTo>
                  <a:cubicBezTo>
                    <a:pt x="3239" y="3411"/>
                    <a:pt x="3191" y="3351"/>
                    <a:pt x="3143" y="3315"/>
                  </a:cubicBezTo>
                  <a:cubicBezTo>
                    <a:pt x="3179" y="2303"/>
                    <a:pt x="3227" y="1303"/>
                    <a:pt x="3298" y="303"/>
                  </a:cubicBezTo>
                  <a:cubicBezTo>
                    <a:pt x="3312" y="113"/>
                    <a:pt x="3151" y="0"/>
                    <a:pt x="30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4"/>
            <p:cNvSpPr/>
            <p:nvPr/>
          </p:nvSpPr>
          <p:spPr>
            <a:xfrm>
              <a:off x="8284650" y="4719950"/>
              <a:ext cx="68975" cy="85125"/>
            </a:xfrm>
            <a:custGeom>
              <a:avLst/>
              <a:gdLst/>
              <a:ahLst/>
              <a:cxnLst/>
              <a:rect l="l" t="t" r="r" b="b"/>
              <a:pathLst>
                <a:path w="2759" h="3405" extrusionOk="0">
                  <a:moveTo>
                    <a:pt x="272" y="0"/>
                  </a:moveTo>
                  <a:cubicBezTo>
                    <a:pt x="167" y="0"/>
                    <a:pt x="88" y="65"/>
                    <a:pt x="36" y="148"/>
                  </a:cubicBezTo>
                  <a:cubicBezTo>
                    <a:pt x="1" y="219"/>
                    <a:pt x="1" y="302"/>
                    <a:pt x="24" y="374"/>
                  </a:cubicBezTo>
                  <a:cubicBezTo>
                    <a:pt x="60" y="445"/>
                    <a:pt x="120" y="505"/>
                    <a:pt x="179" y="529"/>
                  </a:cubicBezTo>
                  <a:cubicBezTo>
                    <a:pt x="251" y="612"/>
                    <a:pt x="310" y="719"/>
                    <a:pt x="382" y="802"/>
                  </a:cubicBezTo>
                  <a:cubicBezTo>
                    <a:pt x="465" y="921"/>
                    <a:pt x="560" y="1052"/>
                    <a:pt x="644" y="1172"/>
                  </a:cubicBezTo>
                  <a:cubicBezTo>
                    <a:pt x="810" y="1410"/>
                    <a:pt x="989" y="1636"/>
                    <a:pt x="1156" y="1862"/>
                  </a:cubicBezTo>
                  <a:cubicBezTo>
                    <a:pt x="1501" y="2338"/>
                    <a:pt x="1846" y="2815"/>
                    <a:pt x="2203" y="3303"/>
                  </a:cubicBezTo>
                  <a:cubicBezTo>
                    <a:pt x="2256" y="3374"/>
                    <a:pt x="2325" y="3404"/>
                    <a:pt x="2394" y="3404"/>
                  </a:cubicBezTo>
                  <a:cubicBezTo>
                    <a:pt x="2577" y="3404"/>
                    <a:pt x="2758" y="3195"/>
                    <a:pt x="2620" y="3005"/>
                  </a:cubicBezTo>
                  <a:cubicBezTo>
                    <a:pt x="2239" y="2481"/>
                    <a:pt x="1858" y="1969"/>
                    <a:pt x="1489" y="1457"/>
                  </a:cubicBezTo>
                  <a:lnTo>
                    <a:pt x="929" y="695"/>
                  </a:lnTo>
                  <a:cubicBezTo>
                    <a:pt x="834" y="564"/>
                    <a:pt x="751" y="445"/>
                    <a:pt x="656" y="326"/>
                  </a:cubicBezTo>
                  <a:cubicBezTo>
                    <a:pt x="560" y="195"/>
                    <a:pt x="489" y="40"/>
                    <a:pt x="322" y="5"/>
                  </a:cubicBezTo>
                  <a:cubicBezTo>
                    <a:pt x="305" y="2"/>
                    <a:pt x="288"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4"/>
            <p:cNvSpPr/>
            <p:nvPr/>
          </p:nvSpPr>
          <p:spPr>
            <a:xfrm>
              <a:off x="8280775" y="4456250"/>
              <a:ext cx="77725" cy="67175"/>
            </a:xfrm>
            <a:custGeom>
              <a:avLst/>
              <a:gdLst/>
              <a:ahLst/>
              <a:cxnLst/>
              <a:rect l="l" t="t" r="r" b="b"/>
              <a:pathLst>
                <a:path w="3109" h="2687" extrusionOk="0">
                  <a:moveTo>
                    <a:pt x="2806" y="0"/>
                  </a:moveTo>
                  <a:cubicBezTo>
                    <a:pt x="2756" y="0"/>
                    <a:pt x="2708" y="16"/>
                    <a:pt x="2668" y="51"/>
                  </a:cubicBezTo>
                  <a:cubicBezTo>
                    <a:pt x="1823" y="766"/>
                    <a:pt x="989" y="1492"/>
                    <a:pt x="156" y="2218"/>
                  </a:cubicBezTo>
                  <a:cubicBezTo>
                    <a:pt x="49" y="2314"/>
                    <a:pt x="1" y="2456"/>
                    <a:pt x="96" y="2576"/>
                  </a:cubicBezTo>
                  <a:cubicBezTo>
                    <a:pt x="141" y="2643"/>
                    <a:pt x="228" y="2686"/>
                    <a:pt x="312" y="2686"/>
                  </a:cubicBezTo>
                  <a:cubicBezTo>
                    <a:pt x="363" y="2686"/>
                    <a:pt x="413" y="2671"/>
                    <a:pt x="453" y="2635"/>
                  </a:cubicBezTo>
                  <a:cubicBezTo>
                    <a:pt x="1287" y="1921"/>
                    <a:pt x="2120" y="1194"/>
                    <a:pt x="2966" y="468"/>
                  </a:cubicBezTo>
                  <a:cubicBezTo>
                    <a:pt x="3061" y="373"/>
                    <a:pt x="3108" y="230"/>
                    <a:pt x="3025" y="111"/>
                  </a:cubicBezTo>
                  <a:cubicBezTo>
                    <a:pt x="2973" y="44"/>
                    <a:pt x="2888" y="0"/>
                    <a:pt x="2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4"/>
            <p:cNvSpPr/>
            <p:nvPr/>
          </p:nvSpPr>
          <p:spPr>
            <a:xfrm>
              <a:off x="8356675" y="4322100"/>
              <a:ext cx="97525" cy="146800"/>
            </a:xfrm>
            <a:custGeom>
              <a:avLst/>
              <a:gdLst/>
              <a:ahLst/>
              <a:cxnLst/>
              <a:rect l="l" t="t" r="r" b="b"/>
              <a:pathLst>
                <a:path w="3901" h="5872" extrusionOk="0">
                  <a:moveTo>
                    <a:pt x="2201" y="1"/>
                  </a:moveTo>
                  <a:cubicBezTo>
                    <a:pt x="2049" y="1"/>
                    <a:pt x="1891" y="33"/>
                    <a:pt x="1727" y="107"/>
                  </a:cubicBezTo>
                  <a:cubicBezTo>
                    <a:pt x="1013" y="429"/>
                    <a:pt x="489" y="1262"/>
                    <a:pt x="263" y="1988"/>
                  </a:cubicBezTo>
                  <a:cubicBezTo>
                    <a:pt x="1" y="2798"/>
                    <a:pt x="61" y="3715"/>
                    <a:pt x="418" y="4489"/>
                  </a:cubicBezTo>
                  <a:cubicBezTo>
                    <a:pt x="729" y="5147"/>
                    <a:pt x="1321" y="5872"/>
                    <a:pt x="2116" y="5872"/>
                  </a:cubicBezTo>
                  <a:cubicBezTo>
                    <a:pt x="2141" y="5872"/>
                    <a:pt x="2166" y="5871"/>
                    <a:pt x="2192" y="5870"/>
                  </a:cubicBezTo>
                  <a:cubicBezTo>
                    <a:pt x="3049" y="5810"/>
                    <a:pt x="3442" y="4917"/>
                    <a:pt x="3549" y="4167"/>
                  </a:cubicBezTo>
                  <a:cubicBezTo>
                    <a:pt x="3569" y="3985"/>
                    <a:pt x="3417" y="3876"/>
                    <a:pt x="3273" y="3876"/>
                  </a:cubicBezTo>
                  <a:cubicBezTo>
                    <a:pt x="3163" y="3876"/>
                    <a:pt x="3058" y="3940"/>
                    <a:pt x="3037" y="4084"/>
                  </a:cubicBezTo>
                  <a:cubicBezTo>
                    <a:pt x="2965" y="4600"/>
                    <a:pt x="2696" y="5356"/>
                    <a:pt x="2115" y="5356"/>
                  </a:cubicBezTo>
                  <a:cubicBezTo>
                    <a:pt x="2025" y="5356"/>
                    <a:pt x="1928" y="5338"/>
                    <a:pt x="1823" y="5298"/>
                  </a:cubicBezTo>
                  <a:cubicBezTo>
                    <a:pt x="1073" y="5013"/>
                    <a:pt x="692" y="4024"/>
                    <a:pt x="620" y="3286"/>
                  </a:cubicBezTo>
                  <a:cubicBezTo>
                    <a:pt x="549" y="2465"/>
                    <a:pt x="834" y="1643"/>
                    <a:pt x="1382" y="1036"/>
                  </a:cubicBezTo>
                  <a:cubicBezTo>
                    <a:pt x="1603" y="785"/>
                    <a:pt x="1882" y="518"/>
                    <a:pt x="2221" y="518"/>
                  </a:cubicBezTo>
                  <a:cubicBezTo>
                    <a:pt x="2285" y="518"/>
                    <a:pt x="2350" y="527"/>
                    <a:pt x="2418" y="548"/>
                  </a:cubicBezTo>
                  <a:cubicBezTo>
                    <a:pt x="2835" y="679"/>
                    <a:pt x="3109" y="1084"/>
                    <a:pt x="3347" y="1429"/>
                  </a:cubicBezTo>
                  <a:cubicBezTo>
                    <a:pt x="3400" y="1506"/>
                    <a:pt x="3471" y="1538"/>
                    <a:pt x="3542" y="1538"/>
                  </a:cubicBezTo>
                  <a:cubicBezTo>
                    <a:pt x="3723" y="1538"/>
                    <a:pt x="3900" y="1328"/>
                    <a:pt x="3763" y="1131"/>
                  </a:cubicBezTo>
                  <a:cubicBezTo>
                    <a:pt x="3396" y="609"/>
                    <a:pt x="2856" y="1"/>
                    <a:pt x="2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4"/>
            <p:cNvSpPr/>
            <p:nvPr/>
          </p:nvSpPr>
          <p:spPr>
            <a:xfrm>
              <a:off x="8472625" y="4317125"/>
              <a:ext cx="18200" cy="156100"/>
            </a:xfrm>
            <a:custGeom>
              <a:avLst/>
              <a:gdLst/>
              <a:ahLst/>
              <a:cxnLst/>
              <a:rect l="l" t="t" r="r" b="b"/>
              <a:pathLst>
                <a:path w="728" h="6244" extrusionOk="0">
                  <a:moveTo>
                    <a:pt x="278" y="0"/>
                  </a:moveTo>
                  <a:cubicBezTo>
                    <a:pt x="142" y="0"/>
                    <a:pt x="0" y="93"/>
                    <a:pt x="6" y="271"/>
                  </a:cubicBezTo>
                  <a:cubicBezTo>
                    <a:pt x="102" y="2187"/>
                    <a:pt x="161" y="4104"/>
                    <a:pt x="221" y="6021"/>
                  </a:cubicBezTo>
                  <a:cubicBezTo>
                    <a:pt x="221" y="6172"/>
                    <a:pt x="333" y="6244"/>
                    <a:pt x="451" y="6244"/>
                  </a:cubicBezTo>
                  <a:cubicBezTo>
                    <a:pt x="585" y="6244"/>
                    <a:pt x="727" y="6151"/>
                    <a:pt x="721" y="5974"/>
                  </a:cubicBezTo>
                  <a:cubicBezTo>
                    <a:pt x="673" y="4057"/>
                    <a:pt x="614" y="2140"/>
                    <a:pt x="518" y="223"/>
                  </a:cubicBezTo>
                  <a:cubicBezTo>
                    <a:pt x="513" y="72"/>
                    <a:pt x="398" y="0"/>
                    <a:pt x="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4"/>
            <p:cNvSpPr/>
            <p:nvPr/>
          </p:nvSpPr>
          <p:spPr>
            <a:xfrm>
              <a:off x="8192075" y="4545550"/>
              <a:ext cx="97400" cy="128150"/>
            </a:xfrm>
            <a:custGeom>
              <a:avLst/>
              <a:gdLst/>
              <a:ahLst/>
              <a:cxnLst/>
              <a:rect l="l" t="t" r="r" b="b"/>
              <a:pathLst>
                <a:path w="3896" h="5126" extrusionOk="0">
                  <a:moveTo>
                    <a:pt x="1893" y="0"/>
                  </a:moveTo>
                  <a:cubicBezTo>
                    <a:pt x="1230" y="0"/>
                    <a:pt x="652" y="751"/>
                    <a:pt x="394" y="1278"/>
                  </a:cubicBezTo>
                  <a:cubicBezTo>
                    <a:pt x="60" y="1944"/>
                    <a:pt x="1" y="2718"/>
                    <a:pt x="215" y="3433"/>
                  </a:cubicBezTo>
                  <a:cubicBezTo>
                    <a:pt x="418" y="4099"/>
                    <a:pt x="906" y="4814"/>
                    <a:pt x="1584" y="5052"/>
                  </a:cubicBezTo>
                  <a:cubicBezTo>
                    <a:pt x="1734" y="5102"/>
                    <a:pt x="1883" y="5126"/>
                    <a:pt x="2030" y="5126"/>
                  </a:cubicBezTo>
                  <a:cubicBezTo>
                    <a:pt x="2748" y="5126"/>
                    <a:pt x="3409" y="4573"/>
                    <a:pt x="3775" y="3980"/>
                  </a:cubicBezTo>
                  <a:cubicBezTo>
                    <a:pt x="3895" y="3796"/>
                    <a:pt x="3725" y="3639"/>
                    <a:pt x="3549" y="3639"/>
                  </a:cubicBezTo>
                  <a:cubicBezTo>
                    <a:pt x="3464" y="3639"/>
                    <a:pt x="3377" y="3676"/>
                    <a:pt x="3323" y="3766"/>
                  </a:cubicBezTo>
                  <a:cubicBezTo>
                    <a:pt x="3045" y="4204"/>
                    <a:pt x="2540" y="4601"/>
                    <a:pt x="2032" y="4601"/>
                  </a:cubicBezTo>
                  <a:cubicBezTo>
                    <a:pt x="1822" y="4601"/>
                    <a:pt x="1612" y="4533"/>
                    <a:pt x="1418" y="4373"/>
                  </a:cubicBezTo>
                  <a:cubicBezTo>
                    <a:pt x="870" y="3921"/>
                    <a:pt x="572" y="3183"/>
                    <a:pt x="596" y="2492"/>
                  </a:cubicBezTo>
                  <a:cubicBezTo>
                    <a:pt x="620" y="1813"/>
                    <a:pt x="965" y="1111"/>
                    <a:pt x="1501" y="694"/>
                  </a:cubicBezTo>
                  <a:cubicBezTo>
                    <a:pt x="1619" y="601"/>
                    <a:pt x="1762" y="514"/>
                    <a:pt x="1907" y="514"/>
                  </a:cubicBezTo>
                  <a:cubicBezTo>
                    <a:pt x="1966" y="514"/>
                    <a:pt x="2026" y="529"/>
                    <a:pt x="2084" y="563"/>
                  </a:cubicBezTo>
                  <a:cubicBezTo>
                    <a:pt x="2239" y="659"/>
                    <a:pt x="2346" y="837"/>
                    <a:pt x="2442" y="968"/>
                  </a:cubicBezTo>
                  <a:cubicBezTo>
                    <a:pt x="2680" y="1301"/>
                    <a:pt x="2846" y="1671"/>
                    <a:pt x="2965" y="2063"/>
                  </a:cubicBezTo>
                  <a:cubicBezTo>
                    <a:pt x="3000" y="2177"/>
                    <a:pt x="3088" y="2225"/>
                    <a:pt x="3180" y="2225"/>
                  </a:cubicBezTo>
                  <a:cubicBezTo>
                    <a:pt x="3338" y="2225"/>
                    <a:pt x="3510" y="2081"/>
                    <a:pt x="3442" y="1885"/>
                  </a:cubicBezTo>
                  <a:cubicBezTo>
                    <a:pt x="3323" y="1492"/>
                    <a:pt x="3156" y="1123"/>
                    <a:pt x="2930" y="778"/>
                  </a:cubicBezTo>
                  <a:cubicBezTo>
                    <a:pt x="2727" y="468"/>
                    <a:pt x="2477" y="111"/>
                    <a:pt x="2108" y="27"/>
                  </a:cubicBezTo>
                  <a:cubicBezTo>
                    <a:pt x="2036" y="9"/>
                    <a:pt x="1964" y="0"/>
                    <a:pt x="18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4"/>
            <p:cNvSpPr/>
            <p:nvPr/>
          </p:nvSpPr>
          <p:spPr>
            <a:xfrm>
              <a:off x="8069750" y="4578950"/>
              <a:ext cx="89325" cy="15200"/>
            </a:xfrm>
            <a:custGeom>
              <a:avLst/>
              <a:gdLst/>
              <a:ahLst/>
              <a:cxnLst/>
              <a:rect l="l" t="t" r="r" b="b"/>
              <a:pathLst>
                <a:path w="3573" h="608" extrusionOk="0">
                  <a:moveTo>
                    <a:pt x="581" y="0"/>
                  </a:moveTo>
                  <a:cubicBezTo>
                    <a:pt x="394" y="0"/>
                    <a:pt x="191" y="16"/>
                    <a:pt x="84" y="192"/>
                  </a:cubicBezTo>
                  <a:cubicBezTo>
                    <a:pt x="0" y="299"/>
                    <a:pt x="0" y="454"/>
                    <a:pt x="108" y="549"/>
                  </a:cubicBezTo>
                  <a:cubicBezTo>
                    <a:pt x="151" y="587"/>
                    <a:pt x="214" y="607"/>
                    <a:pt x="278" y="607"/>
                  </a:cubicBezTo>
                  <a:cubicBezTo>
                    <a:pt x="354" y="607"/>
                    <a:pt x="431" y="578"/>
                    <a:pt x="477" y="513"/>
                  </a:cubicBezTo>
                  <a:lnTo>
                    <a:pt x="3239" y="513"/>
                  </a:lnTo>
                  <a:cubicBezTo>
                    <a:pt x="3572" y="513"/>
                    <a:pt x="3525" y="1"/>
                    <a:pt x="3203" y="1"/>
                  </a:cubicBezTo>
                  <a:lnTo>
                    <a:pt x="703" y="1"/>
                  </a:lnTo>
                  <a:cubicBezTo>
                    <a:pt x="664" y="1"/>
                    <a:pt x="623" y="0"/>
                    <a:pt x="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4"/>
            <p:cNvSpPr/>
            <p:nvPr/>
          </p:nvSpPr>
          <p:spPr>
            <a:xfrm>
              <a:off x="8070050" y="4627175"/>
              <a:ext cx="82150" cy="14050"/>
            </a:xfrm>
            <a:custGeom>
              <a:avLst/>
              <a:gdLst/>
              <a:ahLst/>
              <a:cxnLst/>
              <a:rect l="l" t="t" r="r" b="b"/>
              <a:pathLst>
                <a:path w="3286" h="562" extrusionOk="0">
                  <a:moveTo>
                    <a:pt x="250" y="1"/>
                  </a:moveTo>
                  <a:cubicBezTo>
                    <a:pt x="107" y="1"/>
                    <a:pt x="0" y="156"/>
                    <a:pt x="12" y="275"/>
                  </a:cubicBezTo>
                  <a:cubicBezTo>
                    <a:pt x="24" y="430"/>
                    <a:pt x="155" y="513"/>
                    <a:pt x="286" y="513"/>
                  </a:cubicBezTo>
                  <a:cubicBezTo>
                    <a:pt x="1203" y="525"/>
                    <a:pt x="2120" y="549"/>
                    <a:pt x="3036" y="561"/>
                  </a:cubicBezTo>
                  <a:cubicBezTo>
                    <a:pt x="3042" y="561"/>
                    <a:pt x="3047" y="561"/>
                    <a:pt x="3052" y="561"/>
                  </a:cubicBezTo>
                  <a:cubicBezTo>
                    <a:pt x="3187" y="561"/>
                    <a:pt x="3286" y="413"/>
                    <a:pt x="3274" y="287"/>
                  </a:cubicBezTo>
                  <a:cubicBezTo>
                    <a:pt x="3263" y="144"/>
                    <a:pt x="3132" y="60"/>
                    <a:pt x="3001" y="60"/>
                  </a:cubicBezTo>
                  <a:cubicBezTo>
                    <a:pt x="2084" y="37"/>
                    <a:pt x="1167" y="25"/>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4"/>
            <p:cNvSpPr/>
            <p:nvPr/>
          </p:nvSpPr>
          <p:spPr>
            <a:xfrm>
              <a:off x="7914075" y="4542550"/>
              <a:ext cx="102325" cy="131725"/>
            </a:xfrm>
            <a:custGeom>
              <a:avLst/>
              <a:gdLst/>
              <a:ahLst/>
              <a:cxnLst/>
              <a:rect l="l" t="t" r="r" b="b"/>
              <a:pathLst>
                <a:path w="4093" h="5269" extrusionOk="0">
                  <a:moveTo>
                    <a:pt x="2443" y="1"/>
                  </a:moveTo>
                  <a:cubicBezTo>
                    <a:pt x="1810" y="1"/>
                    <a:pt x="1307" y="545"/>
                    <a:pt x="1001" y="1052"/>
                  </a:cubicBezTo>
                  <a:cubicBezTo>
                    <a:pt x="274" y="2231"/>
                    <a:pt x="0" y="4338"/>
                    <a:pt x="1465" y="5100"/>
                  </a:cubicBezTo>
                  <a:cubicBezTo>
                    <a:pt x="1685" y="5217"/>
                    <a:pt x="1905" y="5269"/>
                    <a:pt x="2120" y="5269"/>
                  </a:cubicBezTo>
                  <a:cubicBezTo>
                    <a:pt x="2672" y="5269"/>
                    <a:pt x="3190" y="4930"/>
                    <a:pt x="3584" y="4493"/>
                  </a:cubicBezTo>
                  <a:cubicBezTo>
                    <a:pt x="3745" y="4306"/>
                    <a:pt x="3564" y="4071"/>
                    <a:pt x="3373" y="4071"/>
                  </a:cubicBezTo>
                  <a:cubicBezTo>
                    <a:pt x="3310" y="4071"/>
                    <a:pt x="3245" y="4097"/>
                    <a:pt x="3191" y="4160"/>
                  </a:cubicBezTo>
                  <a:cubicBezTo>
                    <a:pt x="2965" y="4422"/>
                    <a:pt x="2679" y="4684"/>
                    <a:pt x="2334" y="4755"/>
                  </a:cubicBezTo>
                  <a:cubicBezTo>
                    <a:pt x="2283" y="4764"/>
                    <a:pt x="2231" y="4769"/>
                    <a:pt x="2180" y="4769"/>
                  </a:cubicBezTo>
                  <a:cubicBezTo>
                    <a:pt x="1897" y="4769"/>
                    <a:pt x="1619" y="4637"/>
                    <a:pt x="1417" y="4446"/>
                  </a:cubicBezTo>
                  <a:cubicBezTo>
                    <a:pt x="870" y="3934"/>
                    <a:pt x="858" y="3076"/>
                    <a:pt x="1001" y="2398"/>
                  </a:cubicBezTo>
                  <a:cubicBezTo>
                    <a:pt x="1143" y="1755"/>
                    <a:pt x="1501" y="874"/>
                    <a:pt x="2155" y="588"/>
                  </a:cubicBezTo>
                  <a:cubicBezTo>
                    <a:pt x="2269" y="537"/>
                    <a:pt x="2374" y="513"/>
                    <a:pt x="2473" y="513"/>
                  </a:cubicBezTo>
                  <a:cubicBezTo>
                    <a:pt x="3057" y="513"/>
                    <a:pt x="3385" y="1325"/>
                    <a:pt x="3548" y="1814"/>
                  </a:cubicBezTo>
                  <a:cubicBezTo>
                    <a:pt x="3588" y="1928"/>
                    <a:pt x="3676" y="1976"/>
                    <a:pt x="3768" y="1976"/>
                  </a:cubicBezTo>
                  <a:cubicBezTo>
                    <a:pt x="3926" y="1976"/>
                    <a:pt x="4093" y="1832"/>
                    <a:pt x="4025" y="1636"/>
                  </a:cubicBezTo>
                  <a:cubicBezTo>
                    <a:pt x="3798" y="957"/>
                    <a:pt x="3465" y="207"/>
                    <a:pt x="2691" y="28"/>
                  </a:cubicBezTo>
                  <a:cubicBezTo>
                    <a:pt x="2607" y="10"/>
                    <a:pt x="2524" y="1"/>
                    <a:pt x="2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4"/>
            <p:cNvSpPr/>
            <p:nvPr/>
          </p:nvSpPr>
          <p:spPr>
            <a:xfrm>
              <a:off x="7869225" y="4702250"/>
              <a:ext cx="69275" cy="87050"/>
            </a:xfrm>
            <a:custGeom>
              <a:avLst/>
              <a:gdLst/>
              <a:ahLst/>
              <a:cxnLst/>
              <a:rect l="l" t="t" r="r" b="b"/>
              <a:pathLst>
                <a:path w="2771" h="3482" extrusionOk="0">
                  <a:moveTo>
                    <a:pt x="2477" y="1"/>
                  </a:moveTo>
                  <a:cubicBezTo>
                    <a:pt x="2376" y="1"/>
                    <a:pt x="2289" y="63"/>
                    <a:pt x="2235" y="153"/>
                  </a:cubicBezTo>
                  <a:cubicBezTo>
                    <a:pt x="1592" y="1153"/>
                    <a:pt x="901" y="2118"/>
                    <a:pt x="151" y="3058"/>
                  </a:cubicBezTo>
                  <a:cubicBezTo>
                    <a:pt x="0" y="3254"/>
                    <a:pt x="180" y="3482"/>
                    <a:pt x="366" y="3482"/>
                  </a:cubicBezTo>
                  <a:cubicBezTo>
                    <a:pt x="429" y="3482"/>
                    <a:pt x="493" y="3455"/>
                    <a:pt x="544" y="3392"/>
                  </a:cubicBezTo>
                  <a:cubicBezTo>
                    <a:pt x="1318" y="2415"/>
                    <a:pt x="2033" y="1403"/>
                    <a:pt x="2699" y="367"/>
                  </a:cubicBezTo>
                  <a:cubicBezTo>
                    <a:pt x="2771" y="248"/>
                    <a:pt x="2687" y="82"/>
                    <a:pt x="2580" y="22"/>
                  </a:cubicBezTo>
                  <a:cubicBezTo>
                    <a:pt x="2545" y="7"/>
                    <a:pt x="2510" y="1"/>
                    <a:pt x="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4"/>
            <p:cNvSpPr/>
            <p:nvPr/>
          </p:nvSpPr>
          <p:spPr>
            <a:xfrm>
              <a:off x="7839625" y="4448250"/>
              <a:ext cx="82375" cy="98025"/>
            </a:xfrm>
            <a:custGeom>
              <a:avLst/>
              <a:gdLst/>
              <a:ahLst/>
              <a:cxnLst/>
              <a:rect l="l" t="t" r="r" b="b"/>
              <a:pathLst>
                <a:path w="3295" h="3921" extrusionOk="0">
                  <a:moveTo>
                    <a:pt x="375" y="1"/>
                  </a:moveTo>
                  <a:cubicBezTo>
                    <a:pt x="185" y="1"/>
                    <a:pt x="1" y="202"/>
                    <a:pt x="157" y="383"/>
                  </a:cubicBezTo>
                  <a:cubicBezTo>
                    <a:pt x="1073" y="1479"/>
                    <a:pt x="1943" y="2622"/>
                    <a:pt x="2740" y="3812"/>
                  </a:cubicBezTo>
                  <a:cubicBezTo>
                    <a:pt x="2794" y="3889"/>
                    <a:pt x="2865" y="3921"/>
                    <a:pt x="2936" y="3921"/>
                  </a:cubicBezTo>
                  <a:cubicBezTo>
                    <a:pt x="3117" y="3921"/>
                    <a:pt x="3294" y="3712"/>
                    <a:pt x="3157" y="3515"/>
                  </a:cubicBezTo>
                  <a:cubicBezTo>
                    <a:pt x="2359" y="2324"/>
                    <a:pt x="1502" y="1181"/>
                    <a:pt x="573" y="98"/>
                  </a:cubicBezTo>
                  <a:cubicBezTo>
                    <a:pt x="518" y="29"/>
                    <a:pt x="446" y="1"/>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4"/>
            <p:cNvSpPr/>
            <p:nvPr/>
          </p:nvSpPr>
          <p:spPr>
            <a:xfrm>
              <a:off x="7717325" y="4338425"/>
              <a:ext cx="15650" cy="135825"/>
            </a:xfrm>
            <a:custGeom>
              <a:avLst/>
              <a:gdLst/>
              <a:ahLst/>
              <a:cxnLst/>
              <a:rect l="l" t="t" r="r" b="b"/>
              <a:pathLst>
                <a:path w="626" h="5433" extrusionOk="0">
                  <a:moveTo>
                    <a:pt x="279" y="1"/>
                  </a:moveTo>
                  <a:cubicBezTo>
                    <a:pt x="144" y="1"/>
                    <a:pt x="0" y="97"/>
                    <a:pt x="0" y="276"/>
                  </a:cubicBezTo>
                  <a:cubicBezTo>
                    <a:pt x="12" y="1919"/>
                    <a:pt x="48" y="3562"/>
                    <a:pt x="108" y="5205"/>
                  </a:cubicBezTo>
                  <a:cubicBezTo>
                    <a:pt x="113" y="5360"/>
                    <a:pt x="226" y="5432"/>
                    <a:pt x="345" y="5432"/>
                  </a:cubicBezTo>
                  <a:cubicBezTo>
                    <a:pt x="482" y="5432"/>
                    <a:pt x="626" y="5336"/>
                    <a:pt x="619" y="5157"/>
                  </a:cubicBezTo>
                  <a:cubicBezTo>
                    <a:pt x="548" y="3514"/>
                    <a:pt x="524" y="1871"/>
                    <a:pt x="512" y="228"/>
                  </a:cubicBezTo>
                  <a:cubicBezTo>
                    <a:pt x="507" y="73"/>
                    <a:pt x="396" y="1"/>
                    <a:pt x="2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4"/>
            <p:cNvSpPr/>
            <p:nvPr/>
          </p:nvSpPr>
          <p:spPr>
            <a:xfrm>
              <a:off x="7721500" y="4329125"/>
              <a:ext cx="76075" cy="128475"/>
            </a:xfrm>
            <a:custGeom>
              <a:avLst/>
              <a:gdLst/>
              <a:ahLst/>
              <a:cxnLst/>
              <a:rect l="l" t="t" r="r" b="b"/>
              <a:pathLst>
                <a:path w="3043" h="5139" extrusionOk="0">
                  <a:moveTo>
                    <a:pt x="2435" y="1"/>
                  </a:moveTo>
                  <a:cubicBezTo>
                    <a:pt x="2298" y="1"/>
                    <a:pt x="2160" y="94"/>
                    <a:pt x="2179" y="267"/>
                  </a:cubicBezTo>
                  <a:cubicBezTo>
                    <a:pt x="2250" y="1160"/>
                    <a:pt x="2322" y="2053"/>
                    <a:pt x="2393" y="2946"/>
                  </a:cubicBezTo>
                  <a:cubicBezTo>
                    <a:pt x="1679" y="2969"/>
                    <a:pt x="964" y="2993"/>
                    <a:pt x="250" y="3017"/>
                  </a:cubicBezTo>
                  <a:cubicBezTo>
                    <a:pt x="107" y="3017"/>
                    <a:pt x="0" y="3160"/>
                    <a:pt x="12" y="3291"/>
                  </a:cubicBezTo>
                  <a:cubicBezTo>
                    <a:pt x="24" y="3434"/>
                    <a:pt x="155" y="3529"/>
                    <a:pt x="298" y="3529"/>
                  </a:cubicBezTo>
                  <a:cubicBezTo>
                    <a:pt x="1000" y="3505"/>
                    <a:pt x="1715" y="3481"/>
                    <a:pt x="2429" y="3458"/>
                  </a:cubicBezTo>
                  <a:cubicBezTo>
                    <a:pt x="2453" y="3946"/>
                    <a:pt x="2488" y="4434"/>
                    <a:pt x="2524" y="4910"/>
                  </a:cubicBezTo>
                  <a:cubicBezTo>
                    <a:pt x="2530" y="5066"/>
                    <a:pt x="2645" y="5139"/>
                    <a:pt x="2765" y="5139"/>
                  </a:cubicBezTo>
                  <a:cubicBezTo>
                    <a:pt x="2901" y="5139"/>
                    <a:pt x="3042" y="5045"/>
                    <a:pt x="3036" y="4874"/>
                  </a:cubicBezTo>
                  <a:cubicBezTo>
                    <a:pt x="2941" y="3315"/>
                    <a:pt x="2822" y="1767"/>
                    <a:pt x="2679" y="219"/>
                  </a:cubicBezTo>
                  <a:cubicBezTo>
                    <a:pt x="2668" y="70"/>
                    <a:pt x="2552" y="1"/>
                    <a:pt x="2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4"/>
            <p:cNvSpPr/>
            <p:nvPr/>
          </p:nvSpPr>
          <p:spPr>
            <a:xfrm>
              <a:off x="7717600" y="4730850"/>
              <a:ext cx="18950" cy="135775"/>
            </a:xfrm>
            <a:custGeom>
              <a:avLst/>
              <a:gdLst/>
              <a:ahLst/>
              <a:cxnLst/>
              <a:rect l="l" t="t" r="r" b="b"/>
              <a:pathLst>
                <a:path w="758" h="5431" extrusionOk="0">
                  <a:moveTo>
                    <a:pt x="274" y="1"/>
                  </a:moveTo>
                  <a:cubicBezTo>
                    <a:pt x="139" y="1"/>
                    <a:pt x="1" y="94"/>
                    <a:pt x="13" y="271"/>
                  </a:cubicBezTo>
                  <a:cubicBezTo>
                    <a:pt x="85" y="1914"/>
                    <a:pt x="168" y="3557"/>
                    <a:pt x="239" y="5212"/>
                  </a:cubicBezTo>
                  <a:cubicBezTo>
                    <a:pt x="245" y="5361"/>
                    <a:pt x="358" y="5431"/>
                    <a:pt x="476" y="5431"/>
                  </a:cubicBezTo>
                  <a:cubicBezTo>
                    <a:pt x="613" y="5431"/>
                    <a:pt x="758" y="5337"/>
                    <a:pt x="751" y="5165"/>
                  </a:cubicBezTo>
                  <a:cubicBezTo>
                    <a:pt x="668" y="3522"/>
                    <a:pt x="597" y="1879"/>
                    <a:pt x="513" y="224"/>
                  </a:cubicBezTo>
                  <a:cubicBezTo>
                    <a:pt x="508" y="73"/>
                    <a:pt x="392"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4"/>
            <p:cNvSpPr/>
            <p:nvPr/>
          </p:nvSpPr>
          <p:spPr>
            <a:xfrm>
              <a:off x="7721575" y="4735725"/>
              <a:ext cx="77650" cy="124900"/>
            </a:xfrm>
            <a:custGeom>
              <a:avLst/>
              <a:gdLst/>
              <a:ahLst/>
              <a:cxnLst/>
              <a:rect l="l" t="t" r="r" b="b"/>
              <a:pathLst>
                <a:path w="3106" h="4996" extrusionOk="0">
                  <a:moveTo>
                    <a:pt x="2398" y="0"/>
                  </a:moveTo>
                  <a:cubicBezTo>
                    <a:pt x="2260" y="0"/>
                    <a:pt x="2121" y="94"/>
                    <a:pt x="2140" y="267"/>
                  </a:cubicBezTo>
                  <a:lnTo>
                    <a:pt x="2390" y="2803"/>
                  </a:lnTo>
                  <a:cubicBezTo>
                    <a:pt x="2113" y="2832"/>
                    <a:pt x="1835" y="2848"/>
                    <a:pt x="1559" y="2848"/>
                  </a:cubicBezTo>
                  <a:cubicBezTo>
                    <a:pt x="1171" y="2848"/>
                    <a:pt x="784" y="2818"/>
                    <a:pt x="402" y="2755"/>
                  </a:cubicBezTo>
                  <a:cubicBezTo>
                    <a:pt x="387" y="2753"/>
                    <a:pt x="373" y="2752"/>
                    <a:pt x="360" y="2752"/>
                  </a:cubicBezTo>
                  <a:cubicBezTo>
                    <a:pt x="73" y="2752"/>
                    <a:pt x="0" y="3210"/>
                    <a:pt x="319" y="3255"/>
                  </a:cubicBezTo>
                  <a:cubicBezTo>
                    <a:pt x="728" y="3319"/>
                    <a:pt x="1150" y="3353"/>
                    <a:pt x="1572" y="3353"/>
                  </a:cubicBezTo>
                  <a:cubicBezTo>
                    <a:pt x="1862" y="3353"/>
                    <a:pt x="2152" y="3337"/>
                    <a:pt x="2438" y="3303"/>
                  </a:cubicBezTo>
                  <a:cubicBezTo>
                    <a:pt x="2485" y="3791"/>
                    <a:pt x="2533" y="4279"/>
                    <a:pt x="2581" y="4767"/>
                  </a:cubicBezTo>
                  <a:cubicBezTo>
                    <a:pt x="2592" y="4923"/>
                    <a:pt x="2710" y="4996"/>
                    <a:pt x="2830" y="4996"/>
                  </a:cubicBezTo>
                  <a:cubicBezTo>
                    <a:pt x="2967" y="4996"/>
                    <a:pt x="3105" y="4902"/>
                    <a:pt x="3093" y="4732"/>
                  </a:cubicBezTo>
                  <a:cubicBezTo>
                    <a:pt x="2938" y="3231"/>
                    <a:pt x="2795" y="1731"/>
                    <a:pt x="2652" y="219"/>
                  </a:cubicBezTo>
                  <a:cubicBezTo>
                    <a:pt x="2636" y="70"/>
                    <a:pt x="2517"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sentence">
  <p:cSld name="CUSTOM_6">
    <p:bg>
      <p:bgPr>
        <a:blipFill>
          <a:blip r:embed="rId2">
            <a:alphaModFix/>
          </a:blip>
          <a:stretch>
            <a:fillRect/>
          </a:stretch>
        </a:blipFill>
        <a:effectLst/>
      </p:bgPr>
    </p:bg>
    <p:spTree>
      <p:nvGrpSpPr>
        <p:cNvPr id="1" name="Shape 89"/>
        <p:cNvGrpSpPr/>
        <p:nvPr/>
      </p:nvGrpSpPr>
      <p:grpSpPr>
        <a:xfrm>
          <a:off x="0" y="0"/>
          <a:ext cx="0" cy="0"/>
          <a:chOff x="0" y="0"/>
          <a:chExt cx="0" cy="0"/>
        </a:xfrm>
      </p:grpSpPr>
      <p:sp>
        <p:nvSpPr>
          <p:cNvPr id="90" name="Google Shape;90;p15"/>
          <p:cNvSpPr txBox="1">
            <a:spLocks noGrp="1"/>
          </p:cNvSpPr>
          <p:nvPr>
            <p:ph type="ctrTitle"/>
          </p:nvPr>
        </p:nvSpPr>
        <p:spPr>
          <a:xfrm>
            <a:off x="2263725" y="1084075"/>
            <a:ext cx="4616400" cy="15855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lt1"/>
              </a:buClr>
              <a:buSzPts val="6500"/>
              <a:buNone/>
              <a:defRPr sz="6500">
                <a:solidFill>
                  <a:schemeClr val="lt1"/>
                </a:solidFill>
              </a:defRPr>
            </a:lvl1pPr>
            <a:lvl2pPr lvl="1" algn="ctr" rtl="0">
              <a:lnSpc>
                <a:spcPct val="80000"/>
              </a:lnSpc>
              <a:spcBef>
                <a:spcPts val="0"/>
              </a:spcBef>
              <a:spcAft>
                <a:spcPts val="0"/>
              </a:spcAft>
              <a:buClr>
                <a:schemeClr val="lt1"/>
              </a:buClr>
              <a:buSzPts val="6500"/>
              <a:buNone/>
              <a:defRPr sz="6500">
                <a:solidFill>
                  <a:schemeClr val="lt1"/>
                </a:solidFill>
              </a:defRPr>
            </a:lvl2pPr>
            <a:lvl3pPr lvl="2" algn="ctr" rtl="0">
              <a:lnSpc>
                <a:spcPct val="80000"/>
              </a:lnSpc>
              <a:spcBef>
                <a:spcPts val="0"/>
              </a:spcBef>
              <a:spcAft>
                <a:spcPts val="0"/>
              </a:spcAft>
              <a:buClr>
                <a:schemeClr val="lt1"/>
              </a:buClr>
              <a:buSzPts val="6500"/>
              <a:buNone/>
              <a:defRPr sz="6500">
                <a:solidFill>
                  <a:schemeClr val="lt1"/>
                </a:solidFill>
              </a:defRPr>
            </a:lvl3pPr>
            <a:lvl4pPr lvl="3" algn="ctr" rtl="0">
              <a:lnSpc>
                <a:spcPct val="80000"/>
              </a:lnSpc>
              <a:spcBef>
                <a:spcPts val="0"/>
              </a:spcBef>
              <a:spcAft>
                <a:spcPts val="0"/>
              </a:spcAft>
              <a:buClr>
                <a:schemeClr val="lt1"/>
              </a:buClr>
              <a:buSzPts val="6500"/>
              <a:buNone/>
              <a:defRPr sz="6500">
                <a:solidFill>
                  <a:schemeClr val="lt1"/>
                </a:solidFill>
              </a:defRPr>
            </a:lvl4pPr>
            <a:lvl5pPr lvl="4" algn="ctr" rtl="0">
              <a:lnSpc>
                <a:spcPct val="80000"/>
              </a:lnSpc>
              <a:spcBef>
                <a:spcPts val="0"/>
              </a:spcBef>
              <a:spcAft>
                <a:spcPts val="0"/>
              </a:spcAft>
              <a:buClr>
                <a:schemeClr val="lt1"/>
              </a:buClr>
              <a:buSzPts val="6500"/>
              <a:buNone/>
              <a:defRPr sz="6500">
                <a:solidFill>
                  <a:schemeClr val="lt1"/>
                </a:solidFill>
              </a:defRPr>
            </a:lvl5pPr>
            <a:lvl6pPr lvl="5" algn="ctr" rtl="0">
              <a:lnSpc>
                <a:spcPct val="80000"/>
              </a:lnSpc>
              <a:spcBef>
                <a:spcPts val="0"/>
              </a:spcBef>
              <a:spcAft>
                <a:spcPts val="0"/>
              </a:spcAft>
              <a:buClr>
                <a:schemeClr val="lt1"/>
              </a:buClr>
              <a:buSzPts val="6500"/>
              <a:buNone/>
              <a:defRPr sz="6500">
                <a:solidFill>
                  <a:schemeClr val="lt1"/>
                </a:solidFill>
              </a:defRPr>
            </a:lvl6pPr>
            <a:lvl7pPr lvl="6" algn="ctr" rtl="0">
              <a:lnSpc>
                <a:spcPct val="80000"/>
              </a:lnSpc>
              <a:spcBef>
                <a:spcPts val="0"/>
              </a:spcBef>
              <a:spcAft>
                <a:spcPts val="0"/>
              </a:spcAft>
              <a:buClr>
                <a:schemeClr val="lt1"/>
              </a:buClr>
              <a:buSzPts val="6500"/>
              <a:buNone/>
              <a:defRPr sz="6500">
                <a:solidFill>
                  <a:schemeClr val="lt1"/>
                </a:solidFill>
              </a:defRPr>
            </a:lvl7pPr>
            <a:lvl8pPr lvl="7" algn="ctr" rtl="0">
              <a:lnSpc>
                <a:spcPct val="80000"/>
              </a:lnSpc>
              <a:spcBef>
                <a:spcPts val="0"/>
              </a:spcBef>
              <a:spcAft>
                <a:spcPts val="0"/>
              </a:spcAft>
              <a:buClr>
                <a:schemeClr val="lt1"/>
              </a:buClr>
              <a:buSzPts val="6500"/>
              <a:buNone/>
              <a:defRPr sz="6500">
                <a:solidFill>
                  <a:schemeClr val="lt1"/>
                </a:solidFill>
              </a:defRPr>
            </a:lvl8pPr>
            <a:lvl9pPr lvl="8" algn="ctr" rtl="0">
              <a:lnSpc>
                <a:spcPct val="80000"/>
              </a:lnSpc>
              <a:spcBef>
                <a:spcPts val="0"/>
              </a:spcBef>
              <a:spcAft>
                <a:spcPts val="0"/>
              </a:spcAft>
              <a:buClr>
                <a:schemeClr val="lt1"/>
              </a:buClr>
              <a:buSzPts val="6500"/>
              <a:buNone/>
              <a:defRPr sz="6500">
                <a:solidFill>
                  <a:schemeClr val="lt1"/>
                </a:solidFill>
              </a:defRPr>
            </a:lvl9pPr>
          </a:lstStyle>
          <a:p>
            <a:endParaRPr/>
          </a:p>
        </p:txBody>
      </p:sp>
      <p:sp>
        <p:nvSpPr>
          <p:cNvPr id="91" name="Google Shape;91;p15"/>
          <p:cNvSpPr txBox="1">
            <a:spLocks noGrp="1"/>
          </p:cNvSpPr>
          <p:nvPr>
            <p:ph type="subTitle" idx="1"/>
          </p:nvPr>
        </p:nvSpPr>
        <p:spPr>
          <a:xfrm>
            <a:off x="2606024" y="2795725"/>
            <a:ext cx="3931800" cy="46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None/>
              <a:defRPr>
                <a:solidFill>
                  <a:schemeClr val="lt1"/>
                </a:solidFill>
              </a:defRPr>
            </a:lvl1pPr>
            <a:lvl2pPr lvl="1" algn="ctr" rtl="0">
              <a:lnSpc>
                <a:spcPct val="100000"/>
              </a:lnSpc>
              <a:spcBef>
                <a:spcPts val="0"/>
              </a:spcBef>
              <a:spcAft>
                <a:spcPts val="0"/>
              </a:spcAft>
              <a:buClr>
                <a:schemeClr val="lt1"/>
              </a:buClr>
              <a:buSzPts val="1800"/>
              <a:buNone/>
              <a:defRPr sz="1800">
                <a:solidFill>
                  <a:schemeClr val="lt1"/>
                </a:solidFill>
              </a:defRPr>
            </a:lvl2pPr>
            <a:lvl3pPr lvl="2" algn="ctr" rtl="0">
              <a:lnSpc>
                <a:spcPct val="100000"/>
              </a:lnSpc>
              <a:spcBef>
                <a:spcPts val="0"/>
              </a:spcBef>
              <a:spcAft>
                <a:spcPts val="0"/>
              </a:spcAft>
              <a:buClr>
                <a:schemeClr val="lt1"/>
              </a:buClr>
              <a:buSzPts val="1800"/>
              <a:buNone/>
              <a:defRPr sz="1800">
                <a:solidFill>
                  <a:schemeClr val="lt1"/>
                </a:solidFill>
              </a:defRPr>
            </a:lvl3pPr>
            <a:lvl4pPr lvl="3" algn="ctr" rtl="0">
              <a:lnSpc>
                <a:spcPct val="100000"/>
              </a:lnSpc>
              <a:spcBef>
                <a:spcPts val="0"/>
              </a:spcBef>
              <a:spcAft>
                <a:spcPts val="0"/>
              </a:spcAft>
              <a:buClr>
                <a:schemeClr val="lt1"/>
              </a:buClr>
              <a:buSzPts val="1800"/>
              <a:buNone/>
              <a:defRPr sz="1800">
                <a:solidFill>
                  <a:schemeClr val="lt1"/>
                </a:solidFill>
              </a:defRPr>
            </a:lvl4pPr>
            <a:lvl5pPr lvl="4" algn="ctr" rtl="0">
              <a:lnSpc>
                <a:spcPct val="100000"/>
              </a:lnSpc>
              <a:spcBef>
                <a:spcPts val="0"/>
              </a:spcBef>
              <a:spcAft>
                <a:spcPts val="0"/>
              </a:spcAft>
              <a:buClr>
                <a:schemeClr val="lt1"/>
              </a:buClr>
              <a:buSzPts val="1800"/>
              <a:buNone/>
              <a:defRPr sz="1800">
                <a:solidFill>
                  <a:schemeClr val="lt1"/>
                </a:solidFill>
              </a:defRPr>
            </a:lvl5pPr>
            <a:lvl6pPr lvl="5" algn="ctr" rtl="0">
              <a:lnSpc>
                <a:spcPct val="100000"/>
              </a:lnSpc>
              <a:spcBef>
                <a:spcPts val="0"/>
              </a:spcBef>
              <a:spcAft>
                <a:spcPts val="0"/>
              </a:spcAft>
              <a:buClr>
                <a:schemeClr val="lt1"/>
              </a:buClr>
              <a:buSzPts val="1800"/>
              <a:buNone/>
              <a:defRPr sz="1800">
                <a:solidFill>
                  <a:schemeClr val="lt1"/>
                </a:solidFill>
              </a:defRPr>
            </a:lvl6pPr>
            <a:lvl7pPr lvl="6" algn="ctr" rtl="0">
              <a:lnSpc>
                <a:spcPct val="100000"/>
              </a:lnSpc>
              <a:spcBef>
                <a:spcPts val="0"/>
              </a:spcBef>
              <a:spcAft>
                <a:spcPts val="0"/>
              </a:spcAft>
              <a:buClr>
                <a:schemeClr val="lt1"/>
              </a:buClr>
              <a:buSzPts val="1800"/>
              <a:buNone/>
              <a:defRPr sz="1800">
                <a:solidFill>
                  <a:schemeClr val="lt1"/>
                </a:solidFill>
              </a:defRPr>
            </a:lvl7pPr>
            <a:lvl8pPr lvl="7" algn="ctr" rtl="0">
              <a:lnSpc>
                <a:spcPct val="100000"/>
              </a:lnSpc>
              <a:spcBef>
                <a:spcPts val="0"/>
              </a:spcBef>
              <a:spcAft>
                <a:spcPts val="0"/>
              </a:spcAft>
              <a:buClr>
                <a:schemeClr val="lt1"/>
              </a:buClr>
              <a:buSzPts val="1800"/>
              <a:buNone/>
              <a:defRPr sz="1800">
                <a:solidFill>
                  <a:schemeClr val="lt1"/>
                </a:solidFill>
              </a:defRPr>
            </a:lvl8pPr>
            <a:lvl9pPr lvl="8" algn="ctr" rtl="0">
              <a:lnSpc>
                <a:spcPct val="100000"/>
              </a:lnSpc>
              <a:spcBef>
                <a:spcPts val="0"/>
              </a:spcBef>
              <a:spcAft>
                <a:spcPts val="0"/>
              </a:spcAft>
              <a:buClr>
                <a:schemeClr val="lt1"/>
              </a:buClr>
              <a:buSzPts val="1800"/>
              <a:buNone/>
              <a:defRPr sz="1800">
                <a:solidFill>
                  <a:schemeClr val="lt1"/>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center">
  <p:cSld name="CUSTOM_5">
    <p:bg>
      <p:bgPr>
        <a:blipFill>
          <a:blip r:embed="rId2">
            <a:alphaModFix/>
          </a:blip>
          <a:stretch>
            <a:fillRect/>
          </a:stretch>
        </a:blipFill>
        <a:effectLst/>
      </p:bgPr>
    </p:bg>
    <p:spTree>
      <p:nvGrpSpPr>
        <p:cNvPr id="1" name="Shape 92"/>
        <p:cNvGrpSpPr/>
        <p:nvPr/>
      </p:nvGrpSpPr>
      <p:grpSpPr>
        <a:xfrm>
          <a:off x="0" y="0"/>
          <a:ext cx="0" cy="0"/>
          <a:chOff x="0" y="0"/>
          <a:chExt cx="0" cy="0"/>
        </a:xfrm>
      </p:grpSpPr>
      <p:sp>
        <p:nvSpPr>
          <p:cNvPr id="93" name="Google Shape;93;p16"/>
          <p:cNvSpPr txBox="1">
            <a:spLocks noGrp="1"/>
          </p:cNvSpPr>
          <p:nvPr>
            <p:ph type="title"/>
          </p:nvPr>
        </p:nvSpPr>
        <p:spPr>
          <a:xfrm>
            <a:off x="1842192" y="1521750"/>
            <a:ext cx="54597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000"/>
              <a:buNone/>
              <a:defRPr>
                <a:solidFill>
                  <a:schemeClr val="lt1"/>
                </a:solidFill>
              </a:defRPr>
            </a:lvl1pPr>
            <a:lvl2pPr lvl="1" algn="ctr" rtl="0">
              <a:spcBef>
                <a:spcPts val="0"/>
              </a:spcBef>
              <a:spcAft>
                <a:spcPts val="0"/>
              </a:spcAft>
              <a:buClr>
                <a:schemeClr val="lt1"/>
              </a:buClr>
              <a:buSzPts val="3000"/>
              <a:buNone/>
              <a:defRPr>
                <a:solidFill>
                  <a:schemeClr val="lt1"/>
                </a:solidFill>
              </a:defRPr>
            </a:lvl2pPr>
            <a:lvl3pPr lvl="2" algn="ctr" rtl="0">
              <a:spcBef>
                <a:spcPts val="0"/>
              </a:spcBef>
              <a:spcAft>
                <a:spcPts val="0"/>
              </a:spcAft>
              <a:buClr>
                <a:schemeClr val="lt1"/>
              </a:buClr>
              <a:buSzPts val="3000"/>
              <a:buNone/>
              <a:defRPr>
                <a:solidFill>
                  <a:schemeClr val="lt1"/>
                </a:solidFill>
              </a:defRPr>
            </a:lvl3pPr>
            <a:lvl4pPr lvl="3" algn="ctr" rtl="0">
              <a:spcBef>
                <a:spcPts val="0"/>
              </a:spcBef>
              <a:spcAft>
                <a:spcPts val="0"/>
              </a:spcAft>
              <a:buClr>
                <a:schemeClr val="lt1"/>
              </a:buClr>
              <a:buSzPts val="3000"/>
              <a:buNone/>
              <a:defRPr>
                <a:solidFill>
                  <a:schemeClr val="lt1"/>
                </a:solidFill>
              </a:defRPr>
            </a:lvl4pPr>
            <a:lvl5pPr lvl="4" algn="ctr" rtl="0">
              <a:spcBef>
                <a:spcPts val="0"/>
              </a:spcBef>
              <a:spcAft>
                <a:spcPts val="0"/>
              </a:spcAft>
              <a:buClr>
                <a:schemeClr val="lt1"/>
              </a:buClr>
              <a:buSzPts val="3000"/>
              <a:buNone/>
              <a:defRPr>
                <a:solidFill>
                  <a:schemeClr val="lt1"/>
                </a:solidFill>
              </a:defRPr>
            </a:lvl5pPr>
            <a:lvl6pPr lvl="5" algn="ctr" rtl="0">
              <a:spcBef>
                <a:spcPts val="0"/>
              </a:spcBef>
              <a:spcAft>
                <a:spcPts val="0"/>
              </a:spcAft>
              <a:buClr>
                <a:schemeClr val="lt1"/>
              </a:buClr>
              <a:buSzPts val="3000"/>
              <a:buNone/>
              <a:defRPr>
                <a:solidFill>
                  <a:schemeClr val="lt1"/>
                </a:solidFill>
              </a:defRPr>
            </a:lvl6pPr>
            <a:lvl7pPr lvl="6" algn="ctr" rtl="0">
              <a:spcBef>
                <a:spcPts val="0"/>
              </a:spcBef>
              <a:spcAft>
                <a:spcPts val="0"/>
              </a:spcAft>
              <a:buClr>
                <a:schemeClr val="lt1"/>
              </a:buClr>
              <a:buSzPts val="3000"/>
              <a:buNone/>
              <a:defRPr>
                <a:solidFill>
                  <a:schemeClr val="lt1"/>
                </a:solidFill>
              </a:defRPr>
            </a:lvl7pPr>
            <a:lvl8pPr lvl="7" algn="ctr" rtl="0">
              <a:spcBef>
                <a:spcPts val="0"/>
              </a:spcBef>
              <a:spcAft>
                <a:spcPts val="0"/>
              </a:spcAft>
              <a:buClr>
                <a:schemeClr val="lt1"/>
              </a:buClr>
              <a:buSzPts val="3000"/>
              <a:buNone/>
              <a:defRPr>
                <a:solidFill>
                  <a:schemeClr val="lt1"/>
                </a:solidFill>
              </a:defRPr>
            </a:lvl8pPr>
            <a:lvl9pPr lvl="8" algn="ctr" rtl="0">
              <a:spcBef>
                <a:spcPts val="0"/>
              </a:spcBef>
              <a:spcAft>
                <a:spcPts val="0"/>
              </a:spcAft>
              <a:buClr>
                <a:schemeClr val="lt1"/>
              </a:buClr>
              <a:buSzPts val="3000"/>
              <a:buNone/>
              <a:defRPr>
                <a:solidFill>
                  <a:schemeClr val="lt1"/>
                </a:solidFill>
              </a:defRPr>
            </a:lvl9pPr>
          </a:lstStyle>
          <a:p>
            <a:endParaRPr/>
          </a:p>
        </p:txBody>
      </p:sp>
      <p:sp>
        <p:nvSpPr>
          <p:cNvPr id="94" name="Google Shape;94;p16"/>
          <p:cNvSpPr txBox="1">
            <a:spLocks noGrp="1"/>
          </p:cNvSpPr>
          <p:nvPr>
            <p:ph type="body" idx="1"/>
          </p:nvPr>
        </p:nvSpPr>
        <p:spPr>
          <a:xfrm>
            <a:off x="1842125" y="2149350"/>
            <a:ext cx="5459700" cy="1472400"/>
          </a:xfrm>
          <a:prstGeom prst="rect">
            <a:avLst/>
          </a:prstGeom>
        </p:spPr>
        <p:txBody>
          <a:bodyPr spcFirstLastPara="1" wrap="square" lIns="91425" tIns="91425" rIns="91425" bIns="91425" anchor="t" anchorCtr="0">
            <a:noAutofit/>
          </a:bodyPr>
          <a:lstStyle>
            <a:lvl1pPr marL="457200" lvl="0" indent="-330200" algn="ctr" rtl="0">
              <a:lnSpc>
                <a:spcPct val="100000"/>
              </a:lnSpc>
              <a:spcBef>
                <a:spcPts val="0"/>
              </a:spcBef>
              <a:spcAft>
                <a:spcPts val="0"/>
              </a:spcAft>
              <a:buClr>
                <a:schemeClr val="lt1"/>
              </a:buClr>
              <a:buSzPts val="1600"/>
              <a:buChar char="●"/>
              <a:defRPr sz="1600">
                <a:solidFill>
                  <a:schemeClr val="lt1"/>
                </a:solidFill>
              </a:defRPr>
            </a:lvl1pPr>
            <a:lvl2pPr marL="914400" lvl="1" indent="-330200" algn="ctr" rtl="0">
              <a:lnSpc>
                <a:spcPct val="100000"/>
              </a:lnSpc>
              <a:spcBef>
                <a:spcPts val="0"/>
              </a:spcBef>
              <a:spcAft>
                <a:spcPts val="0"/>
              </a:spcAft>
              <a:buClr>
                <a:schemeClr val="lt1"/>
              </a:buClr>
              <a:buSzPts val="1600"/>
              <a:buChar char="○"/>
              <a:defRPr sz="1600">
                <a:solidFill>
                  <a:schemeClr val="lt1"/>
                </a:solidFill>
              </a:defRPr>
            </a:lvl2pPr>
            <a:lvl3pPr marL="1371600" lvl="2" indent="-330200" algn="ctr" rtl="0">
              <a:lnSpc>
                <a:spcPct val="100000"/>
              </a:lnSpc>
              <a:spcBef>
                <a:spcPts val="0"/>
              </a:spcBef>
              <a:spcAft>
                <a:spcPts val="0"/>
              </a:spcAft>
              <a:buClr>
                <a:schemeClr val="lt1"/>
              </a:buClr>
              <a:buSzPts val="1600"/>
              <a:buChar char="■"/>
              <a:defRPr sz="1600">
                <a:solidFill>
                  <a:schemeClr val="lt1"/>
                </a:solidFill>
              </a:defRPr>
            </a:lvl3pPr>
            <a:lvl4pPr marL="1828800" lvl="3" indent="-330200" algn="ctr" rtl="0">
              <a:lnSpc>
                <a:spcPct val="100000"/>
              </a:lnSpc>
              <a:spcBef>
                <a:spcPts val="0"/>
              </a:spcBef>
              <a:spcAft>
                <a:spcPts val="0"/>
              </a:spcAft>
              <a:buClr>
                <a:schemeClr val="lt1"/>
              </a:buClr>
              <a:buSzPts val="1600"/>
              <a:buChar char="●"/>
              <a:defRPr sz="1600">
                <a:solidFill>
                  <a:schemeClr val="lt1"/>
                </a:solidFill>
              </a:defRPr>
            </a:lvl4pPr>
            <a:lvl5pPr marL="2286000" lvl="4" indent="-330200" algn="ctr" rtl="0">
              <a:lnSpc>
                <a:spcPct val="100000"/>
              </a:lnSpc>
              <a:spcBef>
                <a:spcPts val="0"/>
              </a:spcBef>
              <a:spcAft>
                <a:spcPts val="0"/>
              </a:spcAft>
              <a:buClr>
                <a:schemeClr val="lt1"/>
              </a:buClr>
              <a:buSzPts val="1600"/>
              <a:buChar char="○"/>
              <a:defRPr sz="1600">
                <a:solidFill>
                  <a:schemeClr val="lt1"/>
                </a:solidFill>
              </a:defRPr>
            </a:lvl5pPr>
            <a:lvl6pPr marL="2743200" lvl="5" indent="-330200" algn="ctr" rtl="0">
              <a:lnSpc>
                <a:spcPct val="100000"/>
              </a:lnSpc>
              <a:spcBef>
                <a:spcPts val="0"/>
              </a:spcBef>
              <a:spcAft>
                <a:spcPts val="0"/>
              </a:spcAft>
              <a:buClr>
                <a:schemeClr val="lt1"/>
              </a:buClr>
              <a:buSzPts val="1600"/>
              <a:buChar char="■"/>
              <a:defRPr sz="1600">
                <a:solidFill>
                  <a:schemeClr val="lt1"/>
                </a:solidFill>
              </a:defRPr>
            </a:lvl6pPr>
            <a:lvl7pPr marL="3200400" lvl="6" indent="-330200" algn="ctr" rtl="0">
              <a:lnSpc>
                <a:spcPct val="100000"/>
              </a:lnSpc>
              <a:spcBef>
                <a:spcPts val="0"/>
              </a:spcBef>
              <a:spcAft>
                <a:spcPts val="0"/>
              </a:spcAft>
              <a:buClr>
                <a:schemeClr val="lt1"/>
              </a:buClr>
              <a:buSzPts val="1600"/>
              <a:buChar char="●"/>
              <a:defRPr sz="1600">
                <a:solidFill>
                  <a:schemeClr val="lt1"/>
                </a:solidFill>
              </a:defRPr>
            </a:lvl7pPr>
            <a:lvl8pPr marL="3657600" lvl="7" indent="-330200" algn="ctr" rtl="0">
              <a:lnSpc>
                <a:spcPct val="100000"/>
              </a:lnSpc>
              <a:spcBef>
                <a:spcPts val="0"/>
              </a:spcBef>
              <a:spcAft>
                <a:spcPts val="0"/>
              </a:spcAft>
              <a:buClr>
                <a:schemeClr val="lt1"/>
              </a:buClr>
              <a:buSzPts val="1600"/>
              <a:buChar char="○"/>
              <a:defRPr sz="1600">
                <a:solidFill>
                  <a:schemeClr val="lt1"/>
                </a:solidFill>
              </a:defRPr>
            </a:lvl8pPr>
            <a:lvl9pPr marL="4114800" lvl="8" indent="-330200" algn="ctr" rtl="0">
              <a:lnSpc>
                <a:spcPct val="100000"/>
              </a:lnSpc>
              <a:spcBef>
                <a:spcPts val="0"/>
              </a:spcBef>
              <a:spcAft>
                <a:spcPts val="0"/>
              </a:spcAft>
              <a:buClr>
                <a:schemeClr val="lt1"/>
              </a:buClr>
              <a:buSzPts val="1600"/>
              <a:buChar char="■"/>
              <a:defRPr sz="1600">
                <a:solidFill>
                  <a:schemeClr val="lt1"/>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ree columns">
  <p:cSld name="CUSTOM_3">
    <p:bg>
      <p:bgPr>
        <a:blipFill>
          <a:blip r:embed="rId2">
            <a:alphaModFix/>
          </a:blip>
          <a:stretch>
            <a:fillRect/>
          </a:stretch>
        </a:blipFill>
        <a:effectLst/>
      </p:bgPr>
    </p:bg>
    <p:spTree>
      <p:nvGrpSpPr>
        <p:cNvPr id="1" name="Shape 95"/>
        <p:cNvGrpSpPr/>
        <p:nvPr/>
      </p:nvGrpSpPr>
      <p:grpSpPr>
        <a:xfrm>
          <a:off x="0" y="0"/>
          <a:ext cx="0" cy="0"/>
          <a:chOff x="0" y="0"/>
          <a:chExt cx="0" cy="0"/>
        </a:xfrm>
      </p:grpSpPr>
      <p:sp>
        <p:nvSpPr>
          <p:cNvPr id="96" name="Google Shape;96;p17"/>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sz="3000">
                <a:solidFill>
                  <a:srgbClr val="FFFFFF"/>
                </a:solidFill>
              </a:defRPr>
            </a:lvl1pPr>
            <a:lvl2pPr lvl="1" algn="ctr" rtl="0">
              <a:spcBef>
                <a:spcPts val="0"/>
              </a:spcBef>
              <a:spcAft>
                <a:spcPts val="0"/>
              </a:spcAft>
              <a:buClr>
                <a:srgbClr val="FFFFFF"/>
              </a:buClr>
              <a:buSzPts val="3000"/>
              <a:buNone/>
              <a:defRPr sz="3000">
                <a:solidFill>
                  <a:srgbClr val="FFFFFF"/>
                </a:solidFill>
              </a:defRPr>
            </a:lvl2pPr>
            <a:lvl3pPr lvl="2" algn="ctr" rtl="0">
              <a:spcBef>
                <a:spcPts val="0"/>
              </a:spcBef>
              <a:spcAft>
                <a:spcPts val="0"/>
              </a:spcAft>
              <a:buClr>
                <a:srgbClr val="FFFFFF"/>
              </a:buClr>
              <a:buSzPts val="3000"/>
              <a:buNone/>
              <a:defRPr sz="3000">
                <a:solidFill>
                  <a:srgbClr val="FFFFFF"/>
                </a:solidFill>
              </a:defRPr>
            </a:lvl3pPr>
            <a:lvl4pPr lvl="3" algn="ctr" rtl="0">
              <a:spcBef>
                <a:spcPts val="0"/>
              </a:spcBef>
              <a:spcAft>
                <a:spcPts val="0"/>
              </a:spcAft>
              <a:buClr>
                <a:srgbClr val="FFFFFF"/>
              </a:buClr>
              <a:buSzPts val="3000"/>
              <a:buNone/>
              <a:defRPr sz="3000">
                <a:solidFill>
                  <a:srgbClr val="FFFFFF"/>
                </a:solidFill>
              </a:defRPr>
            </a:lvl4pPr>
            <a:lvl5pPr lvl="4" algn="ctr" rtl="0">
              <a:spcBef>
                <a:spcPts val="0"/>
              </a:spcBef>
              <a:spcAft>
                <a:spcPts val="0"/>
              </a:spcAft>
              <a:buClr>
                <a:srgbClr val="FFFFFF"/>
              </a:buClr>
              <a:buSzPts val="3000"/>
              <a:buNone/>
              <a:defRPr sz="3000">
                <a:solidFill>
                  <a:srgbClr val="FFFFFF"/>
                </a:solidFill>
              </a:defRPr>
            </a:lvl5pPr>
            <a:lvl6pPr lvl="5" algn="ctr" rtl="0">
              <a:spcBef>
                <a:spcPts val="0"/>
              </a:spcBef>
              <a:spcAft>
                <a:spcPts val="0"/>
              </a:spcAft>
              <a:buClr>
                <a:srgbClr val="FFFFFF"/>
              </a:buClr>
              <a:buSzPts val="3000"/>
              <a:buNone/>
              <a:defRPr sz="3000">
                <a:solidFill>
                  <a:srgbClr val="FFFFFF"/>
                </a:solidFill>
              </a:defRPr>
            </a:lvl6pPr>
            <a:lvl7pPr lvl="6" algn="ctr" rtl="0">
              <a:spcBef>
                <a:spcPts val="0"/>
              </a:spcBef>
              <a:spcAft>
                <a:spcPts val="0"/>
              </a:spcAft>
              <a:buClr>
                <a:srgbClr val="FFFFFF"/>
              </a:buClr>
              <a:buSzPts val="3000"/>
              <a:buNone/>
              <a:defRPr sz="3000">
                <a:solidFill>
                  <a:srgbClr val="FFFFFF"/>
                </a:solidFill>
              </a:defRPr>
            </a:lvl7pPr>
            <a:lvl8pPr lvl="7" algn="ctr" rtl="0">
              <a:spcBef>
                <a:spcPts val="0"/>
              </a:spcBef>
              <a:spcAft>
                <a:spcPts val="0"/>
              </a:spcAft>
              <a:buClr>
                <a:srgbClr val="FFFFFF"/>
              </a:buClr>
              <a:buSzPts val="3000"/>
              <a:buNone/>
              <a:defRPr sz="3000">
                <a:solidFill>
                  <a:srgbClr val="FFFFFF"/>
                </a:solidFill>
              </a:defRPr>
            </a:lvl8pPr>
            <a:lvl9pPr lvl="8" algn="ctr" rtl="0">
              <a:spcBef>
                <a:spcPts val="0"/>
              </a:spcBef>
              <a:spcAft>
                <a:spcPts val="0"/>
              </a:spcAft>
              <a:buClr>
                <a:srgbClr val="FFFFFF"/>
              </a:buClr>
              <a:buSzPts val="3000"/>
              <a:buNone/>
              <a:defRPr sz="3000">
                <a:solidFill>
                  <a:srgbClr val="FFFFFF"/>
                </a:solidFill>
              </a:defRPr>
            </a:lvl9pPr>
          </a:lstStyle>
          <a:p>
            <a:endParaRPr/>
          </a:p>
        </p:txBody>
      </p:sp>
      <p:sp>
        <p:nvSpPr>
          <p:cNvPr id="97" name="Google Shape;97;p17"/>
          <p:cNvSpPr txBox="1">
            <a:spLocks noGrp="1"/>
          </p:cNvSpPr>
          <p:nvPr>
            <p:ph type="subTitle" idx="1"/>
          </p:nvPr>
        </p:nvSpPr>
        <p:spPr>
          <a:xfrm>
            <a:off x="1034525" y="2419350"/>
            <a:ext cx="2051100" cy="40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98" name="Google Shape;98;p17"/>
          <p:cNvSpPr txBox="1">
            <a:spLocks noGrp="1"/>
          </p:cNvSpPr>
          <p:nvPr>
            <p:ph type="subTitle" idx="2"/>
          </p:nvPr>
        </p:nvSpPr>
        <p:spPr>
          <a:xfrm>
            <a:off x="1034525" y="2820850"/>
            <a:ext cx="2051100" cy="83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FFFFF"/>
                </a:solidFill>
              </a:defRPr>
            </a:lvl1pPr>
            <a:lvl2pPr lvl="1" algn="ctr" rtl="0">
              <a:lnSpc>
                <a:spcPct val="100000"/>
              </a:lnSpc>
              <a:spcBef>
                <a:spcPts val="0"/>
              </a:spcBef>
              <a:spcAft>
                <a:spcPts val="0"/>
              </a:spcAft>
              <a:buNone/>
              <a:defRPr sz="1400">
                <a:solidFill>
                  <a:srgbClr val="FFFFFF"/>
                </a:solidFill>
              </a:defRPr>
            </a:lvl2pPr>
            <a:lvl3pPr lvl="2" algn="ctr" rtl="0">
              <a:lnSpc>
                <a:spcPct val="100000"/>
              </a:lnSpc>
              <a:spcBef>
                <a:spcPts val="0"/>
              </a:spcBef>
              <a:spcAft>
                <a:spcPts val="0"/>
              </a:spcAft>
              <a:buNone/>
              <a:defRPr sz="1400">
                <a:solidFill>
                  <a:srgbClr val="FFFFFF"/>
                </a:solidFill>
              </a:defRPr>
            </a:lvl3pPr>
            <a:lvl4pPr lvl="3" algn="ctr" rtl="0">
              <a:lnSpc>
                <a:spcPct val="100000"/>
              </a:lnSpc>
              <a:spcBef>
                <a:spcPts val="0"/>
              </a:spcBef>
              <a:spcAft>
                <a:spcPts val="0"/>
              </a:spcAft>
              <a:buNone/>
              <a:defRPr sz="1400">
                <a:solidFill>
                  <a:srgbClr val="FFFFFF"/>
                </a:solidFill>
              </a:defRPr>
            </a:lvl4pPr>
            <a:lvl5pPr lvl="4" algn="ctr" rtl="0">
              <a:lnSpc>
                <a:spcPct val="100000"/>
              </a:lnSpc>
              <a:spcBef>
                <a:spcPts val="0"/>
              </a:spcBef>
              <a:spcAft>
                <a:spcPts val="0"/>
              </a:spcAft>
              <a:buNone/>
              <a:defRPr sz="1400">
                <a:solidFill>
                  <a:srgbClr val="FFFFFF"/>
                </a:solidFill>
              </a:defRPr>
            </a:lvl5pPr>
            <a:lvl6pPr lvl="5" algn="ctr" rtl="0">
              <a:lnSpc>
                <a:spcPct val="100000"/>
              </a:lnSpc>
              <a:spcBef>
                <a:spcPts val="0"/>
              </a:spcBef>
              <a:spcAft>
                <a:spcPts val="0"/>
              </a:spcAft>
              <a:buNone/>
              <a:defRPr sz="1400">
                <a:solidFill>
                  <a:srgbClr val="FFFFFF"/>
                </a:solidFill>
              </a:defRPr>
            </a:lvl6pPr>
            <a:lvl7pPr lvl="6" algn="ctr" rtl="0">
              <a:lnSpc>
                <a:spcPct val="100000"/>
              </a:lnSpc>
              <a:spcBef>
                <a:spcPts val="0"/>
              </a:spcBef>
              <a:spcAft>
                <a:spcPts val="0"/>
              </a:spcAft>
              <a:buNone/>
              <a:defRPr sz="1400">
                <a:solidFill>
                  <a:srgbClr val="FFFFFF"/>
                </a:solidFill>
              </a:defRPr>
            </a:lvl7pPr>
            <a:lvl8pPr lvl="7" algn="ctr" rtl="0">
              <a:lnSpc>
                <a:spcPct val="100000"/>
              </a:lnSpc>
              <a:spcBef>
                <a:spcPts val="0"/>
              </a:spcBef>
              <a:spcAft>
                <a:spcPts val="0"/>
              </a:spcAft>
              <a:buNone/>
              <a:defRPr sz="1400">
                <a:solidFill>
                  <a:srgbClr val="FFFFFF"/>
                </a:solidFill>
              </a:defRPr>
            </a:lvl8pPr>
            <a:lvl9pPr lvl="8" algn="ctr" rtl="0">
              <a:lnSpc>
                <a:spcPct val="100000"/>
              </a:lnSpc>
              <a:spcBef>
                <a:spcPts val="0"/>
              </a:spcBef>
              <a:spcAft>
                <a:spcPts val="0"/>
              </a:spcAft>
              <a:buNone/>
              <a:defRPr sz="1400">
                <a:solidFill>
                  <a:srgbClr val="FFFFFF"/>
                </a:solidFill>
              </a:defRPr>
            </a:lvl9pPr>
          </a:lstStyle>
          <a:p>
            <a:endParaRPr/>
          </a:p>
        </p:txBody>
      </p:sp>
      <p:sp>
        <p:nvSpPr>
          <p:cNvPr id="99" name="Google Shape;99;p17"/>
          <p:cNvSpPr txBox="1">
            <a:spLocks noGrp="1"/>
          </p:cNvSpPr>
          <p:nvPr>
            <p:ph type="subTitle" idx="3"/>
          </p:nvPr>
        </p:nvSpPr>
        <p:spPr>
          <a:xfrm>
            <a:off x="3546450" y="2419350"/>
            <a:ext cx="2051100" cy="40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00" name="Google Shape;100;p17"/>
          <p:cNvSpPr txBox="1">
            <a:spLocks noGrp="1"/>
          </p:cNvSpPr>
          <p:nvPr>
            <p:ph type="subTitle" idx="4"/>
          </p:nvPr>
        </p:nvSpPr>
        <p:spPr>
          <a:xfrm>
            <a:off x="3546450" y="2820850"/>
            <a:ext cx="2051100" cy="83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FFFFF"/>
                </a:solidFill>
              </a:defRPr>
            </a:lvl1pPr>
            <a:lvl2pPr lvl="1" algn="ctr" rtl="0">
              <a:lnSpc>
                <a:spcPct val="100000"/>
              </a:lnSpc>
              <a:spcBef>
                <a:spcPts val="0"/>
              </a:spcBef>
              <a:spcAft>
                <a:spcPts val="0"/>
              </a:spcAft>
              <a:buNone/>
              <a:defRPr sz="1400">
                <a:solidFill>
                  <a:srgbClr val="FFFFFF"/>
                </a:solidFill>
              </a:defRPr>
            </a:lvl2pPr>
            <a:lvl3pPr lvl="2" algn="ctr" rtl="0">
              <a:lnSpc>
                <a:spcPct val="100000"/>
              </a:lnSpc>
              <a:spcBef>
                <a:spcPts val="0"/>
              </a:spcBef>
              <a:spcAft>
                <a:spcPts val="0"/>
              </a:spcAft>
              <a:buNone/>
              <a:defRPr sz="1400">
                <a:solidFill>
                  <a:srgbClr val="FFFFFF"/>
                </a:solidFill>
              </a:defRPr>
            </a:lvl3pPr>
            <a:lvl4pPr lvl="3" algn="ctr" rtl="0">
              <a:lnSpc>
                <a:spcPct val="100000"/>
              </a:lnSpc>
              <a:spcBef>
                <a:spcPts val="0"/>
              </a:spcBef>
              <a:spcAft>
                <a:spcPts val="0"/>
              </a:spcAft>
              <a:buNone/>
              <a:defRPr sz="1400">
                <a:solidFill>
                  <a:srgbClr val="FFFFFF"/>
                </a:solidFill>
              </a:defRPr>
            </a:lvl4pPr>
            <a:lvl5pPr lvl="4" algn="ctr" rtl="0">
              <a:lnSpc>
                <a:spcPct val="100000"/>
              </a:lnSpc>
              <a:spcBef>
                <a:spcPts val="0"/>
              </a:spcBef>
              <a:spcAft>
                <a:spcPts val="0"/>
              </a:spcAft>
              <a:buNone/>
              <a:defRPr sz="1400">
                <a:solidFill>
                  <a:srgbClr val="FFFFFF"/>
                </a:solidFill>
              </a:defRPr>
            </a:lvl5pPr>
            <a:lvl6pPr lvl="5" algn="ctr" rtl="0">
              <a:lnSpc>
                <a:spcPct val="100000"/>
              </a:lnSpc>
              <a:spcBef>
                <a:spcPts val="0"/>
              </a:spcBef>
              <a:spcAft>
                <a:spcPts val="0"/>
              </a:spcAft>
              <a:buNone/>
              <a:defRPr sz="1400">
                <a:solidFill>
                  <a:srgbClr val="FFFFFF"/>
                </a:solidFill>
              </a:defRPr>
            </a:lvl6pPr>
            <a:lvl7pPr lvl="6" algn="ctr" rtl="0">
              <a:lnSpc>
                <a:spcPct val="100000"/>
              </a:lnSpc>
              <a:spcBef>
                <a:spcPts val="0"/>
              </a:spcBef>
              <a:spcAft>
                <a:spcPts val="0"/>
              </a:spcAft>
              <a:buNone/>
              <a:defRPr sz="1400">
                <a:solidFill>
                  <a:srgbClr val="FFFFFF"/>
                </a:solidFill>
              </a:defRPr>
            </a:lvl7pPr>
            <a:lvl8pPr lvl="7" algn="ctr" rtl="0">
              <a:lnSpc>
                <a:spcPct val="100000"/>
              </a:lnSpc>
              <a:spcBef>
                <a:spcPts val="0"/>
              </a:spcBef>
              <a:spcAft>
                <a:spcPts val="0"/>
              </a:spcAft>
              <a:buNone/>
              <a:defRPr sz="1400">
                <a:solidFill>
                  <a:srgbClr val="FFFFFF"/>
                </a:solidFill>
              </a:defRPr>
            </a:lvl8pPr>
            <a:lvl9pPr lvl="8" algn="ctr" rtl="0">
              <a:lnSpc>
                <a:spcPct val="100000"/>
              </a:lnSpc>
              <a:spcBef>
                <a:spcPts val="0"/>
              </a:spcBef>
              <a:spcAft>
                <a:spcPts val="0"/>
              </a:spcAft>
              <a:buNone/>
              <a:defRPr sz="1400">
                <a:solidFill>
                  <a:srgbClr val="FFFFFF"/>
                </a:solidFill>
              </a:defRPr>
            </a:lvl9pPr>
          </a:lstStyle>
          <a:p>
            <a:endParaRPr/>
          </a:p>
        </p:txBody>
      </p:sp>
      <p:sp>
        <p:nvSpPr>
          <p:cNvPr id="101" name="Google Shape;101;p17"/>
          <p:cNvSpPr txBox="1">
            <a:spLocks noGrp="1"/>
          </p:cNvSpPr>
          <p:nvPr>
            <p:ph type="subTitle" idx="5"/>
          </p:nvPr>
        </p:nvSpPr>
        <p:spPr>
          <a:xfrm>
            <a:off x="6058375" y="2419350"/>
            <a:ext cx="2051100" cy="40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02" name="Google Shape;102;p17"/>
          <p:cNvSpPr txBox="1">
            <a:spLocks noGrp="1"/>
          </p:cNvSpPr>
          <p:nvPr>
            <p:ph type="subTitle" idx="6"/>
          </p:nvPr>
        </p:nvSpPr>
        <p:spPr>
          <a:xfrm>
            <a:off x="6058375" y="2820850"/>
            <a:ext cx="2051100" cy="83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FFFFF"/>
                </a:solidFill>
              </a:defRPr>
            </a:lvl1pPr>
            <a:lvl2pPr lvl="1" algn="ctr" rtl="0">
              <a:lnSpc>
                <a:spcPct val="100000"/>
              </a:lnSpc>
              <a:spcBef>
                <a:spcPts val="0"/>
              </a:spcBef>
              <a:spcAft>
                <a:spcPts val="0"/>
              </a:spcAft>
              <a:buNone/>
              <a:defRPr sz="1400">
                <a:solidFill>
                  <a:srgbClr val="FFFFFF"/>
                </a:solidFill>
              </a:defRPr>
            </a:lvl2pPr>
            <a:lvl3pPr lvl="2" algn="ctr" rtl="0">
              <a:lnSpc>
                <a:spcPct val="100000"/>
              </a:lnSpc>
              <a:spcBef>
                <a:spcPts val="0"/>
              </a:spcBef>
              <a:spcAft>
                <a:spcPts val="0"/>
              </a:spcAft>
              <a:buNone/>
              <a:defRPr sz="1400">
                <a:solidFill>
                  <a:srgbClr val="FFFFFF"/>
                </a:solidFill>
              </a:defRPr>
            </a:lvl3pPr>
            <a:lvl4pPr lvl="3" algn="ctr" rtl="0">
              <a:lnSpc>
                <a:spcPct val="100000"/>
              </a:lnSpc>
              <a:spcBef>
                <a:spcPts val="0"/>
              </a:spcBef>
              <a:spcAft>
                <a:spcPts val="0"/>
              </a:spcAft>
              <a:buNone/>
              <a:defRPr sz="1400">
                <a:solidFill>
                  <a:srgbClr val="FFFFFF"/>
                </a:solidFill>
              </a:defRPr>
            </a:lvl4pPr>
            <a:lvl5pPr lvl="4" algn="ctr" rtl="0">
              <a:lnSpc>
                <a:spcPct val="100000"/>
              </a:lnSpc>
              <a:spcBef>
                <a:spcPts val="0"/>
              </a:spcBef>
              <a:spcAft>
                <a:spcPts val="0"/>
              </a:spcAft>
              <a:buNone/>
              <a:defRPr sz="1400">
                <a:solidFill>
                  <a:srgbClr val="FFFFFF"/>
                </a:solidFill>
              </a:defRPr>
            </a:lvl5pPr>
            <a:lvl6pPr lvl="5" algn="ctr" rtl="0">
              <a:lnSpc>
                <a:spcPct val="100000"/>
              </a:lnSpc>
              <a:spcBef>
                <a:spcPts val="0"/>
              </a:spcBef>
              <a:spcAft>
                <a:spcPts val="0"/>
              </a:spcAft>
              <a:buNone/>
              <a:defRPr sz="1400">
                <a:solidFill>
                  <a:srgbClr val="FFFFFF"/>
                </a:solidFill>
              </a:defRPr>
            </a:lvl6pPr>
            <a:lvl7pPr lvl="6" algn="ctr" rtl="0">
              <a:lnSpc>
                <a:spcPct val="100000"/>
              </a:lnSpc>
              <a:spcBef>
                <a:spcPts val="0"/>
              </a:spcBef>
              <a:spcAft>
                <a:spcPts val="0"/>
              </a:spcAft>
              <a:buNone/>
              <a:defRPr sz="1400">
                <a:solidFill>
                  <a:srgbClr val="FFFFFF"/>
                </a:solidFill>
              </a:defRPr>
            </a:lvl7pPr>
            <a:lvl8pPr lvl="7" algn="ctr" rtl="0">
              <a:lnSpc>
                <a:spcPct val="100000"/>
              </a:lnSpc>
              <a:spcBef>
                <a:spcPts val="0"/>
              </a:spcBef>
              <a:spcAft>
                <a:spcPts val="0"/>
              </a:spcAft>
              <a:buNone/>
              <a:defRPr sz="1400">
                <a:solidFill>
                  <a:srgbClr val="FFFFFF"/>
                </a:solidFill>
              </a:defRPr>
            </a:lvl8pPr>
            <a:lvl9pPr lvl="8" algn="ctr" rtl="0">
              <a:lnSpc>
                <a:spcPct val="100000"/>
              </a:lnSpc>
              <a:spcBef>
                <a:spcPts val="0"/>
              </a:spcBef>
              <a:spcAft>
                <a:spcPts val="0"/>
              </a:spcAft>
              <a:buNone/>
              <a:defRPr sz="1400">
                <a:solidFill>
                  <a:srgbClr val="FFFFFF"/>
                </a:solidFill>
              </a:defRPr>
            </a:lvl9pPr>
          </a:lstStyle>
          <a:p>
            <a:endParaRPr/>
          </a:p>
        </p:txBody>
      </p:sp>
      <p:sp>
        <p:nvSpPr>
          <p:cNvPr id="103" name="Google Shape;103;p17"/>
          <p:cNvSpPr/>
          <p:nvPr/>
        </p:nvSpPr>
        <p:spPr>
          <a:xfrm rot="10800000" flipH="1">
            <a:off x="0" y="3814781"/>
            <a:ext cx="9144033" cy="1328724"/>
          </a:xfrm>
          <a:custGeom>
            <a:avLst/>
            <a:gdLst/>
            <a:ahLst/>
            <a:cxnLst/>
            <a:rect l="l" t="t" r="r" b="b"/>
            <a:pathLst>
              <a:path w="450057" h="65398" extrusionOk="0">
                <a:moveTo>
                  <a:pt x="1" y="0"/>
                </a:moveTo>
                <a:lnTo>
                  <a:pt x="1" y="65187"/>
                </a:lnTo>
                <a:cubicBezTo>
                  <a:pt x="1423" y="65322"/>
                  <a:pt x="2961" y="65398"/>
                  <a:pt x="4619" y="65398"/>
                </a:cubicBezTo>
                <a:cubicBezTo>
                  <a:pt x="18789" y="65398"/>
                  <a:pt x="41771" y="59852"/>
                  <a:pt x="77415" y="38065"/>
                </a:cubicBezTo>
                <a:lnTo>
                  <a:pt x="77427" y="38065"/>
                </a:lnTo>
                <a:cubicBezTo>
                  <a:pt x="97060" y="26061"/>
                  <a:pt x="111734" y="21640"/>
                  <a:pt x="123938" y="21640"/>
                </a:cubicBezTo>
                <a:cubicBezTo>
                  <a:pt x="139770" y="21640"/>
                  <a:pt x="151446" y="29079"/>
                  <a:pt x="164402" y="37053"/>
                </a:cubicBezTo>
                <a:cubicBezTo>
                  <a:pt x="178416" y="45685"/>
                  <a:pt x="193930" y="54924"/>
                  <a:pt x="217825" y="56055"/>
                </a:cubicBezTo>
                <a:cubicBezTo>
                  <a:pt x="218747" y="56098"/>
                  <a:pt x="219653" y="56119"/>
                  <a:pt x="220544" y="56119"/>
                </a:cubicBezTo>
                <a:cubicBezTo>
                  <a:pt x="246488" y="56119"/>
                  <a:pt x="260214" y="38374"/>
                  <a:pt x="284793" y="38374"/>
                </a:cubicBezTo>
                <a:cubicBezTo>
                  <a:pt x="294865" y="38374"/>
                  <a:pt x="306760" y="41354"/>
                  <a:pt x="322065" y="49757"/>
                </a:cubicBezTo>
                <a:cubicBezTo>
                  <a:pt x="335876" y="57341"/>
                  <a:pt x="348206" y="59726"/>
                  <a:pt x="359834" y="59726"/>
                </a:cubicBezTo>
                <a:cubicBezTo>
                  <a:pt x="361147" y="59726"/>
                  <a:pt x="362452" y="59696"/>
                  <a:pt x="363748" y="59639"/>
                </a:cubicBezTo>
                <a:cubicBezTo>
                  <a:pt x="382085" y="58827"/>
                  <a:pt x="398865" y="52728"/>
                  <a:pt x="417305" y="52728"/>
                </a:cubicBezTo>
                <a:cubicBezTo>
                  <a:pt x="427529" y="52728"/>
                  <a:pt x="438263" y="54603"/>
                  <a:pt x="450057" y="60294"/>
                </a:cubicBezTo>
                <a:lnTo>
                  <a:pt x="4500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ree columns 2">
  <p:cSld name="CUSTOM_3_1">
    <p:bg>
      <p:bgPr>
        <a:blipFill>
          <a:blip r:embed="rId2">
            <a:alphaModFix/>
          </a:blip>
          <a:stretch>
            <a:fillRect/>
          </a:stretch>
        </a:blipFill>
        <a:effectLst/>
      </p:bgPr>
    </p:bg>
    <p:spTree>
      <p:nvGrpSpPr>
        <p:cNvPr id="1" name="Shape 104"/>
        <p:cNvGrpSpPr/>
        <p:nvPr/>
      </p:nvGrpSpPr>
      <p:grpSpPr>
        <a:xfrm>
          <a:off x="0" y="0"/>
          <a:ext cx="0" cy="0"/>
          <a:chOff x="0" y="0"/>
          <a:chExt cx="0" cy="0"/>
        </a:xfrm>
      </p:grpSpPr>
      <p:sp>
        <p:nvSpPr>
          <p:cNvPr id="105" name="Google Shape;105;p18"/>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sz="3000">
                <a:solidFill>
                  <a:srgbClr val="FFFFFF"/>
                </a:solidFill>
              </a:defRPr>
            </a:lvl1pPr>
            <a:lvl2pPr lvl="1" algn="ctr" rtl="0">
              <a:spcBef>
                <a:spcPts val="0"/>
              </a:spcBef>
              <a:spcAft>
                <a:spcPts val="0"/>
              </a:spcAft>
              <a:buClr>
                <a:srgbClr val="FFFFFF"/>
              </a:buClr>
              <a:buSzPts val="3000"/>
              <a:buNone/>
              <a:defRPr sz="3000">
                <a:solidFill>
                  <a:srgbClr val="FFFFFF"/>
                </a:solidFill>
              </a:defRPr>
            </a:lvl2pPr>
            <a:lvl3pPr lvl="2" algn="ctr" rtl="0">
              <a:spcBef>
                <a:spcPts val="0"/>
              </a:spcBef>
              <a:spcAft>
                <a:spcPts val="0"/>
              </a:spcAft>
              <a:buClr>
                <a:srgbClr val="FFFFFF"/>
              </a:buClr>
              <a:buSzPts val="3000"/>
              <a:buNone/>
              <a:defRPr sz="3000">
                <a:solidFill>
                  <a:srgbClr val="FFFFFF"/>
                </a:solidFill>
              </a:defRPr>
            </a:lvl3pPr>
            <a:lvl4pPr lvl="3" algn="ctr" rtl="0">
              <a:spcBef>
                <a:spcPts val="0"/>
              </a:spcBef>
              <a:spcAft>
                <a:spcPts val="0"/>
              </a:spcAft>
              <a:buClr>
                <a:srgbClr val="FFFFFF"/>
              </a:buClr>
              <a:buSzPts val="3000"/>
              <a:buNone/>
              <a:defRPr sz="3000">
                <a:solidFill>
                  <a:srgbClr val="FFFFFF"/>
                </a:solidFill>
              </a:defRPr>
            </a:lvl4pPr>
            <a:lvl5pPr lvl="4" algn="ctr" rtl="0">
              <a:spcBef>
                <a:spcPts val="0"/>
              </a:spcBef>
              <a:spcAft>
                <a:spcPts val="0"/>
              </a:spcAft>
              <a:buClr>
                <a:srgbClr val="FFFFFF"/>
              </a:buClr>
              <a:buSzPts val="3000"/>
              <a:buNone/>
              <a:defRPr sz="3000">
                <a:solidFill>
                  <a:srgbClr val="FFFFFF"/>
                </a:solidFill>
              </a:defRPr>
            </a:lvl5pPr>
            <a:lvl6pPr lvl="5" algn="ctr" rtl="0">
              <a:spcBef>
                <a:spcPts val="0"/>
              </a:spcBef>
              <a:spcAft>
                <a:spcPts val="0"/>
              </a:spcAft>
              <a:buClr>
                <a:srgbClr val="FFFFFF"/>
              </a:buClr>
              <a:buSzPts val="3000"/>
              <a:buNone/>
              <a:defRPr sz="3000">
                <a:solidFill>
                  <a:srgbClr val="FFFFFF"/>
                </a:solidFill>
              </a:defRPr>
            </a:lvl6pPr>
            <a:lvl7pPr lvl="6" algn="ctr" rtl="0">
              <a:spcBef>
                <a:spcPts val="0"/>
              </a:spcBef>
              <a:spcAft>
                <a:spcPts val="0"/>
              </a:spcAft>
              <a:buClr>
                <a:srgbClr val="FFFFFF"/>
              </a:buClr>
              <a:buSzPts val="3000"/>
              <a:buNone/>
              <a:defRPr sz="3000">
                <a:solidFill>
                  <a:srgbClr val="FFFFFF"/>
                </a:solidFill>
              </a:defRPr>
            </a:lvl7pPr>
            <a:lvl8pPr lvl="7" algn="ctr" rtl="0">
              <a:spcBef>
                <a:spcPts val="0"/>
              </a:spcBef>
              <a:spcAft>
                <a:spcPts val="0"/>
              </a:spcAft>
              <a:buClr>
                <a:srgbClr val="FFFFFF"/>
              </a:buClr>
              <a:buSzPts val="3000"/>
              <a:buNone/>
              <a:defRPr sz="3000">
                <a:solidFill>
                  <a:srgbClr val="FFFFFF"/>
                </a:solidFill>
              </a:defRPr>
            </a:lvl8pPr>
            <a:lvl9pPr lvl="8" algn="ctr" rtl="0">
              <a:spcBef>
                <a:spcPts val="0"/>
              </a:spcBef>
              <a:spcAft>
                <a:spcPts val="0"/>
              </a:spcAft>
              <a:buClr>
                <a:srgbClr val="FFFFFF"/>
              </a:buClr>
              <a:buSzPts val="3000"/>
              <a:buNone/>
              <a:defRPr sz="3000">
                <a:solidFill>
                  <a:srgbClr val="FFFFFF"/>
                </a:solidFill>
              </a:defRPr>
            </a:lvl9pPr>
          </a:lstStyle>
          <a:p>
            <a:endParaRPr/>
          </a:p>
        </p:txBody>
      </p:sp>
      <p:sp>
        <p:nvSpPr>
          <p:cNvPr id="106" name="Google Shape;106;p18"/>
          <p:cNvSpPr txBox="1">
            <a:spLocks noGrp="1"/>
          </p:cNvSpPr>
          <p:nvPr>
            <p:ph type="subTitle" idx="1"/>
          </p:nvPr>
        </p:nvSpPr>
        <p:spPr>
          <a:xfrm>
            <a:off x="1601700" y="1679125"/>
            <a:ext cx="2970300" cy="579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rgbClr val="FFFFFF"/>
                </a:solidFill>
              </a:defRPr>
            </a:lvl1pPr>
            <a:lvl2pPr lvl="1" rtl="0">
              <a:lnSpc>
                <a:spcPct val="100000"/>
              </a:lnSpc>
              <a:spcBef>
                <a:spcPts val="0"/>
              </a:spcBef>
              <a:spcAft>
                <a:spcPts val="0"/>
              </a:spcAft>
              <a:buNone/>
              <a:defRPr sz="1400">
                <a:solidFill>
                  <a:srgbClr val="FFFFFF"/>
                </a:solidFill>
              </a:defRPr>
            </a:lvl2pPr>
            <a:lvl3pPr lvl="2" rtl="0">
              <a:lnSpc>
                <a:spcPct val="100000"/>
              </a:lnSpc>
              <a:spcBef>
                <a:spcPts val="0"/>
              </a:spcBef>
              <a:spcAft>
                <a:spcPts val="0"/>
              </a:spcAft>
              <a:buNone/>
              <a:defRPr sz="1400">
                <a:solidFill>
                  <a:srgbClr val="FFFFFF"/>
                </a:solidFill>
              </a:defRPr>
            </a:lvl3pPr>
            <a:lvl4pPr lvl="3" rtl="0">
              <a:lnSpc>
                <a:spcPct val="100000"/>
              </a:lnSpc>
              <a:spcBef>
                <a:spcPts val="0"/>
              </a:spcBef>
              <a:spcAft>
                <a:spcPts val="0"/>
              </a:spcAft>
              <a:buNone/>
              <a:defRPr sz="1400">
                <a:solidFill>
                  <a:srgbClr val="FFFFFF"/>
                </a:solidFill>
              </a:defRPr>
            </a:lvl4pPr>
            <a:lvl5pPr lvl="4" rtl="0">
              <a:lnSpc>
                <a:spcPct val="100000"/>
              </a:lnSpc>
              <a:spcBef>
                <a:spcPts val="0"/>
              </a:spcBef>
              <a:spcAft>
                <a:spcPts val="0"/>
              </a:spcAft>
              <a:buNone/>
              <a:defRPr sz="1400">
                <a:solidFill>
                  <a:srgbClr val="FFFFFF"/>
                </a:solidFill>
              </a:defRPr>
            </a:lvl5pPr>
            <a:lvl6pPr lvl="5" rtl="0">
              <a:lnSpc>
                <a:spcPct val="100000"/>
              </a:lnSpc>
              <a:spcBef>
                <a:spcPts val="0"/>
              </a:spcBef>
              <a:spcAft>
                <a:spcPts val="0"/>
              </a:spcAft>
              <a:buNone/>
              <a:defRPr sz="1400">
                <a:solidFill>
                  <a:srgbClr val="FFFFFF"/>
                </a:solidFill>
              </a:defRPr>
            </a:lvl6pPr>
            <a:lvl7pPr lvl="6" rtl="0">
              <a:lnSpc>
                <a:spcPct val="100000"/>
              </a:lnSpc>
              <a:spcBef>
                <a:spcPts val="0"/>
              </a:spcBef>
              <a:spcAft>
                <a:spcPts val="0"/>
              </a:spcAft>
              <a:buNone/>
              <a:defRPr sz="1400">
                <a:solidFill>
                  <a:srgbClr val="FFFFFF"/>
                </a:solidFill>
              </a:defRPr>
            </a:lvl7pPr>
            <a:lvl8pPr lvl="7" rtl="0">
              <a:lnSpc>
                <a:spcPct val="100000"/>
              </a:lnSpc>
              <a:spcBef>
                <a:spcPts val="0"/>
              </a:spcBef>
              <a:spcAft>
                <a:spcPts val="0"/>
              </a:spcAft>
              <a:buNone/>
              <a:defRPr sz="1400">
                <a:solidFill>
                  <a:srgbClr val="FFFFFF"/>
                </a:solidFill>
              </a:defRPr>
            </a:lvl8pPr>
            <a:lvl9pPr lvl="8" rtl="0">
              <a:lnSpc>
                <a:spcPct val="100000"/>
              </a:lnSpc>
              <a:spcBef>
                <a:spcPts val="0"/>
              </a:spcBef>
              <a:spcAft>
                <a:spcPts val="0"/>
              </a:spcAft>
              <a:buNone/>
              <a:defRPr sz="1400">
                <a:solidFill>
                  <a:srgbClr val="FFFFFF"/>
                </a:solidFill>
              </a:defRPr>
            </a:lvl9pPr>
          </a:lstStyle>
          <a:p>
            <a:endParaRPr/>
          </a:p>
        </p:txBody>
      </p:sp>
      <p:sp>
        <p:nvSpPr>
          <p:cNvPr id="107" name="Google Shape;107;p18"/>
          <p:cNvSpPr txBox="1">
            <a:spLocks noGrp="1"/>
          </p:cNvSpPr>
          <p:nvPr>
            <p:ph type="subTitle" idx="2"/>
          </p:nvPr>
        </p:nvSpPr>
        <p:spPr>
          <a:xfrm>
            <a:off x="1601700" y="2850475"/>
            <a:ext cx="2970300" cy="579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rgbClr val="FFFFFF"/>
                </a:solidFill>
              </a:defRPr>
            </a:lvl1pPr>
            <a:lvl2pPr lvl="1" rtl="0">
              <a:lnSpc>
                <a:spcPct val="100000"/>
              </a:lnSpc>
              <a:spcBef>
                <a:spcPts val="0"/>
              </a:spcBef>
              <a:spcAft>
                <a:spcPts val="0"/>
              </a:spcAft>
              <a:buNone/>
              <a:defRPr sz="1400">
                <a:solidFill>
                  <a:srgbClr val="FFFFFF"/>
                </a:solidFill>
              </a:defRPr>
            </a:lvl2pPr>
            <a:lvl3pPr lvl="2" rtl="0">
              <a:lnSpc>
                <a:spcPct val="100000"/>
              </a:lnSpc>
              <a:spcBef>
                <a:spcPts val="0"/>
              </a:spcBef>
              <a:spcAft>
                <a:spcPts val="0"/>
              </a:spcAft>
              <a:buNone/>
              <a:defRPr sz="1400">
                <a:solidFill>
                  <a:srgbClr val="FFFFFF"/>
                </a:solidFill>
              </a:defRPr>
            </a:lvl3pPr>
            <a:lvl4pPr lvl="3" rtl="0">
              <a:lnSpc>
                <a:spcPct val="100000"/>
              </a:lnSpc>
              <a:spcBef>
                <a:spcPts val="0"/>
              </a:spcBef>
              <a:spcAft>
                <a:spcPts val="0"/>
              </a:spcAft>
              <a:buNone/>
              <a:defRPr sz="1400">
                <a:solidFill>
                  <a:srgbClr val="FFFFFF"/>
                </a:solidFill>
              </a:defRPr>
            </a:lvl4pPr>
            <a:lvl5pPr lvl="4" rtl="0">
              <a:lnSpc>
                <a:spcPct val="100000"/>
              </a:lnSpc>
              <a:spcBef>
                <a:spcPts val="0"/>
              </a:spcBef>
              <a:spcAft>
                <a:spcPts val="0"/>
              </a:spcAft>
              <a:buNone/>
              <a:defRPr sz="1400">
                <a:solidFill>
                  <a:srgbClr val="FFFFFF"/>
                </a:solidFill>
              </a:defRPr>
            </a:lvl5pPr>
            <a:lvl6pPr lvl="5" rtl="0">
              <a:lnSpc>
                <a:spcPct val="100000"/>
              </a:lnSpc>
              <a:spcBef>
                <a:spcPts val="0"/>
              </a:spcBef>
              <a:spcAft>
                <a:spcPts val="0"/>
              </a:spcAft>
              <a:buNone/>
              <a:defRPr sz="1400">
                <a:solidFill>
                  <a:srgbClr val="FFFFFF"/>
                </a:solidFill>
              </a:defRPr>
            </a:lvl6pPr>
            <a:lvl7pPr lvl="6" rtl="0">
              <a:lnSpc>
                <a:spcPct val="100000"/>
              </a:lnSpc>
              <a:spcBef>
                <a:spcPts val="0"/>
              </a:spcBef>
              <a:spcAft>
                <a:spcPts val="0"/>
              </a:spcAft>
              <a:buNone/>
              <a:defRPr sz="1400">
                <a:solidFill>
                  <a:srgbClr val="FFFFFF"/>
                </a:solidFill>
              </a:defRPr>
            </a:lvl7pPr>
            <a:lvl8pPr lvl="7" rtl="0">
              <a:lnSpc>
                <a:spcPct val="100000"/>
              </a:lnSpc>
              <a:spcBef>
                <a:spcPts val="0"/>
              </a:spcBef>
              <a:spcAft>
                <a:spcPts val="0"/>
              </a:spcAft>
              <a:buNone/>
              <a:defRPr sz="1400">
                <a:solidFill>
                  <a:srgbClr val="FFFFFF"/>
                </a:solidFill>
              </a:defRPr>
            </a:lvl8pPr>
            <a:lvl9pPr lvl="8" rtl="0">
              <a:lnSpc>
                <a:spcPct val="100000"/>
              </a:lnSpc>
              <a:spcBef>
                <a:spcPts val="0"/>
              </a:spcBef>
              <a:spcAft>
                <a:spcPts val="0"/>
              </a:spcAft>
              <a:buNone/>
              <a:defRPr sz="1400">
                <a:solidFill>
                  <a:srgbClr val="FFFFFF"/>
                </a:solidFill>
              </a:defRPr>
            </a:lvl9pPr>
          </a:lstStyle>
          <a:p>
            <a:endParaRPr/>
          </a:p>
        </p:txBody>
      </p:sp>
      <p:sp>
        <p:nvSpPr>
          <p:cNvPr id="108" name="Google Shape;108;p18"/>
          <p:cNvSpPr txBox="1">
            <a:spLocks noGrp="1"/>
          </p:cNvSpPr>
          <p:nvPr>
            <p:ph type="subTitle" idx="3"/>
          </p:nvPr>
        </p:nvSpPr>
        <p:spPr>
          <a:xfrm>
            <a:off x="1601700" y="4021825"/>
            <a:ext cx="2970300" cy="579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rgbClr val="FFFFFF"/>
                </a:solidFill>
              </a:defRPr>
            </a:lvl1pPr>
            <a:lvl2pPr lvl="1" rtl="0">
              <a:lnSpc>
                <a:spcPct val="100000"/>
              </a:lnSpc>
              <a:spcBef>
                <a:spcPts val="0"/>
              </a:spcBef>
              <a:spcAft>
                <a:spcPts val="0"/>
              </a:spcAft>
              <a:buNone/>
              <a:defRPr sz="1400">
                <a:solidFill>
                  <a:srgbClr val="FFFFFF"/>
                </a:solidFill>
              </a:defRPr>
            </a:lvl2pPr>
            <a:lvl3pPr lvl="2" rtl="0">
              <a:lnSpc>
                <a:spcPct val="100000"/>
              </a:lnSpc>
              <a:spcBef>
                <a:spcPts val="0"/>
              </a:spcBef>
              <a:spcAft>
                <a:spcPts val="0"/>
              </a:spcAft>
              <a:buNone/>
              <a:defRPr sz="1400">
                <a:solidFill>
                  <a:srgbClr val="FFFFFF"/>
                </a:solidFill>
              </a:defRPr>
            </a:lvl3pPr>
            <a:lvl4pPr lvl="3" rtl="0">
              <a:lnSpc>
                <a:spcPct val="100000"/>
              </a:lnSpc>
              <a:spcBef>
                <a:spcPts val="0"/>
              </a:spcBef>
              <a:spcAft>
                <a:spcPts val="0"/>
              </a:spcAft>
              <a:buNone/>
              <a:defRPr sz="1400">
                <a:solidFill>
                  <a:srgbClr val="FFFFFF"/>
                </a:solidFill>
              </a:defRPr>
            </a:lvl4pPr>
            <a:lvl5pPr lvl="4" rtl="0">
              <a:lnSpc>
                <a:spcPct val="100000"/>
              </a:lnSpc>
              <a:spcBef>
                <a:spcPts val="0"/>
              </a:spcBef>
              <a:spcAft>
                <a:spcPts val="0"/>
              </a:spcAft>
              <a:buNone/>
              <a:defRPr sz="1400">
                <a:solidFill>
                  <a:srgbClr val="FFFFFF"/>
                </a:solidFill>
              </a:defRPr>
            </a:lvl5pPr>
            <a:lvl6pPr lvl="5" rtl="0">
              <a:lnSpc>
                <a:spcPct val="100000"/>
              </a:lnSpc>
              <a:spcBef>
                <a:spcPts val="0"/>
              </a:spcBef>
              <a:spcAft>
                <a:spcPts val="0"/>
              </a:spcAft>
              <a:buNone/>
              <a:defRPr sz="1400">
                <a:solidFill>
                  <a:srgbClr val="FFFFFF"/>
                </a:solidFill>
              </a:defRPr>
            </a:lvl6pPr>
            <a:lvl7pPr lvl="6" rtl="0">
              <a:lnSpc>
                <a:spcPct val="100000"/>
              </a:lnSpc>
              <a:spcBef>
                <a:spcPts val="0"/>
              </a:spcBef>
              <a:spcAft>
                <a:spcPts val="0"/>
              </a:spcAft>
              <a:buNone/>
              <a:defRPr sz="1400">
                <a:solidFill>
                  <a:srgbClr val="FFFFFF"/>
                </a:solidFill>
              </a:defRPr>
            </a:lvl7pPr>
            <a:lvl8pPr lvl="7" rtl="0">
              <a:lnSpc>
                <a:spcPct val="100000"/>
              </a:lnSpc>
              <a:spcBef>
                <a:spcPts val="0"/>
              </a:spcBef>
              <a:spcAft>
                <a:spcPts val="0"/>
              </a:spcAft>
              <a:buNone/>
              <a:defRPr sz="1400">
                <a:solidFill>
                  <a:srgbClr val="FFFFFF"/>
                </a:solidFill>
              </a:defRPr>
            </a:lvl8pPr>
            <a:lvl9pPr lvl="8" rtl="0">
              <a:lnSpc>
                <a:spcPct val="100000"/>
              </a:lnSpc>
              <a:spcBef>
                <a:spcPts val="0"/>
              </a:spcBef>
              <a:spcAft>
                <a:spcPts val="0"/>
              </a:spcAft>
              <a:buNone/>
              <a:defRPr sz="1400">
                <a:solidFill>
                  <a:srgbClr val="FFFFFF"/>
                </a:solidFill>
              </a:defRPr>
            </a:lvl9pPr>
          </a:lstStyle>
          <a:p>
            <a:endParaRPr/>
          </a:p>
        </p:txBody>
      </p:sp>
      <p:sp>
        <p:nvSpPr>
          <p:cNvPr id="109" name="Google Shape;109;p18"/>
          <p:cNvSpPr txBox="1">
            <a:spLocks noGrp="1"/>
          </p:cNvSpPr>
          <p:nvPr>
            <p:ph type="subTitle" idx="4"/>
          </p:nvPr>
        </p:nvSpPr>
        <p:spPr>
          <a:xfrm>
            <a:off x="1601700" y="1353625"/>
            <a:ext cx="2970300" cy="401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1pPr>
            <a:lvl2pPr lvl="1"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2pPr>
            <a:lvl3pPr lvl="2"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3pPr>
            <a:lvl4pPr lvl="3"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4pPr>
            <a:lvl5pPr lvl="4"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5pPr>
            <a:lvl6pPr lvl="5"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6pPr>
            <a:lvl7pPr lvl="6"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7pPr>
            <a:lvl8pPr lvl="7"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8pPr>
            <a:lvl9pPr lvl="8"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9pPr>
          </a:lstStyle>
          <a:p>
            <a:endParaRPr/>
          </a:p>
        </p:txBody>
      </p:sp>
      <p:sp>
        <p:nvSpPr>
          <p:cNvPr id="110" name="Google Shape;110;p18"/>
          <p:cNvSpPr txBox="1">
            <a:spLocks noGrp="1"/>
          </p:cNvSpPr>
          <p:nvPr>
            <p:ph type="subTitle" idx="5"/>
          </p:nvPr>
        </p:nvSpPr>
        <p:spPr>
          <a:xfrm>
            <a:off x="1601700" y="2524975"/>
            <a:ext cx="2970300" cy="401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1pPr>
            <a:lvl2pPr lvl="1"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2pPr>
            <a:lvl3pPr lvl="2"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3pPr>
            <a:lvl4pPr lvl="3"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4pPr>
            <a:lvl5pPr lvl="4"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5pPr>
            <a:lvl6pPr lvl="5"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6pPr>
            <a:lvl7pPr lvl="6"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7pPr>
            <a:lvl8pPr lvl="7"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8pPr>
            <a:lvl9pPr lvl="8"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9pPr>
          </a:lstStyle>
          <a:p>
            <a:endParaRPr/>
          </a:p>
        </p:txBody>
      </p:sp>
      <p:sp>
        <p:nvSpPr>
          <p:cNvPr id="111" name="Google Shape;111;p18"/>
          <p:cNvSpPr txBox="1">
            <a:spLocks noGrp="1"/>
          </p:cNvSpPr>
          <p:nvPr>
            <p:ph type="subTitle" idx="6"/>
          </p:nvPr>
        </p:nvSpPr>
        <p:spPr>
          <a:xfrm>
            <a:off x="1601700" y="3696325"/>
            <a:ext cx="2970300" cy="401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1pPr>
            <a:lvl2pPr lvl="1"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2pPr>
            <a:lvl3pPr lvl="2"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3pPr>
            <a:lvl4pPr lvl="3"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4pPr>
            <a:lvl5pPr lvl="4"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5pPr>
            <a:lvl6pPr lvl="5"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6pPr>
            <a:lvl7pPr lvl="6"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7pPr>
            <a:lvl8pPr lvl="7"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8pPr>
            <a:lvl9pPr lvl="8" rtl="0">
              <a:lnSpc>
                <a:spcPct val="100000"/>
              </a:lnSpc>
              <a:spcBef>
                <a:spcPts val="0"/>
              </a:spcBef>
              <a:spcAft>
                <a:spcPts val="0"/>
              </a:spcAft>
              <a:buNone/>
              <a:defRPr>
                <a:solidFill>
                  <a:srgbClr val="FFFFFF"/>
                </a:solidFill>
                <a:latin typeface="Love Ya Like A Sister"/>
                <a:ea typeface="Love Ya Like A Sister"/>
                <a:cs typeface="Love Ya Like A Sister"/>
                <a:sym typeface="Love Ya Like A Siste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Four columns">
  <p:cSld name="CUSTOM">
    <p:bg>
      <p:bgPr>
        <a:blipFill>
          <a:blip r:embed="rId2">
            <a:alphaModFix/>
          </a:blip>
          <a:stretch>
            <a:fillRect/>
          </a:stretch>
        </a:blipFill>
        <a:effectLst/>
      </p:bgPr>
    </p:bg>
    <p:spTree>
      <p:nvGrpSpPr>
        <p:cNvPr id="1" name="Shape 112"/>
        <p:cNvGrpSpPr/>
        <p:nvPr/>
      </p:nvGrpSpPr>
      <p:grpSpPr>
        <a:xfrm>
          <a:off x="0" y="0"/>
          <a:ext cx="0" cy="0"/>
          <a:chOff x="0" y="0"/>
          <a:chExt cx="0" cy="0"/>
        </a:xfrm>
      </p:grpSpPr>
      <p:sp>
        <p:nvSpPr>
          <p:cNvPr id="113" name="Google Shape;113;p19"/>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sz="3000">
                <a:solidFill>
                  <a:srgbClr val="FFFFFF"/>
                </a:solidFill>
              </a:defRPr>
            </a:lvl1pPr>
            <a:lvl2pPr lvl="1" algn="ctr" rtl="0">
              <a:spcBef>
                <a:spcPts val="0"/>
              </a:spcBef>
              <a:spcAft>
                <a:spcPts val="0"/>
              </a:spcAft>
              <a:buClr>
                <a:srgbClr val="FFFFFF"/>
              </a:buClr>
              <a:buSzPts val="3000"/>
              <a:buNone/>
              <a:defRPr sz="3000">
                <a:solidFill>
                  <a:srgbClr val="FFFFFF"/>
                </a:solidFill>
              </a:defRPr>
            </a:lvl2pPr>
            <a:lvl3pPr lvl="2" algn="ctr" rtl="0">
              <a:spcBef>
                <a:spcPts val="0"/>
              </a:spcBef>
              <a:spcAft>
                <a:spcPts val="0"/>
              </a:spcAft>
              <a:buClr>
                <a:srgbClr val="FFFFFF"/>
              </a:buClr>
              <a:buSzPts val="3000"/>
              <a:buNone/>
              <a:defRPr sz="3000">
                <a:solidFill>
                  <a:srgbClr val="FFFFFF"/>
                </a:solidFill>
              </a:defRPr>
            </a:lvl3pPr>
            <a:lvl4pPr lvl="3" algn="ctr" rtl="0">
              <a:spcBef>
                <a:spcPts val="0"/>
              </a:spcBef>
              <a:spcAft>
                <a:spcPts val="0"/>
              </a:spcAft>
              <a:buClr>
                <a:srgbClr val="FFFFFF"/>
              </a:buClr>
              <a:buSzPts val="3000"/>
              <a:buNone/>
              <a:defRPr sz="3000">
                <a:solidFill>
                  <a:srgbClr val="FFFFFF"/>
                </a:solidFill>
              </a:defRPr>
            </a:lvl4pPr>
            <a:lvl5pPr lvl="4" algn="ctr" rtl="0">
              <a:spcBef>
                <a:spcPts val="0"/>
              </a:spcBef>
              <a:spcAft>
                <a:spcPts val="0"/>
              </a:spcAft>
              <a:buClr>
                <a:srgbClr val="FFFFFF"/>
              </a:buClr>
              <a:buSzPts val="3000"/>
              <a:buNone/>
              <a:defRPr sz="3000">
                <a:solidFill>
                  <a:srgbClr val="FFFFFF"/>
                </a:solidFill>
              </a:defRPr>
            </a:lvl5pPr>
            <a:lvl6pPr lvl="5" algn="ctr" rtl="0">
              <a:spcBef>
                <a:spcPts val="0"/>
              </a:spcBef>
              <a:spcAft>
                <a:spcPts val="0"/>
              </a:spcAft>
              <a:buClr>
                <a:srgbClr val="FFFFFF"/>
              </a:buClr>
              <a:buSzPts val="3000"/>
              <a:buNone/>
              <a:defRPr sz="3000">
                <a:solidFill>
                  <a:srgbClr val="FFFFFF"/>
                </a:solidFill>
              </a:defRPr>
            </a:lvl6pPr>
            <a:lvl7pPr lvl="6" algn="ctr" rtl="0">
              <a:spcBef>
                <a:spcPts val="0"/>
              </a:spcBef>
              <a:spcAft>
                <a:spcPts val="0"/>
              </a:spcAft>
              <a:buClr>
                <a:srgbClr val="FFFFFF"/>
              </a:buClr>
              <a:buSzPts val="3000"/>
              <a:buNone/>
              <a:defRPr sz="3000">
                <a:solidFill>
                  <a:srgbClr val="FFFFFF"/>
                </a:solidFill>
              </a:defRPr>
            </a:lvl7pPr>
            <a:lvl8pPr lvl="7" algn="ctr" rtl="0">
              <a:spcBef>
                <a:spcPts val="0"/>
              </a:spcBef>
              <a:spcAft>
                <a:spcPts val="0"/>
              </a:spcAft>
              <a:buClr>
                <a:srgbClr val="FFFFFF"/>
              </a:buClr>
              <a:buSzPts val="3000"/>
              <a:buNone/>
              <a:defRPr sz="3000">
                <a:solidFill>
                  <a:srgbClr val="FFFFFF"/>
                </a:solidFill>
              </a:defRPr>
            </a:lvl8pPr>
            <a:lvl9pPr lvl="8" algn="ctr" rtl="0">
              <a:spcBef>
                <a:spcPts val="0"/>
              </a:spcBef>
              <a:spcAft>
                <a:spcPts val="0"/>
              </a:spcAft>
              <a:buClr>
                <a:srgbClr val="FFFFFF"/>
              </a:buClr>
              <a:buSzPts val="3000"/>
              <a:buNone/>
              <a:defRPr sz="3000">
                <a:solidFill>
                  <a:srgbClr val="FFFFFF"/>
                </a:solidFill>
              </a:defRPr>
            </a:lvl9pPr>
          </a:lstStyle>
          <a:p>
            <a:endParaRPr/>
          </a:p>
        </p:txBody>
      </p:sp>
      <p:sp>
        <p:nvSpPr>
          <p:cNvPr id="114" name="Google Shape;114;p19"/>
          <p:cNvSpPr txBox="1">
            <a:spLocks noGrp="1"/>
          </p:cNvSpPr>
          <p:nvPr>
            <p:ph type="subTitle" idx="1"/>
          </p:nvPr>
        </p:nvSpPr>
        <p:spPr>
          <a:xfrm>
            <a:off x="1817925" y="1341438"/>
            <a:ext cx="2392500" cy="4017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15" name="Google Shape;115;p19"/>
          <p:cNvSpPr txBox="1">
            <a:spLocks noGrp="1"/>
          </p:cNvSpPr>
          <p:nvPr>
            <p:ph type="subTitle" idx="2"/>
          </p:nvPr>
        </p:nvSpPr>
        <p:spPr>
          <a:xfrm>
            <a:off x="1817925" y="1742938"/>
            <a:ext cx="2392500" cy="8373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sz="1400">
                <a:solidFill>
                  <a:srgbClr val="FFFFFF"/>
                </a:solidFill>
              </a:defRPr>
            </a:lvl1pPr>
            <a:lvl2pPr lvl="1">
              <a:lnSpc>
                <a:spcPct val="100000"/>
              </a:lnSpc>
              <a:spcBef>
                <a:spcPts val="0"/>
              </a:spcBef>
              <a:spcAft>
                <a:spcPts val="0"/>
              </a:spcAft>
              <a:buNone/>
              <a:defRPr sz="1400">
                <a:solidFill>
                  <a:srgbClr val="FFFFFF"/>
                </a:solidFill>
              </a:defRPr>
            </a:lvl2pPr>
            <a:lvl3pPr lvl="2">
              <a:lnSpc>
                <a:spcPct val="100000"/>
              </a:lnSpc>
              <a:spcBef>
                <a:spcPts val="0"/>
              </a:spcBef>
              <a:spcAft>
                <a:spcPts val="0"/>
              </a:spcAft>
              <a:buNone/>
              <a:defRPr sz="1400">
                <a:solidFill>
                  <a:srgbClr val="FFFFFF"/>
                </a:solidFill>
              </a:defRPr>
            </a:lvl3pPr>
            <a:lvl4pPr lvl="3">
              <a:lnSpc>
                <a:spcPct val="100000"/>
              </a:lnSpc>
              <a:spcBef>
                <a:spcPts val="0"/>
              </a:spcBef>
              <a:spcAft>
                <a:spcPts val="0"/>
              </a:spcAft>
              <a:buNone/>
              <a:defRPr sz="1400">
                <a:solidFill>
                  <a:srgbClr val="FFFFFF"/>
                </a:solidFill>
              </a:defRPr>
            </a:lvl4pPr>
            <a:lvl5pPr lvl="4">
              <a:lnSpc>
                <a:spcPct val="100000"/>
              </a:lnSpc>
              <a:spcBef>
                <a:spcPts val="0"/>
              </a:spcBef>
              <a:spcAft>
                <a:spcPts val="0"/>
              </a:spcAft>
              <a:buNone/>
              <a:defRPr sz="1400">
                <a:solidFill>
                  <a:srgbClr val="FFFFFF"/>
                </a:solidFill>
              </a:defRPr>
            </a:lvl5pPr>
            <a:lvl6pPr lvl="5">
              <a:lnSpc>
                <a:spcPct val="100000"/>
              </a:lnSpc>
              <a:spcBef>
                <a:spcPts val="0"/>
              </a:spcBef>
              <a:spcAft>
                <a:spcPts val="0"/>
              </a:spcAft>
              <a:buNone/>
              <a:defRPr sz="1400">
                <a:solidFill>
                  <a:srgbClr val="FFFFFF"/>
                </a:solidFill>
              </a:defRPr>
            </a:lvl6pPr>
            <a:lvl7pPr lvl="6">
              <a:lnSpc>
                <a:spcPct val="100000"/>
              </a:lnSpc>
              <a:spcBef>
                <a:spcPts val="0"/>
              </a:spcBef>
              <a:spcAft>
                <a:spcPts val="0"/>
              </a:spcAft>
              <a:buNone/>
              <a:defRPr sz="1400">
                <a:solidFill>
                  <a:srgbClr val="FFFFFF"/>
                </a:solidFill>
              </a:defRPr>
            </a:lvl7pPr>
            <a:lvl8pPr lvl="7">
              <a:lnSpc>
                <a:spcPct val="100000"/>
              </a:lnSpc>
              <a:spcBef>
                <a:spcPts val="0"/>
              </a:spcBef>
              <a:spcAft>
                <a:spcPts val="0"/>
              </a:spcAft>
              <a:buNone/>
              <a:defRPr sz="1400">
                <a:solidFill>
                  <a:srgbClr val="FFFFFF"/>
                </a:solidFill>
              </a:defRPr>
            </a:lvl8pPr>
            <a:lvl9pPr lvl="8">
              <a:lnSpc>
                <a:spcPct val="100000"/>
              </a:lnSpc>
              <a:spcBef>
                <a:spcPts val="0"/>
              </a:spcBef>
              <a:spcAft>
                <a:spcPts val="0"/>
              </a:spcAft>
              <a:buNone/>
              <a:defRPr sz="1400">
                <a:solidFill>
                  <a:srgbClr val="FFFFFF"/>
                </a:solidFill>
              </a:defRPr>
            </a:lvl9pPr>
          </a:lstStyle>
          <a:p>
            <a:endParaRPr/>
          </a:p>
        </p:txBody>
      </p:sp>
      <p:sp>
        <p:nvSpPr>
          <p:cNvPr id="116" name="Google Shape;116;p19"/>
          <p:cNvSpPr txBox="1">
            <a:spLocks noGrp="1"/>
          </p:cNvSpPr>
          <p:nvPr>
            <p:ph type="subTitle" idx="3"/>
          </p:nvPr>
        </p:nvSpPr>
        <p:spPr>
          <a:xfrm>
            <a:off x="5679150" y="1341438"/>
            <a:ext cx="2392500" cy="401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17" name="Google Shape;117;p19"/>
          <p:cNvSpPr txBox="1">
            <a:spLocks noGrp="1"/>
          </p:cNvSpPr>
          <p:nvPr>
            <p:ph type="subTitle" idx="4"/>
          </p:nvPr>
        </p:nvSpPr>
        <p:spPr>
          <a:xfrm>
            <a:off x="5679150" y="1742938"/>
            <a:ext cx="2392500" cy="837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rgbClr val="FFFFFF"/>
                </a:solidFill>
              </a:defRPr>
            </a:lvl1pPr>
            <a:lvl2pPr lvl="1" rtl="0">
              <a:lnSpc>
                <a:spcPct val="100000"/>
              </a:lnSpc>
              <a:spcBef>
                <a:spcPts val="0"/>
              </a:spcBef>
              <a:spcAft>
                <a:spcPts val="0"/>
              </a:spcAft>
              <a:buNone/>
              <a:defRPr sz="1400">
                <a:solidFill>
                  <a:srgbClr val="FFFFFF"/>
                </a:solidFill>
              </a:defRPr>
            </a:lvl2pPr>
            <a:lvl3pPr lvl="2" rtl="0">
              <a:lnSpc>
                <a:spcPct val="100000"/>
              </a:lnSpc>
              <a:spcBef>
                <a:spcPts val="0"/>
              </a:spcBef>
              <a:spcAft>
                <a:spcPts val="0"/>
              </a:spcAft>
              <a:buNone/>
              <a:defRPr sz="1400">
                <a:solidFill>
                  <a:srgbClr val="FFFFFF"/>
                </a:solidFill>
              </a:defRPr>
            </a:lvl3pPr>
            <a:lvl4pPr lvl="3" rtl="0">
              <a:lnSpc>
                <a:spcPct val="100000"/>
              </a:lnSpc>
              <a:spcBef>
                <a:spcPts val="0"/>
              </a:spcBef>
              <a:spcAft>
                <a:spcPts val="0"/>
              </a:spcAft>
              <a:buNone/>
              <a:defRPr sz="1400">
                <a:solidFill>
                  <a:srgbClr val="FFFFFF"/>
                </a:solidFill>
              </a:defRPr>
            </a:lvl4pPr>
            <a:lvl5pPr lvl="4" rtl="0">
              <a:lnSpc>
                <a:spcPct val="100000"/>
              </a:lnSpc>
              <a:spcBef>
                <a:spcPts val="0"/>
              </a:spcBef>
              <a:spcAft>
                <a:spcPts val="0"/>
              </a:spcAft>
              <a:buNone/>
              <a:defRPr sz="1400">
                <a:solidFill>
                  <a:srgbClr val="FFFFFF"/>
                </a:solidFill>
              </a:defRPr>
            </a:lvl5pPr>
            <a:lvl6pPr lvl="5" rtl="0">
              <a:lnSpc>
                <a:spcPct val="100000"/>
              </a:lnSpc>
              <a:spcBef>
                <a:spcPts val="0"/>
              </a:spcBef>
              <a:spcAft>
                <a:spcPts val="0"/>
              </a:spcAft>
              <a:buNone/>
              <a:defRPr sz="1400">
                <a:solidFill>
                  <a:srgbClr val="FFFFFF"/>
                </a:solidFill>
              </a:defRPr>
            </a:lvl6pPr>
            <a:lvl7pPr lvl="6" rtl="0">
              <a:lnSpc>
                <a:spcPct val="100000"/>
              </a:lnSpc>
              <a:spcBef>
                <a:spcPts val="0"/>
              </a:spcBef>
              <a:spcAft>
                <a:spcPts val="0"/>
              </a:spcAft>
              <a:buNone/>
              <a:defRPr sz="1400">
                <a:solidFill>
                  <a:srgbClr val="FFFFFF"/>
                </a:solidFill>
              </a:defRPr>
            </a:lvl7pPr>
            <a:lvl8pPr lvl="7" rtl="0">
              <a:lnSpc>
                <a:spcPct val="100000"/>
              </a:lnSpc>
              <a:spcBef>
                <a:spcPts val="0"/>
              </a:spcBef>
              <a:spcAft>
                <a:spcPts val="0"/>
              </a:spcAft>
              <a:buNone/>
              <a:defRPr sz="1400">
                <a:solidFill>
                  <a:srgbClr val="FFFFFF"/>
                </a:solidFill>
              </a:defRPr>
            </a:lvl8pPr>
            <a:lvl9pPr lvl="8" rtl="0">
              <a:lnSpc>
                <a:spcPct val="100000"/>
              </a:lnSpc>
              <a:spcBef>
                <a:spcPts val="0"/>
              </a:spcBef>
              <a:spcAft>
                <a:spcPts val="0"/>
              </a:spcAft>
              <a:buNone/>
              <a:defRPr sz="1400">
                <a:solidFill>
                  <a:srgbClr val="FFFFFF"/>
                </a:solidFill>
              </a:defRPr>
            </a:lvl9pPr>
          </a:lstStyle>
          <a:p>
            <a:endParaRPr/>
          </a:p>
        </p:txBody>
      </p:sp>
      <p:sp>
        <p:nvSpPr>
          <p:cNvPr id="118" name="Google Shape;118;p19"/>
          <p:cNvSpPr txBox="1">
            <a:spLocks noGrp="1"/>
          </p:cNvSpPr>
          <p:nvPr>
            <p:ph type="subTitle" idx="5"/>
          </p:nvPr>
        </p:nvSpPr>
        <p:spPr>
          <a:xfrm>
            <a:off x="1817925" y="2951863"/>
            <a:ext cx="2392500" cy="401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19" name="Google Shape;119;p19"/>
          <p:cNvSpPr txBox="1">
            <a:spLocks noGrp="1"/>
          </p:cNvSpPr>
          <p:nvPr>
            <p:ph type="subTitle" idx="6"/>
          </p:nvPr>
        </p:nvSpPr>
        <p:spPr>
          <a:xfrm>
            <a:off x="1817925" y="3353363"/>
            <a:ext cx="2392500" cy="837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rgbClr val="FFFFFF"/>
                </a:solidFill>
              </a:defRPr>
            </a:lvl1pPr>
            <a:lvl2pPr lvl="1" rtl="0">
              <a:lnSpc>
                <a:spcPct val="100000"/>
              </a:lnSpc>
              <a:spcBef>
                <a:spcPts val="0"/>
              </a:spcBef>
              <a:spcAft>
                <a:spcPts val="0"/>
              </a:spcAft>
              <a:buNone/>
              <a:defRPr sz="1400">
                <a:solidFill>
                  <a:srgbClr val="FFFFFF"/>
                </a:solidFill>
              </a:defRPr>
            </a:lvl2pPr>
            <a:lvl3pPr lvl="2" rtl="0">
              <a:lnSpc>
                <a:spcPct val="100000"/>
              </a:lnSpc>
              <a:spcBef>
                <a:spcPts val="0"/>
              </a:spcBef>
              <a:spcAft>
                <a:spcPts val="0"/>
              </a:spcAft>
              <a:buNone/>
              <a:defRPr sz="1400">
                <a:solidFill>
                  <a:srgbClr val="FFFFFF"/>
                </a:solidFill>
              </a:defRPr>
            </a:lvl3pPr>
            <a:lvl4pPr lvl="3" rtl="0">
              <a:lnSpc>
                <a:spcPct val="100000"/>
              </a:lnSpc>
              <a:spcBef>
                <a:spcPts val="0"/>
              </a:spcBef>
              <a:spcAft>
                <a:spcPts val="0"/>
              </a:spcAft>
              <a:buNone/>
              <a:defRPr sz="1400">
                <a:solidFill>
                  <a:srgbClr val="FFFFFF"/>
                </a:solidFill>
              </a:defRPr>
            </a:lvl4pPr>
            <a:lvl5pPr lvl="4" rtl="0">
              <a:lnSpc>
                <a:spcPct val="100000"/>
              </a:lnSpc>
              <a:spcBef>
                <a:spcPts val="0"/>
              </a:spcBef>
              <a:spcAft>
                <a:spcPts val="0"/>
              </a:spcAft>
              <a:buNone/>
              <a:defRPr sz="1400">
                <a:solidFill>
                  <a:srgbClr val="FFFFFF"/>
                </a:solidFill>
              </a:defRPr>
            </a:lvl5pPr>
            <a:lvl6pPr lvl="5" rtl="0">
              <a:lnSpc>
                <a:spcPct val="100000"/>
              </a:lnSpc>
              <a:spcBef>
                <a:spcPts val="0"/>
              </a:spcBef>
              <a:spcAft>
                <a:spcPts val="0"/>
              </a:spcAft>
              <a:buNone/>
              <a:defRPr sz="1400">
                <a:solidFill>
                  <a:srgbClr val="FFFFFF"/>
                </a:solidFill>
              </a:defRPr>
            </a:lvl6pPr>
            <a:lvl7pPr lvl="6" rtl="0">
              <a:lnSpc>
                <a:spcPct val="100000"/>
              </a:lnSpc>
              <a:spcBef>
                <a:spcPts val="0"/>
              </a:spcBef>
              <a:spcAft>
                <a:spcPts val="0"/>
              </a:spcAft>
              <a:buNone/>
              <a:defRPr sz="1400">
                <a:solidFill>
                  <a:srgbClr val="FFFFFF"/>
                </a:solidFill>
              </a:defRPr>
            </a:lvl7pPr>
            <a:lvl8pPr lvl="7" rtl="0">
              <a:lnSpc>
                <a:spcPct val="100000"/>
              </a:lnSpc>
              <a:spcBef>
                <a:spcPts val="0"/>
              </a:spcBef>
              <a:spcAft>
                <a:spcPts val="0"/>
              </a:spcAft>
              <a:buNone/>
              <a:defRPr sz="1400">
                <a:solidFill>
                  <a:srgbClr val="FFFFFF"/>
                </a:solidFill>
              </a:defRPr>
            </a:lvl8pPr>
            <a:lvl9pPr lvl="8" rtl="0">
              <a:lnSpc>
                <a:spcPct val="100000"/>
              </a:lnSpc>
              <a:spcBef>
                <a:spcPts val="0"/>
              </a:spcBef>
              <a:spcAft>
                <a:spcPts val="0"/>
              </a:spcAft>
              <a:buNone/>
              <a:defRPr sz="1400">
                <a:solidFill>
                  <a:srgbClr val="FFFFFF"/>
                </a:solidFill>
              </a:defRPr>
            </a:lvl9pPr>
          </a:lstStyle>
          <a:p>
            <a:endParaRPr/>
          </a:p>
        </p:txBody>
      </p:sp>
      <p:sp>
        <p:nvSpPr>
          <p:cNvPr id="120" name="Google Shape;120;p19"/>
          <p:cNvSpPr txBox="1">
            <a:spLocks noGrp="1"/>
          </p:cNvSpPr>
          <p:nvPr>
            <p:ph type="subTitle" idx="7"/>
          </p:nvPr>
        </p:nvSpPr>
        <p:spPr>
          <a:xfrm>
            <a:off x="5679150" y="2951863"/>
            <a:ext cx="2392500" cy="401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21" name="Google Shape;121;p19"/>
          <p:cNvSpPr txBox="1">
            <a:spLocks noGrp="1"/>
          </p:cNvSpPr>
          <p:nvPr>
            <p:ph type="subTitle" idx="8"/>
          </p:nvPr>
        </p:nvSpPr>
        <p:spPr>
          <a:xfrm>
            <a:off x="5679150" y="3353363"/>
            <a:ext cx="2392500" cy="837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rgbClr val="FFFFFF"/>
                </a:solidFill>
              </a:defRPr>
            </a:lvl1pPr>
            <a:lvl2pPr lvl="1" rtl="0">
              <a:lnSpc>
                <a:spcPct val="100000"/>
              </a:lnSpc>
              <a:spcBef>
                <a:spcPts val="0"/>
              </a:spcBef>
              <a:spcAft>
                <a:spcPts val="0"/>
              </a:spcAft>
              <a:buNone/>
              <a:defRPr sz="1400">
                <a:solidFill>
                  <a:srgbClr val="FFFFFF"/>
                </a:solidFill>
              </a:defRPr>
            </a:lvl2pPr>
            <a:lvl3pPr lvl="2" rtl="0">
              <a:lnSpc>
                <a:spcPct val="100000"/>
              </a:lnSpc>
              <a:spcBef>
                <a:spcPts val="0"/>
              </a:spcBef>
              <a:spcAft>
                <a:spcPts val="0"/>
              </a:spcAft>
              <a:buNone/>
              <a:defRPr sz="1400">
                <a:solidFill>
                  <a:srgbClr val="FFFFFF"/>
                </a:solidFill>
              </a:defRPr>
            </a:lvl3pPr>
            <a:lvl4pPr lvl="3" rtl="0">
              <a:lnSpc>
                <a:spcPct val="100000"/>
              </a:lnSpc>
              <a:spcBef>
                <a:spcPts val="0"/>
              </a:spcBef>
              <a:spcAft>
                <a:spcPts val="0"/>
              </a:spcAft>
              <a:buNone/>
              <a:defRPr sz="1400">
                <a:solidFill>
                  <a:srgbClr val="FFFFFF"/>
                </a:solidFill>
              </a:defRPr>
            </a:lvl4pPr>
            <a:lvl5pPr lvl="4" rtl="0">
              <a:lnSpc>
                <a:spcPct val="100000"/>
              </a:lnSpc>
              <a:spcBef>
                <a:spcPts val="0"/>
              </a:spcBef>
              <a:spcAft>
                <a:spcPts val="0"/>
              </a:spcAft>
              <a:buNone/>
              <a:defRPr sz="1400">
                <a:solidFill>
                  <a:srgbClr val="FFFFFF"/>
                </a:solidFill>
              </a:defRPr>
            </a:lvl5pPr>
            <a:lvl6pPr lvl="5" rtl="0">
              <a:lnSpc>
                <a:spcPct val="100000"/>
              </a:lnSpc>
              <a:spcBef>
                <a:spcPts val="0"/>
              </a:spcBef>
              <a:spcAft>
                <a:spcPts val="0"/>
              </a:spcAft>
              <a:buNone/>
              <a:defRPr sz="1400">
                <a:solidFill>
                  <a:srgbClr val="FFFFFF"/>
                </a:solidFill>
              </a:defRPr>
            </a:lvl6pPr>
            <a:lvl7pPr lvl="6" rtl="0">
              <a:lnSpc>
                <a:spcPct val="100000"/>
              </a:lnSpc>
              <a:spcBef>
                <a:spcPts val="0"/>
              </a:spcBef>
              <a:spcAft>
                <a:spcPts val="0"/>
              </a:spcAft>
              <a:buNone/>
              <a:defRPr sz="1400">
                <a:solidFill>
                  <a:srgbClr val="FFFFFF"/>
                </a:solidFill>
              </a:defRPr>
            </a:lvl7pPr>
            <a:lvl8pPr lvl="7" rtl="0">
              <a:lnSpc>
                <a:spcPct val="100000"/>
              </a:lnSpc>
              <a:spcBef>
                <a:spcPts val="0"/>
              </a:spcBef>
              <a:spcAft>
                <a:spcPts val="0"/>
              </a:spcAft>
              <a:buNone/>
              <a:defRPr sz="1400">
                <a:solidFill>
                  <a:srgbClr val="FFFFFF"/>
                </a:solidFill>
              </a:defRPr>
            </a:lvl8pPr>
            <a:lvl9pPr lvl="8" rtl="0">
              <a:lnSpc>
                <a:spcPct val="100000"/>
              </a:lnSpc>
              <a:spcBef>
                <a:spcPts val="0"/>
              </a:spcBef>
              <a:spcAft>
                <a:spcPts val="0"/>
              </a:spcAft>
              <a:buNone/>
              <a:defRPr sz="1400">
                <a:solidFill>
                  <a:srgbClr val="FFFFFF"/>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ix columns">
  <p:cSld name="CUSTOM_7">
    <p:bg>
      <p:bgPr>
        <a:blipFill>
          <a:blip r:embed="rId2">
            <a:alphaModFix/>
          </a:blip>
          <a:stretch>
            <a:fillRect/>
          </a:stretch>
        </a:blipFill>
        <a:effectLst/>
      </p:bgPr>
    </p:bg>
    <p:spTree>
      <p:nvGrpSpPr>
        <p:cNvPr id="1" name="Shape 122"/>
        <p:cNvGrpSpPr/>
        <p:nvPr/>
      </p:nvGrpSpPr>
      <p:grpSpPr>
        <a:xfrm>
          <a:off x="0" y="0"/>
          <a:ext cx="0" cy="0"/>
          <a:chOff x="0" y="0"/>
          <a:chExt cx="0" cy="0"/>
        </a:xfrm>
      </p:grpSpPr>
      <p:sp>
        <p:nvSpPr>
          <p:cNvPr id="123" name="Google Shape;123;p20"/>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sz="3000">
                <a:solidFill>
                  <a:srgbClr val="FFFFFF"/>
                </a:solidFill>
              </a:defRPr>
            </a:lvl1pPr>
            <a:lvl2pPr lvl="1" algn="ctr" rtl="0">
              <a:spcBef>
                <a:spcPts val="0"/>
              </a:spcBef>
              <a:spcAft>
                <a:spcPts val="0"/>
              </a:spcAft>
              <a:buClr>
                <a:srgbClr val="FFFFFF"/>
              </a:buClr>
              <a:buSzPts val="3000"/>
              <a:buNone/>
              <a:defRPr sz="3000">
                <a:solidFill>
                  <a:srgbClr val="FFFFFF"/>
                </a:solidFill>
              </a:defRPr>
            </a:lvl2pPr>
            <a:lvl3pPr lvl="2" algn="ctr" rtl="0">
              <a:spcBef>
                <a:spcPts val="0"/>
              </a:spcBef>
              <a:spcAft>
                <a:spcPts val="0"/>
              </a:spcAft>
              <a:buClr>
                <a:srgbClr val="FFFFFF"/>
              </a:buClr>
              <a:buSzPts val="3000"/>
              <a:buNone/>
              <a:defRPr sz="3000">
                <a:solidFill>
                  <a:srgbClr val="FFFFFF"/>
                </a:solidFill>
              </a:defRPr>
            </a:lvl3pPr>
            <a:lvl4pPr lvl="3" algn="ctr" rtl="0">
              <a:spcBef>
                <a:spcPts val="0"/>
              </a:spcBef>
              <a:spcAft>
                <a:spcPts val="0"/>
              </a:spcAft>
              <a:buClr>
                <a:srgbClr val="FFFFFF"/>
              </a:buClr>
              <a:buSzPts val="3000"/>
              <a:buNone/>
              <a:defRPr sz="3000">
                <a:solidFill>
                  <a:srgbClr val="FFFFFF"/>
                </a:solidFill>
              </a:defRPr>
            </a:lvl4pPr>
            <a:lvl5pPr lvl="4" algn="ctr" rtl="0">
              <a:spcBef>
                <a:spcPts val="0"/>
              </a:spcBef>
              <a:spcAft>
                <a:spcPts val="0"/>
              </a:spcAft>
              <a:buClr>
                <a:srgbClr val="FFFFFF"/>
              </a:buClr>
              <a:buSzPts val="3000"/>
              <a:buNone/>
              <a:defRPr sz="3000">
                <a:solidFill>
                  <a:srgbClr val="FFFFFF"/>
                </a:solidFill>
              </a:defRPr>
            </a:lvl5pPr>
            <a:lvl6pPr lvl="5" algn="ctr" rtl="0">
              <a:spcBef>
                <a:spcPts val="0"/>
              </a:spcBef>
              <a:spcAft>
                <a:spcPts val="0"/>
              </a:spcAft>
              <a:buClr>
                <a:srgbClr val="FFFFFF"/>
              </a:buClr>
              <a:buSzPts val="3000"/>
              <a:buNone/>
              <a:defRPr sz="3000">
                <a:solidFill>
                  <a:srgbClr val="FFFFFF"/>
                </a:solidFill>
              </a:defRPr>
            </a:lvl6pPr>
            <a:lvl7pPr lvl="6" algn="ctr" rtl="0">
              <a:spcBef>
                <a:spcPts val="0"/>
              </a:spcBef>
              <a:spcAft>
                <a:spcPts val="0"/>
              </a:spcAft>
              <a:buClr>
                <a:srgbClr val="FFFFFF"/>
              </a:buClr>
              <a:buSzPts val="3000"/>
              <a:buNone/>
              <a:defRPr sz="3000">
                <a:solidFill>
                  <a:srgbClr val="FFFFFF"/>
                </a:solidFill>
              </a:defRPr>
            </a:lvl7pPr>
            <a:lvl8pPr lvl="7" algn="ctr" rtl="0">
              <a:spcBef>
                <a:spcPts val="0"/>
              </a:spcBef>
              <a:spcAft>
                <a:spcPts val="0"/>
              </a:spcAft>
              <a:buClr>
                <a:srgbClr val="FFFFFF"/>
              </a:buClr>
              <a:buSzPts val="3000"/>
              <a:buNone/>
              <a:defRPr sz="3000">
                <a:solidFill>
                  <a:srgbClr val="FFFFFF"/>
                </a:solidFill>
              </a:defRPr>
            </a:lvl8pPr>
            <a:lvl9pPr lvl="8" algn="ctr" rtl="0">
              <a:spcBef>
                <a:spcPts val="0"/>
              </a:spcBef>
              <a:spcAft>
                <a:spcPts val="0"/>
              </a:spcAft>
              <a:buClr>
                <a:srgbClr val="FFFFFF"/>
              </a:buClr>
              <a:buSzPts val="3000"/>
              <a:buNone/>
              <a:defRPr sz="3000">
                <a:solidFill>
                  <a:srgbClr val="FFFFFF"/>
                </a:solidFill>
              </a:defRPr>
            </a:lvl9pPr>
          </a:lstStyle>
          <a:p>
            <a:endParaRPr/>
          </a:p>
        </p:txBody>
      </p:sp>
      <p:sp>
        <p:nvSpPr>
          <p:cNvPr id="124" name="Google Shape;124;p20"/>
          <p:cNvSpPr txBox="1">
            <a:spLocks noGrp="1"/>
          </p:cNvSpPr>
          <p:nvPr>
            <p:ph type="subTitle" idx="1"/>
          </p:nvPr>
        </p:nvSpPr>
        <p:spPr>
          <a:xfrm>
            <a:off x="873375" y="1504275"/>
            <a:ext cx="2067300" cy="40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25" name="Google Shape;125;p20"/>
          <p:cNvSpPr txBox="1">
            <a:spLocks noGrp="1"/>
          </p:cNvSpPr>
          <p:nvPr>
            <p:ph type="subTitle" idx="2"/>
          </p:nvPr>
        </p:nvSpPr>
        <p:spPr>
          <a:xfrm>
            <a:off x="873375" y="1905775"/>
            <a:ext cx="2067300" cy="74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FFFFF"/>
                </a:solidFill>
              </a:defRPr>
            </a:lvl1pPr>
            <a:lvl2pPr lvl="1" algn="ctr" rtl="0">
              <a:lnSpc>
                <a:spcPct val="100000"/>
              </a:lnSpc>
              <a:spcBef>
                <a:spcPts val="0"/>
              </a:spcBef>
              <a:spcAft>
                <a:spcPts val="0"/>
              </a:spcAft>
              <a:buNone/>
              <a:defRPr sz="1400">
                <a:solidFill>
                  <a:srgbClr val="FFFFFF"/>
                </a:solidFill>
              </a:defRPr>
            </a:lvl2pPr>
            <a:lvl3pPr lvl="2" algn="ctr" rtl="0">
              <a:lnSpc>
                <a:spcPct val="100000"/>
              </a:lnSpc>
              <a:spcBef>
                <a:spcPts val="0"/>
              </a:spcBef>
              <a:spcAft>
                <a:spcPts val="0"/>
              </a:spcAft>
              <a:buNone/>
              <a:defRPr sz="1400">
                <a:solidFill>
                  <a:srgbClr val="FFFFFF"/>
                </a:solidFill>
              </a:defRPr>
            </a:lvl3pPr>
            <a:lvl4pPr lvl="3" algn="ctr" rtl="0">
              <a:lnSpc>
                <a:spcPct val="100000"/>
              </a:lnSpc>
              <a:spcBef>
                <a:spcPts val="0"/>
              </a:spcBef>
              <a:spcAft>
                <a:spcPts val="0"/>
              </a:spcAft>
              <a:buNone/>
              <a:defRPr sz="1400">
                <a:solidFill>
                  <a:srgbClr val="FFFFFF"/>
                </a:solidFill>
              </a:defRPr>
            </a:lvl4pPr>
            <a:lvl5pPr lvl="4" algn="ctr" rtl="0">
              <a:lnSpc>
                <a:spcPct val="100000"/>
              </a:lnSpc>
              <a:spcBef>
                <a:spcPts val="0"/>
              </a:spcBef>
              <a:spcAft>
                <a:spcPts val="0"/>
              </a:spcAft>
              <a:buNone/>
              <a:defRPr sz="1400">
                <a:solidFill>
                  <a:srgbClr val="FFFFFF"/>
                </a:solidFill>
              </a:defRPr>
            </a:lvl5pPr>
            <a:lvl6pPr lvl="5" algn="ctr" rtl="0">
              <a:lnSpc>
                <a:spcPct val="100000"/>
              </a:lnSpc>
              <a:spcBef>
                <a:spcPts val="0"/>
              </a:spcBef>
              <a:spcAft>
                <a:spcPts val="0"/>
              </a:spcAft>
              <a:buNone/>
              <a:defRPr sz="1400">
                <a:solidFill>
                  <a:srgbClr val="FFFFFF"/>
                </a:solidFill>
              </a:defRPr>
            </a:lvl6pPr>
            <a:lvl7pPr lvl="6" algn="ctr" rtl="0">
              <a:lnSpc>
                <a:spcPct val="100000"/>
              </a:lnSpc>
              <a:spcBef>
                <a:spcPts val="0"/>
              </a:spcBef>
              <a:spcAft>
                <a:spcPts val="0"/>
              </a:spcAft>
              <a:buNone/>
              <a:defRPr sz="1400">
                <a:solidFill>
                  <a:srgbClr val="FFFFFF"/>
                </a:solidFill>
              </a:defRPr>
            </a:lvl7pPr>
            <a:lvl8pPr lvl="7" algn="ctr" rtl="0">
              <a:lnSpc>
                <a:spcPct val="100000"/>
              </a:lnSpc>
              <a:spcBef>
                <a:spcPts val="0"/>
              </a:spcBef>
              <a:spcAft>
                <a:spcPts val="0"/>
              </a:spcAft>
              <a:buNone/>
              <a:defRPr sz="1400">
                <a:solidFill>
                  <a:srgbClr val="FFFFFF"/>
                </a:solidFill>
              </a:defRPr>
            </a:lvl8pPr>
            <a:lvl9pPr lvl="8" algn="ctr" rtl="0">
              <a:lnSpc>
                <a:spcPct val="100000"/>
              </a:lnSpc>
              <a:spcBef>
                <a:spcPts val="0"/>
              </a:spcBef>
              <a:spcAft>
                <a:spcPts val="0"/>
              </a:spcAft>
              <a:buNone/>
              <a:defRPr sz="1400">
                <a:solidFill>
                  <a:srgbClr val="FFFFFF"/>
                </a:solidFill>
              </a:defRPr>
            </a:lvl9pPr>
          </a:lstStyle>
          <a:p>
            <a:endParaRPr/>
          </a:p>
        </p:txBody>
      </p:sp>
      <p:sp>
        <p:nvSpPr>
          <p:cNvPr id="126" name="Google Shape;126;p20"/>
          <p:cNvSpPr txBox="1">
            <a:spLocks noGrp="1"/>
          </p:cNvSpPr>
          <p:nvPr>
            <p:ph type="subTitle" idx="3"/>
          </p:nvPr>
        </p:nvSpPr>
        <p:spPr>
          <a:xfrm>
            <a:off x="6203325" y="1504275"/>
            <a:ext cx="2067300" cy="40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27" name="Google Shape;127;p20"/>
          <p:cNvSpPr txBox="1">
            <a:spLocks noGrp="1"/>
          </p:cNvSpPr>
          <p:nvPr>
            <p:ph type="subTitle" idx="4"/>
          </p:nvPr>
        </p:nvSpPr>
        <p:spPr>
          <a:xfrm>
            <a:off x="6203325" y="1905775"/>
            <a:ext cx="2067300" cy="74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FFFFF"/>
                </a:solidFill>
              </a:defRPr>
            </a:lvl1pPr>
            <a:lvl2pPr lvl="1" algn="ctr" rtl="0">
              <a:lnSpc>
                <a:spcPct val="100000"/>
              </a:lnSpc>
              <a:spcBef>
                <a:spcPts val="0"/>
              </a:spcBef>
              <a:spcAft>
                <a:spcPts val="0"/>
              </a:spcAft>
              <a:buNone/>
              <a:defRPr sz="1400">
                <a:solidFill>
                  <a:srgbClr val="FFFFFF"/>
                </a:solidFill>
              </a:defRPr>
            </a:lvl2pPr>
            <a:lvl3pPr lvl="2" algn="ctr" rtl="0">
              <a:lnSpc>
                <a:spcPct val="100000"/>
              </a:lnSpc>
              <a:spcBef>
                <a:spcPts val="0"/>
              </a:spcBef>
              <a:spcAft>
                <a:spcPts val="0"/>
              </a:spcAft>
              <a:buNone/>
              <a:defRPr sz="1400">
                <a:solidFill>
                  <a:srgbClr val="FFFFFF"/>
                </a:solidFill>
              </a:defRPr>
            </a:lvl3pPr>
            <a:lvl4pPr lvl="3" algn="ctr" rtl="0">
              <a:lnSpc>
                <a:spcPct val="100000"/>
              </a:lnSpc>
              <a:spcBef>
                <a:spcPts val="0"/>
              </a:spcBef>
              <a:spcAft>
                <a:spcPts val="0"/>
              </a:spcAft>
              <a:buNone/>
              <a:defRPr sz="1400">
                <a:solidFill>
                  <a:srgbClr val="FFFFFF"/>
                </a:solidFill>
              </a:defRPr>
            </a:lvl4pPr>
            <a:lvl5pPr lvl="4" algn="ctr" rtl="0">
              <a:lnSpc>
                <a:spcPct val="100000"/>
              </a:lnSpc>
              <a:spcBef>
                <a:spcPts val="0"/>
              </a:spcBef>
              <a:spcAft>
                <a:spcPts val="0"/>
              </a:spcAft>
              <a:buNone/>
              <a:defRPr sz="1400">
                <a:solidFill>
                  <a:srgbClr val="FFFFFF"/>
                </a:solidFill>
              </a:defRPr>
            </a:lvl5pPr>
            <a:lvl6pPr lvl="5" algn="ctr" rtl="0">
              <a:lnSpc>
                <a:spcPct val="100000"/>
              </a:lnSpc>
              <a:spcBef>
                <a:spcPts val="0"/>
              </a:spcBef>
              <a:spcAft>
                <a:spcPts val="0"/>
              </a:spcAft>
              <a:buNone/>
              <a:defRPr sz="1400">
                <a:solidFill>
                  <a:srgbClr val="FFFFFF"/>
                </a:solidFill>
              </a:defRPr>
            </a:lvl6pPr>
            <a:lvl7pPr lvl="6" algn="ctr" rtl="0">
              <a:lnSpc>
                <a:spcPct val="100000"/>
              </a:lnSpc>
              <a:spcBef>
                <a:spcPts val="0"/>
              </a:spcBef>
              <a:spcAft>
                <a:spcPts val="0"/>
              </a:spcAft>
              <a:buNone/>
              <a:defRPr sz="1400">
                <a:solidFill>
                  <a:srgbClr val="FFFFFF"/>
                </a:solidFill>
              </a:defRPr>
            </a:lvl7pPr>
            <a:lvl8pPr lvl="7" algn="ctr" rtl="0">
              <a:lnSpc>
                <a:spcPct val="100000"/>
              </a:lnSpc>
              <a:spcBef>
                <a:spcPts val="0"/>
              </a:spcBef>
              <a:spcAft>
                <a:spcPts val="0"/>
              </a:spcAft>
              <a:buNone/>
              <a:defRPr sz="1400">
                <a:solidFill>
                  <a:srgbClr val="FFFFFF"/>
                </a:solidFill>
              </a:defRPr>
            </a:lvl8pPr>
            <a:lvl9pPr lvl="8" algn="ctr" rtl="0">
              <a:lnSpc>
                <a:spcPct val="100000"/>
              </a:lnSpc>
              <a:spcBef>
                <a:spcPts val="0"/>
              </a:spcBef>
              <a:spcAft>
                <a:spcPts val="0"/>
              </a:spcAft>
              <a:buNone/>
              <a:defRPr sz="1400">
                <a:solidFill>
                  <a:srgbClr val="FFFFFF"/>
                </a:solidFill>
              </a:defRPr>
            </a:lvl9pPr>
          </a:lstStyle>
          <a:p>
            <a:endParaRPr/>
          </a:p>
        </p:txBody>
      </p:sp>
      <p:sp>
        <p:nvSpPr>
          <p:cNvPr id="128" name="Google Shape;128;p20"/>
          <p:cNvSpPr txBox="1">
            <a:spLocks noGrp="1"/>
          </p:cNvSpPr>
          <p:nvPr>
            <p:ph type="subTitle" idx="5"/>
          </p:nvPr>
        </p:nvSpPr>
        <p:spPr>
          <a:xfrm>
            <a:off x="873375" y="3114700"/>
            <a:ext cx="2067300" cy="40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29" name="Google Shape;129;p20"/>
          <p:cNvSpPr txBox="1">
            <a:spLocks noGrp="1"/>
          </p:cNvSpPr>
          <p:nvPr>
            <p:ph type="subTitle" idx="6"/>
          </p:nvPr>
        </p:nvSpPr>
        <p:spPr>
          <a:xfrm>
            <a:off x="873375" y="3516200"/>
            <a:ext cx="2067300" cy="74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FFFFF"/>
                </a:solidFill>
              </a:defRPr>
            </a:lvl1pPr>
            <a:lvl2pPr lvl="1" algn="ctr" rtl="0">
              <a:lnSpc>
                <a:spcPct val="100000"/>
              </a:lnSpc>
              <a:spcBef>
                <a:spcPts val="0"/>
              </a:spcBef>
              <a:spcAft>
                <a:spcPts val="0"/>
              </a:spcAft>
              <a:buNone/>
              <a:defRPr sz="1400">
                <a:solidFill>
                  <a:srgbClr val="FFFFFF"/>
                </a:solidFill>
              </a:defRPr>
            </a:lvl2pPr>
            <a:lvl3pPr lvl="2" algn="ctr" rtl="0">
              <a:lnSpc>
                <a:spcPct val="100000"/>
              </a:lnSpc>
              <a:spcBef>
                <a:spcPts val="0"/>
              </a:spcBef>
              <a:spcAft>
                <a:spcPts val="0"/>
              </a:spcAft>
              <a:buNone/>
              <a:defRPr sz="1400">
                <a:solidFill>
                  <a:srgbClr val="FFFFFF"/>
                </a:solidFill>
              </a:defRPr>
            </a:lvl3pPr>
            <a:lvl4pPr lvl="3" algn="ctr" rtl="0">
              <a:lnSpc>
                <a:spcPct val="100000"/>
              </a:lnSpc>
              <a:spcBef>
                <a:spcPts val="0"/>
              </a:spcBef>
              <a:spcAft>
                <a:spcPts val="0"/>
              </a:spcAft>
              <a:buNone/>
              <a:defRPr sz="1400">
                <a:solidFill>
                  <a:srgbClr val="FFFFFF"/>
                </a:solidFill>
              </a:defRPr>
            </a:lvl4pPr>
            <a:lvl5pPr lvl="4" algn="ctr" rtl="0">
              <a:lnSpc>
                <a:spcPct val="100000"/>
              </a:lnSpc>
              <a:spcBef>
                <a:spcPts val="0"/>
              </a:spcBef>
              <a:spcAft>
                <a:spcPts val="0"/>
              </a:spcAft>
              <a:buNone/>
              <a:defRPr sz="1400">
                <a:solidFill>
                  <a:srgbClr val="FFFFFF"/>
                </a:solidFill>
              </a:defRPr>
            </a:lvl5pPr>
            <a:lvl6pPr lvl="5" algn="ctr" rtl="0">
              <a:lnSpc>
                <a:spcPct val="100000"/>
              </a:lnSpc>
              <a:spcBef>
                <a:spcPts val="0"/>
              </a:spcBef>
              <a:spcAft>
                <a:spcPts val="0"/>
              </a:spcAft>
              <a:buNone/>
              <a:defRPr sz="1400">
                <a:solidFill>
                  <a:srgbClr val="FFFFFF"/>
                </a:solidFill>
              </a:defRPr>
            </a:lvl6pPr>
            <a:lvl7pPr lvl="6" algn="ctr" rtl="0">
              <a:lnSpc>
                <a:spcPct val="100000"/>
              </a:lnSpc>
              <a:spcBef>
                <a:spcPts val="0"/>
              </a:spcBef>
              <a:spcAft>
                <a:spcPts val="0"/>
              </a:spcAft>
              <a:buNone/>
              <a:defRPr sz="1400">
                <a:solidFill>
                  <a:srgbClr val="FFFFFF"/>
                </a:solidFill>
              </a:defRPr>
            </a:lvl7pPr>
            <a:lvl8pPr lvl="7" algn="ctr" rtl="0">
              <a:lnSpc>
                <a:spcPct val="100000"/>
              </a:lnSpc>
              <a:spcBef>
                <a:spcPts val="0"/>
              </a:spcBef>
              <a:spcAft>
                <a:spcPts val="0"/>
              </a:spcAft>
              <a:buNone/>
              <a:defRPr sz="1400">
                <a:solidFill>
                  <a:srgbClr val="FFFFFF"/>
                </a:solidFill>
              </a:defRPr>
            </a:lvl8pPr>
            <a:lvl9pPr lvl="8" algn="ctr" rtl="0">
              <a:lnSpc>
                <a:spcPct val="100000"/>
              </a:lnSpc>
              <a:spcBef>
                <a:spcPts val="0"/>
              </a:spcBef>
              <a:spcAft>
                <a:spcPts val="0"/>
              </a:spcAft>
              <a:buNone/>
              <a:defRPr sz="1400">
                <a:solidFill>
                  <a:srgbClr val="FFFFFF"/>
                </a:solidFill>
              </a:defRPr>
            </a:lvl9pPr>
          </a:lstStyle>
          <a:p>
            <a:endParaRPr/>
          </a:p>
        </p:txBody>
      </p:sp>
      <p:sp>
        <p:nvSpPr>
          <p:cNvPr id="130" name="Google Shape;130;p20"/>
          <p:cNvSpPr txBox="1">
            <a:spLocks noGrp="1"/>
          </p:cNvSpPr>
          <p:nvPr>
            <p:ph type="subTitle" idx="7"/>
          </p:nvPr>
        </p:nvSpPr>
        <p:spPr>
          <a:xfrm>
            <a:off x="6203325" y="3114700"/>
            <a:ext cx="2067300" cy="40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31" name="Google Shape;131;p20"/>
          <p:cNvSpPr txBox="1">
            <a:spLocks noGrp="1"/>
          </p:cNvSpPr>
          <p:nvPr>
            <p:ph type="subTitle" idx="8"/>
          </p:nvPr>
        </p:nvSpPr>
        <p:spPr>
          <a:xfrm>
            <a:off x="6203325" y="3516200"/>
            <a:ext cx="2067300" cy="74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FFFFF"/>
                </a:solidFill>
              </a:defRPr>
            </a:lvl1pPr>
            <a:lvl2pPr lvl="1" algn="ctr" rtl="0">
              <a:lnSpc>
                <a:spcPct val="100000"/>
              </a:lnSpc>
              <a:spcBef>
                <a:spcPts val="0"/>
              </a:spcBef>
              <a:spcAft>
                <a:spcPts val="0"/>
              </a:spcAft>
              <a:buNone/>
              <a:defRPr sz="1400">
                <a:solidFill>
                  <a:srgbClr val="FFFFFF"/>
                </a:solidFill>
              </a:defRPr>
            </a:lvl2pPr>
            <a:lvl3pPr lvl="2" algn="ctr" rtl="0">
              <a:lnSpc>
                <a:spcPct val="100000"/>
              </a:lnSpc>
              <a:spcBef>
                <a:spcPts val="0"/>
              </a:spcBef>
              <a:spcAft>
                <a:spcPts val="0"/>
              </a:spcAft>
              <a:buNone/>
              <a:defRPr sz="1400">
                <a:solidFill>
                  <a:srgbClr val="FFFFFF"/>
                </a:solidFill>
              </a:defRPr>
            </a:lvl3pPr>
            <a:lvl4pPr lvl="3" algn="ctr" rtl="0">
              <a:lnSpc>
                <a:spcPct val="100000"/>
              </a:lnSpc>
              <a:spcBef>
                <a:spcPts val="0"/>
              </a:spcBef>
              <a:spcAft>
                <a:spcPts val="0"/>
              </a:spcAft>
              <a:buNone/>
              <a:defRPr sz="1400">
                <a:solidFill>
                  <a:srgbClr val="FFFFFF"/>
                </a:solidFill>
              </a:defRPr>
            </a:lvl4pPr>
            <a:lvl5pPr lvl="4" algn="ctr" rtl="0">
              <a:lnSpc>
                <a:spcPct val="100000"/>
              </a:lnSpc>
              <a:spcBef>
                <a:spcPts val="0"/>
              </a:spcBef>
              <a:spcAft>
                <a:spcPts val="0"/>
              </a:spcAft>
              <a:buNone/>
              <a:defRPr sz="1400">
                <a:solidFill>
                  <a:srgbClr val="FFFFFF"/>
                </a:solidFill>
              </a:defRPr>
            </a:lvl5pPr>
            <a:lvl6pPr lvl="5" algn="ctr" rtl="0">
              <a:lnSpc>
                <a:spcPct val="100000"/>
              </a:lnSpc>
              <a:spcBef>
                <a:spcPts val="0"/>
              </a:spcBef>
              <a:spcAft>
                <a:spcPts val="0"/>
              </a:spcAft>
              <a:buNone/>
              <a:defRPr sz="1400">
                <a:solidFill>
                  <a:srgbClr val="FFFFFF"/>
                </a:solidFill>
              </a:defRPr>
            </a:lvl6pPr>
            <a:lvl7pPr lvl="6" algn="ctr" rtl="0">
              <a:lnSpc>
                <a:spcPct val="100000"/>
              </a:lnSpc>
              <a:spcBef>
                <a:spcPts val="0"/>
              </a:spcBef>
              <a:spcAft>
                <a:spcPts val="0"/>
              </a:spcAft>
              <a:buNone/>
              <a:defRPr sz="1400">
                <a:solidFill>
                  <a:srgbClr val="FFFFFF"/>
                </a:solidFill>
              </a:defRPr>
            </a:lvl7pPr>
            <a:lvl8pPr lvl="7" algn="ctr" rtl="0">
              <a:lnSpc>
                <a:spcPct val="100000"/>
              </a:lnSpc>
              <a:spcBef>
                <a:spcPts val="0"/>
              </a:spcBef>
              <a:spcAft>
                <a:spcPts val="0"/>
              </a:spcAft>
              <a:buNone/>
              <a:defRPr sz="1400">
                <a:solidFill>
                  <a:srgbClr val="FFFFFF"/>
                </a:solidFill>
              </a:defRPr>
            </a:lvl8pPr>
            <a:lvl9pPr lvl="8" algn="ctr" rtl="0">
              <a:lnSpc>
                <a:spcPct val="100000"/>
              </a:lnSpc>
              <a:spcBef>
                <a:spcPts val="0"/>
              </a:spcBef>
              <a:spcAft>
                <a:spcPts val="0"/>
              </a:spcAft>
              <a:buNone/>
              <a:defRPr sz="1400">
                <a:solidFill>
                  <a:srgbClr val="FFFFFF"/>
                </a:solidFill>
              </a:defRPr>
            </a:lvl9pPr>
          </a:lstStyle>
          <a:p>
            <a:endParaRPr/>
          </a:p>
        </p:txBody>
      </p:sp>
      <p:sp>
        <p:nvSpPr>
          <p:cNvPr id="132" name="Google Shape;132;p20"/>
          <p:cNvSpPr txBox="1">
            <a:spLocks noGrp="1"/>
          </p:cNvSpPr>
          <p:nvPr>
            <p:ph type="subTitle" idx="9"/>
          </p:nvPr>
        </p:nvSpPr>
        <p:spPr>
          <a:xfrm>
            <a:off x="3538350" y="1504275"/>
            <a:ext cx="2067300" cy="40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33" name="Google Shape;133;p20"/>
          <p:cNvSpPr txBox="1">
            <a:spLocks noGrp="1"/>
          </p:cNvSpPr>
          <p:nvPr>
            <p:ph type="subTitle" idx="13"/>
          </p:nvPr>
        </p:nvSpPr>
        <p:spPr>
          <a:xfrm>
            <a:off x="3538350" y="1905775"/>
            <a:ext cx="2067300" cy="74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FFFFF"/>
                </a:solidFill>
              </a:defRPr>
            </a:lvl1pPr>
            <a:lvl2pPr lvl="1" algn="ctr" rtl="0">
              <a:lnSpc>
                <a:spcPct val="100000"/>
              </a:lnSpc>
              <a:spcBef>
                <a:spcPts val="0"/>
              </a:spcBef>
              <a:spcAft>
                <a:spcPts val="0"/>
              </a:spcAft>
              <a:buNone/>
              <a:defRPr sz="1400">
                <a:solidFill>
                  <a:srgbClr val="FFFFFF"/>
                </a:solidFill>
              </a:defRPr>
            </a:lvl2pPr>
            <a:lvl3pPr lvl="2" algn="ctr" rtl="0">
              <a:lnSpc>
                <a:spcPct val="100000"/>
              </a:lnSpc>
              <a:spcBef>
                <a:spcPts val="0"/>
              </a:spcBef>
              <a:spcAft>
                <a:spcPts val="0"/>
              </a:spcAft>
              <a:buNone/>
              <a:defRPr sz="1400">
                <a:solidFill>
                  <a:srgbClr val="FFFFFF"/>
                </a:solidFill>
              </a:defRPr>
            </a:lvl3pPr>
            <a:lvl4pPr lvl="3" algn="ctr" rtl="0">
              <a:lnSpc>
                <a:spcPct val="100000"/>
              </a:lnSpc>
              <a:spcBef>
                <a:spcPts val="0"/>
              </a:spcBef>
              <a:spcAft>
                <a:spcPts val="0"/>
              </a:spcAft>
              <a:buNone/>
              <a:defRPr sz="1400">
                <a:solidFill>
                  <a:srgbClr val="FFFFFF"/>
                </a:solidFill>
              </a:defRPr>
            </a:lvl4pPr>
            <a:lvl5pPr lvl="4" algn="ctr" rtl="0">
              <a:lnSpc>
                <a:spcPct val="100000"/>
              </a:lnSpc>
              <a:spcBef>
                <a:spcPts val="0"/>
              </a:spcBef>
              <a:spcAft>
                <a:spcPts val="0"/>
              </a:spcAft>
              <a:buNone/>
              <a:defRPr sz="1400">
                <a:solidFill>
                  <a:srgbClr val="FFFFFF"/>
                </a:solidFill>
              </a:defRPr>
            </a:lvl5pPr>
            <a:lvl6pPr lvl="5" algn="ctr" rtl="0">
              <a:lnSpc>
                <a:spcPct val="100000"/>
              </a:lnSpc>
              <a:spcBef>
                <a:spcPts val="0"/>
              </a:spcBef>
              <a:spcAft>
                <a:spcPts val="0"/>
              </a:spcAft>
              <a:buNone/>
              <a:defRPr sz="1400">
                <a:solidFill>
                  <a:srgbClr val="FFFFFF"/>
                </a:solidFill>
              </a:defRPr>
            </a:lvl6pPr>
            <a:lvl7pPr lvl="6" algn="ctr" rtl="0">
              <a:lnSpc>
                <a:spcPct val="100000"/>
              </a:lnSpc>
              <a:spcBef>
                <a:spcPts val="0"/>
              </a:spcBef>
              <a:spcAft>
                <a:spcPts val="0"/>
              </a:spcAft>
              <a:buNone/>
              <a:defRPr sz="1400">
                <a:solidFill>
                  <a:srgbClr val="FFFFFF"/>
                </a:solidFill>
              </a:defRPr>
            </a:lvl7pPr>
            <a:lvl8pPr lvl="7" algn="ctr" rtl="0">
              <a:lnSpc>
                <a:spcPct val="100000"/>
              </a:lnSpc>
              <a:spcBef>
                <a:spcPts val="0"/>
              </a:spcBef>
              <a:spcAft>
                <a:spcPts val="0"/>
              </a:spcAft>
              <a:buNone/>
              <a:defRPr sz="1400">
                <a:solidFill>
                  <a:srgbClr val="FFFFFF"/>
                </a:solidFill>
              </a:defRPr>
            </a:lvl8pPr>
            <a:lvl9pPr lvl="8" algn="ctr" rtl="0">
              <a:lnSpc>
                <a:spcPct val="100000"/>
              </a:lnSpc>
              <a:spcBef>
                <a:spcPts val="0"/>
              </a:spcBef>
              <a:spcAft>
                <a:spcPts val="0"/>
              </a:spcAft>
              <a:buNone/>
              <a:defRPr sz="1400">
                <a:solidFill>
                  <a:srgbClr val="FFFFFF"/>
                </a:solidFill>
              </a:defRPr>
            </a:lvl9pPr>
          </a:lstStyle>
          <a:p>
            <a:endParaRPr/>
          </a:p>
        </p:txBody>
      </p:sp>
      <p:sp>
        <p:nvSpPr>
          <p:cNvPr id="134" name="Google Shape;134;p20"/>
          <p:cNvSpPr txBox="1">
            <a:spLocks noGrp="1"/>
          </p:cNvSpPr>
          <p:nvPr>
            <p:ph type="subTitle" idx="14"/>
          </p:nvPr>
        </p:nvSpPr>
        <p:spPr>
          <a:xfrm>
            <a:off x="3538350" y="3114700"/>
            <a:ext cx="2067300" cy="40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
        <p:nvSpPr>
          <p:cNvPr id="135" name="Google Shape;135;p20"/>
          <p:cNvSpPr txBox="1">
            <a:spLocks noGrp="1"/>
          </p:cNvSpPr>
          <p:nvPr>
            <p:ph type="subTitle" idx="15"/>
          </p:nvPr>
        </p:nvSpPr>
        <p:spPr>
          <a:xfrm>
            <a:off x="3538350" y="3516200"/>
            <a:ext cx="2067300" cy="74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FFFFF"/>
                </a:solidFill>
              </a:defRPr>
            </a:lvl1pPr>
            <a:lvl2pPr lvl="1" algn="ctr" rtl="0">
              <a:lnSpc>
                <a:spcPct val="100000"/>
              </a:lnSpc>
              <a:spcBef>
                <a:spcPts val="0"/>
              </a:spcBef>
              <a:spcAft>
                <a:spcPts val="0"/>
              </a:spcAft>
              <a:buNone/>
              <a:defRPr sz="1400">
                <a:solidFill>
                  <a:srgbClr val="FFFFFF"/>
                </a:solidFill>
              </a:defRPr>
            </a:lvl2pPr>
            <a:lvl3pPr lvl="2" algn="ctr" rtl="0">
              <a:lnSpc>
                <a:spcPct val="100000"/>
              </a:lnSpc>
              <a:spcBef>
                <a:spcPts val="0"/>
              </a:spcBef>
              <a:spcAft>
                <a:spcPts val="0"/>
              </a:spcAft>
              <a:buNone/>
              <a:defRPr sz="1400">
                <a:solidFill>
                  <a:srgbClr val="FFFFFF"/>
                </a:solidFill>
              </a:defRPr>
            </a:lvl3pPr>
            <a:lvl4pPr lvl="3" algn="ctr" rtl="0">
              <a:lnSpc>
                <a:spcPct val="100000"/>
              </a:lnSpc>
              <a:spcBef>
                <a:spcPts val="0"/>
              </a:spcBef>
              <a:spcAft>
                <a:spcPts val="0"/>
              </a:spcAft>
              <a:buNone/>
              <a:defRPr sz="1400">
                <a:solidFill>
                  <a:srgbClr val="FFFFFF"/>
                </a:solidFill>
              </a:defRPr>
            </a:lvl4pPr>
            <a:lvl5pPr lvl="4" algn="ctr" rtl="0">
              <a:lnSpc>
                <a:spcPct val="100000"/>
              </a:lnSpc>
              <a:spcBef>
                <a:spcPts val="0"/>
              </a:spcBef>
              <a:spcAft>
                <a:spcPts val="0"/>
              </a:spcAft>
              <a:buNone/>
              <a:defRPr sz="1400">
                <a:solidFill>
                  <a:srgbClr val="FFFFFF"/>
                </a:solidFill>
              </a:defRPr>
            </a:lvl5pPr>
            <a:lvl6pPr lvl="5" algn="ctr" rtl="0">
              <a:lnSpc>
                <a:spcPct val="100000"/>
              </a:lnSpc>
              <a:spcBef>
                <a:spcPts val="0"/>
              </a:spcBef>
              <a:spcAft>
                <a:spcPts val="0"/>
              </a:spcAft>
              <a:buNone/>
              <a:defRPr sz="1400">
                <a:solidFill>
                  <a:srgbClr val="FFFFFF"/>
                </a:solidFill>
              </a:defRPr>
            </a:lvl6pPr>
            <a:lvl7pPr lvl="6" algn="ctr" rtl="0">
              <a:lnSpc>
                <a:spcPct val="100000"/>
              </a:lnSpc>
              <a:spcBef>
                <a:spcPts val="0"/>
              </a:spcBef>
              <a:spcAft>
                <a:spcPts val="0"/>
              </a:spcAft>
              <a:buNone/>
              <a:defRPr sz="1400">
                <a:solidFill>
                  <a:srgbClr val="FFFFFF"/>
                </a:solidFill>
              </a:defRPr>
            </a:lvl7pPr>
            <a:lvl8pPr lvl="7" algn="ctr" rtl="0">
              <a:lnSpc>
                <a:spcPct val="100000"/>
              </a:lnSpc>
              <a:spcBef>
                <a:spcPts val="0"/>
              </a:spcBef>
              <a:spcAft>
                <a:spcPts val="0"/>
              </a:spcAft>
              <a:buNone/>
              <a:defRPr sz="1400">
                <a:solidFill>
                  <a:srgbClr val="FFFFFF"/>
                </a:solidFill>
              </a:defRPr>
            </a:lvl8pPr>
            <a:lvl9pPr lvl="8" algn="ctr" rtl="0">
              <a:lnSpc>
                <a:spcPct val="100000"/>
              </a:lnSpc>
              <a:spcBef>
                <a:spcPts val="0"/>
              </a:spcBef>
              <a:spcAft>
                <a:spcPts val="0"/>
              </a:spcAft>
              <a:buNone/>
              <a:defRPr sz="1400">
                <a:solidFill>
                  <a:srgbClr val="FFFFFF"/>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710775" y="2334650"/>
            <a:ext cx="3861300" cy="841800"/>
          </a:xfrm>
          <a:prstGeom prst="rect">
            <a:avLst/>
          </a:prstGeom>
        </p:spPr>
        <p:txBody>
          <a:bodyPr spcFirstLastPara="1" wrap="square" lIns="91425" tIns="91425" rIns="91425" bIns="91425" anchor="ctr" anchorCtr="0">
            <a:noAutofit/>
          </a:bodyPr>
          <a:lstStyle>
            <a:lvl1pPr lvl="0">
              <a:spcBef>
                <a:spcPts val="0"/>
              </a:spcBef>
              <a:spcAft>
                <a:spcPts val="0"/>
              </a:spcAft>
              <a:buClr>
                <a:schemeClr val="lt1"/>
              </a:buClr>
              <a:buSzPts val="5000"/>
              <a:buNone/>
              <a:defRPr sz="5000">
                <a:solidFill>
                  <a:schemeClr val="lt1"/>
                </a:solidFill>
              </a:defRPr>
            </a:lvl1pPr>
            <a:lvl2pPr lvl="1">
              <a:spcBef>
                <a:spcPts val="0"/>
              </a:spcBef>
              <a:spcAft>
                <a:spcPts val="0"/>
              </a:spcAft>
              <a:buClr>
                <a:schemeClr val="lt1"/>
              </a:buClr>
              <a:buSzPts val="5000"/>
              <a:buNone/>
              <a:defRPr sz="5000">
                <a:solidFill>
                  <a:schemeClr val="lt1"/>
                </a:solidFill>
              </a:defRPr>
            </a:lvl2pPr>
            <a:lvl3pPr lvl="2">
              <a:spcBef>
                <a:spcPts val="0"/>
              </a:spcBef>
              <a:spcAft>
                <a:spcPts val="0"/>
              </a:spcAft>
              <a:buClr>
                <a:schemeClr val="lt1"/>
              </a:buClr>
              <a:buSzPts val="5000"/>
              <a:buNone/>
              <a:defRPr sz="5000">
                <a:solidFill>
                  <a:schemeClr val="lt1"/>
                </a:solidFill>
              </a:defRPr>
            </a:lvl3pPr>
            <a:lvl4pPr lvl="3">
              <a:spcBef>
                <a:spcPts val="0"/>
              </a:spcBef>
              <a:spcAft>
                <a:spcPts val="0"/>
              </a:spcAft>
              <a:buClr>
                <a:schemeClr val="lt1"/>
              </a:buClr>
              <a:buSzPts val="5000"/>
              <a:buNone/>
              <a:defRPr sz="5000">
                <a:solidFill>
                  <a:schemeClr val="lt1"/>
                </a:solidFill>
              </a:defRPr>
            </a:lvl4pPr>
            <a:lvl5pPr lvl="4">
              <a:spcBef>
                <a:spcPts val="0"/>
              </a:spcBef>
              <a:spcAft>
                <a:spcPts val="0"/>
              </a:spcAft>
              <a:buClr>
                <a:schemeClr val="lt1"/>
              </a:buClr>
              <a:buSzPts val="5000"/>
              <a:buNone/>
              <a:defRPr sz="5000">
                <a:solidFill>
                  <a:schemeClr val="lt1"/>
                </a:solidFill>
              </a:defRPr>
            </a:lvl5pPr>
            <a:lvl6pPr lvl="5">
              <a:spcBef>
                <a:spcPts val="0"/>
              </a:spcBef>
              <a:spcAft>
                <a:spcPts val="0"/>
              </a:spcAft>
              <a:buClr>
                <a:schemeClr val="lt1"/>
              </a:buClr>
              <a:buSzPts val="5000"/>
              <a:buNone/>
              <a:defRPr sz="5000">
                <a:solidFill>
                  <a:schemeClr val="lt1"/>
                </a:solidFill>
              </a:defRPr>
            </a:lvl6pPr>
            <a:lvl7pPr lvl="6">
              <a:spcBef>
                <a:spcPts val="0"/>
              </a:spcBef>
              <a:spcAft>
                <a:spcPts val="0"/>
              </a:spcAft>
              <a:buClr>
                <a:schemeClr val="lt1"/>
              </a:buClr>
              <a:buSzPts val="5000"/>
              <a:buNone/>
              <a:defRPr sz="5000">
                <a:solidFill>
                  <a:schemeClr val="lt1"/>
                </a:solidFill>
              </a:defRPr>
            </a:lvl7pPr>
            <a:lvl8pPr lvl="7">
              <a:spcBef>
                <a:spcPts val="0"/>
              </a:spcBef>
              <a:spcAft>
                <a:spcPts val="0"/>
              </a:spcAft>
              <a:buClr>
                <a:schemeClr val="lt1"/>
              </a:buClr>
              <a:buSzPts val="5000"/>
              <a:buNone/>
              <a:defRPr sz="5000">
                <a:solidFill>
                  <a:schemeClr val="lt1"/>
                </a:solidFill>
              </a:defRPr>
            </a:lvl8pPr>
            <a:lvl9pPr lvl="8">
              <a:spcBef>
                <a:spcPts val="0"/>
              </a:spcBef>
              <a:spcAft>
                <a:spcPts val="0"/>
              </a:spcAft>
              <a:buClr>
                <a:schemeClr val="lt1"/>
              </a:buClr>
              <a:buSzPts val="5000"/>
              <a:buNone/>
              <a:defRPr sz="5000">
                <a:solidFill>
                  <a:schemeClr val="lt1"/>
                </a:solidFill>
              </a:defRPr>
            </a:lvl9pPr>
          </a:lstStyle>
          <a:p>
            <a:endParaRPr/>
          </a:p>
        </p:txBody>
      </p:sp>
      <p:sp>
        <p:nvSpPr>
          <p:cNvPr id="13" name="Google Shape;13;p3"/>
          <p:cNvSpPr txBox="1">
            <a:spLocks noGrp="1"/>
          </p:cNvSpPr>
          <p:nvPr>
            <p:ph type="title" idx="2" hasCustomPrompt="1"/>
          </p:nvPr>
        </p:nvSpPr>
        <p:spPr>
          <a:xfrm>
            <a:off x="710775" y="1449225"/>
            <a:ext cx="3861300" cy="9336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8000"/>
              <a:buNone/>
              <a:defRPr sz="8000">
                <a:solidFill>
                  <a:schemeClr val="lt1"/>
                </a:solidFill>
              </a:defRPr>
            </a:lvl1pPr>
            <a:lvl2pPr lvl="1" rtl="0">
              <a:spcBef>
                <a:spcPts val="0"/>
              </a:spcBef>
              <a:spcAft>
                <a:spcPts val="0"/>
              </a:spcAft>
              <a:buClr>
                <a:schemeClr val="lt1"/>
              </a:buClr>
              <a:buSzPts val="8000"/>
              <a:buNone/>
              <a:defRPr sz="8000">
                <a:solidFill>
                  <a:schemeClr val="lt1"/>
                </a:solidFill>
              </a:defRPr>
            </a:lvl2pPr>
            <a:lvl3pPr lvl="2" rtl="0">
              <a:spcBef>
                <a:spcPts val="0"/>
              </a:spcBef>
              <a:spcAft>
                <a:spcPts val="0"/>
              </a:spcAft>
              <a:buClr>
                <a:schemeClr val="lt1"/>
              </a:buClr>
              <a:buSzPts val="8000"/>
              <a:buNone/>
              <a:defRPr sz="8000">
                <a:solidFill>
                  <a:schemeClr val="lt1"/>
                </a:solidFill>
              </a:defRPr>
            </a:lvl3pPr>
            <a:lvl4pPr lvl="3" rtl="0">
              <a:spcBef>
                <a:spcPts val="0"/>
              </a:spcBef>
              <a:spcAft>
                <a:spcPts val="0"/>
              </a:spcAft>
              <a:buClr>
                <a:schemeClr val="lt1"/>
              </a:buClr>
              <a:buSzPts val="8000"/>
              <a:buNone/>
              <a:defRPr sz="8000">
                <a:solidFill>
                  <a:schemeClr val="lt1"/>
                </a:solidFill>
              </a:defRPr>
            </a:lvl4pPr>
            <a:lvl5pPr lvl="4" rtl="0">
              <a:spcBef>
                <a:spcPts val="0"/>
              </a:spcBef>
              <a:spcAft>
                <a:spcPts val="0"/>
              </a:spcAft>
              <a:buClr>
                <a:schemeClr val="lt1"/>
              </a:buClr>
              <a:buSzPts val="8000"/>
              <a:buNone/>
              <a:defRPr sz="8000">
                <a:solidFill>
                  <a:schemeClr val="lt1"/>
                </a:solidFill>
              </a:defRPr>
            </a:lvl5pPr>
            <a:lvl6pPr lvl="5" rtl="0">
              <a:spcBef>
                <a:spcPts val="0"/>
              </a:spcBef>
              <a:spcAft>
                <a:spcPts val="0"/>
              </a:spcAft>
              <a:buClr>
                <a:schemeClr val="lt1"/>
              </a:buClr>
              <a:buSzPts val="8000"/>
              <a:buNone/>
              <a:defRPr sz="8000">
                <a:solidFill>
                  <a:schemeClr val="lt1"/>
                </a:solidFill>
              </a:defRPr>
            </a:lvl6pPr>
            <a:lvl7pPr lvl="6" rtl="0">
              <a:spcBef>
                <a:spcPts val="0"/>
              </a:spcBef>
              <a:spcAft>
                <a:spcPts val="0"/>
              </a:spcAft>
              <a:buClr>
                <a:schemeClr val="lt1"/>
              </a:buClr>
              <a:buSzPts val="8000"/>
              <a:buNone/>
              <a:defRPr sz="8000">
                <a:solidFill>
                  <a:schemeClr val="lt1"/>
                </a:solidFill>
              </a:defRPr>
            </a:lvl7pPr>
            <a:lvl8pPr lvl="7" rtl="0">
              <a:spcBef>
                <a:spcPts val="0"/>
              </a:spcBef>
              <a:spcAft>
                <a:spcPts val="0"/>
              </a:spcAft>
              <a:buClr>
                <a:schemeClr val="lt1"/>
              </a:buClr>
              <a:buSzPts val="8000"/>
              <a:buNone/>
              <a:defRPr sz="8000">
                <a:solidFill>
                  <a:schemeClr val="lt1"/>
                </a:solidFill>
              </a:defRPr>
            </a:lvl8pPr>
            <a:lvl9pPr lvl="8" rtl="0">
              <a:spcBef>
                <a:spcPts val="0"/>
              </a:spcBef>
              <a:spcAft>
                <a:spcPts val="0"/>
              </a:spcAft>
              <a:buClr>
                <a:schemeClr val="lt1"/>
              </a:buClr>
              <a:buSzPts val="8000"/>
              <a:buNone/>
              <a:defRPr sz="8000">
                <a:solidFill>
                  <a:schemeClr val="lt1"/>
                </a:solidFill>
              </a:defRPr>
            </a:lvl9pPr>
          </a:lstStyle>
          <a:p>
            <a:r>
              <a:t>xx%</a:t>
            </a:r>
          </a:p>
        </p:txBody>
      </p:sp>
      <p:sp>
        <p:nvSpPr>
          <p:cNvPr id="14" name="Google Shape;14;p3"/>
          <p:cNvSpPr txBox="1">
            <a:spLocks noGrp="1"/>
          </p:cNvSpPr>
          <p:nvPr>
            <p:ph type="subTitle" idx="1"/>
          </p:nvPr>
        </p:nvSpPr>
        <p:spPr>
          <a:xfrm>
            <a:off x="710775" y="3176450"/>
            <a:ext cx="3861300" cy="517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lt1"/>
                </a:solidFill>
              </a:defRPr>
            </a:lvl1pPr>
            <a:lvl2pPr lvl="1" rtl="0">
              <a:lnSpc>
                <a:spcPct val="100000"/>
              </a:lnSpc>
              <a:spcBef>
                <a:spcPts val="0"/>
              </a:spcBef>
              <a:spcAft>
                <a:spcPts val="0"/>
              </a:spcAft>
              <a:buNone/>
              <a:defRPr sz="1400">
                <a:solidFill>
                  <a:schemeClr val="lt1"/>
                </a:solidFill>
              </a:defRPr>
            </a:lvl2pPr>
            <a:lvl3pPr lvl="2" rtl="0">
              <a:lnSpc>
                <a:spcPct val="100000"/>
              </a:lnSpc>
              <a:spcBef>
                <a:spcPts val="0"/>
              </a:spcBef>
              <a:spcAft>
                <a:spcPts val="0"/>
              </a:spcAft>
              <a:buNone/>
              <a:defRPr sz="1400">
                <a:solidFill>
                  <a:schemeClr val="lt1"/>
                </a:solidFill>
              </a:defRPr>
            </a:lvl3pPr>
            <a:lvl4pPr lvl="3" rtl="0">
              <a:lnSpc>
                <a:spcPct val="100000"/>
              </a:lnSpc>
              <a:spcBef>
                <a:spcPts val="0"/>
              </a:spcBef>
              <a:spcAft>
                <a:spcPts val="0"/>
              </a:spcAft>
              <a:buNone/>
              <a:defRPr sz="1400">
                <a:solidFill>
                  <a:schemeClr val="lt1"/>
                </a:solidFill>
              </a:defRPr>
            </a:lvl4pPr>
            <a:lvl5pPr lvl="4" rtl="0">
              <a:lnSpc>
                <a:spcPct val="100000"/>
              </a:lnSpc>
              <a:spcBef>
                <a:spcPts val="0"/>
              </a:spcBef>
              <a:spcAft>
                <a:spcPts val="0"/>
              </a:spcAft>
              <a:buNone/>
              <a:defRPr sz="1400">
                <a:solidFill>
                  <a:schemeClr val="lt1"/>
                </a:solidFill>
              </a:defRPr>
            </a:lvl5pPr>
            <a:lvl6pPr lvl="5" rtl="0">
              <a:lnSpc>
                <a:spcPct val="100000"/>
              </a:lnSpc>
              <a:spcBef>
                <a:spcPts val="0"/>
              </a:spcBef>
              <a:spcAft>
                <a:spcPts val="0"/>
              </a:spcAft>
              <a:buNone/>
              <a:defRPr sz="1400">
                <a:solidFill>
                  <a:schemeClr val="lt1"/>
                </a:solidFill>
              </a:defRPr>
            </a:lvl6pPr>
            <a:lvl7pPr lvl="6" rtl="0">
              <a:lnSpc>
                <a:spcPct val="100000"/>
              </a:lnSpc>
              <a:spcBef>
                <a:spcPts val="0"/>
              </a:spcBef>
              <a:spcAft>
                <a:spcPts val="0"/>
              </a:spcAft>
              <a:buNone/>
              <a:defRPr sz="1400">
                <a:solidFill>
                  <a:schemeClr val="lt1"/>
                </a:solidFill>
              </a:defRPr>
            </a:lvl7pPr>
            <a:lvl8pPr lvl="7" rtl="0">
              <a:lnSpc>
                <a:spcPct val="100000"/>
              </a:lnSpc>
              <a:spcBef>
                <a:spcPts val="0"/>
              </a:spcBef>
              <a:spcAft>
                <a:spcPts val="0"/>
              </a:spcAft>
              <a:buNone/>
              <a:defRPr sz="1400">
                <a:solidFill>
                  <a:schemeClr val="lt1"/>
                </a:solidFill>
              </a:defRPr>
            </a:lvl8pPr>
            <a:lvl9pPr lvl="8" rtl="0">
              <a:lnSpc>
                <a:spcPct val="100000"/>
              </a:lnSpc>
              <a:spcBef>
                <a:spcPts val="0"/>
              </a:spcBef>
              <a:spcAft>
                <a:spcPts val="0"/>
              </a:spcAft>
              <a:buNone/>
              <a:defRPr sz="1400">
                <a:solidFill>
                  <a:schemeClr val="lt1"/>
                </a:solidFill>
              </a:defRPr>
            </a:lvl9pPr>
          </a:lstStyle>
          <a:p>
            <a:endParaRPr/>
          </a:p>
        </p:txBody>
      </p:sp>
      <p:sp>
        <p:nvSpPr>
          <p:cNvPr id="15" name="Google Shape;15;p3"/>
          <p:cNvSpPr/>
          <p:nvPr/>
        </p:nvSpPr>
        <p:spPr>
          <a:xfrm>
            <a:off x="5070750" y="-2475"/>
            <a:ext cx="4073421" cy="5143278"/>
          </a:xfrm>
          <a:custGeom>
            <a:avLst/>
            <a:gdLst/>
            <a:ahLst/>
            <a:cxnLst/>
            <a:rect l="l" t="t" r="r" b="b"/>
            <a:pathLst>
              <a:path w="184631" h="205300" extrusionOk="0">
                <a:moveTo>
                  <a:pt x="151972" y="0"/>
                </a:moveTo>
                <a:cubicBezTo>
                  <a:pt x="130636" y="7085"/>
                  <a:pt x="111241" y="19669"/>
                  <a:pt x="95620" y="35981"/>
                </a:cubicBezTo>
                <a:cubicBezTo>
                  <a:pt x="78915" y="53436"/>
                  <a:pt x="75391" y="75926"/>
                  <a:pt x="53972" y="88988"/>
                </a:cubicBezTo>
                <a:cubicBezTo>
                  <a:pt x="22075" y="108418"/>
                  <a:pt x="2334" y="129409"/>
                  <a:pt x="596" y="167950"/>
                </a:cubicBezTo>
                <a:cubicBezTo>
                  <a:pt x="1" y="181154"/>
                  <a:pt x="6823" y="195298"/>
                  <a:pt x="12776" y="205299"/>
                </a:cubicBezTo>
                <a:lnTo>
                  <a:pt x="184631" y="205299"/>
                </a:lnTo>
                <a:lnTo>
                  <a:pt x="1846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s">
  <p:cSld name="CUSTOM_4">
    <p:bg>
      <p:bgPr>
        <a:blipFill>
          <a:blip r:embed="rId2">
            <a:alphaModFix/>
          </a:blip>
          <a:stretch>
            <a:fillRect/>
          </a:stretch>
        </a:blipFill>
        <a:effectLst/>
      </p:bgPr>
    </p:bg>
    <p:spTree>
      <p:nvGrpSpPr>
        <p:cNvPr id="1" name="Shape 136"/>
        <p:cNvGrpSpPr/>
        <p:nvPr/>
      </p:nvGrpSpPr>
      <p:grpSpPr>
        <a:xfrm>
          <a:off x="0" y="0"/>
          <a:ext cx="0" cy="0"/>
          <a:chOff x="0" y="0"/>
          <a:chExt cx="0" cy="0"/>
        </a:xfrm>
      </p:grpSpPr>
      <p:sp>
        <p:nvSpPr>
          <p:cNvPr id="137" name="Google Shape;137;p21"/>
          <p:cNvSpPr/>
          <p:nvPr/>
        </p:nvSpPr>
        <p:spPr>
          <a:xfrm>
            <a:off x="0" y="0"/>
            <a:ext cx="9144033" cy="989962"/>
          </a:xfrm>
          <a:custGeom>
            <a:avLst/>
            <a:gdLst/>
            <a:ahLst/>
            <a:cxnLst/>
            <a:rect l="l" t="t" r="r" b="b"/>
            <a:pathLst>
              <a:path w="450057" h="65398" extrusionOk="0">
                <a:moveTo>
                  <a:pt x="1" y="0"/>
                </a:moveTo>
                <a:lnTo>
                  <a:pt x="1" y="65187"/>
                </a:lnTo>
                <a:cubicBezTo>
                  <a:pt x="1423" y="65322"/>
                  <a:pt x="2961" y="65398"/>
                  <a:pt x="4619" y="65398"/>
                </a:cubicBezTo>
                <a:cubicBezTo>
                  <a:pt x="18789" y="65398"/>
                  <a:pt x="41771" y="59852"/>
                  <a:pt x="77415" y="38065"/>
                </a:cubicBezTo>
                <a:lnTo>
                  <a:pt x="77427" y="38065"/>
                </a:lnTo>
                <a:cubicBezTo>
                  <a:pt x="97060" y="26061"/>
                  <a:pt x="111734" y="21640"/>
                  <a:pt x="123938" y="21640"/>
                </a:cubicBezTo>
                <a:cubicBezTo>
                  <a:pt x="139770" y="21640"/>
                  <a:pt x="151446" y="29079"/>
                  <a:pt x="164402" y="37053"/>
                </a:cubicBezTo>
                <a:cubicBezTo>
                  <a:pt x="178416" y="45685"/>
                  <a:pt x="193930" y="54924"/>
                  <a:pt x="217825" y="56055"/>
                </a:cubicBezTo>
                <a:cubicBezTo>
                  <a:pt x="218747" y="56098"/>
                  <a:pt x="219653" y="56119"/>
                  <a:pt x="220544" y="56119"/>
                </a:cubicBezTo>
                <a:cubicBezTo>
                  <a:pt x="246488" y="56119"/>
                  <a:pt x="260214" y="38374"/>
                  <a:pt x="284793" y="38374"/>
                </a:cubicBezTo>
                <a:cubicBezTo>
                  <a:pt x="294865" y="38374"/>
                  <a:pt x="306760" y="41354"/>
                  <a:pt x="322065" y="49757"/>
                </a:cubicBezTo>
                <a:cubicBezTo>
                  <a:pt x="335876" y="57341"/>
                  <a:pt x="348206" y="59726"/>
                  <a:pt x="359834" y="59726"/>
                </a:cubicBezTo>
                <a:cubicBezTo>
                  <a:pt x="361147" y="59726"/>
                  <a:pt x="362452" y="59696"/>
                  <a:pt x="363748" y="59639"/>
                </a:cubicBezTo>
                <a:cubicBezTo>
                  <a:pt x="382085" y="58827"/>
                  <a:pt x="398865" y="52728"/>
                  <a:pt x="417305" y="52728"/>
                </a:cubicBezTo>
                <a:cubicBezTo>
                  <a:pt x="427529" y="52728"/>
                  <a:pt x="438263" y="54603"/>
                  <a:pt x="450057" y="60294"/>
                </a:cubicBezTo>
                <a:lnTo>
                  <a:pt x="4500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1"/>
          <p:cNvSpPr/>
          <p:nvPr/>
        </p:nvSpPr>
        <p:spPr>
          <a:xfrm rot="10800000">
            <a:off x="-53" y="3995110"/>
            <a:ext cx="9144053" cy="1148390"/>
          </a:xfrm>
          <a:custGeom>
            <a:avLst/>
            <a:gdLst/>
            <a:ahLst/>
            <a:cxnLst/>
            <a:rect l="l" t="t" r="r" b="b"/>
            <a:pathLst>
              <a:path w="450058" h="74030" extrusionOk="0">
                <a:moveTo>
                  <a:pt x="1" y="0"/>
                </a:moveTo>
                <a:lnTo>
                  <a:pt x="1" y="36183"/>
                </a:lnTo>
                <a:cubicBezTo>
                  <a:pt x="7456" y="31551"/>
                  <a:pt x="17025" y="28651"/>
                  <a:pt x="29728" y="28651"/>
                </a:cubicBezTo>
                <a:cubicBezTo>
                  <a:pt x="40762" y="28651"/>
                  <a:pt x="54161" y="30839"/>
                  <a:pt x="70593" y="35981"/>
                </a:cubicBezTo>
                <a:cubicBezTo>
                  <a:pt x="72927" y="36707"/>
                  <a:pt x="75201" y="37410"/>
                  <a:pt x="77415" y="38065"/>
                </a:cubicBezTo>
                <a:lnTo>
                  <a:pt x="77427" y="38065"/>
                </a:lnTo>
                <a:cubicBezTo>
                  <a:pt x="95041" y="43291"/>
                  <a:pt x="109535" y="46316"/>
                  <a:pt x="123430" y="46316"/>
                </a:cubicBezTo>
                <a:cubicBezTo>
                  <a:pt x="136887" y="46316"/>
                  <a:pt x="149782" y="43478"/>
                  <a:pt x="164402" y="37053"/>
                </a:cubicBezTo>
                <a:cubicBezTo>
                  <a:pt x="166986" y="35922"/>
                  <a:pt x="169617" y="34671"/>
                  <a:pt x="172320" y="33314"/>
                </a:cubicBezTo>
                <a:cubicBezTo>
                  <a:pt x="182995" y="27929"/>
                  <a:pt x="191753" y="26205"/>
                  <a:pt x="199784" y="26205"/>
                </a:cubicBezTo>
                <a:cubicBezTo>
                  <a:pt x="214080" y="26205"/>
                  <a:pt x="226073" y="31668"/>
                  <a:pt x="242477" y="31668"/>
                </a:cubicBezTo>
                <a:cubicBezTo>
                  <a:pt x="247764" y="31668"/>
                  <a:pt x="253510" y="31101"/>
                  <a:pt x="259938" y="29599"/>
                </a:cubicBezTo>
                <a:cubicBezTo>
                  <a:pt x="264372" y="28561"/>
                  <a:pt x="269005" y="28089"/>
                  <a:pt x="273777" y="28089"/>
                </a:cubicBezTo>
                <a:cubicBezTo>
                  <a:pt x="302942" y="28089"/>
                  <a:pt x="337351" y="45723"/>
                  <a:pt x="363749" y="59639"/>
                </a:cubicBezTo>
                <a:cubicBezTo>
                  <a:pt x="369642" y="62734"/>
                  <a:pt x="375131" y="65663"/>
                  <a:pt x="380072" y="68152"/>
                </a:cubicBezTo>
                <a:cubicBezTo>
                  <a:pt x="388634" y="72471"/>
                  <a:pt x="398337" y="74029"/>
                  <a:pt x="407884" y="74029"/>
                </a:cubicBezTo>
                <a:cubicBezTo>
                  <a:pt x="424889" y="74029"/>
                  <a:pt x="441395" y="69085"/>
                  <a:pt x="450057" y="65997"/>
                </a:cubicBezTo>
                <a:lnTo>
                  <a:pt x="4500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1"/>
          <p:cNvSpPr txBox="1">
            <a:spLocks noGrp="1"/>
          </p:cNvSpPr>
          <p:nvPr>
            <p:ph type="title" hasCustomPrompt="1"/>
          </p:nvPr>
        </p:nvSpPr>
        <p:spPr>
          <a:xfrm>
            <a:off x="710625" y="1302225"/>
            <a:ext cx="3861300" cy="93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7000"/>
              <a:buNone/>
              <a:defRPr sz="7000">
                <a:solidFill>
                  <a:schemeClr val="lt1"/>
                </a:solidFill>
              </a:defRPr>
            </a:lvl1pPr>
            <a:lvl2pPr lvl="1" algn="ctr" rtl="0">
              <a:spcBef>
                <a:spcPts val="0"/>
              </a:spcBef>
              <a:spcAft>
                <a:spcPts val="0"/>
              </a:spcAft>
              <a:buClr>
                <a:schemeClr val="lt1"/>
              </a:buClr>
              <a:buSzPts val="7000"/>
              <a:buNone/>
              <a:defRPr sz="7000">
                <a:solidFill>
                  <a:schemeClr val="lt1"/>
                </a:solidFill>
              </a:defRPr>
            </a:lvl2pPr>
            <a:lvl3pPr lvl="2" algn="ctr" rtl="0">
              <a:spcBef>
                <a:spcPts val="0"/>
              </a:spcBef>
              <a:spcAft>
                <a:spcPts val="0"/>
              </a:spcAft>
              <a:buClr>
                <a:schemeClr val="lt1"/>
              </a:buClr>
              <a:buSzPts val="7000"/>
              <a:buNone/>
              <a:defRPr sz="7000">
                <a:solidFill>
                  <a:schemeClr val="lt1"/>
                </a:solidFill>
              </a:defRPr>
            </a:lvl3pPr>
            <a:lvl4pPr lvl="3" algn="ctr" rtl="0">
              <a:spcBef>
                <a:spcPts val="0"/>
              </a:spcBef>
              <a:spcAft>
                <a:spcPts val="0"/>
              </a:spcAft>
              <a:buClr>
                <a:schemeClr val="lt1"/>
              </a:buClr>
              <a:buSzPts val="7000"/>
              <a:buNone/>
              <a:defRPr sz="7000">
                <a:solidFill>
                  <a:schemeClr val="lt1"/>
                </a:solidFill>
              </a:defRPr>
            </a:lvl4pPr>
            <a:lvl5pPr lvl="4" algn="ctr" rtl="0">
              <a:spcBef>
                <a:spcPts val="0"/>
              </a:spcBef>
              <a:spcAft>
                <a:spcPts val="0"/>
              </a:spcAft>
              <a:buClr>
                <a:schemeClr val="lt1"/>
              </a:buClr>
              <a:buSzPts val="7000"/>
              <a:buNone/>
              <a:defRPr sz="7000">
                <a:solidFill>
                  <a:schemeClr val="lt1"/>
                </a:solidFill>
              </a:defRPr>
            </a:lvl5pPr>
            <a:lvl6pPr lvl="5" algn="ctr" rtl="0">
              <a:spcBef>
                <a:spcPts val="0"/>
              </a:spcBef>
              <a:spcAft>
                <a:spcPts val="0"/>
              </a:spcAft>
              <a:buClr>
                <a:schemeClr val="lt1"/>
              </a:buClr>
              <a:buSzPts val="7000"/>
              <a:buNone/>
              <a:defRPr sz="7000">
                <a:solidFill>
                  <a:schemeClr val="lt1"/>
                </a:solidFill>
              </a:defRPr>
            </a:lvl6pPr>
            <a:lvl7pPr lvl="6" algn="ctr" rtl="0">
              <a:spcBef>
                <a:spcPts val="0"/>
              </a:spcBef>
              <a:spcAft>
                <a:spcPts val="0"/>
              </a:spcAft>
              <a:buClr>
                <a:schemeClr val="lt1"/>
              </a:buClr>
              <a:buSzPts val="7000"/>
              <a:buNone/>
              <a:defRPr sz="7000">
                <a:solidFill>
                  <a:schemeClr val="lt1"/>
                </a:solidFill>
              </a:defRPr>
            </a:lvl7pPr>
            <a:lvl8pPr lvl="7" algn="ctr" rtl="0">
              <a:spcBef>
                <a:spcPts val="0"/>
              </a:spcBef>
              <a:spcAft>
                <a:spcPts val="0"/>
              </a:spcAft>
              <a:buClr>
                <a:schemeClr val="lt1"/>
              </a:buClr>
              <a:buSzPts val="7000"/>
              <a:buNone/>
              <a:defRPr sz="7000">
                <a:solidFill>
                  <a:schemeClr val="lt1"/>
                </a:solidFill>
              </a:defRPr>
            </a:lvl8pPr>
            <a:lvl9pPr lvl="8" algn="ctr" rtl="0">
              <a:spcBef>
                <a:spcPts val="0"/>
              </a:spcBef>
              <a:spcAft>
                <a:spcPts val="0"/>
              </a:spcAft>
              <a:buClr>
                <a:schemeClr val="lt1"/>
              </a:buClr>
              <a:buSzPts val="7000"/>
              <a:buNone/>
              <a:defRPr sz="7000">
                <a:solidFill>
                  <a:schemeClr val="lt1"/>
                </a:solidFill>
              </a:defRPr>
            </a:lvl9pPr>
          </a:lstStyle>
          <a:p>
            <a:r>
              <a:t>xx%</a:t>
            </a:r>
          </a:p>
        </p:txBody>
      </p:sp>
      <p:sp>
        <p:nvSpPr>
          <p:cNvPr id="140" name="Google Shape;140;p21"/>
          <p:cNvSpPr txBox="1">
            <a:spLocks noGrp="1"/>
          </p:cNvSpPr>
          <p:nvPr>
            <p:ph type="subTitle" idx="1"/>
          </p:nvPr>
        </p:nvSpPr>
        <p:spPr>
          <a:xfrm>
            <a:off x="710625" y="2166200"/>
            <a:ext cx="3861300" cy="517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None/>
              <a:defRPr sz="1600">
                <a:solidFill>
                  <a:schemeClr val="lt1"/>
                </a:solidFill>
              </a:defRPr>
            </a:lvl1pPr>
            <a:lvl2pPr lvl="1" algn="ctr">
              <a:lnSpc>
                <a:spcPct val="100000"/>
              </a:lnSpc>
              <a:spcBef>
                <a:spcPts val="0"/>
              </a:spcBef>
              <a:spcAft>
                <a:spcPts val="0"/>
              </a:spcAft>
              <a:buNone/>
              <a:defRPr sz="1600">
                <a:solidFill>
                  <a:schemeClr val="lt1"/>
                </a:solidFill>
              </a:defRPr>
            </a:lvl2pPr>
            <a:lvl3pPr lvl="2" algn="ctr">
              <a:lnSpc>
                <a:spcPct val="100000"/>
              </a:lnSpc>
              <a:spcBef>
                <a:spcPts val="0"/>
              </a:spcBef>
              <a:spcAft>
                <a:spcPts val="0"/>
              </a:spcAft>
              <a:buNone/>
              <a:defRPr sz="1600">
                <a:solidFill>
                  <a:schemeClr val="lt1"/>
                </a:solidFill>
              </a:defRPr>
            </a:lvl3pPr>
            <a:lvl4pPr lvl="3" algn="ctr">
              <a:lnSpc>
                <a:spcPct val="100000"/>
              </a:lnSpc>
              <a:spcBef>
                <a:spcPts val="0"/>
              </a:spcBef>
              <a:spcAft>
                <a:spcPts val="0"/>
              </a:spcAft>
              <a:buNone/>
              <a:defRPr sz="1600">
                <a:solidFill>
                  <a:schemeClr val="lt1"/>
                </a:solidFill>
              </a:defRPr>
            </a:lvl4pPr>
            <a:lvl5pPr lvl="4" algn="ctr">
              <a:lnSpc>
                <a:spcPct val="100000"/>
              </a:lnSpc>
              <a:spcBef>
                <a:spcPts val="0"/>
              </a:spcBef>
              <a:spcAft>
                <a:spcPts val="0"/>
              </a:spcAft>
              <a:buNone/>
              <a:defRPr sz="1600">
                <a:solidFill>
                  <a:schemeClr val="lt1"/>
                </a:solidFill>
              </a:defRPr>
            </a:lvl5pPr>
            <a:lvl6pPr lvl="5" algn="ctr">
              <a:lnSpc>
                <a:spcPct val="100000"/>
              </a:lnSpc>
              <a:spcBef>
                <a:spcPts val="0"/>
              </a:spcBef>
              <a:spcAft>
                <a:spcPts val="0"/>
              </a:spcAft>
              <a:buNone/>
              <a:defRPr sz="1600">
                <a:solidFill>
                  <a:schemeClr val="lt1"/>
                </a:solidFill>
              </a:defRPr>
            </a:lvl6pPr>
            <a:lvl7pPr lvl="6" algn="ctr">
              <a:lnSpc>
                <a:spcPct val="100000"/>
              </a:lnSpc>
              <a:spcBef>
                <a:spcPts val="0"/>
              </a:spcBef>
              <a:spcAft>
                <a:spcPts val="0"/>
              </a:spcAft>
              <a:buNone/>
              <a:defRPr sz="1600">
                <a:solidFill>
                  <a:schemeClr val="lt1"/>
                </a:solidFill>
              </a:defRPr>
            </a:lvl7pPr>
            <a:lvl8pPr lvl="7" algn="ctr">
              <a:lnSpc>
                <a:spcPct val="100000"/>
              </a:lnSpc>
              <a:spcBef>
                <a:spcPts val="0"/>
              </a:spcBef>
              <a:spcAft>
                <a:spcPts val="0"/>
              </a:spcAft>
              <a:buNone/>
              <a:defRPr sz="1600">
                <a:solidFill>
                  <a:schemeClr val="lt1"/>
                </a:solidFill>
              </a:defRPr>
            </a:lvl8pPr>
            <a:lvl9pPr lvl="8" algn="ctr">
              <a:lnSpc>
                <a:spcPct val="100000"/>
              </a:lnSpc>
              <a:spcBef>
                <a:spcPts val="0"/>
              </a:spcBef>
              <a:spcAft>
                <a:spcPts val="0"/>
              </a:spcAft>
              <a:buNone/>
              <a:defRPr sz="1600">
                <a:solidFill>
                  <a:schemeClr val="lt1"/>
                </a:solidFill>
              </a:defRPr>
            </a:lvl9pPr>
          </a:lstStyle>
          <a:p>
            <a:endParaRPr/>
          </a:p>
        </p:txBody>
      </p:sp>
      <p:sp>
        <p:nvSpPr>
          <p:cNvPr id="141" name="Google Shape;141;p21"/>
          <p:cNvSpPr txBox="1">
            <a:spLocks noGrp="1"/>
          </p:cNvSpPr>
          <p:nvPr>
            <p:ph type="title" idx="2" hasCustomPrompt="1"/>
          </p:nvPr>
        </p:nvSpPr>
        <p:spPr>
          <a:xfrm>
            <a:off x="4572000" y="2459475"/>
            <a:ext cx="3861300" cy="93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7000"/>
              <a:buNone/>
              <a:defRPr sz="7000">
                <a:solidFill>
                  <a:schemeClr val="lt1"/>
                </a:solidFill>
              </a:defRPr>
            </a:lvl1pPr>
            <a:lvl2pPr lvl="1" algn="ctr" rtl="0">
              <a:spcBef>
                <a:spcPts val="0"/>
              </a:spcBef>
              <a:spcAft>
                <a:spcPts val="0"/>
              </a:spcAft>
              <a:buClr>
                <a:schemeClr val="lt1"/>
              </a:buClr>
              <a:buSzPts val="7000"/>
              <a:buNone/>
              <a:defRPr sz="7000">
                <a:solidFill>
                  <a:schemeClr val="lt1"/>
                </a:solidFill>
              </a:defRPr>
            </a:lvl2pPr>
            <a:lvl3pPr lvl="2" algn="ctr" rtl="0">
              <a:spcBef>
                <a:spcPts val="0"/>
              </a:spcBef>
              <a:spcAft>
                <a:spcPts val="0"/>
              </a:spcAft>
              <a:buClr>
                <a:schemeClr val="lt1"/>
              </a:buClr>
              <a:buSzPts val="7000"/>
              <a:buNone/>
              <a:defRPr sz="7000">
                <a:solidFill>
                  <a:schemeClr val="lt1"/>
                </a:solidFill>
              </a:defRPr>
            </a:lvl3pPr>
            <a:lvl4pPr lvl="3" algn="ctr" rtl="0">
              <a:spcBef>
                <a:spcPts val="0"/>
              </a:spcBef>
              <a:spcAft>
                <a:spcPts val="0"/>
              </a:spcAft>
              <a:buClr>
                <a:schemeClr val="lt1"/>
              </a:buClr>
              <a:buSzPts val="7000"/>
              <a:buNone/>
              <a:defRPr sz="7000">
                <a:solidFill>
                  <a:schemeClr val="lt1"/>
                </a:solidFill>
              </a:defRPr>
            </a:lvl4pPr>
            <a:lvl5pPr lvl="4" algn="ctr" rtl="0">
              <a:spcBef>
                <a:spcPts val="0"/>
              </a:spcBef>
              <a:spcAft>
                <a:spcPts val="0"/>
              </a:spcAft>
              <a:buClr>
                <a:schemeClr val="lt1"/>
              </a:buClr>
              <a:buSzPts val="7000"/>
              <a:buNone/>
              <a:defRPr sz="7000">
                <a:solidFill>
                  <a:schemeClr val="lt1"/>
                </a:solidFill>
              </a:defRPr>
            </a:lvl5pPr>
            <a:lvl6pPr lvl="5" algn="ctr" rtl="0">
              <a:spcBef>
                <a:spcPts val="0"/>
              </a:spcBef>
              <a:spcAft>
                <a:spcPts val="0"/>
              </a:spcAft>
              <a:buClr>
                <a:schemeClr val="lt1"/>
              </a:buClr>
              <a:buSzPts val="7000"/>
              <a:buNone/>
              <a:defRPr sz="7000">
                <a:solidFill>
                  <a:schemeClr val="lt1"/>
                </a:solidFill>
              </a:defRPr>
            </a:lvl6pPr>
            <a:lvl7pPr lvl="6" algn="ctr" rtl="0">
              <a:spcBef>
                <a:spcPts val="0"/>
              </a:spcBef>
              <a:spcAft>
                <a:spcPts val="0"/>
              </a:spcAft>
              <a:buClr>
                <a:schemeClr val="lt1"/>
              </a:buClr>
              <a:buSzPts val="7000"/>
              <a:buNone/>
              <a:defRPr sz="7000">
                <a:solidFill>
                  <a:schemeClr val="lt1"/>
                </a:solidFill>
              </a:defRPr>
            </a:lvl7pPr>
            <a:lvl8pPr lvl="7" algn="ctr" rtl="0">
              <a:spcBef>
                <a:spcPts val="0"/>
              </a:spcBef>
              <a:spcAft>
                <a:spcPts val="0"/>
              </a:spcAft>
              <a:buClr>
                <a:schemeClr val="lt1"/>
              </a:buClr>
              <a:buSzPts val="7000"/>
              <a:buNone/>
              <a:defRPr sz="7000">
                <a:solidFill>
                  <a:schemeClr val="lt1"/>
                </a:solidFill>
              </a:defRPr>
            </a:lvl8pPr>
            <a:lvl9pPr lvl="8" algn="ctr" rtl="0">
              <a:spcBef>
                <a:spcPts val="0"/>
              </a:spcBef>
              <a:spcAft>
                <a:spcPts val="0"/>
              </a:spcAft>
              <a:buClr>
                <a:schemeClr val="lt1"/>
              </a:buClr>
              <a:buSzPts val="7000"/>
              <a:buNone/>
              <a:defRPr sz="7000">
                <a:solidFill>
                  <a:schemeClr val="lt1"/>
                </a:solidFill>
              </a:defRPr>
            </a:lvl9pPr>
          </a:lstStyle>
          <a:p>
            <a:r>
              <a:t>xx%</a:t>
            </a:r>
          </a:p>
        </p:txBody>
      </p:sp>
      <p:sp>
        <p:nvSpPr>
          <p:cNvPr id="142" name="Google Shape;142;p21"/>
          <p:cNvSpPr txBox="1">
            <a:spLocks noGrp="1"/>
          </p:cNvSpPr>
          <p:nvPr>
            <p:ph type="subTitle" idx="3"/>
          </p:nvPr>
        </p:nvSpPr>
        <p:spPr>
          <a:xfrm>
            <a:off x="4572000" y="3323450"/>
            <a:ext cx="3861300" cy="51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solidFill>
                  <a:schemeClr val="lt1"/>
                </a:solidFill>
              </a:defRPr>
            </a:lvl1pPr>
            <a:lvl2pPr lvl="1" algn="ctr" rtl="0">
              <a:lnSpc>
                <a:spcPct val="100000"/>
              </a:lnSpc>
              <a:spcBef>
                <a:spcPts val="0"/>
              </a:spcBef>
              <a:spcAft>
                <a:spcPts val="0"/>
              </a:spcAft>
              <a:buNone/>
              <a:defRPr sz="1600">
                <a:solidFill>
                  <a:schemeClr val="lt1"/>
                </a:solidFill>
              </a:defRPr>
            </a:lvl2pPr>
            <a:lvl3pPr lvl="2" algn="ctr" rtl="0">
              <a:lnSpc>
                <a:spcPct val="100000"/>
              </a:lnSpc>
              <a:spcBef>
                <a:spcPts val="0"/>
              </a:spcBef>
              <a:spcAft>
                <a:spcPts val="0"/>
              </a:spcAft>
              <a:buNone/>
              <a:defRPr sz="1600">
                <a:solidFill>
                  <a:schemeClr val="lt1"/>
                </a:solidFill>
              </a:defRPr>
            </a:lvl3pPr>
            <a:lvl4pPr lvl="3" algn="ctr" rtl="0">
              <a:lnSpc>
                <a:spcPct val="100000"/>
              </a:lnSpc>
              <a:spcBef>
                <a:spcPts val="0"/>
              </a:spcBef>
              <a:spcAft>
                <a:spcPts val="0"/>
              </a:spcAft>
              <a:buNone/>
              <a:defRPr sz="1600">
                <a:solidFill>
                  <a:schemeClr val="lt1"/>
                </a:solidFill>
              </a:defRPr>
            </a:lvl4pPr>
            <a:lvl5pPr lvl="4" algn="ctr" rtl="0">
              <a:lnSpc>
                <a:spcPct val="100000"/>
              </a:lnSpc>
              <a:spcBef>
                <a:spcPts val="0"/>
              </a:spcBef>
              <a:spcAft>
                <a:spcPts val="0"/>
              </a:spcAft>
              <a:buNone/>
              <a:defRPr sz="1600">
                <a:solidFill>
                  <a:schemeClr val="lt1"/>
                </a:solidFill>
              </a:defRPr>
            </a:lvl5pPr>
            <a:lvl6pPr lvl="5" algn="ctr" rtl="0">
              <a:lnSpc>
                <a:spcPct val="100000"/>
              </a:lnSpc>
              <a:spcBef>
                <a:spcPts val="0"/>
              </a:spcBef>
              <a:spcAft>
                <a:spcPts val="0"/>
              </a:spcAft>
              <a:buNone/>
              <a:defRPr sz="1600">
                <a:solidFill>
                  <a:schemeClr val="lt1"/>
                </a:solidFill>
              </a:defRPr>
            </a:lvl6pPr>
            <a:lvl7pPr lvl="6" algn="ctr" rtl="0">
              <a:lnSpc>
                <a:spcPct val="100000"/>
              </a:lnSpc>
              <a:spcBef>
                <a:spcPts val="0"/>
              </a:spcBef>
              <a:spcAft>
                <a:spcPts val="0"/>
              </a:spcAft>
              <a:buNone/>
              <a:defRPr sz="1600">
                <a:solidFill>
                  <a:schemeClr val="lt1"/>
                </a:solidFill>
              </a:defRPr>
            </a:lvl7pPr>
            <a:lvl8pPr lvl="7" algn="ctr" rtl="0">
              <a:lnSpc>
                <a:spcPct val="100000"/>
              </a:lnSpc>
              <a:spcBef>
                <a:spcPts val="0"/>
              </a:spcBef>
              <a:spcAft>
                <a:spcPts val="0"/>
              </a:spcAft>
              <a:buNone/>
              <a:defRPr sz="1600">
                <a:solidFill>
                  <a:schemeClr val="lt1"/>
                </a:solidFill>
              </a:defRPr>
            </a:lvl8pPr>
            <a:lvl9pPr lvl="8" algn="ctr" rtl="0">
              <a:lnSpc>
                <a:spcPct val="100000"/>
              </a:lnSpc>
              <a:spcBef>
                <a:spcPts val="0"/>
              </a:spcBef>
              <a:spcAft>
                <a:spcPts val="0"/>
              </a:spcAft>
              <a:buNone/>
              <a:defRPr sz="1600">
                <a:solidFill>
                  <a:schemeClr val="lt1"/>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losing slide">
  <p:cSld name="CUSTOM_2">
    <p:bg>
      <p:bgPr>
        <a:blipFill>
          <a:blip r:embed="rId2">
            <a:alphaModFix/>
          </a:blip>
          <a:stretch>
            <a:fillRect/>
          </a:stretch>
        </a:blipFill>
        <a:effectLst/>
      </p:bgPr>
    </p:bg>
    <p:spTree>
      <p:nvGrpSpPr>
        <p:cNvPr id="1" name="Shape 143"/>
        <p:cNvGrpSpPr/>
        <p:nvPr/>
      </p:nvGrpSpPr>
      <p:grpSpPr>
        <a:xfrm>
          <a:off x="0" y="0"/>
          <a:ext cx="0" cy="0"/>
          <a:chOff x="0" y="0"/>
          <a:chExt cx="0" cy="0"/>
        </a:xfrm>
      </p:grpSpPr>
      <p:grpSp>
        <p:nvGrpSpPr>
          <p:cNvPr id="144" name="Google Shape;144;p22"/>
          <p:cNvGrpSpPr/>
          <p:nvPr/>
        </p:nvGrpSpPr>
        <p:grpSpPr>
          <a:xfrm>
            <a:off x="4515450" y="-2775"/>
            <a:ext cx="4628543" cy="5143579"/>
            <a:chOff x="3898400" y="-2775"/>
            <a:chExt cx="5255527" cy="5143579"/>
          </a:xfrm>
        </p:grpSpPr>
        <p:sp>
          <p:nvSpPr>
            <p:cNvPr id="145" name="Google Shape;145;p22"/>
            <p:cNvSpPr/>
            <p:nvPr/>
          </p:nvSpPr>
          <p:spPr>
            <a:xfrm>
              <a:off x="3898400" y="-2775"/>
              <a:ext cx="3458400" cy="1550954"/>
            </a:xfrm>
            <a:custGeom>
              <a:avLst/>
              <a:gdLst/>
              <a:ahLst/>
              <a:cxnLst/>
              <a:rect l="l" t="t" r="r" b="b"/>
              <a:pathLst>
                <a:path w="138184" h="61970" extrusionOk="0">
                  <a:moveTo>
                    <a:pt x="21967" y="0"/>
                  </a:moveTo>
                  <a:cubicBezTo>
                    <a:pt x="15002" y="0"/>
                    <a:pt x="8608" y="9442"/>
                    <a:pt x="6025" y="14895"/>
                  </a:cubicBezTo>
                  <a:cubicBezTo>
                    <a:pt x="0" y="27611"/>
                    <a:pt x="5596" y="43208"/>
                    <a:pt x="15764" y="52054"/>
                  </a:cubicBezTo>
                  <a:cubicBezTo>
                    <a:pt x="23808" y="59047"/>
                    <a:pt x="34039" y="61969"/>
                    <a:pt x="44407" y="61969"/>
                  </a:cubicBezTo>
                  <a:cubicBezTo>
                    <a:pt x="51074" y="61969"/>
                    <a:pt x="57797" y="60761"/>
                    <a:pt x="64032" y="58650"/>
                  </a:cubicBezTo>
                  <a:cubicBezTo>
                    <a:pt x="78712" y="53673"/>
                    <a:pt x="89857" y="42053"/>
                    <a:pt x="100120" y="30956"/>
                  </a:cubicBezTo>
                  <a:cubicBezTo>
                    <a:pt x="105382" y="25253"/>
                    <a:pt x="110383" y="19919"/>
                    <a:pt x="116479" y="15073"/>
                  </a:cubicBezTo>
                  <a:cubicBezTo>
                    <a:pt x="120753" y="11680"/>
                    <a:pt x="132731" y="0"/>
                    <a:pt x="138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2"/>
            <p:cNvSpPr/>
            <p:nvPr/>
          </p:nvSpPr>
          <p:spPr>
            <a:xfrm>
              <a:off x="4528921" y="-2475"/>
              <a:ext cx="4625007" cy="5143278"/>
            </a:xfrm>
            <a:custGeom>
              <a:avLst/>
              <a:gdLst/>
              <a:ahLst/>
              <a:cxnLst/>
              <a:rect l="l" t="t" r="r" b="b"/>
              <a:pathLst>
                <a:path w="184631" h="205300" extrusionOk="0">
                  <a:moveTo>
                    <a:pt x="151972" y="0"/>
                  </a:moveTo>
                  <a:cubicBezTo>
                    <a:pt x="130636" y="7085"/>
                    <a:pt x="111241" y="19669"/>
                    <a:pt x="95620" y="35981"/>
                  </a:cubicBezTo>
                  <a:cubicBezTo>
                    <a:pt x="78915" y="53436"/>
                    <a:pt x="75391" y="75926"/>
                    <a:pt x="53972" y="88988"/>
                  </a:cubicBezTo>
                  <a:cubicBezTo>
                    <a:pt x="22075" y="108418"/>
                    <a:pt x="2334" y="129409"/>
                    <a:pt x="596" y="167950"/>
                  </a:cubicBezTo>
                  <a:cubicBezTo>
                    <a:pt x="1" y="181154"/>
                    <a:pt x="6823" y="195298"/>
                    <a:pt x="12776" y="205299"/>
                  </a:cubicBezTo>
                  <a:lnTo>
                    <a:pt x="184631" y="205299"/>
                  </a:lnTo>
                  <a:lnTo>
                    <a:pt x="1846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 name="Google Shape;147;p22"/>
          <p:cNvSpPr txBox="1">
            <a:spLocks noGrp="1"/>
          </p:cNvSpPr>
          <p:nvPr>
            <p:ph type="ctrTitle"/>
          </p:nvPr>
        </p:nvSpPr>
        <p:spPr>
          <a:xfrm>
            <a:off x="710775" y="751388"/>
            <a:ext cx="4137900" cy="9426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Clr>
                <a:srgbClr val="FFFFFF"/>
              </a:buClr>
              <a:buSzPts val="6500"/>
              <a:buNone/>
              <a:defRPr sz="6500">
                <a:solidFill>
                  <a:srgbClr val="FFFFFF"/>
                </a:solidFill>
              </a:defRPr>
            </a:lvl1pPr>
            <a:lvl2pPr lvl="1" rtl="0">
              <a:lnSpc>
                <a:spcPct val="80000"/>
              </a:lnSpc>
              <a:spcBef>
                <a:spcPts val="0"/>
              </a:spcBef>
              <a:spcAft>
                <a:spcPts val="0"/>
              </a:spcAft>
              <a:buClr>
                <a:srgbClr val="FFFFFF"/>
              </a:buClr>
              <a:buSzPts val="6500"/>
              <a:buNone/>
              <a:defRPr sz="6500">
                <a:solidFill>
                  <a:srgbClr val="FFFFFF"/>
                </a:solidFill>
              </a:defRPr>
            </a:lvl2pPr>
            <a:lvl3pPr lvl="2" rtl="0">
              <a:lnSpc>
                <a:spcPct val="80000"/>
              </a:lnSpc>
              <a:spcBef>
                <a:spcPts val="0"/>
              </a:spcBef>
              <a:spcAft>
                <a:spcPts val="0"/>
              </a:spcAft>
              <a:buClr>
                <a:srgbClr val="FFFFFF"/>
              </a:buClr>
              <a:buSzPts val="6500"/>
              <a:buNone/>
              <a:defRPr sz="6500">
                <a:solidFill>
                  <a:srgbClr val="FFFFFF"/>
                </a:solidFill>
              </a:defRPr>
            </a:lvl3pPr>
            <a:lvl4pPr lvl="3" rtl="0">
              <a:lnSpc>
                <a:spcPct val="80000"/>
              </a:lnSpc>
              <a:spcBef>
                <a:spcPts val="0"/>
              </a:spcBef>
              <a:spcAft>
                <a:spcPts val="0"/>
              </a:spcAft>
              <a:buClr>
                <a:srgbClr val="FFFFFF"/>
              </a:buClr>
              <a:buSzPts val="6500"/>
              <a:buNone/>
              <a:defRPr sz="6500">
                <a:solidFill>
                  <a:srgbClr val="FFFFFF"/>
                </a:solidFill>
              </a:defRPr>
            </a:lvl4pPr>
            <a:lvl5pPr lvl="4" rtl="0">
              <a:lnSpc>
                <a:spcPct val="80000"/>
              </a:lnSpc>
              <a:spcBef>
                <a:spcPts val="0"/>
              </a:spcBef>
              <a:spcAft>
                <a:spcPts val="0"/>
              </a:spcAft>
              <a:buClr>
                <a:srgbClr val="FFFFFF"/>
              </a:buClr>
              <a:buSzPts val="6500"/>
              <a:buNone/>
              <a:defRPr sz="6500">
                <a:solidFill>
                  <a:srgbClr val="FFFFFF"/>
                </a:solidFill>
              </a:defRPr>
            </a:lvl5pPr>
            <a:lvl6pPr lvl="5" rtl="0">
              <a:lnSpc>
                <a:spcPct val="80000"/>
              </a:lnSpc>
              <a:spcBef>
                <a:spcPts val="0"/>
              </a:spcBef>
              <a:spcAft>
                <a:spcPts val="0"/>
              </a:spcAft>
              <a:buClr>
                <a:srgbClr val="FFFFFF"/>
              </a:buClr>
              <a:buSzPts val="6500"/>
              <a:buNone/>
              <a:defRPr sz="6500">
                <a:solidFill>
                  <a:srgbClr val="FFFFFF"/>
                </a:solidFill>
              </a:defRPr>
            </a:lvl6pPr>
            <a:lvl7pPr lvl="6" rtl="0">
              <a:lnSpc>
                <a:spcPct val="80000"/>
              </a:lnSpc>
              <a:spcBef>
                <a:spcPts val="0"/>
              </a:spcBef>
              <a:spcAft>
                <a:spcPts val="0"/>
              </a:spcAft>
              <a:buClr>
                <a:srgbClr val="FFFFFF"/>
              </a:buClr>
              <a:buSzPts val="6500"/>
              <a:buNone/>
              <a:defRPr sz="6500">
                <a:solidFill>
                  <a:srgbClr val="FFFFFF"/>
                </a:solidFill>
              </a:defRPr>
            </a:lvl7pPr>
            <a:lvl8pPr lvl="7" rtl="0">
              <a:lnSpc>
                <a:spcPct val="80000"/>
              </a:lnSpc>
              <a:spcBef>
                <a:spcPts val="0"/>
              </a:spcBef>
              <a:spcAft>
                <a:spcPts val="0"/>
              </a:spcAft>
              <a:buClr>
                <a:srgbClr val="FFFFFF"/>
              </a:buClr>
              <a:buSzPts val="6500"/>
              <a:buNone/>
              <a:defRPr sz="6500">
                <a:solidFill>
                  <a:srgbClr val="FFFFFF"/>
                </a:solidFill>
              </a:defRPr>
            </a:lvl8pPr>
            <a:lvl9pPr lvl="8" rtl="0">
              <a:lnSpc>
                <a:spcPct val="80000"/>
              </a:lnSpc>
              <a:spcBef>
                <a:spcPts val="0"/>
              </a:spcBef>
              <a:spcAft>
                <a:spcPts val="0"/>
              </a:spcAft>
              <a:buClr>
                <a:srgbClr val="FFFFFF"/>
              </a:buClr>
              <a:buSzPts val="6500"/>
              <a:buNone/>
              <a:defRPr sz="6500">
                <a:solidFill>
                  <a:srgbClr val="FFFFFF"/>
                </a:solidFill>
              </a:defRPr>
            </a:lvl9pPr>
          </a:lstStyle>
          <a:p>
            <a:endParaRPr/>
          </a:p>
        </p:txBody>
      </p:sp>
      <p:sp>
        <p:nvSpPr>
          <p:cNvPr id="148" name="Google Shape;148;p22"/>
          <p:cNvSpPr txBox="1">
            <a:spLocks noGrp="1"/>
          </p:cNvSpPr>
          <p:nvPr>
            <p:ph type="subTitle" idx="1"/>
          </p:nvPr>
        </p:nvSpPr>
        <p:spPr>
          <a:xfrm>
            <a:off x="710775" y="1670813"/>
            <a:ext cx="4137900" cy="903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FFFFF"/>
              </a:buClr>
              <a:buSzPts val="1400"/>
              <a:buNone/>
              <a:defRPr sz="1400">
                <a:solidFill>
                  <a:srgbClr val="FFFFFF"/>
                </a:solidFill>
              </a:defRPr>
            </a:lvl1pPr>
            <a:lvl2pPr lvl="1" rtl="0">
              <a:lnSpc>
                <a:spcPct val="100000"/>
              </a:lnSpc>
              <a:spcBef>
                <a:spcPts val="0"/>
              </a:spcBef>
              <a:spcAft>
                <a:spcPts val="0"/>
              </a:spcAft>
              <a:buClr>
                <a:srgbClr val="FFFFFF"/>
              </a:buClr>
              <a:buSzPts val="1400"/>
              <a:buNone/>
              <a:defRPr>
                <a:solidFill>
                  <a:srgbClr val="FFFFFF"/>
                </a:solidFill>
              </a:defRPr>
            </a:lvl2pPr>
            <a:lvl3pPr lvl="2" rtl="0">
              <a:lnSpc>
                <a:spcPct val="100000"/>
              </a:lnSpc>
              <a:spcBef>
                <a:spcPts val="0"/>
              </a:spcBef>
              <a:spcAft>
                <a:spcPts val="0"/>
              </a:spcAft>
              <a:buClr>
                <a:srgbClr val="FFFFFF"/>
              </a:buClr>
              <a:buSzPts val="1400"/>
              <a:buNone/>
              <a:defRPr>
                <a:solidFill>
                  <a:srgbClr val="FFFFFF"/>
                </a:solidFill>
              </a:defRPr>
            </a:lvl3pPr>
            <a:lvl4pPr lvl="3" rtl="0">
              <a:lnSpc>
                <a:spcPct val="100000"/>
              </a:lnSpc>
              <a:spcBef>
                <a:spcPts val="0"/>
              </a:spcBef>
              <a:spcAft>
                <a:spcPts val="0"/>
              </a:spcAft>
              <a:buClr>
                <a:srgbClr val="FFFFFF"/>
              </a:buClr>
              <a:buSzPts val="1400"/>
              <a:buNone/>
              <a:defRPr>
                <a:solidFill>
                  <a:srgbClr val="FFFFFF"/>
                </a:solidFill>
              </a:defRPr>
            </a:lvl4pPr>
            <a:lvl5pPr lvl="4" rtl="0">
              <a:lnSpc>
                <a:spcPct val="100000"/>
              </a:lnSpc>
              <a:spcBef>
                <a:spcPts val="0"/>
              </a:spcBef>
              <a:spcAft>
                <a:spcPts val="0"/>
              </a:spcAft>
              <a:buClr>
                <a:srgbClr val="FFFFFF"/>
              </a:buClr>
              <a:buSzPts val="1400"/>
              <a:buNone/>
              <a:defRPr>
                <a:solidFill>
                  <a:srgbClr val="FFFFFF"/>
                </a:solidFill>
              </a:defRPr>
            </a:lvl5pPr>
            <a:lvl6pPr lvl="5" rtl="0">
              <a:lnSpc>
                <a:spcPct val="100000"/>
              </a:lnSpc>
              <a:spcBef>
                <a:spcPts val="0"/>
              </a:spcBef>
              <a:spcAft>
                <a:spcPts val="0"/>
              </a:spcAft>
              <a:buClr>
                <a:srgbClr val="FFFFFF"/>
              </a:buClr>
              <a:buSzPts val="1400"/>
              <a:buNone/>
              <a:defRPr>
                <a:solidFill>
                  <a:srgbClr val="FFFFFF"/>
                </a:solidFill>
              </a:defRPr>
            </a:lvl6pPr>
            <a:lvl7pPr lvl="6" rtl="0">
              <a:lnSpc>
                <a:spcPct val="100000"/>
              </a:lnSpc>
              <a:spcBef>
                <a:spcPts val="0"/>
              </a:spcBef>
              <a:spcAft>
                <a:spcPts val="0"/>
              </a:spcAft>
              <a:buClr>
                <a:srgbClr val="FFFFFF"/>
              </a:buClr>
              <a:buSzPts val="1400"/>
              <a:buNone/>
              <a:defRPr>
                <a:solidFill>
                  <a:srgbClr val="FFFFFF"/>
                </a:solidFill>
              </a:defRPr>
            </a:lvl7pPr>
            <a:lvl8pPr lvl="7" rtl="0">
              <a:lnSpc>
                <a:spcPct val="100000"/>
              </a:lnSpc>
              <a:spcBef>
                <a:spcPts val="0"/>
              </a:spcBef>
              <a:spcAft>
                <a:spcPts val="0"/>
              </a:spcAft>
              <a:buClr>
                <a:srgbClr val="FFFFFF"/>
              </a:buClr>
              <a:buSzPts val="1400"/>
              <a:buNone/>
              <a:defRPr>
                <a:solidFill>
                  <a:srgbClr val="FFFFFF"/>
                </a:solidFill>
              </a:defRPr>
            </a:lvl8pPr>
            <a:lvl9pPr lvl="8" rtl="0">
              <a:lnSpc>
                <a:spcPct val="100000"/>
              </a:lnSpc>
              <a:spcBef>
                <a:spcPts val="0"/>
              </a:spcBef>
              <a:spcAft>
                <a:spcPts val="0"/>
              </a:spcAft>
              <a:buClr>
                <a:srgbClr val="FFFFFF"/>
              </a:buClr>
              <a:buSzPts val="1400"/>
              <a:buNone/>
              <a:defRPr>
                <a:solidFill>
                  <a:srgbClr val="FFFFFF"/>
                </a:solidFill>
              </a:defRPr>
            </a:lvl9pPr>
          </a:lstStyle>
          <a:p>
            <a:endParaRPr/>
          </a:p>
        </p:txBody>
      </p:sp>
      <p:sp>
        <p:nvSpPr>
          <p:cNvPr id="149" name="Google Shape;149;p22"/>
          <p:cNvSpPr txBox="1"/>
          <p:nvPr/>
        </p:nvSpPr>
        <p:spPr>
          <a:xfrm>
            <a:off x="710775" y="3535713"/>
            <a:ext cx="3187500" cy="588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100">
                <a:solidFill>
                  <a:srgbClr val="FFFFFF"/>
                </a:solidFill>
                <a:latin typeface="Catamaran"/>
                <a:ea typeface="Catamaran"/>
                <a:cs typeface="Catamaran"/>
                <a:sym typeface="Catamaran"/>
              </a:rPr>
              <a:t>CREDITS: This presentation template was created by </a:t>
            </a:r>
            <a:r>
              <a:rPr lang="en" sz="1100" b="1">
                <a:solidFill>
                  <a:srgbClr val="FFFFFF"/>
                </a:solidFill>
                <a:uFill>
                  <a:noFill/>
                </a:uFill>
                <a:latin typeface="Catamaran"/>
                <a:ea typeface="Catamaran"/>
                <a:cs typeface="Catamaran"/>
                <a:sym typeface="Catamaran"/>
                <a:hlinkClick r:id="rId3"/>
              </a:rPr>
              <a:t>Slidesgo</a:t>
            </a:r>
            <a:r>
              <a:rPr lang="en" sz="1100">
                <a:solidFill>
                  <a:srgbClr val="FFFFFF"/>
                </a:solidFill>
                <a:latin typeface="Catamaran"/>
                <a:ea typeface="Catamaran"/>
                <a:cs typeface="Catamaran"/>
                <a:sym typeface="Catamaran"/>
              </a:rPr>
              <a:t>, including icons by </a:t>
            </a:r>
            <a:r>
              <a:rPr lang="en" sz="1100" b="1">
                <a:solidFill>
                  <a:srgbClr val="FFFFFF"/>
                </a:solidFill>
                <a:uFill>
                  <a:noFill/>
                </a:uFill>
                <a:latin typeface="Catamaran"/>
                <a:ea typeface="Catamaran"/>
                <a:cs typeface="Catamaran"/>
                <a:sym typeface="Catamaran"/>
                <a:hlinkClick r:id="rId4"/>
              </a:rPr>
              <a:t>Flaticon</a:t>
            </a:r>
            <a:r>
              <a:rPr lang="en" sz="1100">
                <a:solidFill>
                  <a:srgbClr val="FFFFFF"/>
                </a:solidFill>
                <a:latin typeface="Catamaran"/>
                <a:ea typeface="Catamaran"/>
                <a:cs typeface="Catamaran"/>
                <a:sym typeface="Catamaran"/>
              </a:rPr>
              <a:t>, and infographics &amp; images by </a:t>
            </a:r>
            <a:r>
              <a:rPr lang="en" sz="1100" b="1">
                <a:solidFill>
                  <a:srgbClr val="FFFFFF"/>
                </a:solidFill>
                <a:uFill>
                  <a:noFill/>
                </a:uFill>
                <a:latin typeface="Catamaran"/>
                <a:ea typeface="Catamaran"/>
                <a:cs typeface="Catamaran"/>
                <a:sym typeface="Catamaran"/>
                <a:hlinkClick r:id="rId5"/>
              </a:rPr>
              <a:t>Freepik</a:t>
            </a:r>
            <a:r>
              <a:rPr lang="en" sz="1100">
                <a:solidFill>
                  <a:srgbClr val="FFFFFF"/>
                </a:solidFill>
                <a:latin typeface="Catamaran"/>
                <a:ea typeface="Catamaran"/>
                <a:cs typeface="Catamaran"/>
                <a:sym typeface="Catamaran"/>
              </a:rPr>
              <a:t>. </a:t>
            </a:r>
            <a:endParaRPr sz="1100" b="1">
              <a:solidFill>
                <a:srgbClr val="FFFFFF"/>
              </a:solidFill>
              <a:latin typeface="Catamaran"/>
              <a:ea typeface="Catamaran"/>
              <a:cs typeface="Catamaran"/>
              <a:sym typeface="Catamaran"/>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5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blipFill>
          <a:blip r:embed="rId2">
            <a:alphaModFix/>
          </a:blip>
          <a:stretch>
            <a:fillRect/>
          </a:stretch>
        </a:blipFill>
        <a:effectLst/>
      </p:bgPr>
    </p:bg>
    <p:spTree>
      <p:nvGrpSpPr>
        <p:cNvPr id="1" name="Shape 16"/>
        <p:cNvGrpSpPr/>
        <p:nvPr/>
      </p:nvGrpSpPr>
      <p:grpSpPr>
        <a:xfrm>
          <a:off x="0" y="0"/>
          <a:ext cx="0" cy="0"/>
          <a:chOff x="0" y="0"/>
          <a:chExt cx="0" cy="0"/>
        </a:xfrm>
      </p:grpSpPr>
      <p:sp>
        <p:nvSpPr>
          <p:cNvPr id="17" name="Google Shape;17;p4"/>
          <p:cNvSpPr txBox="1">
            <a:spLocks noGrp="1"/>
          </p:cNvSpPr>
          <p:nvPr>
            <p:ph type="body" idx="1"/>
          </p:nvPr>
        </p:nvSpPr>
        <p:spPr>
          <a:xfrm>
            <a:off x="710775" y="1342850"/>
            <a:ext cx="7722600" cy="32580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lt1"/>
              </a:buClr>
              <a:buSzPts val="1600"/>
              <a:buChar char="●"/>
              <a:defRPr sz="1600">
                <a:solidFill>
                  <a:schemeClr val="lt1"/>
                </a:solidFill>
              </a:defRPr>
            </a:lvl1pPr>
            <a:lvl2pPr marL="914400" lvl="1" indent="-330200">
              <a:lnSpc>
                <a:spcPct val="100000"/>
              </a:lnSpc>
              <a:spcBef>
                <a:spcPts val="0"/>
              </a:spcBef>
              <a:spcAft>
                <a:spcPts val="0"/>
              </a:spcAft>
              <a:buClr>
                <a:schemeClr val="lt1"/>
              </a:buClr>
              <a:buSzPts val="1600"/>
              <a:buChar char="○"/>
              <a:defRPr sz="1600">
                <a:solidFill>
                  <a:schemeClr val="lt1"/>
                </a:solidFill>
              </a:defRPr>
            </a:lvl2pPr>
            <a:lvl3pPr marL="1371600" lvl="2" indent="-330200">
              <a:lnSpc>
                <a:spcPct val="100000"/>
              </a:lnSpc>
              <a:spcBef>
                <a:spcPts val="0"/>
              </a:spcBef>
              <a:spcAft>
                <a:spcPts val="0"/>
              </a:spcAft>
              <a:buClr>
                <a:schemeClr val="lt1"/>
              </a:buClr>
              <a:buSzPts val="1600"/>
              <a:buChar char="■"/>
              <a:defRPr sz="1600">
                <a:solidFill>
                  <a:schemeClr val="lt1"/>
                </a:solidFill>
              </a:defRPr>
            </a:lvl3pPr>
            <a:lvl4pPr marL="1828800" lvl="3" indent="-330200">
              <a:lnSpc>
                <a:spcPct val="100000"/>
              </a:lnSpc>
              <a:spcBef>
                <a:spcPts val="0"/>
              </a:spcBef>
              <a:spcAft>
                <a:spcPts val="0"/>
              </a:spcAft>
              <a:buClr>
                <a:schemeClr val="lt1"/>
              </a:buClr>
              <a:buSzPts val="1600"/>
              <a:buChar char="●"/>
              <a:defRPr sz="1600">
                <a:solidFill>
                  <a:schemeClr val="lt1"/>
                </a:solidFill>
              </a:defRPr>
            </a:lvl4pPr>
            <a:lvl5pPr marL="2286000" lvl="4" indent="-330200">
              <a:lnSpc>
                <a:spcPct val="100000"/>
              </a:lnSpc>
              <a:spcBef>
                <a:spcPts val="0"/>
              </a:spcBef>
              <a:spcAft>
                <a:spcPts val="0"/>
              </a:spcAft>
              <a:buClr>
                <a:schemeClr val="lt1"/>
              </a:buClr>
              <a:buSzPts val="1600"/>
              <a:buChar char="○"/>
              <a:defRPr sz="1600">
                <a:solidFill>
                  <a:schemeClr val="lt1"/>
                </a:solidFill>
              </a:defRPr>
            </a:lvl5pPr>
            <a:lvl6pPr marL="2743200" lvl="5" indent="-330200">
              <a:lnSpc>
                <a:spcPct val="100000"/>
              </a:lnSpc>
              <a:spcBef>
                <a:spcPts val="0"/>
              </a:spcBef>
              <a:spcAft>
                <a:spcPts val="0"/>
              </a:spcAft>
              <a:buClr>
                <a:schemeClr val="lt1"/>
              </a:buClr>
              <a:buSzPts val="1600"/>
              <a:buChar char="■"/>
              <a:defRPr sz="1600">
                <a:solidFill>
                  <a:schemeClr val="lt1"/>
                </a:solidFill>
              </a:defRPr>
            </a:lvl6pPr>
            <a:lvl7pPr marL="3200400" lvl="6" indent="-330200">
              <a:lnSpc>
                <a:spcPct val="100000"/>
              </a:lnSpc>
              <a:spcBef>
                <a:spcPts val="0"/>
              </a:spcBef>
              <a:spcAft>
                <a:spcPts val="0"/>
              </a:spcAft>
              <a:buClr>
                <a:schemeClr val="lt1"/>
              </a:buClr>
              <a:buSzPts val="1600"/>
              <a:buChar char="●"/>
              <a:defRPr sz="1600">
                <a:solidFill>
                  <a:schemeClr val="lt1"/>
                </a:solidFill>
              </a:defRPr>
            </a:lvl7pPr>
            <a:lvl8pPr marL="3657600" lvl="7" indent="-330200">
              <a:lnSpc>
                <a:spcPct val="100000"/>
              </a:lnSpc>
              <a:spcBef>
                <a:spcPts val="0"/>
              </a:spcBef>
              <a:spcAft>
                <a:spcPts val="0"/>
              </a:spcAft>
              <a:buClr>
                <a:schemeClr val="lt1"/>
              </a:buClr>
              <a:buSzPts val="1600"/>
              <a:buChar char="○"/>
              <a:defRPr sz="1600">
                <a:solidFill>
                  <a:schemeClr val="lt1"/>
                </a:solidFill>
              </a:defRPr>
            </a:lvl8pPr>
            <a:lvl9pPr marL="4114800" lvl="8" indent="-330200">
              <a:lnSpc>
                <a:spcPct val="100000"/>
              </a:lnSpc>
              <a:spcBef>
                <a:spcPts val="0"/>
              </a:spcBef>
              <a:spcAft>
                <a:spcPts val="0"/>
              </a:spcAft>
              <a:buClr>
                <a:schemeClr val="lt1"/>
              </a:buClr>
              <a:buSzPts val="1600"/>
              <a:buChar char="■"/>
              <a:defRPr sz="1600">
                <a:solidFill>
                  <a:schemeClr val="lt1"/>
                </a:solidFill>
              </a:defRPr>
            </a:lvl9pPr>
          </a:lstStyle>
          <a:p>
            <a:endParaRPr/>
          </a:p>
        </p:txBody>
      </p:sp>
      <p:sp>
        <p:nvSpPr>
          <p:cNvPr id="18" name="Google Shape;18;p4"/>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000"/>
              <a:buNone/>
              <a:defRPr>
                <a:solidFill>
                  <a:schemeClr val="lt1"/>
                </a:solidFill>
              </a:defRPr>
            </a:lvl1pPr>
            <a:lvl2pPr lvl="1" algn="ctr" rtl="0">
              <a:spcBef>
                <a:spcPts val="0"/>
              </a:spcBef>
              <a:spcAft>
                <a:spcPts val="0"/>
              </a:spcAft>
              <a:buClr>
                <a:schemeClr val="lt1"/>
              </a:buClr>
              <a:buSzPts val="3000"/>
              <a:buNone/>
              <a:defRPr>
                <a:solidFill>
                  <a:schemeClr val="lt1"/>
                </a:solidFill>
              </a:defRPr>
            </a:lvl2pPr>
            <a:lvl3pPr lvl="2" algn="ctr" rtl="0">
              <a:spcBef>
                <a:spcPts val="0"/>
              </a:spcBef>
              <a:spcAft>
                <a:spcPts val="0"/>
              </a:spcAft>
              <a:buClr>
                <a:schemeClr val="lt1"/>
              </a:buClr>
              <a:buSzPts val="3000"/>
              <a:buNone/>
              <a:defRPr>
                <a:solidFill>
                  <a:schemeClr val="lt1"/>
                </a:solidFill>
              </a:defRPr>
            </a:lvl3pPr>
            <a:lvl4pPr lvl="3" algn="ctr" rtl="0">
              <a:spcBef>
                <a:spcPts val="0"/>
              </a:spcBef>
              <a:spcAft>
                <a:spcPts val="0"/>
              </a:spcAft>
              <a:buClr>
                <a:schemeClr val="lt1"/>
              </a:buClr>
              <a:buSzPts val="3000"/>
              <a:buNone/>
              <a:defRPr>
                <a:solidFill>
                  <a:schemeClr val="lt1"/>
                </a:solidFill>
              </a:defRPr>
            </a:lvl4pPr>
            <a:lvl5pPr lvl="4" algn="ctr" rtl="0">
              <a:spcBef>
                <a:spcPts val="0"/>
              </a:spcBef>
              <a:spcAft>
                <a:spcPts val="0"/>
              </a:spcAft>
              <a:buClr>
                <a:schemeClr val="lt1"/>
              </a:buClr>
              <a:buSzPts val="3000"/>
              <a:buNone/>
              <a:defRPr>
                <a:solidFill>
                  <a:schemeClr val="lt1"/>
                </a:solidFill>
              </a:defRPr>
            </a:lvl5pPr>
            <a:lvl6pPr lvl="5" algn="ctr" rtl="0">
              <a:spcBef>
                <a:spcPts val="0"/>
              </a:spcBef>
              <a:spcAft>
                <a:spcPts val="0"/>
              </a:spcAft>
              <a:buClr>
                <a:schemeClr val="lt1"/>
              </a:buClr>
              <a:buSzPts val="3000"/>
              <a:buNone/>
              <a:defRPr>
                <a:solidFill>
                  <a:schemeClr val="lt1"/>
                </a:solidFill>
              </a:defRPr>
            </a:lvl6pPr>
            <a:lvl7pPr lvl="6" algn="ctr" rtl="0">
              <a:spcBef>
                <a:spcPts val="0"/>
              </a:spcBef>
              <a:spcAft>
                <a:spcPts val="0"/>
              </a:spcAft>
              <a:buClr>
                <a:schemeClr val="lt1"/>
              </a:buClr>
              <a:buSzPts val="3000"/>
              <a:buNone/>
              <a:defRPr>
                <a:solidFill>
                  <a:schemeClr val="lt1"/>
                </a:solidFill>
              </a:defRPr>
            </a:lvl7pPr>
            <a:lvl8pPr lvl="7" algn="ctr" rtl="0">
              <a:spcBef>
                <a:spcPts val="0"/>
              </a:spcBef>
              <a:spcAft>
                <a:spcPts val="0"/>
              </a:spcAft>
              <a:buClr>
                <a:schemeClr val="lt1"/>
              </a:buClr>
              <a:buSzPts val="3000"/>
              <a:buNone/>
              <a:defRPr>
                <a:solidFill>
                  <a:schemeClr val="lt1"/>
                </a:solidFill>
              </a:defRPr>
            </a:lvl8pPr>
            <a:lvl9pPr lvl="8" algn="ctr" rtl="0">
              <a:spcBef>
                <a:spcPts val="0"/>
              </a:spcBef>
              <a:spcAft>
                <a:spcPts val="0"/>
              </a:spcAft>
              <a:buClr>
                <a:schemeClr val="lt1"/>
              </a:buClr>
              <a:buSzPts val="3000"/>
              <a:buNone/>
              <a:defRPr>
                <a:solidFill>
                  <a:schemeClr val="lt1"/>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19"/>
        <p:cNvGrpSpPr/>
        <p:nvPr/>
      </p:nvGrpSpPr>
      <p:grpSpPr>
        <a:xfrm>
          <a:off x="0" y="0"/>
          <a:ext cx="0" cy="0"/>
          <a:chOff x="0" y="0"/>
          <a:chExt cx="0" cy="0"/>
        </a:xfrm>
      </p:grpSpPr>
      <p:sp>
        <p:nvSpPr>
          <p:cNvPr id="20" name="Google Shape;20;p5"/>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3000"/>
              <a:buNone/>
              <a:defRPr>
                <a:solidFill>
                  <a:schemeClr val="lt1"/>
                </a:solidFill>
              </a:defRPr>
            </a:lvl1pPr>
            <a:lvl2pPr lvl="1" algn="ctr">
              <a:spcBef>
                <a:spcPts val="0"/>
              </a:spcBef>
              <a:spcAft>
                <a:spcPts val="0"/>
              </a:spcAft>
              <a:buClr>
                <a:schemeClr val="lt1"/>
              </a:buClr>
              <a:buSzPts val="3000"/>
              <a:buNone/>
              <a:defRPr>
                <a:solidFill>
                  <a:schemeClr val="lt1"/>
                </a:solidFill>
              </a:defRPr>
            </a:lvl2pPr>
            <a:lvl3pPr lvl="2" algn="ctr">
              <a:spcBef>
                <a:spcPts val="0"/>
              </a:spcBef>
              <a:spcAft>
                <a:spcPts val="0"/>
              </a:spcAft>
              <a:buClr>
                <a:schemeClr val="lt1"/>
              </a:buClr>
              <a:buSzPts val="3000"/>
              <a:buNone/>
              <a:defRPr>
                <a:solidFill>
                  <a:schemeClr val="lt1"/>
                </a:solidFill>
              </a:defRPr>
            </a:lvl3pPr>
            <a:lvl4pPr lvl="3" algn="ctr">
              <a:spcBef>
                <a:spcPts val="0"/>
              </a:spcBef>
              <a:spcAft>
                <a:spcPts val="0"/>
              </a:spcAft>
              <a:buClr>
                <a:schemeClr val="lt1"/>
              </a:buClr>
              <a:buSzPts val="3000"/>
              <a:buNone/>
              <a:defRPr>
                <a:solidFill>
                  <a:schemeClr val="lt1"/>
                </a:solidFill>
              </a:defRPr>
            </a:lvl4pPr>
            <a:lvl5pPr lvl="4" algn="ctr">
              <a:spcBef>
                <a:spcPts val="0"/>
              </a:spcBef>
              <a:spcAft>
                <a:spcPts val="0"/>
              </a:spcAft>
              <a:buClr>
                <a:schemeClr val="lt1"/>
              </a:buClr>
              <a:buSzPts val="3000"/>
              <a:buNone/>
              <a:defRPr>
                <a:solidFill>
                  <a:schemeClr val="lt1"/>
                </a:solidFill>
              </a:defRPr>
            </a:lvl5pPr>
            <a:lvl6pPr lvl="5" algn="ctr">
              <a:spcBef>
                <a:spcPts val="0"/>
              </a:spcBef>
              <a:spcAft>
                <a:spcPts val="0"/>
              </a:spcAft>
              <a:buClr>
                <a:schemeClr val="lt1"/>
              </a:buClr>
              <a:buSzPts val="3000"/>
              <a:buNone/>
              <a:defRPr>
                <a:solidFill>
                  <a:schemeClr val="lt1"/>
                </a:solidFill>
              </a:defRPr>
            </a:lvl6pPr>
            <a:lvl7pPr lvl="6" algn="ctr">
              <a:spcBef>
                <a:spcPts val="0"/>
              </a:spcBef>
              <a:spcAft>
                <a:spcPts val="0"/>
              </a:spcAft>
              <a:buClr>
                <a:schemeClr val="lt1"/>
              </a:buClr>
              <a:buSzPts val="3000"/>
              <a:buNone/>
              <a:defRPr>
                <a:solidFill>
                  <a:schemeClr val="lt1"/>
                </a:solidFill>
              </a:defRPr>
            </a:lvl7pPr>
            <a:lvl8pPr lvl="7" algn="ctr">
              <a:spcBef>
                <a:spcPts val="0"/>
              </a:spcBef>
              <a:spcAft>
                <a:spcPts val="0"/>
              </a:spcAft>
              <a:buClr>
                <a:schemeClr val="lt1"/>
              </a:buClr>
              <a:buSzPts val="3000"/>
              <a:buNone/>
              <a:defRPr>
                <a:solidFill>
                  <a:schemeClr val="lt1"/>
                </a:solidFill>
              </a:defRPr>
            </a:lvl8pPr>
            <a:lvl9pPr lvl="8" algn="ctr">
              <a:spcBef>
                <a:spcPts val="0"/>
              </a:spcBef>
              <a:spcAft>
                <a:spcPts val="0"/>
              </a:spcAft>
              <a:buClr>
                <a:schemeClr val="lt1"/>
              </a:buClr>
              <a:buSzPts val="3000"/>
              <a:buNone/>
              <a:defRPr>
                <a:solidFill>
                  <a:schemeClr val="lt1"/>
                </a:solidFill>
              </a:defRPr>
            </a:lvl9pPr>
          </a:lstStyle>
          <a:p>
            <a:endParaRPr/>
          </a:p>
        </p:txBody>
      </p:sp>
      <p:sp>
        <p:nvSpPr>
          <p:cNvPr id="21" name="Google Shape;21;p5"/>
          <p:cNvSpPr txBox="1">
            <a:spLocks noGrp="1"/>
          </p:cNvSpPr>
          <p:nvPr>
            <p:ph type="body" idx="1"/>
          </p:nvPr>
        </p:nvSpPr>
        <p:spPr>
          <a:xfrm>
            <a:off x="1484625" y="2329500"/>
            <a:ext cx="2313600" cy="8364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Clr>
                <a:schemeClr val="lt1"/>
              </a:buClr>
              <a:buSzPts val="1400"/>
              <a:buChar char="●"/>
              <a:defRPr sz="1400">
                <a:solidFill>
                  <a:schemeClr val="lt1"/>
                </a:solidFill>
              </a:defRPr>
            </a:lvl1pPr>
            <a:lvl2pPr marL="914400" lvl="1" indent="-317500" algn="ctr">
              <a:lnSpc>
                <a:spcPct val="100000"/>
              </a:lnSpc>
              <a:spcBef>
                <a:spcPts val="0"/>
              </a:spcBef>
              <a:spcAft>
                <a:spcPts val="0"/>
              </a:spcAft>
              <a:buClr>
                <a:schemeClr val="lt1"/>
              </a:buClr>
              <a:buSzPts val="1400"/>
              <a:buChar char="○"/>
              <a:defRPr>
                <a:solidFill>
                  <a:schemeClr val="lt1"/>
                </a:solidFill>
              </a:defRPr>
            </a:lvl2pPr>
            <a:lvl3pPr marL="1371600" lvl="2" indent="-317500" algn="ctr">
              <a:lnSpc>
                <a:spcPct val="100000"/>
              </a:lnSpc>
              <a:spcBef>
                <a:spcPts val="0"/>
              </a:spcBef>
              <a:spcAft>
                <a:spcPts val="0"/>
              </a:spcAft>
              <a:buClr>
                <a:schemeClr val="lt1"/>
              </a:buClr>
              <a:buSzPts val="1400"/>
              <a:buChar char="■"/>
              <a:defRPr>
                <a:solidFill>
                  <a:schemeClr val="lt1"/>
                </a:solidFill>
              </a:defRPr>
            </a:lvl3pPr>
            <a:lvl4pPr marL="1828800" lvl="3" indent="-317500" algn="ctr">
              <a:lnSpc>
                <a:spcPct val="100000"/>
              </a:lnSpc>
              <a:spcBef>
                <a:spcPts val="0"/>
              </a:spcBef>
              <a:spcAft>
                <a:spcPts val="0"/>
              </a:spcAft>
              <a:buClr>
                <a:schemeClr val="lt1"/>
              </a:buClr>
              <a:buSzPts val="1400"/>
              <a:buChar char="●"/>
              <a:defRPr>
                <a:solidFill>
                  <a:schemeClr val="lt1"/>
                </a:solidFill>
              </a:defRPr>
            </a:lvl4pPr>
            <a:lvl5pPr marL="2286000" lvl="4" indent="-317500" algn="ctr">
              <a:lnSpc>
                <a:spcPct val="100000"/>
              </a:lnSpc>
              <a:spcBef>
                <a:spcPts val="0"/>
              </a:spcBef>
              <a:spcAft>
                <a:spcPts val="0"/>
              </a:spcAft>
              <a:buClr>
                <a:schemeClr val="lt1"/>
              </a:buClr>
              <a:buSzPts val="1400"/>
              <a:buChar char="○"/>
              <a:defRPr>
                <a:solidFill>
                  <a:schemeClr val="lt1"/>
                </a:solidFill>
              </a:defRPr>
            </a:lvl5pPr>
            <a:lvl6pPr marL="2743200" lvl="5" indent="-317500" algn="ctr">
              <a:lnSpc>
                <a:spcPct val="100000"/>
              </a:lnSpc>
              <a:spcBef>
                <a:spcPts val="0"/>
              </a:spcBef>
              <a:spcAft>
                <a:spcPts val="0"/>
              </a:spcAft>
              <a:buClr>
                <a:schemeClr val="lt1"/>
              </a:buClr>
              <a:buSzPts val="1400"/>
              <a:buChar char="■"/>
              <a:defRPr>
                <a:solidFill>
                  <a:schemeClr val="lt1"/>
                </a:solidFill>
              </a:defRPr>
            </a:lvl6pPr>
            <a:lvl7pPr marL="3200400" lvl="6" indent="-317500" algn="ctr">
              <a:lnSpc>
                <a:spcPct val="100000"/>
              </a:lnSpc>
              <a:spcBef>
                <a:spcPts val="0"/>
              </a:spcBef>
              <a:spcAft>
                <a:spcPts val="0"/>
              </a:spcAft>
              <a:buClr>
                <a:schemeClr val="lt1"/>
              </a:buClr>
              <a:buSzPts val="1400"/>
              <a:buChar char="●"/>
              <a:defRPr>
                <a:solidFill>
                  <a:schemeClr val="lt1"/>
                </a:solidFill>
              </a:defRPr>
            </a:lvl7pPr>
            <a:lvl8pPr marL="3657600" lvl="7" indent="-317500" algn="ctr">
              <a:lnSpc>
                <a:spcPct val="100000"/>
              </a:lnSpc>
              <a:spcBef>
                <a:spcPts val="0"/>
              </a:spcBef>
              <a:spcAft>
                <a:spcPts val="0"/>
              </a:spcAft>
              <a:buClr>
                <a:schemeClr val="lt1"/>
              </a:buClr>
              <a:buSzPts val="1400"/>
              <a:buChar char="○"/>
              <a:defRPr>
                <a:solidFill>
                  <a:schemeClr val="lt1"/>
                </a:solidFill>
              </a:defRPr>
            </a:lvl8pPr>
            <a:lvl9pPr marL="4114800" lvl="8" indent="-317500" algn="ctr">
              <a:lnSpc>
                <a:spcPct val="100000"/>
              </a:lnSpc>
              <a:spcBef>
                <a:spcPts val="0"/>
              </a:spcBef>
              <a:spcAft>
                <a:spcPts val="0"/>
              </a:spcAft>
              <a:buClr>
                <a:schemeClr val="lt1"/>
              </a:buClr>
              <a:buSzPts val="1400"/>
              <a:buChar char="■"/>
              <a:defRPr>
                <a:solidFill>
                  <a:schemeClr val="lt1"/>
                </a:solidFill>
              </a:defRPr>
            </a:lvl9pPr>
          </a:lstStyle>
          <a:p>
            <a:endParaRPr/>
          </a:p>
        </p:txBody>
      </p:sp>
      <p:sp>
        <p:nvSpPr>
          <p:cNvPr id="22" name="Google Shape;22;p5"/>
          <p:cNvSpPr txBox="1">
            <a:spLocks noGrp="1"/>
          </p:cNvSpPr>
          <p:nvPr>
            <p:ph type="body" idx="2"/>
          </p:nvPr>
        </p:nvSpPr>
        <p:spPr>
          <a:xfrm>
            <a:off x="5345850" y="2329500"/>
            <a:ext cx="2313600" cy="8364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Clr>
                <a:schemeClr val="lt1"/>
              </a:buClr>
              <a:buSzPts val="1400"/>
              <a:buChar char="●"/>
              <a:defRPr sz="1400">
                <a:solidFill>
                  <a:schemeClr val="lt1"/>
                </a:solidFill>
              </a:defRPr>
            </a:lvl1pPr>
            <a:lvl2pPr marL="914400" lvl="1" indent="-317500" algn="ctr">
              <a:lnSpc>
                <a:spcPct val="100000"/>
              </a:lnSpc>
              <a:spcBef>
                <a:spcPts val="0"/>
              </a:spcBef>
              <a:spcAft>
                <a:spcPts val="0"/>
              </a:spcAft>
              <a:buClr>
                <a:schemeClr val="lt1"/>
              </a:buClr>
              <a:buSzPts val="1400"/>
              <a:buChar char="○"/>
              <a:defRPr>
                <a:solidFill>
                  <a:schemeClr val="lt1"/>
                </a:solidFill>
              </a:defRPr>
            </a:lvl2pPr>
            <a:lvl3pPr marL="1371600" lvl="2" indent="-317500" algn="ctr">
              <a:lnSpc>
                <a:spcPct val="100000"/>
              </a:lnSpc>
              <a:spcBef>
                <a:spcPts val="0"/>
              </a:spcBef>
              <a:spcAft>
                <a:spcPts val="0"/>
              </a:spcAft>
              <a:buClr>
                <a:schemeClr val="lt1"/>
              </a:buClr>
              <a:buSzPts val="1400"/>
              <a:buChar char="■"/>
              <a:defRPr>
                <a:solidFill>
                  <a:schemeClr val="lt1"/>
                </a:solidFill>
              </a:defRPr>
            </a:lvl3pPr>
            <a:lvl4pPr marL="1828800" lvl="3" indent="-317500" algn="ctr">
              <a:lnSpc>
                <a:spcPct val="100000"/>
              </a:lnSpc>
              <a:spcBef>
                <a:spcPts val="0"/>
              </a:spcBef>
              <a:spcAft>
                <a:spcPts val="0"/>
              </a:spcAft>
              <a:buClr>
                <a:schemeClr val="lt1"/>
              </a:buClr>
              <a:buSzPts val="1400"/>
              <a:buChar char="●"/>
              <a:defRPr>
                <a:solidFill>
                  <a:schemeClr val="lt1"/>
                </a:solidFill>
              </a:defRPr>
            </a:lvl4pPr>
            <a:lvl5pPr marL="2286000" lvl="4" indent="-317500" algn="ctr">
              <a:lnSpc>
                <a:spcPct val="100000"/>
              </a:lnSpc>
              <a:spcBef>
                <a:spcPts val="0"/>
              </a:spcBef>
              <a:spcAft>
                <a:spcPts val="0"/>
              </a:spcAft>
              <a:buClr>
                <a:schemeClr val="lt1"/>
              </a:buClr>
              <a:buSzPts val="1400"/>
              <a:buChar char="○"/>
              <a:defRPr>
                <a:solidFill>
                  <a:schemeClr val="lt1"/>
                </a:solidFill>
              </a:defRPr>
            </a:lvl5pPr>
            <a:lvl6pPr marL="2743200" lvl="5" indent="-317500" algn="ctr">
              <a:lnSpc>
                <a:spcPct val="100000"/>
              </a:lnSpc>
              <a:spcBef>
                <a:spcPts val="0"/>
              </a:spcBef>
              <a:spcAft>
                <a:spcPts val="0"/>
              </a:spcAft>
              <a:buClr>
                <a:schemeClr val="lt1"/>
              </a:buClr>
              <a:buSzPts val="1400"/>
              <a:buChar char="■"/>
              <a:defRPr>
                <a:solidFill>
                  <a:schemeClr val="lt1"/>
                </a:solidFill>
              </a:defRPr>
            </a:lvl6pPr>
            <a:lvl7pPr marL="3200400" lvl="6" indent="-317500" algn="ctr">
              <a:lnSpc>
                <a:spcPct val="100000"/>
              </a:lnSpc>
              <a:spcBef>
                <a:spcPts val="0"/>
              </a:spcBef>
              <a:spcAft>
                <a:spcPts val="0"/>
              </a:spcAft>
              <a:buClr>
                <a:schemeClr val="lt1"/>
              </a:buClr>
              <a:buSzPts val="1400"/>
              <a:buChar char="●"/>
              <a:defRPr>
                <a:solidFill>
                  <a:schemeClr val="lt1"/>
                </a:solidFill>
              </a:defRPr>
            </a:lvl7pPr>
            <a:lvl8pPr marL="3657600" lvl="7" indent="-317500" algn="ctr">
              <a:lnSpc>
                <a:spcPct val="100000"/>
              </a:lnSpc>
              <a:spcBef>
                <a:spcPts val="0"/>
              </a:spcBef>
              <a:spcAft>
                <a:spcPts val="0"/>
              </a:spcAft>
              <a:buClr>
                <a:schemeClr val="lt1"/>
              </a:buClr>
              <a:buSzPts val="1400"/>
              <a:buChar char="○"/>
              <a:defRPr>
                <a:solidFill>
                  <a:schemeClr val="lt1"/>
                </a:solidFill>
              </a:defRPr>
            </a:lvl8pPr>
            <a:lvl9pPr marL="4114800" lvl="8" indent="-317500" algn="ctr">
              <a:lnSpc>
                <a:spcPct val="100000"/>
              </a:lnSpc>
              <a:spcBef>
                <a:spcPts val="0"/>
              </a:spcBef>
              <a:spcAft>
                <a:spcPts val="0"/>
              </a:spcAft>
              <a:buClr>
                <a:schemeClr val="lt1"/>
              </a:buClr>
              <a:buSzPts val="1400"/>
              <a:buChar char="■"/>
              <a:defRPr>
                <a:solidFill>
                  <a:schemeClr val="lt1"/>
                </a:solidFill>
              </a:defRPr>
            </a:lvl9pPr>
          </a:lstStyle>
          <a:p>
            <a:endParaRPr/>
          </a:p>
        </p:txBody>
      </p:sp>
      <p:sp>
        <p:nvSpPr>
          <p:cNvPr id="23" name="Google Shape;23;p5"/>
          <p:cNvSpPr txBox="1">
            <a:spLocks noGrp="1"/>
          </p:cNvSpPr>
          <p:nvPr>
            <p:ph type="subTitle" idx="3"/>
          </p:nvPr>
        </p:nvSpPr>
        <p:spPr>
          <a:xfrm>
            <a:off x="1484625" y="1927800"/>
            <a:ext cx="2313600" cy="4017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1pPr>
            <a:lvl2pPr lvl="1" algn="ctr"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2pPr>
            <a:lvl3pPr lvl="2" algn="ctr"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3pPr>
            <a:lvl4pPr lvl="3" algn="ctr"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4pPr>
            <a:lvl5pPr lvl="4" algn="ctr"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5pPr>
            <a:lvl6pPr lvl="5" algn="ctr"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6pPr>
            <a:lvl7pPr lvl="6" algn="ctr"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7pPr>
            <a:lvl8pPr lvl="7" algn="ctr"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8pPr>
            <a:lvl9pPr lvl="8" algn="ctr" rtl="0">
              <a:lnSpc>
                <a:spcPct val="100000"/>
              </a:lnSpc>
              <a:spcBef>
                <a:spcPts val="0"/>
              </a:spcBef>
              <a:spcAft>
                <a:spcPts val="0"/>
              </a:spcAft>
              <a:buNone/>
              <a:defRPr sz="2000">
                <a:solidFill>
                  <a:schemeClr val="lt1"/>
                </a:solidFill>
                <a:latin typeface="Love Ya Like A Sister"/>
                <a:ea typeface="Love Ya Like A Sister"/>
                <a:cs typeface="Love Ya Like A Sister"/>
                <a:sym typeface="Love Ya Like A Sister"/>
              </a:defRPr>
            </a:lvl9pPr>
          </a:lstStyle>
          <a:p>
            <a:endParaRPr/>
          </a:p>
        </p:txBody>
      </p:sp>
      <p:sp>
        <p:nvSpPr>
          <p:cNvPr id="24" name="Google Shape;24;p5"/>
          <p:cNvSpPr txBox="1">
            <a:spLocks noGrp="1"/>
          </p:cNvSpPr>
          <p:nvPr>
            <p:ph type="subTitle" idx="4"/>
          </p:nvPr>
        </p:nvSpPr>
        <p:spPr>
          <a:xfrm>
            <a:off x="5345850" y="1927800"/>
            <a:ext cx="2313600" cy="4017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algn="ctr"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sz="3000">
                <a:solidFill>
                  <a:srgbClr val="FFFFFF"/>
                </a:solidFill>
              </a:defRPr>
            </a:lvl1pPr>
            <a:lvl2pPr lvl="1" algn="ctr" rtl="0">
              <a:spcBef>
                <a:spcPts val="0"/>
              </a:spcBef>
              <a:spcAft>
                <a:spcPts val="0"/>
              </a:spcAft>
              <a:buClr>
                <a:srgbClr val="FFFFFF"/>
              </a:buClr>
              <a:buSzPts val="3000"/>
              <a:buNone/>
              <a:defRPr sz="3000">
                <a:solidFill>
                  <a:srgbClr val="FFFFFF"/>
                </a:solidFill>
              </a:defRPr>
            </a:lvl2pPr>
            <a:lvl3pPr lvl="2" algn="ctr" rtl="0">
              <a:spcBef>
                <a:spcPts val="0"/>
              </a:spcBef>
              <a:spcAft>
                <a:spcPts val="0"/>
              </a:spcAft>
              <a:buClr>
                <a:srgbClr val="FFFFFF"/>
              </a:buClr>
              <a:buSzPts val="3000"/>
              <a:buNone/>
              <a:defRPr sz="3000">
                <a:solidFill>
                  <a:srgbClr val="FFFFFF"/>
                </a:solidFill>
              </a:defRPr>
            </a:lvl3pPr>
            <a:lvl4pPr lvl="3" algn="ctr" rtl="0">
              <a:spcBef>
                <a:spcPts val="0"/>
              </a:spcBef>
              <a:spcAft>
                <a:spcPts val="0"/>
              </a:spcAft>
              <a:buClr>
                <a:srgbClr val="FFFFFF"/>
              </a:buClr>
              <a:buSzPts val="3000"/>
              <a:buNone/>
              <a:defRPr sz="3000">
                <a:solidFill>
                  <a:srgbClr val="FFFFFF"/>
                </a:solidFill>
              </a:defRPr>
            </a:lvl4pPr>
            <a:lvl5pPr lvl="4" algn="ctr" rtl="0">
              <a:spcBef>
                <a:spcPts val="0"/>
              </a:spcBef>
              <a:spcAft>
                <a:spcPts val="0"/>
              </a:spcAft>
              <a:buClr>
                <a:srgbClr val="FFFFFF"/>
              </a:buClr>
              <a:buSzPts val="3000"/>
              <a:buNone/>
              <a:defRPr sz="3000">
                <a:solidFill>
                  <a:srgbClr val="FFFFFF"/>
                </a:solidFill>
              </a:defRPr>
            </a:lvl5pPr>
            <a:lvl6pPr lvl="5" algn="ctr" rtl="0">
              <a:spcBef>
                <a:spcPts val="0"/>
              </a:spcBef>
              <a:spcAft>
                <a:spcPts val="0"/>
              </a:spcAft>
              <a:buClr>
                <a:srgbClr val="FFFFFF"/>
              </a:buClr>
              <a:buSzPts val="3000"/>
              <a:buNone/>
              <a:defRPr sz="3000">
                <a:solidFill>
                  <a:srgbClr val="FFFFFF"/>
                </a:solidFill>
              </a:defRPr>
            </a:lvl6pPr>
            <a:lvl7pPr lvl="6" algn="ctr" rtl="0">
              <a:spcBef>
                <a:spcPts val="0"/>
              </a:spcBef>
              <a:spcAft>
                <a:spcPts val="0"/>
              </a:spcAft>
              <a:buClr>
                <a:srgbClr val="FFFFFF"/>
              </a:buClr>
              <a:buSzPts val="3000"/>
              <a:buNone/>
              <a:defRPr sz="3000">
                <a:solidFill>
                  <a:srgbClr val="FFFFFF"/>
                </a:solidFill>
              </a:defRPr>
            </a:lvl7pPr>
            <a:lvl8pPr lvl="7" algn="ctr" rtl="0">
              <a:spcBef>
                <a:spcPts val="0"/>
              </a:spcBef>
              <a:spcAft>
                <a:spcPts val="0"/>
              </a:spcAft>
              <a:buClr>
                <a:srgbClr val="FFFFFF"/>
              </a:buClr>
              <a:buSzPts val="3000"/>
              <a:buNone/>
              <a:defRPr sz="3000">
                <a:solidFill>
                  <a:srgbClr val="FFFFFF"/>
                </a:solidFill>
              </a:defRPr>
            </a:lvl8pPr>
            <a:lvl9pPr lvl="8" algn="ctr" rtl="0">
              <a:spcBef>
                <a:spcPts val="0"/>
              </a:spcBef>
              <a:spcAft>
                <a:spcPts val="0"/>
              </a:spcAft>
              <a:buClr>
                <a:srgbClr val="FFFFFF"/>
              </a:buClr>
              <a:buSzPts val="3000"/>
              <a:buNone/>
              <a:defRPr sz="3000">
                <a:solidFill>
                  <a:srgbClr val="FFFFFF"/>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27"/>
        <p:cNvGrpSpPr/>
        <p:nvPr/>
      </p:nvGrpSpPr>
      <p:grpSpPr>
        <a:xfrm>
          <a:off x="0" y="0"/>
          <a:ext cx="0" cy="0"/>
          <a:chOff x="0" y="0"/>
          <a:chExt cx="0" cy="0"/>
        </a:xfrm>
      </p:grpSpPr>
      <p:sp>
        <p:nvSpPr>
          <p:cNvPr id="28" name="Google Shape;28;p7"/>
          <p:cNvSpPr txBox="1">
            <a:spLocks noGrp="1"/>
          </p:cNvSpPr>
          <p:nvPr>
            <p:ph type="body" idx="1"/>
          </p:nvPr>
        </p:nvSpPr>
        <p:spPr>
          <a:xfrm>
            <a:off x="710775" y="2382350"/>
            <a:ext cx="3861300" cy="1169100"/>
          </a:xfrm>
          <a:prstGeom prst="rect">
            <a:avLst/>
          </a:prstGeom>
          <a:noFill/>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lt1"/>
              </a:buClr>
              <a:buSzPts val="1600"/>
              <a:buChar char="●"/>
              <a:defRPr sz="1600">
                <a:solidFill>
                  <a:schemeClr val="lt1"/>
                </a:solidFill>
              </a:defRPr>
            </a:lvl1pPr>
            <a:lvl2pPr marL="914400" lvl="1" indent="-330200">
              <a:lnSpc>
                <a:spcPct val="100000"/>
              </a:lnSpc>
              <a:spcBef>
                <a:spcPts val="0"/>
              </a:spcBef>
              <a:spcAft>
                <a:spcPts val="0"/>
              </a:spcAft>
              <a:buClr>
                <a:schemeClr val="lt1"/>
              </a:buClr>
              <a:buSzPts val="1600"/>
              <a:buChar char="○"/>
              <a:defRPr sz="1600">
                <a:solidFill>
                  <a:schemeClr val="lt1"/>
                </a:solidFill>
              </a:defRPr>
            </a:lvl2pPr>
            <a:lvl3pPr marL="1371600" lvl="2" indent="-330200">
              <a:lnSpc>
                <a:spcPct val="100000"/>
              </a:lnSpc>
              <a:spcBef>
                <a:spcPts val="0"/>
              </a:spcBef>
              <a:spcAft>
                <a:spcPts val="0"/>
              </a:spcAft>
              <a:buClr>
                <a:schemeClr val="lt1"/>
              </a:buClr>
              <a:buSzPts val="1600"/>
              <a:buChar char="■"/>
              <a:defRPr sz="1600">
                <a:solidFill>
                  <a:schemeClr val="lt1"/>
                </a:solidFill>
              </a:defRPr>
            </a:lvl3pPr>
            <a:lvl4pPr marL="1828800" lvl="3" indent="-330200">
              <a:lnSpc>
                <a:spcPct val="100000"/>
              </a:lnSpc>
              <a:spcBef>
                <a:spcPts val="0"/>
              </a:spcBef>
              <a:spcAft>
                <a:spcPts val="0"/>
              </a:spcAft>
              <a:buClr>
                <a:schemeClr val="lt1"/>
              </a:buClr>
              <a:buSzPts val="1600"/>
              <a:buChar char="●"/>
              <a:defRPr sz="1600">
                <a:solidFill>
                  <a:schemeClr val="lt1"/>
                </a:solidFill>
              </a:defRPr>
            </a:lvl4pPr>
            <a:lvl5pPr marL="2286000" lvl="4" indent="-330200">
              <a:lnSpc>
                <a:spcPct val="100000"/>
              </a:lnSpc>
              <a:spcBef>
                <a:spcPts val="0"/>
              </a:spcBef>
              <a:spcAft>
                <a:spcPts val="0"/>
              </a:spcAft>
              <a:buClr>
                <a:schemeClr val="lt1"/>
              </a:buClr>
              <a:buSzPts val="1600"/>
              <a:buChar char="○"/>
              <a:defRPr sz="1600">
                <a:solidFill>
                  <a:schemeClr val="lt1"/>
                </a:solidFill>
              </a:defRPr>
            </a:lvl5pPr>
            <a:lvl6pPr marL="2743200" lvl="5" indent="-330200">
              <a:lnSpc>
                <a:spcPct val="100000"/>
              </a:lnSpc>
              <a:spcBef>
                <a:spcPts val="0"/>
              </a:spcBef>
              <a:spcAft>
                <a:spcPts val="0"/>
              </a:spcAft>
              <a:buClr>
                <a:schemeClr val="lt1"/>
              </a:buClr>
              <a:buSzPts val="1600"/>
              <a:buChar char="■"/>
              <a:defRPr sz="1600">
                <a:solidFill>
                  <a:schemeClr val="lt1"/>
                </a:solidFill>
              </a:defRPr>
            </a:lvl6pPr>
            <a:lvl7pPr marL="3200400" lvl="6" indent="-330200">
              <a:lnSpc>
                <a:spcPct val="100000"/>
              </a:lnSpc>
              <a:spcBef>
                <a:spcPts val="0"/>
              </a:spcBef>
              <a:spcAft>
                <a:spcPts val="0"/>
              </a:spcAft>
              <a:buClr>
                <a:schemeClr val="lt1"/>
              </a:buClr>
              <a:buSzPts val="1600"/>
              <a:buChar char="●"/>
              <a:defRPr sz="1600">
                <a:solidFill>
                  <a:schemeClr val="lt1"/>
                </a:solidFill>
              </a:defRPr>
            </a:lvl7pPr>
            <a:lvl8pPr marL="3657600" lvl="7" indent="-330200">
              <a:lnSpc>
                <a:spcPct val="100000"/>
              </a:lnSpc>
              <a:spcBef>
                <a:spcPts val="0"/>
              </a:spcBef>
              <a:spcAft>
                <a:spcPts val="0"/>
              </a:spcAft>
              <a:buClr>
                <a:schemeClr val="lt1"/>
              </a:buClr>
              <a:buSzPts val="1600"/>
              <a:buChar char="○"/>
              <a:defRPr sz="1600">
                <a:solidFill>
                  <a:schemeClr val="lt1"/>
                </a:solidFill>
              </a:defRPr>
            </a:lvl8pPr>
            <a:lvl9pPr marL="4114800" lvl="8" indent="-330200">
              <a:lnSpc>
                <a:spcPct val="100000"/>
              </a:lnSpc>
              <a:spcBef>
                <a:spcPts val="0"/>
              </a:spcBef>
              <a:spcAft>
                <a:spcPts val="0"/>
              </a:spcAft>
              <a:buClr>
                <a:schemeClr val="lt1"/>
              </a:buClr>
              <a:buSzPts val="1600"/>
              <a:buChar char="■"/>
              <a:defRPr sz="1600">
                <a:solidFill>
                  <a:schemeClr val="lt1"/>
                </a:solidFill>
              </a:defRPr>
            </a:lvl9pPr>
          </a:lstStyle>
          <a:p>
            <a:endParaRPr/>
          </a:p>
        </p:txBody>
      </p:sp>
      <p:sp>
        <p:nvSpPr>
          <p:cNvPr id="29" name="Google Shape;29;p7"/>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3000"/>
              <a:buNone/>
              <a:defRPr sz="3000">
                <a:solidFill>
                  <a:srgbClr val="FFFFFF"/>
                </a:solidFill>
              </a:defRPr>
            </a:lvl1pPr>
            <a:lvl2pPr lvl="1" algn="ctr" rtl="0">
              <a:spcBef>
                <a:spcPts val="0"/>
              </a:spcBef>
              <a:spcAft>
                <a:spcPts val="0"/>
              </a:spcAft>
              <a:buClr>
                <a:srgbClr val="FFFFFF"/>
              </a:buClr>
              <a:buSzPts val="3000"/>
              <a:buNone/>
              <a:defRPr sz="3000">
                <a:solidFill>
                  <a:srgbClr val="FFFFFF"/>
                </a:solidFill>
              </a:defRPr>
            </a:lvl2pPr>
            <a:lvl3pPr lvl="2" algn="ctr" rtl="0">
              <a:spcBef>
                <a:spcPts val="0"/>
              </a:spcBef>
              <a:spcAft>
                <a:spcPts val="0"/>
              </a:spcAft>
              <a:buClr>
                <a:srgbClr val="FFFFFF"/>
              </a:buClr>
              <a:buSzPts val="3000"/>
              <a:buNone/>
              <a:defRPr sz="3000">
                <a:solidFill>
                  <a:srgbClr val="FFFFFF"/>
                </a:solidFill>
              </a:defRPr>
            </a:lvl3pPr>
            <a:lvl4pPr lvl="3" algn="ctr" rtl="0">
              <a:spcBef>
                <a:spcPts val="0"/>
              </a:spcBef>
              <a:spcAft>
                <a:spcPts val="0"/>
              </a:spcAft>
              <a:buClr>
                <a:srgbClr val="FFFFFF"/>
              </a:buClr>
              <a:buSzPts val="3000"/>
              <a:buNone/>
              <a:defRPr sz="3000">
                <a:solidFill>
                  <a:srgbClr val="FFFFFF"/>
                </a:solidFill>
              </a:defRPr>
            </a:lvl4pPr>
            <a:lvl5pPr lvl="4" algn="ctr" rtl="0">
              <a:spcBef>
                <a:spcPts val="0"/>
              </a:spcBef>
              <a:spcAft>
                <a:spcPts val="0"/>
              </a:spcAft>
              <a:buClr>
                <a:srgbClr val="FFFFFF"/>
              </a:buClr>
              <a:buSzPts val="3000"/>
              <a:buNone/>
              <a:defRPr sz="3000">
                <a:solidFill>
                  <a:srgbClr val="FFFFFF"/>
                </a:solidFill>
              </a:defRPr>
            </a:lvl5pPr>
            <a:lvl6pPr lvl="5" algn="ctr" rtl="0">
              <a:spcBef>
                <a:spcPts val="0"/>
              </a:spcBef>
              <a:spcAft>
                <a:spcPts val="0"/>
              </a:spcAft>
              <a:buClr>
                <a:srgbClr val="FFFFFF"/>
              </a:buClr>
              <a:buSzPts val="3000"/>
              <a:buNone/>
              <a:defRPr sz="3000">
                <a:solidFill>
                  <a:srgbClr val="FFFFFF"/>
                </a:solidFill>
              </a:defRPr>
            </a:lvl6pPr>
            <a:lvl7pPr lvl="6" algn="ctr" rtl="0">
              <a:spcBef>
                <a:spcPts val="0"/>
              </a:spcBef>
              <a:spcAft>
                <a:spcPts val="0"/>
              </a:spcAft>
              <a:buClr>
                <a:srgbClr val="FFFFFF"/>
              </a:buClr>
              <a:buSzPts val="3000"/>
              <a:buNone/>
              <a:defRPr sz="3000">
                <a:solidFill>
                  <a:srgbClr val="FFFFFF"/>
                </a:solidFill>
              </a:defRPr>
            </a:lvl7pPr>
            <a:lvl8pPr lvl="7" algn="ctr" rtl="0">
              <a:spcBef>
                <a:spcPts val="0"/>
              </a:spcBef>
              <a:spcAft>
                <a:spcPts val="0"/>
              </a:spcAft>
              <a:buClr>
                <a:srgbClr val="FFFFFF"/>
              </a:buClr>
              <a:buSzPts val="3000"/>
              <a:buNone/>
              <a:defRPr sz="3000">
                <a:solidFill>
                  <a:srgbClr val="FFFFFF"/>
                </a:solidFill>
              </a:defRPr>
            </a:lvl8pPr>
            <a:lvl9pPr lvl="8" algn="ctr" rtl="0">
              <a:spcBef>
                <a:spcPts val="0"/>
              </a:spcBef>
              <a:spcAft>
                <a:spcPts val="0"/>
              </a:spcAft>
              <a:buClr>
                <a:srgbClr val="FFFFFF"/>
              </a:buClr>
              <a:buSzPts val="3000"/>
              <a:buNone/>
              <a:defRPr sz="3000">
                <a:solidFill>
                  <a:srgbClr val="FFFFFF"/>
                </a:solidFill>
              </a:defRPr>
            </a:lvl9pPr>
          </a:lstStyle>
          <a:p>
            <a:endParaRPr/>
          </a:p>
        </p:txBody>
      </p:sp>
      <p:sp>
        <p:nvSpPr>
          <p:cNvPr id="30" name="Google Shape;30;p7"/>
          <p:cNvSpPr txBox="1">
            <a:spLocks noGrp="1"/>
          </p:cNvSpPr>
          <p:nvPr>
            <p:ph type="subTitle" idx="2"/>
          </p:nvPr>
        </p:nvSpPr>
        <p:spPr>
          <a:xfrm>
            <a:off x="710775" y="1980650"/>
            <a:ext cx="3861300" cy="401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1pPr>
            <a:lvl2pPr lvl="1"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2pPr>
            <a:lvl3pPr lvl="2"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3pPr>
            <a:lvl4pPr lvl="3"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4pPr>
            <a:lvl5pPr lvl="4"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5pPr>
            <a:lvl6pPr lvl="5"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6pPr>
            <a:lvl7pPr lvl="6"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7pPr>
            <a:lvl8pPr lvl="7"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8pPr>
            <a:lvl9pPr lvl="8" rtl="0">
              <a:lnSpc>
                <a:spcPct val="100000"/>
              </a:lnSpc>
              <a:spcBef>
                <a:spcPts val="0"/>
              </a:spcBef>
              <a:spcAft>
                <a:spcPts val="0"/>
              </a:spcAft>
              <a:buNone/>
              <a:defRPr sz="2000">
                <a:solidFill>
                  <a:srgbClr val="FFFFFF"/>
                </a:solidFill>
                <a:latin typeface="Love Ya Like A Sister"/>
                <a:ea typeface="Love Ya Like A Sister"/>
                <a:cs typeface="Love Ya Like A Sister"/>
                <a:sym typeface="Love Ya Like A Siste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31"/>
        <p:cNvGrpSpPr/>
        <p:nvPr/>
      </p:nvGrpSpPr>
      <p:grpSpPr>
        <a:xfrm>
          <a:off x="0" y="0"/>
          <a:ext cx="0" cy="0"/>
          <a:chOff x="0" y="0"/>
          <a:chExt cx="0" cy="0"/>
        </a:xfrm>
      </p:grpSpPr>
      <p:sp>
        <p:nvSpPr>
          <p:cNvPr id="32" name="Google Shape;32;p8"/>
          <p:cNvSpPr txBox="1">
            <a:spLocks noGrp="1"/>
          </p:cNvSpPr>
          <p:nvPr>
            <p:ph type="title"/>
          </p:nvPr>
        </p:nvSpPr>
        <p:spPr>
          <a:xfrm>
            <a:off x="4572000" y="542675"/>
            <a:ext cx="3861300" cy="4058400"/>
          </a:xfrm>
          <a:prstGeom prst="rect">
            <a:avLst/>
          </a:prstGeom>
        </p:spPr>
        <p:txBody>
          <a:bodyPr spcFirstLastPara="1" wrap="square" lIns="91425" tIns="91425" rIns="91425" bIns="91425" anchor="t" anchorCtr="0">
            <a:noAutofit/>
          </a:bodyPr>
          <a:lstStyle>
            <a:lvl1pPr lvl="0" algn="r">
              <a:spcBef>
                <a:spcPts val="0"/>
              </a:spcBef>
              <a:spcAft>
                <a:spcPts val="0"/>
              </a:spcAft>
              <a:buClr>
                <a:schemeClr val="lt1"/>
              </a:buClr>
              <a:buSzPts val="5500"/>
              <a:buNone/>
              <a:defRPr sz="5500">
                <a:solidFill>
                  <a:schemeClr val="lt1"/>
                </a:solidFill>
              </a:defRPr>
            </a:lvl1pPr>
            <a:lvl2pPr lvl="1" algn="r">
              <a:spcBef>
                <a:spcPts val="0"/>
              </a:spcBef>
              <a:spcAft>
                <a:spcPts val="0"/>
              </a:spcAft>
              <a:buClr>
                <a:schemeClr val="lt1"/>
              </a:buClr>
              <a:buSzPts val="5500"/>
              <a:buNone/>
              <a:defRPr sz="5500">
                <a:solidFill>
                  <a:schemeClr val="lt1"/>
                </a:solidFill>
              </a:defRPr>
            </a:lvl2pPr>
            <a:lvl3pPr lvl="2" algn="r">
              <a:spcBef>
                <a:spcPts val="0"/>
              </a:spcBef>
              <a:spcAft>
                <a:spcPts val="0"/>
              </a:spcAft>
              <a:buClr>
                <a:schemeClr val="lt1"/>
              </a:buClr>
              <a:buSzPts val="5500"/>
              <a:buNone/>
              <a:defRPr sz="5500">
                <a:solidFill>
                  <a:schemeClr val="lt1"/>
                </a:solidFill>
              </a:defRPr>
            </a:lvl3pPr>
            <a:lvl4pPr lvl="3" algn="r">
              <a:spcBef>
                <a:spcPts val="0"/>
              </a:spcBef>
              <a:spcAft>
                <a:spcPts val="0"/>
              </a:spcAft>
              <a:buClr>
                <a:schemeClr val="lt1"/>
              </a:buClr>
              <a:buSzPts val="5500"/>
              <a:buNone/>
              <a:defRPr sz="5500">
                <a:solidFill>
                  <a:schemeClr val="lt1"/>
                </a:solidFill>
              </a:defRPr>
            </a:lvl4pPr>
            <a:lvl5pPr lvl="4" algn="r">
              <a:spcBef>
                <a:spcPts val="0"/>
              </a:spcBef>
              <a:spcAft>
                <a:spcPts val="0"/>
              </a:spcAft>
              <a:buClr>
                <a:schemeClr val="lt1"/>
              </a:buClr>
              <a:buSzPts val="5500"/>
              <a:buNone/>
              <a:defRPr sz="5500">
                <a:solidFill>
                  <a:schemeClr val="lt1"/>
                </a:solidFill>
              </a:defRPr>
            </a:lvl5pPr>
            <a:lvl6pPr lvl="5" algn="r">
              <a:spcBef>
                <a:spcPts val="0"/>
              </a:spcBef>
              <a:spcAft>
                <a:spcPts val="0"/>
              </a:spcAft>
              <a:buClr>
                <a:schemeClr val="lt1"/>
              </a:buClr>
              <a:buSzPts val="5500"/>
              <a:buNone/>
              <a:defRPr sz="5500">
                <a:solidFill>
                  <a:schemeClr val="lt1"/>
                </a:solidFill>
              </a:defRPr>
            </a:lvl6pPr>
            <a:lvl7pPr lvl="6" algn="r">
              <a:spcBef>
                <a:spcPts val="0"/>
              </a:spcBef>
              <a:spcAft>
                <a:spcPts val="0"/>
              </a:spcAft>
              <a:buClr>
                <a:schemeClr val="lt1"/>
              </a:buClr>
              <a:buSzPts val="5500"/>
              <a:buNone/>
              <a:defRPr sz="5500">
                <a:solidFill>
                  <a:schemeClr val="lt1"/>
                </a:solidFill>
              </a:defRPr>
            </a:lvl7pPr>
            <a:lvl8pPr lvl="7" algn="r">
              <a:spcBef>
                <a:spcPts val="0"/>
              </a:spcBef>
              <a:spcAft>
                <a:spcPts val="0"/>
              </a:spcAft>
              <a:buClr>
                <a:schemeClr val="lt1"/>
              </a:buClr>
              <a:buSzPts val="5500"/>
              <a:buNone/>
              <a:defRPr sz="5500">
                <a:solidFill>
                  <a:schemeClr val="lt1"/>
                </a:solidFill>
              </a:defRPr>
            </a:lvl8pPr>
            <a:lvl9pPr lvl="8" algn="r">
              <a:spcBef>
                <a:spcPts val="0"/>
              </a:spcBef>
              <a:spcAft>
                <a:spcPts val="0"/>
              </a:spcAft>
              <a:buClr>
                <a:schemeClr val="lt1"/>
              </a:buClr>
              <a:buSzPts val="5500"/>
              <a:buNone/>
              <a:defRPr sz="5500">
                <a:solidFill>
                  <a:schemeClr val="lt1"/>
                </a:solidFill>
              </a:defRPr>
            </a:lvl9pPr>
          </a:lstStyle>
          <a:p>
            <a:endParaRPr/>
          </a:p>
        </p:txBody>
      </p:sp>
      <p:sp>
        <p:nvSpPr>
          <p:cNvPr id="33" name="Google Shape;33;p8"/>
          <p:cNvSpPr/>
          <p:nvPr/>
        </p:nvSpPr>
        <p:spPr>
          <a:xfrm rot="10800000" flipH="1">
            <a:off x="0" y="4153550"/>
            <a:ext cx="9144033" cy="989962"/>
          </a:xfrm>
          <a:custGeom>
            <a:avLst/>
            <a:gdLst/>
            <a:ahLst/>
            <a:cxnLst/>
            <a:rect l="l" t="t" r="r" b="b"/>
            <a:pathLst>
              <a:path w="450057" h="65398" extrusionOk="0">
                <a:moveTo>
                  <a:pt x="1" y="0"/>
                </a:moveTo>
                <a:lnTo>
                  <a:pt x="1" y="65187"/>
                </a:lnTo>
                <a:cubicBezTo>
                  <a:pt x="1423" y="65322"/>
                  <a:pt x="2961" y="65398"/>
                  <a:pt x="4619" y="65398"/>
                </a:cubicBezTo>
                <a:cubicBezTo>
                  <a:pt x="18789" y="65398"/>
                  <a:pt x="41771" y="59852"/>
                  <a:pt x="77415" y="38065"/>
                </a:cubicBezTo>
                <a:lnTo>
                  <a:pt x="77427" y="38065"/>
                </a:lnTo>
                <a:cubicBezTo>
                  <a:pt x="97060" y="26061"/>
                  <a:pt x="111734" y="21640"/>
                  <a:pt x="123938" y="21640"/>
                </a:cubicBezTo>
                <a:cubicBezTo>
                  <a:pt x="139770" y="21640"/>
                  <a:pt x="151446" y="29079"/>
                  <a:pt x="164402" y="37053"/>
                </a:cubicBezTo>
                <a:cubicBezTo>
                  <a:pt x="178416" y="45685"/>
                  <a:pt x="193930" y="54924"/>
                  <a:pt x="217825" y="56055"/>
                </a:cubicBezTo>
                <a:cubicBezTo>
                  <a:pt x="218747" y="56098"/>
                  <a:pt x="219653" y="56119"/>
                  <a:pt x="220544" y="56119"/>
                </a:cubicBezTo>
                <a:cubicBezTo>
                  <a:pt x="246488" y="56119"/>
                  <a:pt x="260214" y="38374"/>
                  <a:pt x="284793" y="38374"/>
                </a:cubicBezTo>
                <a:cubicBezTo>
                  <a:pt x="294865" y="38374"/>
                  <a:pt x="306760" y="41354"/>
                  <a:pt x="322065" y="49757"/>
                </a:cubicBezTo>
                <a:cubicBezTo>
                  <a:pt x="335876" y="57341"/>
                  <a:pt x="348206" y="59726"/>
                  <a:pt x="359834" y="59726"/>
                </a:cubicBezTo>
                <a:cubicBezTo>
                  <a:pt x="361147" y="59726"/>
                  <a:pt x="362452" y="59696"/>
                  <a:pt x="363748" y="59639"/>
                </a:cubicBezTo>
                <a:cubicBezTo>
                  <a:pt x="382085" y="58827"/>
                  <a:pt x="398865" y="52728"/>
                  <a:pt x="417305" y="52728"/>
                </a:cubicBezTo>
                <a:cubicBezTo>
                  <a:pt x="427529" y="52728"/>
                  <a:pt x="438263" y="54603"/>
                  <a:pt x="450057" y="60294"/>
                </a:cubicBezTo>
                <a:lnTo>
                  <a:pt x="4500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34"/>
        <p:cNvGrpSpPr/>
        <p:nvPr/>
      </p:nvGrpSpPr>
      <p:grpSpPr>
        <a:xfrm>
          <a:off x="0" y="0"/>
          <a:ext cx="0" cy="0"/>
          <a:chOff x="0" y="0"/>
          <a:chExt cx="0" cy="0"/>
        </a:xfrm>
      </p:grpSpPr>
      <p:sp>
        <p:nvSpPr>
          <p:cNvPr id="35" name="Google Shape;35;p9"/>
          <p:cNvSpPr txBox="1">
            <a:spLocks noGrp="1"/>
          </p:cNvSpPr>
          <p:nvPr>
            <p:ph type="title"/>
          </p:nvPr>
        </p:nvSpPr>
        <p:spPr>
          <a:xfrm>
            <a:off x="740625" y="1233175"/>
            <a:ext cx="3831300" cy="14823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4200"/>
              <a:buNone/>
              <a:defRPr sz="4200">
                <a:solidFill>
                  <a:schemeClr val="lt1"/>
                </a:solidFill>
              </a:defRPr>
            </a:lvl1pPr>
            <a:lvl2pPr lvl="1" algn="ctr">
              <a:spcBef>
                <a:spcPts val="0"/>
              </a:spcBef>
              <a:spcAft>
                <a:spcPts val="0"/>
              </a:spcAft>
              <a:buClr>
                <a:schemeClr val="lt1"/>
              </a:buClr>
              <a:buSzPts val="4200"/>
              <a:buNone/>
              <a:defRPr sz="4200">
                <a:solidFill>
                  <a:schemeClr val="lt1"/>
                </a:solidFill>
              </a:defRPr>
            </a:lvl2pPr>
            <a:lvl3pPr lvl="2" algn="ctr">
              <a:spcBef>
                <a:spcPts val="0"/>
              </a:spcBef>
              <a:spcAft>
                <a:spcPts val="0"/>
              </a:spcAft>
              <a:buClr>
                <a:schemeClr val="lt1"/>
              </a:buClr>
              <a:buSzPts val="4200"/>
              <a:buNone/>
              <a:defRPr sz="4200">
                <a:solidFill>
                  <a:schemeClr val="lt1"/>
                </a:solidFill>
              </a:defRPr>
            </a:lvl3pPr>
            <a:lvl4pPr lvl="3" algn="ctr">
              <a:spcBef>
                <a:spcPts val="0"/>
              </a:spcBef>
              <a:spcAft>
                <a:spcPts val="0"/>
              </a:spcAft>
              <a:buClr>
                <a:schemeClr val="lt1"/>
              </a:buClr>
              <a:buSzPts val="4200"/>
              <a:buNone/>
              <a:defRPr sz="4200">
                <a:solidFill>
                  <a:schemeClr val="lt1"/>
                </a:solidFill>
              </a:defRPr>
            </a:lvl4pPr>
            <a:lvl5pPr lvl="4" algn="ctr">
              <a:spcBef>
                <a:spcPts val="0"/>
              </a:spcBef>
              <a:spcAft>
                <a:spcPts val="0"/>
              </a:spcAft>
              <a:buClr>
                <a:schemeClr val="lt1"/>
              </a:buClr>
              <a:buSzPts val="4200"/>
              <a:buNone/>
              <a:defRPr sz="4200">
                <a:solidFill>
                  <a:schemeClr val="lt1"/>
                </a:solidFill>
              </a:defRPr>
            </a:lvl5pPr>
            <a:lvl6pPr lvl="5" algn="ctr">
              <a:spcBef>
                <a:spcPts val="0"/>
              </a:spcBef>
              <a:spcAft>
                <a:spcPts val="0"/>
              </a:spcAft>
              <a:buClr>
                <a:schemeClr val="lt1"/>
              </a:buClr>
              <a:buSzPts val="4200"/>
              <a:buNone/>
              <a:defRPr sz="4200">
                <a:solidFill>
                  <a:schemeClr val="lt1"/>
                </a:solidFill>
              </a:defRPr>
            </a:lvl6pPr>
            <a:lvl7pPr lvl="6" algn="ctr">
              <a:spcBef>
                <a:spcPts val="0"/>
              </a:spcBef>
              <a:spcAft>
                <a:spcPts val="0"/>
              </a:spcAft>
              <a:buClr>
                <a:schemeClr val="lt1"/>
              </a:buClr>
              <a:buSzPts val="4200"/>
              <a:buNone/>
              <a:defRPr sz="4200">
                <a:solidFill>
                  <a:schemeClr val="lt1"/>
                </a:solidFill>
              </a:defRPr>
            </a:lvl7pPr>
            <a:lvl8pPr lvl="7" algn="ctr">
              <a:spcBef>
                <a:spcPts val="0"/>
              </a:spcBef>
              <a:spcAft>
                <a:spcPts val="0"/>
              </a:spcAft>
              <a:buClr>
                <a:schemeClr val="lt1"/>
              </a:buClr>
              <a:buSzPts val="4200"/>
              <a:buNone/>
              <a:defRPr sz="4200">
                <a:solidFill>
                  <a:schemeClr val="lt1"/>
                </a:solidFill>
              </a:defRPr>
            </a:lvl8pPr>
            <a:lvl9pPr lvl="8" algn="ctr">
              <a:spcBef>
                <a:spcPts val="0"/>
              </a:spcBef>
              <a:spcAft>
                <a:spcPts val="0"/>
              </a:spcAft>
              <a:buClr>
                <a:schemeClr val="lt1"/>
              </a:buClr>
              <a:buSzPts val="4200"/>
              <a:buNone/>
              <a:defRPr sz="4200">
                <a:solidFill>
                  <a:schemeClr val="lt1"/>
                </a:solidFill>
              </a:defRPr>
            </a:lvl9pPr>
          </a:lstStyle>
          <a:p>
            <a:endParaRPr/>
          </a:p>
        </p:txBody>
      </p:sp>
      <p:sp>
        <p:nvSpPr>
          <p:cNvPr id="36" name="Google Shape;36;p9"/>
          <p:cNvSpPr txBox="1">
            <a:spLocks noGrp="1"/>
          </p:cNvSpPr>
          <p:nvPr>
            <p:ph type="subTitle" idx="1"/>
          </p:nvPr>
        </p:nvSpPr>
        <p:spPr>
          <a:xfrm>
            <a:off x="740625" y="2803075"/>
            <a:ext cx="38313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lt1"/>
              </a:buClr>
              <a:buSzPts val="2100"/>
              <a:buNone/>
              <a:defRPr sz="2100">
                <a:solidFill>
                  <a:schemeClr val="lt1"/>
                </a:solidFill>
              </a:defRPr>
            </a:lvl1pPr>
            <a:lvl2pPr lvl="1" algn="ctr">
              <a:lnSpc>
                <a:spcPct val="100000"/>
              </a:lnSpc>
              <a:spcBef>
                <a:spcPts val="0"/>
              </a:spcBef>
              <a:spcAft>
                <a:spcPts val="0"/>
              </a:spcAft>
              <a:buClr>
                <a:schemeClr val="lt1"/>
              </a:buClr>
              <a:buSzPts val="2100"/>
              <a:buNone/>
              <a:defRPr sz="2100">
                <a:solidFill>
                  <a:schemeClr val="lt1"/>
                </a:solidFill>
              </a:defRPr>
            </a:lvl2pPr>
            <a:lvl3pPr lvl="2" algn="ctr">
              <a:lnSpc>
                <a:spcPct val="100000"/>
              </a:lnSpc>
              <a:spcBef>
                <a:spcPts val="0"/>
              </a:spcBef>
              <a:spcAft>
                <a:spcPts val="0"/>
              </a:spcAft>
              <a:buClr>
                <a:schemeClr val="lt1"/>
              </a:buClr>
              <a:buSzPts val="2100"/>
              <a:buNone/>
              <a:defRPr sz="2100">
                <a:solidFill>
                  <a:schemeClr val="lt1"/>
                </a:solidFill>
              </a:defRPr>
            </a:lvl3pPr>
            <a:lvl4pPr lvl="3" algn="ctr">
              <a:lnSpc>
                <a:spcPct val="100000"/>
              </a:lnSpc>
              <a:spcBef>
                <a:spcPts val="0"/>
              </a:spcBef>
              <a:spcAft>
                <a:spcPts val="0"/>
              </a:spcAft>
              <a:buClr>
                <a:schemeClr val="lt1"/>
              </a:buClr>
              <a:buSzPts val="2100"/>
              <a:buNone/>
              <a:defRPr sz="2100">
                <a:solidFill>
                  <a:schemeClr val="lt1"/>
                </a:solidFill>
              </a:defRPr>
            </a:lvl4pPr>
            <a:lvl5pPr lvl="4" algn="ctr">
              <a:lnSpc>
                <a:spcPct val="100000"/>
              </a:lnSpc>
              <a:spcBef>
                <a:spcPts val="0"/>
              </a:spcBef>
              <a:spcAft>
                <a:spcPts val="0"/>
              </a:spcAft>
              <a:buClr>
                <a:schemeClr val="lt1"/>
              </a:buClr>
              <a:buSzPts val="2100"/>
              <a:buNone/>
              <a:defRPr sz="2100">
                <a:solidFill>
                  <a:schemeClr val="lt1"/>
                </a:solidFill>
              </a:defRPr>
            </a:lvl5pPr>
            <a:lvl6pPr lvl="5" algn="ctr">
              <a:lnSpc>
                <a:spcPct val="100000"/>
              </a:lnSpc>
              <a:spcBef>
                <a:spcPts val="0"/>
              </a:spcBef>
              <a:spcAft>
                <a:spcPts val="0"/>
              </a:spcAft>
              <a:buClr>
                <a:schemeClr val="lt1"/>
              </a:buClr>
              <a:buSzPts val="2100"/>
              <a:buNone/>
              <a:defRPr sz="2100">
                <a:solidFill>
                  <a:schemeClr val="lt1"/>
                </a:solidFill>
              </a:defRPr>
            </a:lvl6pPr>
            <a:lvl7pPr lvl="6" algn="ctr">
              <a:lnSpc>
                <a:spcPct val="100000"/>
              </a:lnSpc>
              <a:spcBef>
                <a:spcPts val="0"/>
              </a:spcBef>
              <a:spcAft>
                <a:spcPts val="0"/>
              </a:spcAft>
              <a:buClr>
                <a:schemeClr val="lt1"/>
              </a:buClr>
              <a:buSzPts val="2100"/>
              <a:buNone/>
              <a:defRPr sz="2100">
                <a:solidFill>
                  <a:schemeClr val="lt1"/>
                </a:solidFill>
              </a:defRPr>
            </a:lvl7pPr>
            <a:lvl8pPr lvl="7" algn="ctr">
              <a:lnSpc>
                <a:spcPct val="100000"/>
              </a:lnSpc>
              <a:spcBef>
                <a:spcPts val="0"/>
              </a:spcBef>
              <a:spcAft>
                <a:spcPts val="0"/>
              </a:spcAft>
              <a:buClr>
                <a:schemeClr val="lt1"/>
              </a:buClr>
              <a:buSzPts val="2100"/>
              <a:buNone/>
              <a:defRPr sz="2100">
                <a:solidFill>
                  <a:schemeClr val="lt1"/>
                </a:solidFill>
              </a:defRPr>
            </a:lvl8pPr>
            <a:lvl9pPr lvl="8" algn="ctr">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37" name="Google Shape;37;p9"/>
          <p:cNvSpPr txBox="1">
            <a:spLocks noGrp="1"/>
          </p:cNvSpPr>
          <p:nvPr>
            <p:ph type="body" idx="2"/>
          </p:nvPr>
        </p:nvSpPr>
        <p:spPr>
          <a:xfrm>
            <a:off x="4572000" y="724075"/>
            <a:ext cx="38613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Clr>
                <a:schemeClr val="lt1"/>
              </a:buClr>
              <a:buSzPts val="1800"/>
              <a:buChar char="●"/>
              <a:defRPr>
                <a:solidFill>
                  <a:schemeClr val="lt1"/>
                </a:solidFill>
              </a:defRPr>
            </a:lvl1pPr>
            <a:lvl2pPr marL="914400" lvl="1" indent="-317500">
              <a:spcBef>
                <a:spcPts val="1600"/>
              </a:spcBef>
              <a:spcAft>
                <a:spcPts val="0"/>
              </a:spcAft>
              <a:buClr>
                <a:schemeClr val="lt1"/>
              </a:buClr>
              <a:buSzPts val="1400"/>
              <a:buChar char="○"/>
              <a:defRPr>
                <a:solidFill>
                  <a:schemeClr val="lt1"/>
                </a:solidFill>
              </a:defRPr>
            </a:lvl2pPr>
            <a:lvl3pPr marL="1371600" lvl="2" indent="-317500">
              <a:spcBef>
                <a:spcPts val="1600"/>
              </a:spcBef>
              <a:spcAft>
                <a:spcPts val="0"/>
              </a:spcAft>
              <a:buClr>
                <a:schemeClr val="lt1"/>
              </a:buClr>
              <a:buSzPts val="1400"/>
              <a:buChar char="■"/>
              <a:defRPr>
                <a:solidFill>
                  <a:schemeClr val="lt1"/>
                </a:solidFill>
              </a:defRPr>
            </a:lvl3pPr>
            <a:lvl4pPr marL="1828800" lvl="3" indent="-317500">
              <a:spcBef>
                <a:spcPts val="1600"/>
              </a:spcBef>
              <a:spcAft>
                <a:spcPts val="0"/>
              </a:spcAft>
              <a:buClr>
                <a:schemeClr val="lt1"/>
              </a:buClr>
              <a:buSzPts val="1400"/>
              <a:buChar char="●"/>
              <a:defRPr>
                <a:solidFill>
                  <a:schemeClr val="lt1"/>
                </a:solidFill>
              </a:defRPr>
            </a:lvl4pPr>
            <a:lvl5pPr marL="2286000" lvl="4" indent="-317500">
              <a:spcBef>
                <a:spcPts val="1600"/>
              </a:spcBef>
              <a:spcAft>
                <a:spcPts val="0"/>
              </a:spcAft>
              <a:buClr>
                <a:schemeClr val="lt1"/>
              </a:buClr>
              <a:buSzPts val="1400"/>
              <a:buChar char="○"/>
              <a:defRPr>
                <a:solidFill>
                  <a:schemeClr val="lt1"/>
                </a:solidFill>
              </a:defRPr>
            </a:lvl5pPr>
            <a:lvl6pPr marL="2743200" lvl="5" indent="-317500">
              <a:spcBef>
                <a:spcPts val="1600"/>
              </a:spcBef>
              <a:spcAft>
                <a:spcPts val="0"/>
              </a:spcAft>
              <a:buClr>
                <a:schemeClr val="lt1"/>
              </a:buClr>
              <a:buSzPts val="1400"/>
              <a:buChar char="■"/>
              <a:defRPr>
                <a:solidFill>
                  <a:schemeClr val="lt1"/>
                </a:solidFill>
              </a:defRPr>
            </a:lvl6pPr>
            <a:lvl7pPr marL="3200400" lvl="6" indent="-317500">
              <a:spcBef>
                <a:spcPts val="1600"/>
              </a:spcBef>
              <a:spcAft>
                <a:spcPts val="0"/>
              </a:spcAft>
              <a:buClr>
                <a:schemeClr val="lt1"/>
              </a:buClr>
              <a:buSzPts val="1400"/>
              <a:buChar char="●"/>
              <a:defRPr>
                <a:solidFill>
                  <a:schemeClr val="lt1"/>
                </a:solidFill>
              </a:defRPr>
            </a:lvl7pPr>
            <a:lvl8pPr marL="3657600" lvl="7" indent="-317500">
              <a:spcBef>
                <a:spcPts val="1600"/>
              </a:spcBef>
              <a:spcAft>
                <a:spcPts val="0"/>
              </a:spcAft>
              <a:buClr>
                <a:schemeClr val="lt1"/>
              </a:buClr>
              <a:buSzPts val="1400"/>
              <a:buChar char="○"/>
              <a:defRPr>
                <a:solidFill>
                  <a:schemeClr val="lt1"/>
                </a:solidFill>
              </a:defRPr>
            </a:lvl8pPr>
            <a:lvl9pPr marL="4114800" lvl="8" indent="-317500">
              <a:spcBef>
                <a:spcPts val="1600"/>
              </a:spcBef>
              <a:spcAft>
                <a:spcPts val="1600"/>
              </a:spcAft>
              <a:buClr>
                <a:schemeClr val="lt1"/>
              </a:buClr>
              <a:buSzPts val="1400"/>
              <a:buChar char="■"/>
              <a:defRPr>
                <a:solidFill>
                  <a:schemeClr val="lt1"/>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blipFill>
          <a:blip r:embed="rId2">
            <a:alphaModFix/>
          </a:blip>
          <a:stretch>
            <a:fillRect/>
          </a:stretch>
        </a:blipFill>
        <a:effectLst/>
      </p:bgPr>
    </p:bg>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3790725" y="1573575"/>
            <a:ext cx="4642500" cy="1521300"/>
          </a:xfrm>
          <a:prstGeom prst="rect">
            <a:avLst/>
          </a:prstGeom>
        </p:spPr>
        <p:txBody>
          <a:bodyPr spcFirstLastPara="1" wrap="square" lIns="91425" tIns="91425" rIns="91425" bIns="91425" anchor="ctr" anchorCtr="0">
            <a:noAutofit/>
          </a:bodyPr>
          <a:lstStyle>
            <a:lvl1pPr marL="457200" lvl="0" indent="-228600" algn="r">
              <a:lnSpc>
                <a:spcPct val="100000"/>
              </a:lnSpc>
              <a:spcBef>
                <a:spcPts val="0"/>
              </a:spcBef>
              <a:spcAft>
                <a:spcPts val="0"/>
              </a:spcAft>
              <a:buClr>
                <a:srgbClr val="FFFFFF"/>
              </a:buClr>
              <a:buSzPts val="2200"/>
              <a:buNone/>
              <a:defRPr sz="2200">
                <a:solidFill>
                  <a:srgbClr val="FFFFFF"/>
                </a:solidFill>
              </a:defRPr>
            </a:lvl1pPr>
          </a:lstStyle>
          <a:p>
            <a:endParaRPr/>
          </a:p>
        </p:txBody>
      </p:sp>
      <p:sp>
        <p:nvSpPr>
          <p:cNvPr id="40" name="Google Shape;40;p10"/>
          <p:cNvSpPr txBox="1">
            <a:spLocks noGrp="1"/>
          </p:cNvSpPr>
          <p:nvPr>
            <p:ph type="title"/>
          </p:nvPr>
        </p:nvSpPr>
        <p:spPr>
          <a:xfrm>
            <a:off x="3790625" y="3094725"/>
            <a:ext cx="4642500" cy="4752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1800"/>
              <a:buNone/>
              <a:defRPr sz="1800">
                <a:solidFill>
                  <a:srgbClr val="FFFFFF"/>
                </a:solidFill>
              </a:defRPr>
            </a:lvl1pPr>
            <a:lvl2pPr lvl="1" algn="r" rtl="0">
              <a:spcBef>
                <a:spcPts val="0"/>
              </a:spcBef>
              <a:spcAft>
                <a:spcPts val="0"/>
              </a:spcAft>
              <a:buClr>
                <a:srgbClr val="FFFFFF"/>
              </a:buClr>
              <a:buSzPts val="1800"/>
              <a:buNone/>
              <a:defRPr sz="1800">
                <a:solidFill>
                  <a:srgbClr val="FFFFFF"/>
                </a:solidFill>
              </a:defRPr>
            </a:lvl2pPr>
            <a:lvl3pPr lvl="2" algn="r" rtl="0">
              <a:spcBef>
                <a:spcPts val="0"/>
              </a:spcBef>
              <a:spcAft>
                <a:spcPts val="0"/>
              </a:spcAft>
              <a:buClr>
                <a:srgbClr val="FFFFFF"/>
              </a:buClr>
              <a:buSzPts val="1800"/>
              <a:buNone/>
              <a:defRPr sz="1800">
                <a:solidFill>
                  <a:srgbClr val="FFFFFF"/>
                </a:solidFill>
              </a:defRPr>
            </a:lvl3pPr>
            <a:lvl4pPr lvl="3" algn="r" rtl="0">
              <a:spcBef>
                <a:spcPts val="0"/>
              </a:spcBef>
              <a:spcAft>
                <a:spcPts val="0"/>
              </a:spcAft>
              <a:buClr>
                <a:srgbClr val="FFFFFF"/>
              </a:buClr>
              <a:buSzPts val="1800"/>
              <a:buNone/>
              <a:defRPr sz="1800">
                <a:solidFill>
                  <a:srgbClr val="FFFFFF"/>
                </a:solidFill>
              </a:defRPr>
            </a:lvl4pPr>
            <a:lvl5pPr lvl="4" algn="r" rtl="0">
              <a:spcBef>
                <a:spcPts val="0"/>
              </a:spcBef>
              <a:spcAft>
                <a:spcPts val="0"/>
              </a:spcAft>
              <a:buClr>
                <a:srgbClr val="FFFFFF"/>
              </a:buClr>
              <a:buSzPts val="1800"/>
              <a:buNone/>
              <a:defRPr sz="1800">
                <a:solidFill>
                  <a:srgbClr val="FFFFFF"/>
                </a:solidFill>
              </a:defRPr>
            </a:lvl5pPr>
            <a:lvl6pPr lvl="5" algn="r" rtl="0">
              <a:spcBef>
                <a:spcPts val="0"/>
              </a:spcBef>
              <a:spcAft>
                <a:spcPts val="0"/>
              </a:spcAft>
              <a:buClr>
                <a:srgbClr val="FFFFFF"/>
              </a:buClr>
              <a:buSzPts val="1800"/>
              <a:buNone/>
              <a:defRPr sz="1800">
                <a:solidFill>
                  <a:srgbClr val="FFFFFF"/>
                </a:solidFill>
              </a:defRPr>
            </a:lvl6pPr>
            <a:lvl7pPr lvl="6" algn="r" rtl="0">
              <a:spcBef>
                <a:spcPts val="0"/>
              </a:spcBef>
              <a:spcAft>
                <a:spcPts val="0"/>
              </a:spcAft>
              <a:buClr>
                <a:srgbClr val="FFFFFF"/>
              </a:buClr>
              <a:buSzPts val="1800"/>
              <a:buNone/>
              <a:defRPr sz="1800">
                <a:solidFill>
                  <a:srgbClr val="FFFFFF"/>
                </a:solidFill>
              </a:defRPr>
            </a:lvl7pPr>
            <a:lvl8pPr lvl="7" algn="r" rtl="0">
              <a:spcBef>
                <a:spcPts val="0"/>
              </a:spcBef>
              <a:spcAft>
                <a:spcPts val="0"/>
              </a:spcAft>
              <a:buClr>
                <a:srgbClr val="FFFFFF"/>
              </a:buClr>
              <a:buSzPts val="1800"/>
              <a:buNone/>
              <a:defRPr sz="1800">
                <a:solidFill>
                  <a:srgbClr val="FFFFFF"/>
                </a:solidFill>
              </a:defRPr>
            </a:lvl8pPr>
            <a:lvl9pPr lvl="8" algn="r" rtl="0">
              <a:spcBef>
                <a:spcPts val="0"/>
              </a:spcBef>
              <a:spcAft>
                <a:spcPts val="0"/>
              </a:spcAft>
              <a:buClr>
                <a:srgbClr val="FFFFFF"/>
              </a:buClr>
              <a:buSzPts val="1800"/>
              <a:buNone/>
              <a:defRPr sz="1800">
                <a:solidFill>
                  <a:srgbClr val="FFFFFF"/>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0775" y="542675"/>
            <a:ext cx="7722600" cy="4752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SzPts val="3000"/>
              <a:buFont typeface="Love Ya Like A Sister"/>
              <a:buNone/>
              <a:defRPr sz="3000">
                <a:latin typeface="Love Ya Like A Sister"/>
                <a:ea typeface="Love Ya Like A Sister"/>
                <a:cs typeface="Love Ya Like A Sister"/>
                <a:sym typeface="Love Ya Like A Sister"/>
              </a:defRPr>
            </a:lvl1pPr>
            <a:lvl2pPr lvl="1">
              <a:spcBef>
                <a:spcPts val="0"/>
              </a:spcBef>
              <a:spcAft>
                <a:spcPts val="0"/>
              </a:spcAft>
              <a:buSzPts val="3000"/>
              <a:buFont typeface="Love Ya Like A Sister"/>
              <a:buNone/>
              <a:defRPr sz="3000">
                <a:latin typeface="Love Ya Like A Sister"/>
                <a:ea typeface="Love Ya Like A Sister"/>
                <a:cs typeface="Love Ya Like A Sister"/>
                <a:sym typeface="Love Ya Like A Sister"/>
              </a:defRPr>
            </a:lvl2pPr>
            <a:lvl3pPr lvl="2">
              <a:spcBef>
                <a:spcPts val="0"/>
              </a:spcBef>
              <a:spcAft>
                <a:spcPts val="0"/>
              </a:spcAft>
              <a:buSzPts val="3000"/>
              <a:buFont typeface="Love Ya Like A Sister"/>
              <a:buNone/>
              <a:defRPr sz="3000">
                <a:latin typeface="Love Ya Like A Sister"/>
                <a:ea typeface="Love Ya Like A Sister"/>
                <a:cs typeface="Love Ya Like A Sister"/>
                <a:sym typeface="Love Ya Like A Sister"/>
              </a:defRPr>
            </a:lvl3pPr>
            <a:lvl4pPr lvl="3">
              <a:spcBef>
                <a:spcPts val="0"/>
              </a:spcBef>
              <a:spcAft>
                <a:spcPts val="0"/>
              </a:spcAft>
              <a:buSzPts val="3000"/>
              <a:buFont typeface="Love Ya Like A Sister"/>
              <a:buNone/>
              <a:defRPr sz="3000">
                <a:latin typeface="Love Ya Like A Sister"/>
                <a:ea typeface="Love Ya Like A Sister"/>
                <a:cs typeface="Love Ya Like A Sister"/>
                <a:sym typeface="Love Ya Like A Sister"/>
              </a:defRPr>
            </a:lvl4pPr>
            <a:lvl5pPr lvl="4">
              <a:spcBef>
                <a:spcPts val="0"/>
              </a:spcBef>
              <a:spcAft>
                <a:spcPts val="0"/>
              </a:spcAft>
              <a:buSzPts val="3000"/>
              <a:buFont typeface="Love Ya Like A Sister"/>
              <a:buNone/>
              <a:defRPr sz="3000">
                <a:latin typeface="Love Ya Like A Sister"/>
                <a:ea typeface="Love Ya Like A Sister"/>
                <a:cs typeface="Love Ya Like A Sister"/>
                <a:sym typeface="Love Ya Like A Sister"/>
              </a:defRPr>
            </a:lvl5pPr>
            <a:lvl6pPr lvl="5">
              <a:spcBef>
                <a:spcPts val="0"/>
              </a:spcBef>
              <a:spcAft>
                <a:spcPts val="0"/>
              </a:spcAft>
              <a:buSzPts val="3000"/>
              <a:buFont typeface="Love Ya Like A Sister"/>
              <a:buNone/>
              <a:defRPr sz="3000">
                <a:latin typeface="Love Ya Like A Sister"/>
                <a:ea typeface="Love Ya Like A Sister"/>
                <a:cs typeface="Love Ya Like A Sister"/>
                <a:sym typeface="Love Ya Like A Sister"/>
              </a:defRPr>
            </a:lvl6pPr>
            <a:lvl7pPr lvl="6">
              <a:spcBef>
                <a:spcPts val="0"/>
              </a:spcBef>
              <a:spcAft>
                <a:spcPts val="0"/>
              </a:spcAft>
              <a:buSzPts val="3000"/>
              <a:buFont typeface="Love Ya Like A Sister"/>
              <a:buNone/>
              <a:defRPr sz="3000">
                <a:latin typeface="Love Ya Like A Sister"/>
                <a:ea typeface="Love Ya Like A Sister"/>
                <a:cs typeface="Love Ya Like A Sister"/>
                <a:sym typeface="Love Ya Like A Sister"/>
              </a:defRPr>
            </a:lvl7pPr>
            <a:lvl8pPr lvl="7">
              <a:spcBef>
                <a:spcPts val="0"/>
              </a:spcBef>
              <a:spcAft>
                <a:spcPts val="0"/>
              </a:spcAft>
              <a:buSzPts val="3000"/>
              <a:buFont typeface="Love Ya Like A Sister"/>
              <a:buNone/>
              <a:defRPr sz="3000">
                <a:latin typeface="Love Ya Like A Sister"/>
                <a:ea typeface="Love Ya Like A Sister"/>
                <a:cs typeface="Love Ya Like A Sister"/>
                <a:sym typeface="Love Ya Like A Sister"/>
              </a:defRPr>
            </a:lvl8pPr>
            <a:lvl9pPr lvl="8">
              <a:spcBef>
                <a:spcPts val="0"/>
              </a:spcBef>
              <a:spcAft>
                <a:spcPts val="0"/>
              </a:spcAft>
              <a:buSzPts val="3000"/>
              <a:buFont typeface="Love Ya Like A Sister"/>
              <a:buNone/>
              <a:defRPr sz="3000">
                <a:latin typeface="Love Ya Like A Sister"/>
                <a:ea typeface="Love Ya Like A Sister"/>
                <a:cs typeface="Love Ya Like A Sister"/>
                <a:sym typeface="Love Ya Like A Sister"/>
              </a:defRPr>
            </a:lvl9pPr>
          </a:lstStyle>
          <a:p>
            <a:endParaRPr/>
          </a:p>
        </p:txBody>
      </p:sp>
      <p:sp>
        <p:nvSpPr>
          <p:cNvPr id="7" name="Google Shape;7;p1"/>
          <p:cNvSpPr txBox="1">
            <a:spLocks noGrp="1"/>
          </p:cNvSpPr>
          <p:nvPr>
            <p:ph type="body" idx="1"/>
          </p:nvPr>
        </p:nvSpPr>
        <p:spPr>
          <a:xfrm>
            <a:off x="710700" y="1333000"/>
            <a:ext cx="7722600" cy="32679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Catamaran"/>
              <a:buChar char="●"/>
              <a:defRPr sz="1800">
                <a:latin typeface="Catamaran"/>
                <a:ea typeface="Catamaran"/>
                <a:cs typeface="Catamaran"/>
                <a:sym typeface="Catamaran"/>
              </a:defRPr>
            </a:lvl1pPr>
            <a:lvl2pPr marL="914400" lvl="1" indent="-317500">
              <a:lnSpc>
                <a:spcPct val="115000"/>
              </a:lnSpc>
              <a:spcBef>
                <a:spcPts val="1600"/>
              </a:spcBef>
              <a:spcAft>
                <a:spcPts val="0"/>
              </a:spcAft>
              <a:buSzPts val="1400"/>
              <a:buFont typeface="Catamaran"/>
              <a:buChar char="○"/>
              <a:defRPr>
                <a:latin typeface="Catamaran"/>
                <a:ea typeface="Catamaran"/>
                <a:cs typeface="Catamaran"/>
                <a:sym typeface="Catamaran"/>
              </a:defRPr>
            </a:lvl2pPr>
            <a:lvl3pPr marL="1371600" lvl="2" indent="-317500">
              <a:lnSpc>
                <a:spcPct val="115000"/>
              </a:lnSpc>
              <a:spcBef>
                <a:spcPts val="1600"/>
              </a:spcBef>
              <a:spcAft>
                <a:spcPts val="0"/>
              </a:spcAft>
              <a:buSzPts val="1400"/>
              <a:buFont typeface="Catamaran"/>
              <a:buChar char="■"/>
              <a:defRPr>
                <a:latin typeface="Catamaran"/>
                <a:ea typeface="Catamaran"/>
                <a:cs typeface="Catamaran"/>
                <a:sym typeface="Catamaran"/>
              </a:defRPr>
            </a:lvl3pPr>
            <a:lvl4pPr marL="1828800" lvl="3" indent="-317500">
              <a:lnSpc>
                <a:spcPct val="115000"/>
              </a:lnSpc>
              <a:spcBef>
                <a:spcPts val="1600"/>
              </a:spcBef>
              <a:spcAft>
                <a:spcPts val="0"/>
              </a:spcAft>
              <a:buSzPts val="1400"/>
              <a:buFont typeface="Catamaran"/>
              <a:buChar char="●"/>
              <a:defRPr>
                <a:latin typeface="Catamaran"/>
                <a:ea typeface="Catamaran"/>
                <a:cs typeface="Catamaran"/>
                <a:sym typeface="Catamaran"/>
              </a:defRPr>
            </a:lvl4pPr>
            <a:lvl5pPr marL="2286000" lvl="4" indent="-317500">
              <a:lnSpc>
                <a:spcPct val="115000"/>
              </a:lnSpc>
              <a:spcBef>
                <a:spcPts val="1600"/>
              </a:spcBef>
              <a:spcAft>
                <a:spcPts val="0"/>
              </a:spcAft>
              <a:buSzPts val="1400"/>
              <a:buFont typeface="Catamaran"/>
              <a:buChar char="○"/>
              <a:defRPr>
                <a:latin typeface="Catamaran"/>
                <a:ea typeface="Catamaran"/>
                <a:cs typeface="Catamaran"/>
                <a:sym typeface="Catamaran"/>
              </a:defRPr>
            </a:lvl5pPr>
            <a:lvl6pPr marL="2743200" lvl="5" indent="-317500">
              <a:lnSpc>
                <a:spcPct val="115000"/>
              </a:lnSpc>
              <a:spcBef>
                <a:spcPts val="1600"/>
              </a:spcBef>
              <a:spcAft>
                <a:spcPts val="0"/>
              </a:spcAft>
              <a:buSzPts val="1400"/>
              <a:buFont typeface="Catamaran"/>
              <a:buChar char="■"/>
              <a:defRPr>
                <a:latin typeface="Catamaran"/>
                <a:ea typeface="Catamaran"/>
                <a:cs typeface="Catamaran"/>
                <a:sym typeface="Catamaran"/>
              </a:defRPr>
            </a:lvl6pPr>
            <a:lvl7pPr marL="3200400" lvl="6" indent="-317500">
              <a:lnSpc>
                <a:spcPct val="115000"/>
              </a:lnSpc>
              <a:spcBef>
                <a:spcPts val="1600"/>
              </a:spcBef>
              <a:spcAft>
                <a:spcPts val="0"/>
              </a:spcAft>
              <a:buSzPts val="1400"/>
              <a:buFont typeface="Catamaran"/>
              <a:buChar char="●"/>
              <a:defRPr>
                <a:latin typeface="Catamaran"/>
                <a:ea typeface="Catamaran"/>
                <a:cs typeface="Catamaran"/>
                <a:sym typeface="Catamaran"/>
              </a:defRPr>
            </a:lvl7pPr>
            <a:lvl8pPr marL="3657600" lvl="7" indent="-317500">
              <a:lnSpc>
                <a:spcPct val="115000"/>
              </a:lnSpc>
              <a:spcBef>
                <a:spcPts val="1600"/>
              </a:spcBef>
              <a:spcAft>
                <a:spcPts val="0"/>
              </a:spcAft>
              <a:buSzPts val="1400"/>
              <a:buFont typeface="Catamaran"/>
              <a:buChar char="○"/>
              <a:defRPr>
                <a:latin typeface="Catamaran"/>
                <a:ea typeface="Catamaran"/>
                <a:cs typeface="Catamaran"/>
                <a:sym typeface="Catamaran"/>
              </a:defRPr>
            </a:lvl8pPr>
            <a:lvl9pPr marL="4114800" lvl="8" indent="-317500">
              <a:lnSpc>
                <a:spcPct val="115000"/>
              </a:lnSpc>
              <a:spcBef>
                <a:spcPts val="1600"/>
              </a:spcBef>
              <a:spcAft>
                <a:spcPts val="1600"/>
              </a:spcAft>
              <a:buSzPts val="1400"/>
              <a:buFont typeface="Catamaran"/>
              <a:buChar char="■"/>
              <a:defRPr>
                <a:latin typeface="Catamaran"/>
                <a:ea typeface="Catamaran"/>
                <a:cs typeface="Catamaran"/>
                <a:sym typeface="Catamara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50"/>
        <p:cNvGrpSpPr/>
        <p:nvPr/>
      </p:nvGrpSpPr>
      <p:grpSpPr>
        <a:xfrm>
          <a:off x="0" y="0"/>
          <a:ext cx="0" cy="0"/>
          <a:chOff x="0" y="0"/>
          <a:chExt cx="0" cy="0"/>
        </a:xfrm>
      </p:grpSpPr>
      <p:sp>
        <p:nvSpPr>
          <p:cNvPr id="151" name="Google Shape;151;p2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52" name="Google Shape;152;p2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hyperlink" Target="https://docs.google.com/spreadsheets/d/1ugmZmezKZwjAH0KjIsNgoXZWYtX21ww9rhWh-WXB-8Q/copy" TargetMode="External"/><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hyperlink" Target="https://fonts.google.com/specimen/Love+Ya+Like+A+Sister" TargetMode="External"/><Relationship Id="rId2" Type="http://schemas.openxmlformats.org/officeDocument/2006/relationships/notesSlide" Target="../notesSlides/notesSlide27.xml"/><Relationship Id="rId1" Type="http://schemas.openxmlformats.org/officeDocument/2006/relationships/slideLayout" Target="../slideLayouts/slideLayout22.xml"/><Relationship Id="rId4" Type="http://schemas.openxmlformats.org/officeDocument/2006/relationships/hyperlink" Target="https://fonts.google.com/specimen/Catamaran" TargetMode="Externa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2.xml"/></Relationships>
</file>

<file path=ppt/slides/_rels/slide4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1.xml"/><Relationship Id="rId1" Type="http://schemas.openxmlformats.org/officeDocument/2006/relationships/slideLayout" Target="../slideLayouts/slideLayout22.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grpSp>
        <p:nvGrpSpPr>
          <p:cNvPr id="158" name="Google Shape;158;p25"/>
          <p:cNvGrpSpPr/>
          <p:nvPr/>
        </p:nvGrpSpPr>
        <p:grpSpPr>
          <a:xfrm>
            <a:off x="467881" y="409600"/>
            <a:ext cx="8245006" cy="4621203"/>
            <a:chOff x="467881" y="409600"/>
            <a:chExt cx="8245006" cy="4621203"/>
          </a:xfrm>
        </p:grpSpPr>
        <p:grpSp>
          <p:nvGrpSpPr>
            <p:cNvPr id="159" name="Google Shape;159;p25"/>
            <p:cNvGrpSpPr/>
            <p:nvPr/>
          </p:nvGrpSpPr>
          <p:grpSpPr>
            <a:xfrm>
              <a:off x="1035600" y="644938"/>
              <a:ext cx="1772800" cy="701625"/>
              <a:chOff x="2006125" y="1024150"/>
              <a:chExt cx="1772800" cy="701625"/>
            </a:xfrm>
          </p:grpSpPr>
          <p:sp>
            <p:nvSpPr>
              <p:cNvPr id="160" name="Google Shape;160;p25"/>
              <p:cNvSpPr/>
              <p:nvPr/>
            </p:nvSpPr>
            <p:spPr>
              <a:xfrm>
                <a:off x="2006125" y="1052075"/>
                <a:ext cx="136300" cy="195275"/>
              </a:xfrm>
              <a:custGeom>
                <a:avLst/>
                <a:gdLst/>
                <a:ahLst/>
                <a:cxnLst/>
                <a:rect l="l" t="t" r="r" b="b"/>
                <a:pathLst>
                  <a:path w="5452" h="7811" extrusionOk="0">
                    <a:moveTo>
                      <a:pt x="2668" y="374"/>
                    </a:moveTo>
                    <a:cubicBezTo>
                      <a:pt x="3019" y="374"/>
                      <a:pt x="3379" y="494"/>
                      <a:pt x="3706" y="719"/>
                    </a:cubicBezTo>
                    <a:cubicBezTo>
                      <a:pt x="4352" y="1174"/>
                      <a:pt x="4638" y="1963"/>
                      <a:pt x="4782" y="2728"/>
                    </a:cubicBezTo>
                    <a:cubicBezTo>
                      <a:pt x="5069" y="4186"/>
                      <a:pt x="5045" y="6051"/>
                      <a:pt x="3730" y="7031"/>
                    </a:cubicBezTo>
                    <a:cubicBezTo>
                      <a:pt x="3359" y="7288"/>
                      <a:pt x="2902" y="7460"/>
                      <a:pt x="2458" y="7460"/>
                    </a:cubicBezTo>
                    <a:cubicBezTo>
                      <a:pt x="2157" y="7460"/>
                      <a:pt x="1862" y="7382"/>
                      <a:pt x="1602" y="7198"/>
                    </a:cubicBezTo>
                    <a:cubicBezTo>
                      <a:pt x="1163" y="6869"/>
                      <a:pt x="863" y="6315"/>
                      <a:pt x="919" y="5783"/>
                    </a:cubicBezTo>
                    <a:lnTo>
                      <a:pt x="919" y="5783"/>
                    </a:lnTo>
                    <a:cubicBezTo>
                      <a:pt x="1224" y="6098"/>
                      <a:pt x="1608" y="6333"/>
                      <a:pt x="2056" y="6457"/>
                    </a:cubicBezTo>
                    <a:cubicBezTo>
                      <a:pt x="2277" y="6519"/>
                      <a:pt x="2504" y="6552"/>
                      <a:pt x="2729" y="6552"/>
                    </a:cubicBezTo>
                    <a:cubicBezTo>
                      <a:pt x="3283" y="6552"/>
                      <a:pt x="3824" y="6356"/>
                      <a:pt x="4232" y="5931"/>
                    </a:cubicBezTo>
                    <a:cubicBezTo>
                      <a:pt x="4343" y="5802"/>
                      <a:pt x="4210" y="5615"/>
                      <a:pt x="4078" y="5615"/>
                    </a:cubicBezTo>
                    <a:cubicBezTo>
                      <a:pt x="4040" y="5615"/>
                      <a:pt x="4001" y="5631"/>
                      <a:pt x="3969" y="5668"/>
                    </a:cubicBezTo>
                    <a:cubicBezTo>
                      <a:pt x="3630" y="6034"/>
                      <a:pt x="3187" y="6194"/>
                      <a:pt x="2736" y="6194"/>
                    </a:cubicBezTo>
                    <a:cubicBezTo>
                      <a:pt x="2100" y="6194"/>
                      <a:pt x="1446" y="5877"/>
                      <a:pt x="1040" y="5376"/>
                    </a:cubicBezTo>
                    <a:lnTo>
                      <a:pt x="1040" y="5376"/>
                    </a:lnTo>
                    <a:cubicBezTo>
                      <a:pt x="1051" y="5353"/>
                      <a:pt x="1063" y="5331"/>
                      <a:pt x="1076" y="5310"/>
                    </a:cubicBezTo>
                    <a:cubicBezTo>
                      <a:pt x="1159" y="5161"/>
                      <a:pt x="1035" y="5035"/>
                      <a:pt x="912" y="5035"/>
                    </a:cubicBezTo>
                    <a:cubicBezTo>
                      <a:pt x="883" y="5035"/>
                      <a:pt x="855" y="5041"/>
                      <a:pt x="829" y="5056"/>
                    </a:cubicBezTo>
                    <a:lnTo>
                      <a:pt x="829" y="5056"/>
                    </a:lnTo>
                    <a:cubicBezTo>
                      <a:pt x="123" y="3789"/>
                      <a:pt x="554" y="1863"/>
                      <a:pt x="1578" y="839"/>
                    </a:cubicBezTo>
                    <a:cubicBezTo>
                      <a:pt x="1894" y="523"/>
                      <a:pt x="2276" y="374"/>
                      <a:pt x="2668" y="374"/>
                    </a:cubicBezTo>
                    <a:close/>
                    <a:moveTo>
                      <a:pt x="2654" y="0"/>
                    </a:moveTo>
                    <a:cubicBezTo>
                      <a:pt x="2462" y="0"/>
                      <a:pt x="2269" y="31"/>
                      <a:pt x="2080" y="98"/>
                    </a:cubicBezTo>
                    <a:cubicBezTo>
                      <a:pt x="1267" y="385"/>
                      <a:pt x="765" y="1221"/>
                      <a:pt x="455" y="1986"/>
                    </a:cubicBezTo>
                    <a:cubicBezTo>
                      <a:pt x="120" y="2847"/>
                      <a:pt x="0" y="3851"/>
                      <a:pt x="287" y="4736"/>
                    </a:cubicBezTo>
                    <a:cubicBezTo>
                      <a:pt x="372" y="4985"/>
                      <a:pt x="487" y="5217"/>
                      <a:pt x="629" y="5426"/>
                    </a:cubicBezTo>
                    <a:lnTo>
                      <a:pt x="629" y="5426"/>
                    </a:lnTo>
                    <a:cubicBezTo>
                      <a:pt x="453" y="5979"/>
                      <a:pt x="595" y="6593"/>
                      <a:pt x="957" y="7055"/>
                    </a:cubicBezTo>
                    <a:cubicBezTo>
                      <a:pt x="1329" y="7546"/>
                      <a:pt x="1895" y="7811"/>
                      <a:pt x="2496" y="7811"/>
                    </a:cubicBezTo>
                    <a:cubicBezTo>
                      <a:pt x="2627" y="7811"/>
                      <a:pt x="2760" y="7798"/>
                      <a:pt x="2893" y="7772"/>
                    </a:cubicBezTo>
                    <a:cubicBezTo>
                      <a:pt x="4901" y="7414"/>
                      <a:pt x="5451" y="5142"/>
                      <a:pt x="5260" y="3397"/>
                    </a:cubicBezTo>
                    <a:cubicBezTo>
                      <a:pt x="5164" y="2489"/>
                      <a:pt x="4949" y="1508"/>
                      <a:pt x="4328" y="791"/>
                    </a:cubicBezTo>
                    <a:cubicBezTo>
                      <a:pt x="3906" y="332"/>
                      <a:pt x="3287" y="0"/>
                      <a:pt x="2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5"/>
              <p:cNvSpPr/>
              <p:nvPr/>
            </p:nvSpPr>
            <p:spPr>
              <a:xfrm>
                <a:off x="2029225" y="1532475"/>
                <a:ext cx="128525" cy="193300"/>
              </a:xfrm>
              <a:custGeom>
                <a:avLst/>
                <a:gdLst/>
                <a:ahLst/>
                <a:cxnLst/>
                <a:rect l="l" t="t" r="r" b="b"/>
                <a:pathLst>
                  <a:path w="5141" h="7732" extrusionOk="0">
                    <a:moveTo>
                      <a:pt x="2633" y="360"/>
                    </a:moveTo>
                    <a:cubicBezTo>
                      <a:pt x="3208" y="360"/>
                      <a:pt x="3661" y="877"/>
                      <a:pt x="3930" y="1395"/>
                    </a:cubicBezTo>
                    <a:cubicBezTo>
                      <a:pt x="4671" y="2877"/>
                      <a:pt x="4766" y="4694"/>
                      <a:pt x="4193" y="6248"/>
                    </a:cubicBezTo>
                    <a:cubicBezTo>
                      <a:pt x="4083" y="6529"/>
                      <a:pt x="3954" y="6810"/>
                      <a:pt x="3751" y="7024"/>
                    </a:cubicBezTo>
                    <a:lnTo>
                      <a:pt x="3751" y="7024"/>
                    </a:lnTo>
                    <a:cubicBezTo>
                      <a:pt x="3715" y="7046"/>
                      <a:pt x="3679" y="7066"/>
                      <a:pt x="3643" y="7085"/>
                    </a:cubicBezTo>
                    <a:cubicBezTo>
                      <a:pt x="3393" y="7219"/>
                      <a:pt x="3131" y="7279"/>
                      <a:pt x="2869" y="7279"/>
                    </a:cubicBezTo>
                    <a:cubicBezTo>
                      <a:pt x="2427" y="7279"/>
                      <a:pt x="1986" y="7107"/>
                      <a:pt x="1611" y="6822"/>
                    </a:cubicBezTo>
                    <a:cubicBezTo>
                      <a:pt x="1567" y="6788"/>
                      <a:pt x="1525" y="6752"/>
                      <a:pt x="1485" y="6716"/>
                    </a:cubicBezTo>
                    <a:lnTo>
                      <a:pt x="1485" y="6716"/>
                    </a:lnTo>
                    <a:cubicBezTo>
                      <a:pt x="1123" y="6338"/>
                      <a:pt x="870" y="5848"/>
                      <a:pt x="650" y="5365"/>
                    </a:cubicBezTo>
                    <a:lnTo>
                      <a:pt x="650" y="5365"/>
                    </a:lnTo>
                    <a:cubicBezTo>
                      <a:pt x="364" y="4360"/>
                      <a:pt x="554" y="3195"/>
                      <a:pt x="893" y="2208"/>
                    </a:cubicBezTo>
                    <a:cubicBezTo>
                      <a:pt x="1132" y="1562"/>
                      <a:pt x="1539" y="773"/>
                      <a:pt x="2184" y="462"/>
                    </a:cubicBezTo>
                    <a:cubicBezTo>
                      <a:pt x="2341" y="391"/>
                      <a:pt x="2491" y="360"/>
                      <a:pt x="2633" y="360"/>
                    </a:cubicBezTo>
                    <a:close/>
                    <a:moveTo>
                      <a:pt x="2664" y="0"/>
                    </a:moveTo>
                    <a:cubicBezTo>
                      <a:pt x="2617" y="0"/>
                      <a:pt x="2568" y="3"/>
                      <a:pt x="2519" y="8"/>
                    </a:cubicBezTo>
                    <a:cubicBezTo>
                      <a:pt x="1682" y="104"/>
                      <a:pt x="1108" y="869"/>
                      <a:pt x="774" y="1562"/>
                    </a:cubicBezTo>
                    <a:cubicBezTo>
                      <a:pt x="282" y="2589"/>
                      <a:pt x="0" y="3895"/>
                      <a:pt x="209" y="5064"/>
                    </a:cubicBezTo>
                    <a:lnTo>
                      <a:pt x="209" y="5064"/>
                    </a:lnTo>
                    <a:cubicBezTo>
                      <a:pt x="180" y="5114"/>
                      <a:pt x="171" y="5178"/>
                      <a:pt x="200" y="5244"/>
                    </a:cubicBezTo>
                    <a:cubicBezTo>
                      <a:pt x="235" y="5322"/>
                      <a:pt x="270" y="5402"/>
                      <a:pt x="307" y="5481"/>
                    </a:cubicBezTo>
                    <a:lnTo>
                      <a:pt x="307" y="5481"/>
                    </a:lnTo>
                    <a:cubicBezTo>
                      <a:pt x="474" y="6052"/>
                      <a:pt x="776" y="6575"/>
                      <a:pt x="1248" y="6996"/>
                    </a:cubicBezTo>
                    <a:lnTo>
                      <a:pt x="1248" y="6996"/>
                    </a:lnTo>
                    <a:cubicBezTo>
                      <a:pt x="1442" y="7196"/>
                      <a:pt x="1663" y="7366"/>
                      <a:pt x="1921" y="7491"/>
                    </a:cubicBezTo>
                    <a:cubicBezTo>
                      <a:pt x="2223" y="7647"/>
                      <a:pt x="2557" y="7732"/>
                      <a:pt x="2882" y="7732"/>
                    </a:cubicBezTo>
                    <a:cubicBezTo>
                      <a:pt x="3256" y="7732"/>
                      <a:pt x="3617" y="7621"/>
                      <a:pt x="3906" y="7378"/>
                    </a:cubicBezTo>
                    <a:lnTo>
                      <a:pt x="3906" y="7378"/>
                    </a:lnTo>
                    <a:cubicBezTo>
                      <a:pt x="4655" y="6933"/>
                      <a:pt x="5141" y="6054"/>
                      <a:pt x="4886" y="5196"/>
                    </a:cubicBezTo>
                    <a:cubicBezTo>
                      <a:pt x="4878" y="5170"/>
                      <a:pt x="4867" y="5148"/>
                      <a:pt x="4853" y="5129"/>
                    </a:cubicBezTo>
                    <a:lnTo>
                      <a:pt x="4853" y="5129"/>
                    </a:lnTo>
                    <a:cubicBezTo>
                      <a:pt x="4886" y="4873"/>
                      <a:pt x="4904" y="4621"/>
                      <a:pt x="4910" y="4383"/>
                    </a:cubicBezTo>
                    <a:cubicBezTo>
                      <a:pt x="4958" y="3379"/>
                      <a:pt x="4766" y="2351"/>
                      <a:pt x="4336" y="1419"/>
                    </a:cubicBezTo>
                    <a:cubicBezTo>
                      <a:pt x="4020" y="742"/>
                      <a:pt x="3469" y="0"/>
                      <a:pt x="2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5"/>
              <p:cNvSpPr/>
              <p:nvPr/>
            </p:nvSpPr>
            <p:spPr>
              <a:xfrm>
                <a:off x="2345325" y="1274025"/>
                <a:ext cx="23925" cy="155725"/>
              </a:xfrm>
              <a:custGeom>
                <a:avLst/>
                <a:gdLst/>
                <a:ahLst/>
                <a:cxnLst/>
                <a:rect l="l" t="t" r="r" b="b"/>
                <a:pathLst>
                  <a:path w="957" h="6229" extrusionOk="0">
                    <a:moveTo>
                      <a:pt x="173" y="0"/>
                    </a:moveTo>
                    <a:cubicBezTo>
                      <a:pt x="84" y="0"/>
                      <a:pt x="0" y="54"/>
                      <a:pt x="12" y="161"/>
                    </a:cubicBezTo>
                    <a:cubicBezTo>
                      <a:pt x="203" y="2146"/>
                      <a:pt x="395" y="4106"/>
                      <a:pt x="562" y="6067"/>
                    </a:cubicBezTo>
                    <a:cubicBezTo>
                      <a:pt x="574" y="6174"/>
                      <a:pt x="676" y="6228"/>
                      <a:pt x="771" y="6228"/>
                    </a:cubicBezTo>
                    <a:cubicBezTo>
                      <a:pt x="867" y="6228"/>
                      <a:pt x="956" y="6174"/>
                      <a:pt x="944" y="6067"/>
                    </a:cubicBezTo>
                    <a:cubicBezTo>
                      <a:pt x="753" y="4106"/>
                      <a:pt x="562" y="2146"/>
                      <a:pt x="371" y="161"/>
                    </a:cubicBezTo>
                    <a:cubicBezTo>
                      <a:pt x="359" y="54"/>
                      <a:pt x="263"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5"/>
              <p:cNvSpPr/>
              <p:nvPr/>
            </p:nvSpPr>
            <p:spPr>
              <a:xfrm>
                <a:off x="2360550" y="1420900"/>
                <a:ext cx="11400" cy="9000"/>
              </a:xfrm>
              <a:custGeom>
                <a:avLst/>
                <a:gdLst/>
                <a:ahLst/>
                <a:cxnLst/>
                <a:rect l="l" t="t" r="r" b="b"/>
                <a:pathLst>
                  <a:path w="456" h="360" extrusionOk="0">
                    <a:moveTo>
                      <a:pt x="216" y="0"/>
                    </a:moveTo>
                    <a:cubicBezTo>
                      <a:pt x="1" y="0"/>
                      <a:pt x="1" y="359"/>
                      <a:pt x="216" y="359"/>
                    </a:cubicBezTo>
                    <a:cubicBezTo>
                      <a:pt x="455" y="359"/>
                      <a:pt x="455"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5"/>
              <p:cNvSpPr/>
              <p:nvPr/>
            </p:nvSpPr>
            <p:spPr>
              <a:xfrm>
                <a:off x="2352725" y="1334700"/>
                <a:ext cx="101350" cy="30275"/>
              </a:xfrm>
              <a:custGeom>
                <a:avLst/>
                <a:gdLst/>
                <a:ahLst/>
                <a:cxnLst/>
                <a:rect l="l" t="t" r="r" b="b"/>
                <a:pathLst>
                  <a:path w="4054" h="1211" extrusionOk="0">
                    <a:moveTo>
                      <a:pt x="3798" y="1"/>
                    </a:moveTo>
                    <a:cubicBezTo>
                      <a:pt x="3785" y="1"/>
                      <a:pt x="3771" y="2"/>
                      <a:pt x="3757" y="6"/>
                    </a:cubicBezTo>
                    <a:lnTo>
                      <a:pt x="218" y="866"/>
                    </a:lnTo>
                    <a:cubicBezTo>
                      <a:pt x="1" y="910"/>
                      <a:pt x="60" y="1211"/>
                      <a:pt x="253" y="1211"/>
                    </a:cubicBezTo>
                    <a:cubicBezTo>
                      <a:pt x="272" y="1211"/>
                      <a:pt x="292" y="1208"/>
                      <a:pt x="314" y="1201"/>
                    </a:cubicBezTo>
                    <a:lnTo>
                      <a:pt x="3852" y="364"/>
                    </a:lnTo>
                    <a:cubicBezTo>
                      <a:pt x="4053" y="297"/>
                      <a:pt x="3983" y="1"/>
                      <a:pt x="3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5"/>
              <p:cNvSpPr/>
              <p:nvPr/>
            </p:nvSpPr>
            <p:spPr>
              <a:xfrm>
                <a:off x="2434975" y="1237100"/>
                <a:ext cx="25125" cy="214600"/>
              </a:xfrm>
              <a:custGeom>
                <a:avLst/>
                <a:gdLst/>
                <a:ahLst/>
                <a:cxnLst/>
                <a:rect l="l" t="t" r="r" b="b"/>
                <a:pathLst>
                  <a:path w="1005" h="8584" extrusionOk="0">
                    <a:moveTo>
                      <a:pt x="186" y="1"/>
                    </a:moveTo>
                    <a:cubicBezTo>
                      <a:pt x="90" y="1"/>
                      <a:pt x="0" y="60"/>
                      <a:pt x="12" y="180"/>
                    </a:cubicBezTo>
                    <a:cubicBezTo>
                      <a:pt x="227" y="2929"/>
                      <a:pt x="419" y="5655"/>
                      <a:pt x="634" y="8404"/>
                    </a:cubicBezTo>
                    <a:cubicBezTo>
                      <a:pt x="646" y="8524"/>
                      <a:pt x="741" y="8584"/>
                      <a:pt x="831" y="8584"/>
                    </a:cubicBezTo>
                    <a:cubicBezTo>
                      <a:pt x="921" y="8584"/>
                      <a:pt x="1004" y="8524"/>
                      <a:pt x="993" y="8404"/>
                    </a:cubicBezTo>
                    <a:cubicBezTo>
                      <a:pt x="801" y="5655"/>
                      <a:pt x="586" y="2929"/>
                      <a:pt x="395" y="180"/>
                    </a:cubicBezTo>
                    <a:cubicBezTo>
                      <a:pt x="383" y="60"/>
                      <a:pt x="281"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5"/>
              <p:cNvSpPr/>
              <p:nvPr/>
            </p:nvSpPr>
            <p:spPr>
              <a:xfrm>
                <a:off x="2189825" y="1193625"/>
                <a:ext cx="117200" cy="103300"/>
              </a:xfrm>
              <a:custGeom>
                <a:avLst/>
                <a:gdLst/>
                <a:ahLst/>
                <a:cxnLst/>
                <a:rect l="l" t="t" r="r" b="b"/>
                <a:pathLst>
                  <a:path w="4688" h="4132" extrusionOk="0">
                    <a:moveTo>
                      <a:pt x="265" y="1"/>
                    </a:moveTo>
                    <a:cubicBezTo>
                      <a:pt x="133" y="1"/>
                      <a:pt x="1" y="188"/>
                      <a:pt x="112" y="317"/>
                    </a:cubicBezTo>
                    <a:cubicBezTo>
                      <a:pt x="1331" y="1776"/>
                      <a:pt x="2765" y="3043"/>
                      <a:pt x="4343" y="4095"/>
                    </a:cubicBezTo>
                    <a:cubicBezTo>
                      <a:pt x="4378" y="4120"/>
                      <a:pt x="4412" y="4132"/>
                      <a:pt x="4444" y="4132"/>
                    </a:cubicBezTo>
                    <a:cubicBezTo>
                      <a:pt x="4590" y="4132"/>
                      <a:pt x="4687" y="3901"/>
                      <a:pt x="4511" y="3784"/>
                    </a:cubicBezTo>
                    <a:cubicBezTo>
                      <a:pt x="2981" y="2732"/>
                      <a:pt x="1570" y="1489"/>
                      <a:pt x="375" y="54"/>
                    </a:cubicBezTo>
                    <a:cubicBezTo>
                      <a:pt x="342" y="16"/>
                      <a:pt x="304"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5"/>
              <p:cNvSpPr/>
              <p:nvPr/>
            </p:nvSpPr>
            <p:spPr>
              <a:xfrm>
                <a:off x="2214425" y="1175925"/>
                <a:ext cx="108200" cy="90700"/>
              </a:xfrm>
              <a:custGeom>
                <a:avLst/>
                <a:gdLst/>
                <a:ahLst/>
                <a:cxnLst/>
                <a:rect l="l" t="t" r="r" b="b"/>
                <a:pathLst>
                  <a:path w="4328" h="3628" extrusionOk="0">
                    <a:moveTo>
                      <a:pt x="279" y="1"/>
                    </a:moveTo>
                    <a:cubicBezTo>
                      <a:pt x="134" y="1"/>
                      <a:pt x="0" y="177"/>
                      <a:pt x="132" y="308"/>
                    </a:cubicBezTo>
                    <a:cubicBezTo>
                      <a:pt x="1399" y="1408"/>
                      <a:pt x="2666" y="2484"/>
                      <a:pt x="3933" y="3583"/>
                    </a:cubicBezTo>
                    <a:cubicBezTo>
                      <a:pt x="3969" y="3614"/>
                      <a:pt x="4009" y="3627"/>
                      <a:pt x="4049" y="3627"/>
                    </a:cubicBezTo>
                    <a:cubicBezTo>
                      <a:pt x="4194" y="3627"/>
                      <a:pt x="4328" y="3452"/>
                      <a:pt x="4196" y="3320"/>
                    </a:cubicBezTo>
                    <a:cubicBezTo>
                      <a:pt x="2929" y="2221"/>
                      <a:pt x="1662" y="1145"/>
                      <a:pt x="395" y="45"/>
                    </a:cubicBezTo>
                    <a:cubicBezTo>
                      <a:pt x="359" y="14"/>
                      <a:pt x="318"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5"/>
              <p:cNvSpPr/>
              <p:nvPr/>
            </p:nvSpPr>
            <p:spPr>
              <a:xfrm>
                <a:off x="2190700" y="1472975"/>
                <a:ext cx="116425" cy="88650"/>
              </a:xfrm>
              <a:custGeom>
                <a:avLst/>
                <a:gdLst/>
                <a:ahLst/>
                <a:cxnLst/>
                <a:rect l="l" t="t" r="r" b="b"/>
                <a:pathLst>
                  <a:path w="4657" h="3546" extrusionOk="0">
                    <a:moveTo>
                      <a:pt x="4388" y="0"/>
                    </a:moveTo>
                    <a:cubicBezTo>
                      <a:pt x="4333" y="0"/>
                      <a:pt x="4278" y="21"/>
                      <a:pt x="4237" y="69"/>
                    </a:cubicBezTo>
                    <a:cubicBezTo>
                      <a:pt x="3209" y="1456"/>
                      <a:pt x="1798" y="2532"/>
                      <a:pt x="196" y="3177"/>
                    </a:cubicBezTo>
                    <a:cubicBezTo>
                      <a:pt x="0" y="3242"/>
                      <a:pt x="62" y="3545"/>
                      <a:pt x="237" y="3545"/>
                    </a:cubicBezTo>
                    <a:cubicBezTo>
                      <a:pt x="254" y="3545"/>
                      <a:pt x="272" y="3542"/>
                      <a:pt x="292" y="3536"/>
                    </a:cubicBezTo>
                    <a:cubicBezTo>
                      <a:pt x="1989" y="2842"/>
                      <a:pt x="3448" y="1719"/>
                      <a:pt x="4571" y="260"/>
                    </a:cubicBezTo>
                    <a:cubicBezTo>
                      <a:pt x="4656" y="124"/>
                      <a:pt x="4524" y="0"/>
                      <a:pt x="4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5"/>
              <p:cNvSpPr/>
              <p:nvPr/>
            </p:nvSpPr>
            <p:spPr>
              <a:xfrm>
                <a:off x="2213750" y="1500075"/>
                <a:ext cx="120875" cy="92675"/>
              </a:xfrm>
              <a:custGeom>
                <a:avLst/>
                <a:gdLst/>
                <a:ahLst/>
                <a:cxnLst/>
                <a:rect l="l" t="t" r="r" b="b"/>
                <a:pathLst>
                  <a:path w="4835" h="3707" extrusionOk="0">
                    <a:moveTo>
                      <a:pt x="4600" y="0"/>
                    </a:moveTo>
                    <a:cubicBezTo>
                      <a:pt x="4571" y="0"/>
                      <a:pt x="4540" y="11"/>
                      <a:pt x="4510" y="37"/>
                    </a:cubicBezTo>
                    <a:cubicBezTo>
                      <a:pt x="3052" y="1137"/>
                      <a:pt x="1593" y="2237"/>
                      <a:pt x="159" y="3360"/>
                    </a:cubicBezTo>
                    <a:cubicBezTo>
                      <a:pt x="0" y="3459"/>
                      <a:pt x="88" y="3706"/>
                      <a:pt x="232" y="3706"/>
                    </a:cubicBezTo>
                    <a:cubicBezTo>
                      <a:pt x="261" y="3706"/>
                      <a:pt x="293" y="3696"/>
                      <a:pt x="326" y="3671"/>
                    </a:cubicBezTo>
                    <a:cubicBezTo>
                      <a:pt x="1784" y="2571"/>
                      <a:pt x="3243" y="1448"/>
                      <a:pt x="4677" y="348"/>
                    </a:cubicBezTo>
                    <a:cubicBezTo>
                      <a:pt x="4834" y="230"/>
                      <a:pt x="4734" y="0"/>
                      <a:pt x="4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5"/>
              <p:cNvSpPr/>
              <p:nvPr/>
            </p:nvSpPr>
            <p:spPr>
              <a:xfrm>
                <a:off x="2537925" y="1165425"/>
                <a:ext cx="341450" cy="164225"/>
              </a:xfrm>
              <a:custGeom>
                <a:avLst/>
                <a:gdLst/>
                <a:ahLst/>
                <a:cxnLst/>
                <a:rect l="l" t="t" r="r" b="b"/>
                <a:pathLst>
                  <a:path w="13658" h="6569" extrusionOk="0">
                    <a:moveTo>
                      <a:pt x="12863" y="1"/>
                    </a:moveTo>
                    <a:cubicBezTo>
                      <a:pt x="9058" y="1"/>
                      <a:pt x="5293" y="1398"/>
                      <a:pt x="2397" y="3860"/>
                    </a:cubicBezTo>
                    <a:cubicBezTo>
                      <a:pt x="1537" y="4601"/>
                      <a:pt x="772" y="5414"/>
                      <a:pt x="102" y="6298"/>
                    </a:cubicBezTo>
                    <a:cubicBezTo>
                      <a:pt x="1" y="6434"/>
                      <a:pt x="126" y="6569"/>
                      <a:pt x="259" y="6569"/>
                    </a:cubicBezTo>
                    <a:cubicBezTo>
                      <a:pt x="315" y="6569"/>
                      <a:pt x="371" y="6546"/>
                      <a:pt x="413" y="6490"/>
                    </a:cubicBezTo>
                    <a:cubicBezTo>
                      <a:pt x="3346" y="2655"/>
                      <a:pt x="8088" y="361"/>
                      <a:pt x="12912" y="361"/>
                    </a:cubicBezTo>
                    <a:cubicBezTo>
                      <a:pt x="13081" y="361"/>
                      <a:pt x="13250" y="364"/>
                      <a:pt x="13419" y="369"/>
                    </a:cubicBezTo>
                    <a:cubicBezTo>
                      <a:pt x="13426" y="370"/>
                      <a:pt x="13433" y="370"/>
                      <a:pt x="13440" y="370"/>
                    </a:cubicBezTo>
                    <a:cubicBezTo>
                      <a:pt x="13658" y="370"/>
                      <a:pt x="13651" y="11"/>
                      <a:pt x="13419" y="11"/>
                    </a:cubicBezTo>
                    <a:cubicBezTo>
                      <a:pt x="13234" y="4"/>
                      <a:pt x="13048" y="1"/>
                      <a:pt x="128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5"/>
              <p:cNvSpPr/>
              <p:nvPr/>
            </p:nvSpPr>
            <p:spPr>
              <a:xfrm>
                <a:off x="2792300" y="1140475"/>
                <a:ext cx="135500" cy="59925"/>
              </a:xfrm>
              <a:custGeom>
                <a:avLst/>
                <a:gdLst/>
                <a:ahLst/>
                <a:cxnLst/>
                <a:rect l="l" t="t" r="r" b="b"/>
                <a:pathLst>
                  <a:path w="5420" h="2397" extrusionOk="0">
                    <a:moveTo>
                      <a:pt x="1197" y="0"/>
                    </a:moveTo>
                    <a:cubicBezTo>
                      <a:pt x="1010" y="0"/>
                      <a:pt x="938" y="318"/>
                      <a:pt x="1140" y="363"/>
                    </a:cubicBezTo>
                    <a:cubicBezTo>
                      <a:pt x="2042" y="540"/>
                      <a:pt x="2932" y="717"/>
                      <a:pt x="3819" y="894"/>
                    </a:cubicBezTo>
                    <a:lnTo>
                      <a:pt x="3819" y="894"/>
                    </a:lnTo>
                    <a:cubicBezTo>
                      <a:pt x="2561" y="1067"/>
                      <a:pt x="1333" y="1459"/>
                      <a:pt x="184" y="2061"/>
                    </a:cubicBezTo>
                    <a:cubicBezTo>
                      <a:pt x="0" y="2142"/>
                      <a:pt x="112" y="2397"/>
                      <a:pt x="282" y="2397"/>
                    </a:cubicBezTo>
                    <a:cubicBezTo>
                      <a:pt x="312" y="2397"/>
                      <a:pt x="343" y="2389"/>
                      <a:pt x="375" y="2371"/>
                    </a:cubicBezTo>
                    <a:cubicBezTo>
                      <a:pt x="1857" y="1606"/>
                      <a:pt x="3483" y="1200"/>
                      <a:pt x="5157" y="1176"/>
                    </a:cubicBezTo>
                    <a:cubicBezTo>
                      <a:pt x="5372" y="1176"/>
                      <a:pt x="5420" y="841"/>
                      <a:pt x="5204" y="817"/>
                    </a:cubicBezTo>
                    <a:cubicBezTo>
                      <a:pt x="5188" y="814"/>
                      <a:pt x="5172" y="810"/>
                      <a:pt x="5157" y="807"/>
                    </a:cubicBezTo>
                    <a:lnTo>
                      <a:pt x="5157" y="807"/>
                    </a:lnTo>
                    <a:cubicBezTo>
                      <a:pt x="5157" y="802"/>
                      <a:pt x="5157" y="798"/>
                      <a:pt x="5157" y="793"/>
                    </a:cubicBezTo>
                    <a:lnTo>
                      <a:pt x="5157" y="793"/>
                    </a:lnTo>
                    <a:cubicBezTo>
                      <a:pt x="5137" y="794"/>
                      <a:pt x="5118" y="794"/>
                      <a:pt x="5099" y="794"/>
                    </a:cubicBezTo>
                    <a:lnTo>
                      <a:pt x="5099" y="794"/>
                    </a:lnTo>
                    <a:cubicBezTo>
                      <a:pt x="3819" y="516"/>
                      <a:pt x="2539" y="260"/>
                      <a:pt x="1236" y="5"/>
                    </a:cubicBezTo>
                    <a:cubicBezTo>
                      <a:pt x="1222" y="2"/>
                      <a:pt x="1209" y="0"/>
                      <a:pt x="1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5"/>
              <p:cNvSpPr/>
              <p:nvPr/>
            </p:nvSpPr>
            <p:spPr>
              <a:xfrm>
                <a:off x="3017300" y="1083150"/>
                <a:ext cx="32200" cy="155950"/>
              </a:xfrm>
              <a:custGeom>
                <a:avLst/>
                <a:gdLst/>
                <a:ahLst/>
                <a:cxnLst/>
                <a:rect l="l" t="t" r="r" b="b"/>
                <a:pathLst>
                  <a:path w="1288" h="6238" extrusionOk="0">
                    <a:moveTo>
                      <a:pt x="226" y="1"/>
                    </a:moveTo>
                    <a:cubicBezTo>
                      <a:pt x="121" y="1"/>
                      <a:pt x="1" y="87"/>
                      <a:pt x="30" y="218"/>
                    </a:cubicBezTo>
                    <a:cubicBezTo>
                      <a:pt x="317" y="2178"/>
                      <a:pt x="604" y="4138"/>
                      <a:pt x="914" y="6099"/>
                    </a:cubicBezTo>
                    <a:cubicBezTo>
                      <a:pt x="924" y="6195"/>
                      <a:pt x="988" y="6237"/>
                      <a:pt x="1060" y="6237"/>
                    </a:cubicBezTo>
                    <a:cubicBezTo>
                      <a:pt x="1165" y="6237"/>
                      <a:pt x="1287" y="6146"/>
                      <a:pt x="1273" y="6003"/>
                    </a:cubicBezTo>
                    <a:lnTo>
                      <a:pt x="364" y="122"/>
                    </a:lnTo>
                    <a:cubicBezTo>
                      <a:pt x="355" y="37"/>
                      <a:pt x="29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5"/>
              <p:cNvSpPr/>
              <p:nvPr/>
            </p:nvSpPr>
            <p:spPr>
              <a:xfrm>
                <a:off x="3021400" y="1134500"/>
                <a:ext cx="109250" cy="31900"/>
              </a:xfrm>
              <a:custGeom>
                <a:avLst/>
                <a:gdLst/>
                <a:ahLst/>
                <a:cxnLst/>
                <a:rect l="l" t="t" r="r" b="b"/>
                <a:pathLst>
                  <a:path w="4370" h="1276" extrusionOk="0">
                    <a:moveTo>
                      <a:pt x="4093" y="0"/>
                    </a:moveTo>
                    <a:cubicBezTo>
                      <a:pt x="4079" y="0"/>
                      <a:pt x="4065" y="1"/>
                      <a:pt x="4050" y="4"/>
                    </a:cubicBezTo>
                    <a:cubicBezTo>
                      <a:pt x="2783" y="315"/>
                      <a:pt x="1491" y="602"/>
                      <a:pt x="224" y="913"/>
                    </a:cubicBezTo>
                    <a:cubicBezTo>
                      <a:pt x="0" y="958"/>
                      <a:pt x="91" y="1276"/>
                      <a:pt x="281" y="1276"/>
                    </a:cubicBezTo>
                    <a:cubicBezTo>
                      <a:pt x="294" y="1276"/>
                      <a:pt x="307" y="1275"/>
                      <a:pt x="320" y="1272"/>
                    </a:cubicBezTo>
                    <a:cubicBezTo>
                      <a:pt x="1587" y="961"/>
                      <a:pt x="2878" y="674"/>
                      <a:pt x="4145" y="363"/>
                    </a:cubicBezTo>
                    <a:cubicBezTo>
                      <a:pt x="4369" y="318"/>
                      <a:pt x="4299" y="0"/>
                      <a:pt x="40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5"/>
              <p:cNvSpPr/>
              <p:nvPr/>
            </p:nvSpPr>
            <p:spPr>
              <a:xfrm>
                <a:off x="3089450" y="1068550"/>
                <a:ext cx="33500" cy="199800"/>
              </a:xfrm>
              <a:custGeom>
                <a:avLst/>
                <a:gdLst/>
                <a:ahLst/>
                <a:cxnLst/>
                <a:rect l="l" t="t" r="r" b="b"/>
                <a:pathLst>
                  <a:path w="1340" h="7992" extrusionOk="0">
                    <a:moveTo>
                      <a:pt x="186" y="1"/>
                    </a:moveTo>
                    <a:cubicBezTo>
                      <a:pt x="90" y="1"/>
                      <a:pt x="1" y="60"/>
                      <a:pt x="13" y="180"/>
                    </a:cubicBezTo>
                    <a:cubicBezTo>
                      <a:pt x="324" y="2738"/>
                      <a:pt x="634" y="5272"/>
                      <a:pt x="945" y="7830"/>
                    </a:cubicBezTo>
                    <a:cubicBezTo>
                      <a:pt x="969" y="7938"/>
                      <a:pt x="1071" y="7992"/>
                      <a:pt x="1163" y="7992"/>
                    </a:cubicBezTo>
                    <a:cubicBezTo>
                      <a:pt x="1256" y="7992"/>
                      <a:pt x="1340" y="7938"/>
                      <a:pt x="1328" y="7830"/>
                    </a:cubicBezTo>
                    <a:cubicBezTo>
                      <a:pt x="1017" y="5272"/>
                      <a:pt x="706" y="2738"/>
                      <a:pt x="395" y="180"/>
                    </a:cubicBezTo>
                    <a:cubicBezTo>
                      <a:pt x="383" y="60"/>
                      <a:pt x="282"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5"/>
              <p:cNvSpPr/>
              <p:nvPr/>
            </p:nvSpPr>
            <p:spPr>
              <a:xfrm>
                <a:off x="3140825" y="1188325"/>
                <a:ext cx="76875" cy="58700"/>
              </a:xfrm>
              <a:custGeom>
                <a:avLst/>
                <a:gdLst/>
                <a:ahLst/>
                <a:cxnLst/>
                <a:rect l="l" t="t" r="r" b="b"/>
                <a:pathLst>
                  <a:path w="3075" h="2348" extrusionOk="0">
                    <a:moveTo>
                      <a:pt x="1829" y="1"/>
                    </a:moveTo>
                    <a:cubicBezTo>
                      <a:pt x="1226" y="1"/>
                      <a:pt x="635" y="198"/>
                      <a:pt x="157" y="577"/>
                    </a:cubicBezTo>
                    <a:cubicBezTo>
                      <a:pt x="0" y="695"/>
                      <a:pt x="101" y="925"/>
                      <a:pt x="234" y="925"/>
                    </a:cubicBezTo>
                    <a:cubicBezTo>
                      <a:pt x="264" y="925"/>
                      <a:pt x="294" y="914"/>
                      <a:pt x="325" y="888"/>
                    </a:cubicBezTo>
                    <a:cubicBezTo>
                      <a:pt x="773" y="555"/>
                      <a:pt x="1291" y="373"/>
                      <a:pt x="1830" y="373"/>
                    </a:cubicBezTo>
                    <a:cubicBezTo>
                      <a:pt x="1984" y="373"/>
                      <a:pt x="2139" y="388"/>
                      <a:pt x="2295" y="418"/>
                    </a:cubicBezTo>
                    <a:lnTo>
                      <a:pt x="2295" y="418"/>
                    </a:lnTo>
                    <a:cubicBezTo>
                      <a:pt x="1909" y="1037"/>
                      <a:pt x="1425" y="1563"/>
                      <a:pt x="827" y="2011"/>
                    </a:cubicBezTo>
                    <a:cubicBezTo>
                      <a:pt x="712" y="2103"/>
                      <a:pt x="729" y="2348"/>
                      <a:pt x="898" y="2348"/>
                    </a:cubicBezTo>
                    <a:cubicBezTo>
                      <a:pt x="906" y="2348"/>
                      <a:pt x="914" y="2347"/>
                      <a:pt x="922" y="2346"/>
                    </a:cubicBezTo>
                    <a:lnTo>
                      <a:pt x="2859" y="2346"/>
                    </a:lnTo>
                    <a:cubicBezTo>
                      <a:pt x="3074" y="2346"/>
                      <a:pt x="3074" y="1964"/>
                      <a:pt x="2859" y="1964"/>
                    </a:cubicBezTo>
                    <a:cubicBezTo>
                      <a:pt x="2385" y="1981"/>
                      <a:pt x="1911" y="1986"/>
                      <a:pt x="1437" y="1987"/>
                    </a:cubicBezTo>
                    <a:lnTo>
                      <a:pt x="1437" y="1987"/>
                    </a:lnTo>
                    <a:cubicBezTo>
                      <a:pt x="1962" y="1529"/>
                      <a:pt x="2396" y="995"/>
                      <a:pt x="2739" y="386"/>
                    </a:cubicBezTo>
                    <a:cubicBezTo>
                      <a:pt x="2811" y="290"/>
                      <a:pt x="2739" y="147"/>
                      <a:pt x="2644" y="123"/>
                    </a:cubicBezTo>
                    <a:cubicBezTo>
                      <a:pt x="2376" y="41"/>
                      <a:pt x="2102" y="1"/>
                      <a:pt x="1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5"/>
              <p:cNvSpPr/>
              <p:nvPr/>
            </p:nvSpPr>
            <p:spPr>
              <a:xfrm>
                <a:off x="3257575" y="1063025"/>
                <a:ext cx="91600" cy="176150"/>
              </a:xfrm>
              <a:custGeom>
                <a:avLst/>
                <a:gdLst/>
                <a:ahLst/>
                <a:cxnLst/>
                <a:rect l="l" t="t" r="r" b="b"/>
                <a:pathLst>
                  <a:path w="3664" h="7046" extrusionOk="0">
                    <a:moveTo>
                      <a:pt x="1449" y="1"/>
                    </a:moveTo>
                    <a:cubicBezTo>
                      <a:pt x="1203" y="1"/>
                      <a:pt x="967" y="94"/>
                      <a:pt x="771" y="329"/>
                    </a:cubicBezTo>
                    <a:cubicBezTo>
                      <a:pt x="660" y="459"/>
                      <a:pt x="778" y="646"/>
                      <a:pt x="915" y="646"/>
                    </a:cubicBezTo>
                    <a:cubicBezTo>
                      <a:pt x="955" y="646"/>
                      <a:pt x="996" y="630"/>
                      <a:pt x="1034" y="592"/>
                    </a:cubicBezTo>
                    <a:cubicBezTo>
                      <a:pt x="1155" y="431"/>
                      <a:pt x="1305" y="368"/>
                      <a:pt x="1464" y="368"/>
                    </a:cubicBezTo>
                    <a:cubicBezTo>
                      <a:pt x="1682" y="368"/>
                      <a:pt x="1916" y="488"/>
                      <a:pt x="2110" y="640"/>
                    </a:cubicBezTo>
                    <a:cubicBezTo>
                      <a:pt x="2540" y="927"/>
                      <a:pt x="2755" y="1381"/>
                      <a:pt x="2923" y="1835"/>
                    </a:cubicBezTo>
                    <a:cubicBezTo>
                      <a:pt x="3305" y="2840"/>
                      <a:pt x="3401" y="3963"/>
                      <a:pt x="3162" y="5015"/>
                    </a:cubicBezTo>
                    <a:cubicBezTo>
                      <a:pt x="3042" y="5469"/>
                      <a:pt x="2899" y="6019"/>
                      <a:pt x="2564" y="6378"/>
                    </a:cubicBezTo>
                    <a:cubicBezTo>
                      <a:pt x="2378" y="6586"/>
                      <a:pt x="2156" y="6679"/>
                      <a:pt x="1931" y="6679"/>
                    </a:cubicBezTo>
                    <a:cubicBezTo>
                      <a:pt x="1666" y="6679"/>
                      <a:pt x="1397" y="6550"/>
                      <a:pt x="1177" y="6330"/>
                    </a:cubicBezTo>
                    <a:cubicBezTo>
                      <a:pt x="388" y="5565"/>
                      <a:pt x="628" y="4298"/>
                      <a:pt x="388" y="3294"/>
                    </a:cubicBezTo>
                    <a:cubicBezTo>
                      <a:pt x="370" y="3211"/>
                      <a:pt x="305" y="3174"/>
                      <a:pt x="235" y="3174"/>
                    </a:cubicBezTo>
                    <a:cubicBezTo>
                      <a:pt x="124" y="3174"/>
                      <a:pt x="0" y="3267"/>
                      <a:pt x="30" y="3413"/>
                    </a:cubicBezTo>
                    <a:cubicBezTo>
                      <a:pt x="293" y="4441"/>
                      <a:pt x="78" y="5613"/>
                      <a:pt x="795" y="6474"/>
                    </a:cubicBezTo>
                    <a:cubicBezTo>
                      <a:pt x="1106" y="6837"/>
                      <a:pt x="1523" y="7045"/>
                      <a:pt x="1935" y="7045"/>
                    </a:cubicBezTo>
                    <a:cubicBezTo>
                      <a:pt x="2282" y="7045"/>
                      <a:pt x="2625" y="6897"/>
                      <a:pt x="2899" y="6569"/>
                    </a:cubicBezTo>
                    <a:cubicBezTo>
                      <a:pt x="3496" y="5828"/>
                      <a:pt x="3664" y="4657"/>
                      <a:pt x="3664" y="3724"/>
                    </a:cubicBezTo>
                    <a:cubicBezTo>
                      <a:pt x="3640" y="2744"/>
                      <a:pt x="3425" y="1572"/>
                      <a:pt x="2803" y="783"/>
                    </a:cubicBezTo>
                    <a:cubicBezTo>
                      <a:pt x="2498" y="397"/>
                      <a:pt x="1954" y="1"/>
                      <a:pt x="1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5"/>
              <p:cNvSpPr/>
              <p:nvPr/>
            </p:nvSpPr>
            <p:spPr>
              <a:xfrm>
                <a:off x="3434025" y="1171650"/>
                <a:ext cx="114800" cy="9000"/>
              </a:xfrm>
              <a:custGeom>
                <a:avLst/>
                <a:gdLst/>
                <a:ahLst/>
                <a:cxnLst/>
                <a:rect l="l" t="t" r="r" b="b"/>
                <a:pathLst>
                  <a:path w="4592" h="360" extrusionOk="0">
                    <a:moveTo>
                      <a:pt x="240" y="1"/>
                    </a:moveTo>
                    <a:cubicBezTo>
                      <a:pt x="1" y="1"/>
                      <a:pt x="1" y="359"/>
                      <a:pt x="240" y="359"/>
                    </a:cubicBezTo>
                    <a:lnTo>
                      <a:pt x="4352" y="359"/>
                    </a:lnTo>
                    <a:cubicBezTo>
                      <a:pt x="4591" y="359"/>
                      <a:pt x="4591" y="1"/>
                      <a:pt x="4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5"/>
              <p:cNvSpPr/>
              <p:nvPr/>
            </p:nvSpPr>
            <p:spPr>
              <a:xfrm>
                <a:off x="3426850" y="1141775"/>
                <a:ext cx="121975" cy="9575"/>
              </a:xfrm>
              <a:custGeom>
                <a:avLst/>
                <a:gdLst/>
                <a:ahLst/>
                <a:cxnLst/>
                <a:rect l="l" t="t" r="r" b="b"/>
                <a:pathLst>
                  <a:path w="4879" h="383" extrusionOk="0">
                    <a:moveTo>
                      <a:pt x="240" y="0"/>
                    </a:moveTo>
                    <a:cubicBezTo>
                      <a:pt x="1" y="0"/>
                      <a:pt x="1" y="383"/>
                      <a:pt x="240" y="383"/>
                    </a:cubicBezTo>
                    <a:lnTo>
                      <a:pt x="4639" y="383"/>
                    </a:lnTo>
                    <a:cubicBezTo>
                      <a:pt x="4878" y="383"/>
                      <a:pt x="4878" y="0"/>
                      <a:pt x="4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5"/>
              <p:cNvSpPr/>
              <p:nvPr/>
            </p:nvSpPr>
            <p:spPr>
              <a:xfrm>
                <a:off x="3612150" y="1024150"/>
                <a:ext cx="166775" cy="226725"/>
              </a:xfrm>
              <a:custGeom>
                <a:avLst/>
                <a:gdLst/>
                <a:ahLst/>
                <a:cxnLst/>
                <a:rect l="l" t="t" r="r" b="b"/>
                <a:pathLst>
                  <a:path w="6671" h="9069" extrusionOk="0">
                    <a:moveTo>
                      <a:pt x="3678" y="475"/>
                    </a:moveTo>
                    <a:cubicBezTo>
                      <a:pt x="4594" y="1630"/>
                      <a:pt x="5471" y="2876"/>
                      <a:pt x="5930" y="4299"/>
                    </a:cubicBezTo>
                    <a:cubicBezTo>
                      <a:pt x="6336" y="5518"/>
                      <a:pt x="6264" y="7001"/>
                      <a:pt x="5380" y="8005"/>
                    </a:cubicBezTo>
                    <a:cubicBezTo>
                      <a:pt x="4974" y="8474"/>
                      <a:pt x="4460" y="8686"/>
                      <a:pt x="3942" y="8686"/>
                    </a:cubicBezTo>
                    <a:cubicBezTo>
                      <a:pt x="3299" y="8686"/>
                      <a:pt x="2650" y="8359"/>
                      <a:pt x="2200" y="7789"/>
                    </a:cubicBezTo>
                    <a:cubicBezTo>
                      <a:pt x="1387" y="6738"/>
                      <a:pt x="1363" y="5470"/>
                      <a:pt x="1770" y="4275"/>
                    </a:cubicBezTo>
                    <a:cubicBezTo>
                      <a:pt x="2241" y="2930"/>
                      <a:pt x="2993" y="1702"/>
                      <a:pt x="3678" y="475"/>
                    </a:cubicBezTo>
                    <a:close/>
                    <a:moveTo>
                      <a:pt x="3706" y="1"/>
                    </a:moveTo>
                    <a:cubicBezTo>
                      <a:pt x="3625" y="1"/>
                      <a:pt x="3546" y="74"/>
                      <a:pt x="3526" y="164"/>
                    </a:cubicBezTo>
                    <a:lnTo>
                      <a:pt x="3526" y="164"/>
                    </a:lnTo>
                    <a:cubicBezTo>
                      <a:pt x="3477" y="170"/>
                      <a:pt x="3429" y="199"/>
                      <a:pt x="3395" y="258"/>
                    </a:cubicBezTo>
                    <a:cubicBezTo>
                      <a:pt x="2128" y="2482"/>
                      <a:pt x="0" y="5518"/>
                      <a:pt x="1889" y="8005"/>
                    </a:cubicBezTo>
                    <a:cubicBezTo>
                      <a:pt x="2397" y="8651"/>
                      <a:pt x="3181" y="9069"/>
                      <a:pt x="3969" y="9069"/>
                    </a:cubicBezTo>
                    <a:cubicBezTo>
                      <a:pt x="4406" y="9069"/>
                      <a:pt x="4844" y="8940"/>
                      <a:pt x="5236" y="8650"/>
                    </a:cubicBezTo>
                    <a:cubicBezTo>
                      <a:pt x="6312" y="7861"/>
                      <a:pt x="6671" y="6331"/>
                      <a:pt x="6503" y="5064"/>
                    </a:cubicBezTo>
                    <a:cubicBezTo>
                      <a:pt x="6240" y="3199"/>
                      <a:pt x="4973" y="1526"/>
                      <a:pt x="3826" y="67"/>
                    </a:cubicBezTo>
                    <a:cubicBezTo>
                      <a:pt x="3791" y="20"/>
                      <a:pt x="3748" y="1"/>
                      <a:pt x="37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5"/>
              <p:cNvSpPr/>
              <p:nvPr/>
            </p:nvSpPr>
            <p:spPr>
              <a:xfrm>
                <a:off x="3661150" y="1123975"/>
                <a:ext cx="19400" cy="75075"/>
              </a:xfrm>
              <a:custGeom>
                <a:avLst/>
                <a:gdLst/>
                <a:ahLst/>
                <a:cxnLst/>
                <a:rect l="l" t="t" r="r" b="b"/>
                <a:pathLst>
                  <a:path w="776" h="3003" extrusionOk="0">
                    <a:moveTo>
                      <a:pt x="427" y="0"/>
                    </a:moveTo>
                    <a:cubicBezTo>
                      <a:pt x="353" y="0"/>
                      <a:pt x="283" y="42"/>
                      <a:pt x="264" y="139"/>
                    </a:cubicBezTo>
                    <a:cubicBezTo>
                      <a:pt x="1" y="1047"/>
                      <a:pt x="25" y="1979"/>
                      <a:pt x="360" y="2864"/>
                    </a:cubicBezTo>
                    <a:cubicBezTo>
                      <a:pt x="398" y="2961"/>
                      <a:pt x="480" y="3003"/>
                      <a:pt x="557" y="3003"/>
                    </a:cubicBezTo>
                    <a:cubicBezTo>
                      <a:pt x="671" y="3003"/>
                      <a:pt x="775" y="2911"/>
                      <a:pt x="718" y="2768"/>
                    </a:cubicBezTo>
                    <a:cubicBezTo>
                      <a:pt x="407" y="1956"/>
                      <a:pt x="360" y="1071"/>
                      <a:pt x="622" y="234"/>
                    </a:cubicBezTo>
                    <a:cubicBezTo>
                      <a:pt x="651" y="92"/>
                      <a:pt x="535" y="0"/>
                      <a:pt x="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5"/>
              <p:cNvSpPr/>
              <p:nvPr/>
            </p:nvSpPr>
            <p:spPr>
              <a:xfrm>
                <a:off x="3679825" y="1211625"/>
                <a:ext cx="23650" cy="16900"/>
              </a:xfrm>
              <a:custGeom>
                <a:avLst/>
                <a:gdLst/>
                <a:ahLst/>
                <a:cxnLst/>
                <a:rect l="l" t="t" r="r" b="b"/>
                <a:pathLst>
                  <a:path w="946" h="676" extrusionOk="0">
                    <a:moveTo>
                      <a:pt x="266" y="1"/>
                    </a:moveTo>
                    <a:cubicBezTo>
                      <a:pt x="112" y="1"/>
                      <a:pt x="1" y="241"/>
                      <a:pt x="162" y="362"/>
                    </a:cubicBezTo>
                    <a:lnTo>
                      <a:pt x="593" y="649"/>
                    </a:lnTo>
                    <a:cubicBezTo>
                      <a:pt x="626" y="668"/>
                      <a:pt x="659" y="676"/>
                      <a:pt x="689" y="676"/>
                    </a:cubicBezTo>
                    <a:cubicBezTo>
                      <a:pt x="852" y="676"/>
                      <a:pt x="945" y="439"/>
                      <a:pt x="784" y="338"/>
                    </a:cubicBezTo>
                    <a:lnTo>
                      <a:pt x="354" y="27"/>
                    </a:lnTo>
                    <a:cubicBezTo>
                      <a:pt x="324" y="9"/>
                      <a:pt x="294"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 name="Google Shape;182;p25"/>
            <p:cNvGrpSpPr/>
            <p:nvPr/>
          </p:nvGrpSpPr>
          <p:grpSpPr>
            <a:xfrm>
              <a:off x="6339413" y="410975"/>
              <a:ext cx="532575" cy="527550"/>
              <a:chOff x="3652200" y="2908525"/>
              <a:chExt cx="532575" cy="527550"/>
            </a:xfrm>
          </p:grpSpPr>
          <p:sp>
            <p:nvSpPr>
              <p:cNvPr id="183" name="Google Shape;183;p25"/>
              <p:cNvSpPr/>
              <p:nvPr/>
            </p:nvSpPr>
            <p:spPr>
              <a:xfrm>
                <a:off x="3888575" y="3140350"/>
                <a:ext cx="162675" cy="144700"/>
              </a:xfrm>
              <a:custGeom>
                <a:avLst/>
                <a:gdLst/>
                <a:ahLst/>
                <a:cxnLst/>
                <a:rect l="l" t="t" r="r" b="b"/>
                <a:pathLst>
                  <a:path w="6507" h="5788" extrusionOk="0">
                    <a:moveTo>
                      <a:pt x="3067" y="363"/>
                    </a:moveTo>
                    <a:cubicBezTo>
                      <a:pt x="3707" y="363"/>
                      <a:pt x="4353" y="606"/>
                      <a:pt x="4842" y="1034"/>
                    </a:cubicBezTo>
                    <a:cubicBezTo>
                      <a:pt x="6507" y="2488"/>
                      <a:pt x="5321" y="5413"/>
                      <a:pt x="3155" y="5413"/>
                    </a:cubicBezTo>
                    <a:cubicBezTo>
                      <a:pt x="3112" y="5413"/>
                      <a:pt x="3069" y="5412"/>
                      <a:pt x="3025" y="5409"/>
                    </a:cubicBezTo>
                    <a:cubicBezTo>
                      <a:pt x="1830" y="5361"/>
                      <a:pt x="730" y="4429"/>
                      <a:pt x="491" y="3257"/>
                    </a:cubicBezTo>
                    <a:cubicBezTo>
                      <a:pt x="480" y="3204"/>
                      <a:pt x="455" y="3167"/>
                      <a:pt x="423" y="3145"/>
                    </a:cubicBezTo>
                    <a:lnTo>
                      <a:pt x="423" y="3145"/>
                    </a:lnTo>
                    <a:cubicBezTo>
                      <a:pt x="560" y="2132"/>
                      <a:pt x="1080" y="1107"/>
                      <a:pt x="2021" y="604"/>
                    </a:cubicBezTo>
                    <a:cubicBezTo>
                      <a:pt x="2348" y="440"/>
                      <a:pt x="2707" y="363"/>
                      <a:pt x="3067" y="363"/>
                    </a:cubicBezTo>
                    <a:close/>
                    <a:moveTo>
                      <a:pt x="3061" y="1"/>
                    </a:moveTo>
                    <a:cubicBezTo>
                      <a:pt x="2815" y="1"/>
                      <a:pt x="2569" y="33"/>
                      <a:pt x="2332" y="102"/>
                    </a:cubicBezTo>
                    <a:cubicBezTo>
                      <a:pt x="874" y="508"/>
                      <a:pt x="132" y="2014"/>
                      <a:pt x="13" y="3425"/>
                    </a:cubicBezTo>
                    <a:cubicBezTo>
                      <a:pt x="1" y="3544"/>
                      <a:pt x="91" y="3604"/>
                      <a:pt x="186" y="3604"/>
                    </a:cubicBezTo>
                    <a:cubicBezTo>
                      <a:pt x="197" y="3604"/>
                      <a:pt x="208" y="3603"/>
                      <a:pt x="218" y="3602"/>
                    </a:cubicBezTo>
                    <a:lnTo>
                      <a:pt x="218" y="3602"/>
                    </a:lnTo>
                    <a:cubicBezTo>
                      <a:pt x="541" y="4683"/>
                      <a:pt x="1509" y="5544"/>
                      <a:pt x="2643" y="5744"/>
                    </a:cubicBezTo>
                    <a:cubicBezTo>
                      <a:pt x="2806" y="5773"/>
                      <a:pt x="2968" y="5788"/>
                      <a:pt x="3128" y="5788"/>
                    </a:cubicBezTo>
                    <a:cubicBezTo>
                      <a:pt x="4141" y="5788"/>
                      <a:pt x="5067" y="5218"/>
                      <a:pt x="5583" y="4309"/>
                    </a:cubicBezTo>
                    <a:cubicBezTo>
                      <a:pt x="6181" y="3305"/>
                      <a:pt x="6181" y="1990"/>
                      <a:pt x="5392" y="1058"/>
                    </a:cubicBezTo>
                    <a:cubicBezTo>
                      <a:pt x="4815" y="406"/>
                      <a:pt x="3932" y="1"/>
                      <a:pt x="3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5"/>
              <p:cNvSpPr/>
              <p:nvPr/>
            </p:nvSpPr>
            <p:spPr>
              <a:xfrm>
                <a:off x="3894400" y="3001350"/>
                <a:ext cx="44225" cy="145025"/>
              </a:xfrm>
              <a:custGeom>
                <a:avLst/>
                <a:gdLst/>
                <a:ahLst/>
                <a:cxnLst/>
                <a:rect l="l" t="t" r="r" b="b"/>
                <a:pathLst>
                  <a:path w="1769" h="5801" extrusionOk="0">
                    <a:moveTo>
                      <a:pt x="222" y="0"/>
                    </a:moveTo>
                    <a:cubicBezTo>
                      <a:pt x="110" y="0"/>
                      <a:pt x="0" y="92"/>
                      <a:pt x="43" y="234"/>
                    </a:cubicBezTo>
                    <a:cubicBezTo>
                      <a:pt x="521" y="2028"/>
                      <a:pt x="904" y="3869"/>
                      <a:pt x="1382" y="5662"/>
                    </a:cubicBezTo>
                    <a:cubicBezTo>
                      <a:pt x="1411" y="5758"/>
                      <a:pt x="1482" y="5800"/>
                      <a:pt x="1555" y="5800"/>
                    </a:cubicBezTo>
                    <a:cubicBezTo>
                      <a:pt x="1661" y="5800"/>
                      <a:pt x="1769" y="5709"/>
                      <a:pt x="1740" y="5566"/>
                    </a:cubicBezTo>
                    <a:cubicBezTo>
                      <a:pt x="1262" y="3773"/>
                      <a:pt x="856" y="1932"/>
                      <a:pt x="401" y="139"/>
                    </a:cubicBezTo>
                    <a:cubicBezTo>
                      <a:pt x="373" y="42"/>
                      <a:pt x="297"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5"/>
              <p:cNvSpPr/>
              <p:nvPr/>
            </p:nvSpPr>
            <p:spPr>
              <a:xfrm>
                <a:off x="3924875" y="2988200"/>
                <a:ext cx="50825" cy="158325"/>
              </a:xfrm>
              <a:custGeom>
                <a:avLst/>
                <a:gdLst/>
                <a:ahLst/>
                <a:cxnLst/>
                <a:rect l="l" t="t" r="r" b="b"/>
                <a:pathLst>
                  <a:path w="2033" h="6333" extrusionOk="0">
                    <a:moveTo>
                      <a:pt x="222" y="0"/>
                    </a:moveTo>
                    <a:cubicBezTo>
                      <a:pt x="111" y="0"/>
                      <a:pt x="0" y="92"/>
                      <a:pt x="43" y="235"/>
                    </a:cubicBezTo>
                    <a:cubicBezTo>
                      <a:pt x="569" y="2219"/>
                      <a:pt x="1119" y="4203"/>
                      <a:pt x="1645" y="6212"/>
                    </a:cubicBezTo>
                    <a:cubicBezTo>
                      <a:pt x="1664" y="6296"/>
                      <a:pt x="1731" y="6333"/>
                      <a:pt x="1802" y="6333"/>
                    </a:cubicBezTo>
                    <a:cubicBezTo>
                      <a:pt x="1912" y="6333"/>
                      <a:pt x="2033" y="6246"/>
                      <a:pt x="2004" y="6116"/>
                    </a:cubicBezTo>
                    <a:cubicBezTo>
                      <a:pt x="1478" y="4108"/>
                      <a:pt x="928" y="2123"/>
                      <a:pt x="402" y="139"/>
                    </a:cubicBezTo>
                    <a:cubicBezTo>
                      <a:pt x="373" y="42"/>
                      <a:pt x="297"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5"/>
              <p:cNvSpPr/>
              <p:nvPr/>
            </p:nvSpPr>
            <p:spPr>
              <a:xfrm>
                <a:off x="3848850" y="2908525"/>
                <a:ext cx="106300" cy="94850"/>
              </a:xfrm>
              <a:custGeom>
                <a:avLst/>
                <a:gdLst/>
                <a:ahLst/>
                <a:cxnLst/>
                <a:rect l="l" t="t" r="r" b="b"/>
                <a:pathLst>
                  <a:path w="4252" h="3794" extrusionOk="0">
                    <a:moveTo>
                      <a:pt x="2086" y="0"/>
                    </a:moveTo>
                    <a:cubicBezTo>
                      <a:pt x="1749" y="0"/>
                      <a:pt x="1403" y="103"/>
                      <a:pt x="1076" y="337"/>
                    </a:cubicBezTo>
                    <a:cubicBezTo>
                      <a:pt x="383" y="863"/>
                      <a:pt x="0" y="1820"/>
                      <a:pt x="311" y="2680"/>
                    </a:cubicBezTo>
                    <a:cubicBezTo>
                      <a:pt x="349" y="2765"/>
                      <a:pt x="427" y="2802"/>
                      <a:pt x="502" y="2802"/>
                    </a:cubicBezTo>
                    <a:cubicBezTo>
                      <a:pt x="619" y="2802"/>
                      <a:pt x="727" y="2715"/>
                      <a:pt x="669" y="2585"/>
                    </a:cubicBezTo>
                    <a:cubicBezTo>
                      <a:pt x="359" y="1796"/>
                      <a:pt x="765" y="887"/>
                      <a:pt x="1506" y="505"/>
                    </a:cubicBezTo>
                    <a:cubicBezTo>
                      <a:pt x="1705" y="399"/>
                      <a:pt x="1908" y="352"/>
                      <a:pt x="2107" y="352"/>
                    </a:cubicBezTo>
                    <a:cubicBezTo>
                      <a:pt x="2673" y="352"/>
                      <a:pt x="3201" y="739"/>
                      <a:pt x="3467" y="1270"/>
                    </a:cubicBezTo>
                    <a:cubicBezTo>
                      <a:pt x="3825" y="2011"/>
                      <a:pt x="3658" y="2872"/>
                      <a:pt x="2893" y="3254"/>
                    </a:cubicBezTo>
                    <a:cubicBezTo>
                      <a:pt x="2651" y="3375"/>
                      <a:pt x="2374" y="3437"/>
                      <a:pt x="2099" y="3437"/>
                    </a:cubicBezTo>
                    <a:cubicBezTo>
                      <a:pt x="1612" y="3437"/>
                      <a:pt x="1127" y="3245"/>
                      <a:pt x="837" y="2848"/>
                    </a:cubicBezTo>
                    <a:cubicBezTo>
                      <a:pt x="795" y="2792"/>
                      <a:pt x="736" y="2768"/>
                      <a:pt x="678" y="2768"/>
                    </a:cubicBezTo>
                    <a:cubicBezTo>
                      <a:pt x="538" y="2768"/>
                      <a:pt x="401" y="2904"/>
                      <a:pt x="502" y="3039"/>
                    </a:cubicBezTo>
                    <a:cubicBezTo>
                      <a:pt x="886" y="3544"/>
                      <a:pt x="1509" y="3793"/>
                      <a:pt x="2126" y="3793"/>
                    </a:cubicBezTo>
                    <a:cubicBezTo>
                      <a:pt x="2969" y="3793"/>
                      <a:pt x="3799" y="3328"/>
                      <a:pt x="3993" y="2417"/>
                    </a:cubicBezTo>
                    <a:cubicBezTo>
                      <a:pt x="4251" y="1180"/>
                      <a:pt x="3227" y="0"/>
                      <a:pt x="2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5"/>
              <p:cNvSpPr/>
              <p:nvPr/>
            </p:nvSpPr>
            <p:spPr>
              <a:xfrm>
                <a:off x="4109425" y="3156025"/>
                <a:ext cx="75350" cy="73975"/>
              </a:xfrm>
              <a:custGeom>
                <a:avLst/>
                <a:gdLst/>
                <a:ahLst/>
                <a:cxnLst/>
                <a:rect l="l" t="t" r="r" b="b"/>
                <a:pathLst>
                  <a:path w="3014" h="2959" extrusionOk="0">
                    <a:moveTo>
                      <a:pt x="1579" y="359"/>
                    </a:moveTo>
                    <a:cubicBezTo>
                      <a:pt x="2201" y="359"/>
                      <a:pt x="2607" y="909"/>
                      <a:pt x="2607" y="1483"/>
                    </a:cubicBezTo>
                    <a:cubicBezTo>
                      <a:pt x="2631" y="2057"/>
                      <a:pt x="2248" y="2559"/>
                      <a:pt x="1651" y="2607"/>
                    </a:cubicBezTo>
                    <a:cubicBezTo>
                      <a:pt x="1633" y="2607"/>
                      <a:pt x="1616" y="2608"/>
                      <a:pt x="1599" y="2608"/>
                    </a:cubicBezTo>
                    <a:cubicBezTo>
                      <a:pt x="1065" y="2608"/>
                      <a:pt x="522" y="2254"/>
                      <a:pt x="384" y="1698"/>
                    </a:cubicBezTo>
                    <a:cubicBezTo>
                      <a:pt x="374" y="1656"/>
                      <a:pt x="353" y="1626"/>
                      <a:pt x="326" y="1607"/>
                    </a:cubicBezTo>
                    <a:lnTo>
                      <a:pt x="326" y="1607"/>
                    </a:lnTo>
                    <a:cubicBezTo>
                      <a:pt x="357" y="1577"/>
                      <a:pt x="378" y="1536"/>
                      <a:pt x="384" y="1483"/>
                    </a:cubicBezTo>
                    <a:cubicBezTo>
                      <a:pt x="407" y="861"/>
                      <a:pt x="981" y="383"/>
                      <a:pt x="1579" y="359"/>
                    </a:cubicBezTo>
                    <a:close/>
                    <a:moveTo>
                      <a:pt x="1579" y="1"/>
                    </a:moveTo>
                    <a:cubicBezTo>
                      <a:pt x="766" y="1"/>
                      <a:pt x="49" y="670"/>
                      <a:pt x="1" y="1483"/>
                    </a:cubicBezTo>
                    <a:cubicBezTo>
                      <a:pt x="1" y="1556"/>
                      <a:pt x="35" y="1607"/>
                      <a:pt x="82" y="1636"/>
                    </a:cubicBezTo>
                    <a:lnTo>
                      <a:pt x="82" y="1636"/>
                    </a:lnTo>
                    <a:cubicBezTo>
                      <a:pt x="45" y="1673"/>
                      <a:pt x="27" y="1728"/>
                      <a:pt x="49" y="1794"/>
                    </a:cubicBezTo>
                    <a:cubicBezTo>
                      <a:pt x="200" y="2483"/>
                      <a:pt x="874" y="2959"/>
                      <a:pt x="1566" y="2959"/>
                    </a:cubicBezTo>
                    <a:cubicBezTo>
                      <a:pt x="1642" y="2959"/>
                      <a:pt x="1718" y="2953"/>
                      <a:pt x="1794" y="2941"/>
                    </a:cubicBezTo>
                    <a:cubicBezTo>
                      <a:pt x="2559" y="2846"/>
                      <a:pt x="3013" y="2152"/>
                      <a:pt x="2966" y="1411"/>
                    </a:cubicBezTo>
                    <a:cubicBezTo>
                      <a:pt x="2918" y="646"/>
                      <a:pt x="2368" y="1"/>
                      <a:pt x="1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5"/>
              <p:cNvSpPr/>
              <p:nvPr/>
            </p:nvSpPr>
            <p:spPr>
              <a:xfrm>
                <a:off x="3652200" y="3181500"/>
                <a:ext cx="105475" cy="92775"/>
              </a:xfrm>
              <a:custGeom>
                <a:avLst/>
                <a:gdLst/>
                <a:ahLst/>
                <a:cxnLst/>
                <a:rect l="l" t="t" r="r" b="b"/>
                <a:pathLst>
                  <a:path w="4219" h="3711" extrusionOk="0">
                    <a:moveTo>
                      <a:pt x="2009" y="368"/>
                    </a:moveTo>
                    <a:cubicBezTo>
                      <a:pt x="2821" y="368"/>
                      <a:pt x="3347" y="1109"/>
                      <a:pt x="3371" y="1874"/>
                    </a:cubicBezTo>
                    <a:cubicBezTo>
                      <a:pt x="3371" y="2640"/>
                      <a:pt x="2869" y="3309"/>
                      <a:pt x="2080" y="3357"/>
                    </a:cubicBezTo>
                    <a:cubicBezTo>
                      <a:pt x="2063" y="3357"/>
                      <a:pt x="2045" y="3358"/>
                      <a:pt x="2027" y="3358"/>
                    </a:cubicBezTo>
                    <a:cubicBezTo>
                      <a:pt x="1303" y="3358"/>
                      <a:pt x="570" y="2885"/>
                      <a:pt x="407" y="2161"/>
                    </a:cubicBezTo>
                    <a:cubicBezTo>
                      <a:pt x="390" y="2076"/>
                      <a:pt x="333" y="2034"/>
                      <a:pt x="270" y="2025"/>
                    </a:cubicBezTo>
                    <a:lnTo>
                      <a:pt x="270" y="2025"/>
                    </a:lnTo>
                    <a:cubicBezTo>
                      <a:pt x="328" y="1999"/>
                      <a:pt x="375" y="1948"/>
                      <a:pt x="383" y="1874"/>
                    </a:cubicBezTo>
                    <a:cubicBezTo>
                      <a:pt x="407" y="1038"/>
                      <a:pt x="1196" y="368"/>
                      <a:pt x="2009" y="368"/>
                    </a:cubicBezTo>
                    <a:close/>
                    <a:moveTo>
                      <a:pt x="1966" y="1"/>
                    </a:moveTo>
                    <a:cubicBezTo>
                      <a:pt x="1856" y="1"/>
                      <a:pt x="1743" y="11"/>
                      <a:pt x="1626" y="34"/>
                    </a:cubicBezTo>
                    <a:cubicBezTo>
                      <a:pt x="765" y="225"/>
                      <a:pt x="48" y="966"/>
                      <a:pt x="0" y="1874"/>
                    </a:cubicBezTo>
                    <a:cubicBezTo>
                      <a:pt x="0" y="1982"/>
                      <a:pt x="72" y="2036"/>
                      <a:pt x="154" y="2044"/>
                    </a:cubicBezTo>
                    <a:lnTo>
                      <a:pt x="154" y="2044"/>
                    </a:lnTo>
                    <a:cubicBezTo>
                      <a:pt x="82" y="2079"/>
                      <a:pt x="28" y="2155"/>
                      <a:pt x="48" y="2257"/>
                    </a:cubicBezTo>
                    <a:cubicBezTo>
                      <a:pt x="253" y="3149"/>
                      <a:pt x="1147" y="3710"/>
                      <a:pt x="2007" y="3710"/>
                    </a:cubicBezTo>
                    <a:cubicBezTo>
                      <a:pt x="2553" y="3710"/>
                      <a:pt x="3085" y="3485"/>
                      <a:pt x="3419" y="2974"/>
                    </a:cubicBezTo>
                    <a:cubicBezTo>
                      <a:pt x="4218" y="1776"/>
                      <a:pt x="3390" y="1"/>
                      <a:pt x="19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5"/>
              <p:cNvSpPr/>
              <p:nvPr/>
            </p:nvSpPr>
            <p:spPr>
              <a:xfrm>
                <a:off x="3871550" y="3343250"/>
                <a:ext cx="107200" cy="92825"/>
              </a:xfrm>
              <a:custGeom>
                <a:avLst/>
                <a:gdLst/>
                <a:ahLst/>
                <a:cxnLst/>
                <a:rect l="l" t="t" r="r" b="b"/>
                <a:pathLst>
                  <a:path w="4288" h="3713" extrusionOk="0">
                    <a:moveTo>
                      <a:pt x="2101" y="363"/>
                    </a:moveTo>
                    <a:cubicBezTo>
                      <a:pt x="2821" y="363"/>
                      <a:pt x="3359" y="984"/>
                      <a:pt x="3491" y="1644"/>
                    </a:cubicBezTo>
                    <a:cubicBezTo>
                      <a:pt x="3658" y="2386"/>
                      <a:pt x="3276" y="3103"/>
                      <a:pt x="2535" y="3294"/>
                    </a:cubicBezTo>
                    <a:cubicBezTo>
                      <a:pt x="2387" y="3335"/>
                      <a:pt x="2234" y="3355"/>
                      <a:pt x="2081" y="3355"/>
                    </a:cubicBezTo>
                    <a:cubicBezTo>
                      <a:pt x="1516" y="3355"/>
                      <a:pt x="952" y="3080"/>
                      <a:pt x="670" y="2553"/>
                    </a:cubicBezTo>
                    <a:cubicBezTo>
                      <a:pt x="641" y="2494"/>
                      <a:pt x="588" y="2469"/>
                      <a:pt x="534" y="2469"/>
                    </a:cubicBezTo>
                    <a:cubicBezTo>
                      <a:pt x="519" y="2469"/>
                      <a:pt x="504" y="2471"/>
                      <a:pt x="490" y="2475"/>
                    </a:cubicBezTo>
                    <a:lnTo>
                      <a:pt x="490" y="2475"/>
                    </a:lnTo>
                    <a:cubicBezTo>
                      <a:pt x="551" y="2438"/>
                      <a:pt x="593" y="2373"/>
                      <a:pt x="574" y="2290"/>
                    </a:cubicBezTo>
                    <a:cubicBezTo>
                      <a:pt x="383" y="1429"/>
                      <a:pt x="1053" y="521"/>
                      <a:pt x="1913" y="377"/>
                    </a:cubicBezTo>
                    <a:cubicBezTo>
                      <a:pt x="1977" y="368"/>
                      <a:pt x="2040" y="363"/>
                      <a:pt x="2101" y="363"/>
                    </a:cubicBezTo>
                    <a:close/>
                    <a:moveTo>
                      <a:pt x="2075" y="0"/>
                    </a:moveTo>
                    <a:cubicBezTo>
                      <a:pt x="1860" y="0"/>
                      <a:pt x="1636" y="43"/>
                      <a:pt x="1411" y="138"/>
                    </a:cubicBezTo>
                    <a:cubicBezTo>
                      <a:pt x="574" y="521"/>
                      <a:pt x="1" y="1453"/>
                      <a:pt x="216" y="2386"/>
                    </a:cubicBezTo>
                    <a:cubicBezTo>
                      <a:pt x="235" y="2470"/>
                      <a:pt x="302" y="2507"/>
                      <a:pt x="373" y="2507"/>
                    </a:cubicBezTo>
                    <a:cubicBezTo>
                      <a:pt x="391" y="2507"/>
                      <a:pt x="409" y="2505"/>
                      <a:pt x="427" y="2500"/>
                    </a:cubicBezTo>
                    <a:lnTo>
                      <a:pt x="427" y="2500"/>
                    </a:lnTo>
                    <a:cubicBezTo>
                      <a:pt x="350" y="2547"/>
                      <a:pt x="301" y="2640"/>
                      <a:pt x="359" y="2744"/>
                    </a:cubicBezTo>
                    <a:cubicBezTo>
                      <a:pt x="706" y="3378"/>
                      <a:pt x="1411" y="3713"/>
                      <a:pt x="2104" y="3713"/>
                    </a:cubicBezTo>
                    <a:cubicBezTo>
                      <a:pt x="2798" y="3713"/>
                      <a:pt x="3479" y="3378"/>
                      <a:pt x="3778" y="2673"/>
                    </a:cubicBezTo>
                    <a:cubicBezTo>
                      <a:pt x="4288" y="1449"/>
                      <a:pt x="3320" y="0"/>
                      <a:pt x="20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5"/>
              <p:cNvSpPr/>
              <p:nvPr/>
            </p:nvSpPr>
            <p:spPr>
              <a:xfrm>
                <a:off x="4024350" y="3166150"/>
                <a:ext cx="104050" cy="25275"/>
              </a:xfrm>
              <a:custGeom>
                <a:avLst/>
                <a:gdLst/>
                <a:ahLst/>
                <a:cxnLst/>
                <a:rect l="l" t="t" r="r" b="b"/>
                <a:pathLst>
                  <a:path w="4162" h="1011" extrusionOk="0">
                    <a:moveTo>
                      <a:pt x="3857" y="1"/>
                    </a:moveTo>
                    <a:cubicBezTo>
                      <a:pt x="3850" y="1"/>
                      <a:pt x="3842" y="1"/>
                      <a:pt x="3834" y="2"/>
                    </a:cubicBezTo>
                    <a:cubicBezTo>
                      <a:pt x="2639" y="217"/>
                      <a:pt x="1420" y="432"/>
                      <a:pt x="224" y="648"/>
                    </a:cubicBezTo>
                    <a:cubicBezTo>
                      <a:pt x="0" y="692"/>
                      <a:pt x="70" y="1011"/>
                      <a:pt x="277" y="1011"/>
                    </a:cubicBezTo>
                    <a:cubicBezTo>
                      <a:pt x="291" y="1011"/>
                      <a:pt x="305" y="1009"/>
                      <a:pt x="320" y="1006"/>
                    </a:cubicBezTo>
                    <a:cubicBezTo>
                      <a:pt x="1539" y="791"/>
                      <a:pt x="2735" y="576"/>
                      <a:pt x="3930" y="361"/>
                    </a:cubicBezTo>
                    <a:cubicBezTo>
                      <a:pt x="4161" y="338"/>
                      <a:pt x="4079" y="1"/>
                      <a:pt x="38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5"/>
              <p:cNvSpPr/>
              <p:nvPr/>
            </p:nvSpPr>
            <p:spPr>
              <a:xfrm>
                <a:off x="4024925" y="3200150"/>
                <a:ext cx="94950" cy="22950"/>
              </a:xfrm>
              <a:custGeom>
                <a:avLst/>
                <a:gdLst/>
                <a:ahLst/>
                <a:cxnLst/>
                <a:rect l="l" t="t" r="r" b="b"/>
                <a:pathLst>
                  <a:path w="3798" h="918" extrusionOk="0">
                    <a:moveTo>
                      <a:pt x="3539" y="0"/>
                    </a:moveTo>
                    <a:cubicBezTo>
                      <a:pt x="3527" y="0"/>
                      <a:pt x="3514" y="2"/>
                      <a:pt x="3501" y="5"/>
                    </a:cubicBezTo>
                    <a:cubicBezTo>
                      <a:pt x="2401" y="196"/>
                      <a:pt x="1325" y="387"/>
                      <a:pt x="225" y="555"/>
                    </a:cubicBezTo>
                    <a:cubicBezTo>
                      <a:pt x="1" y="600"/>
                      <a:pt x="92" y="918"/>
                      <a:pt x="282" y="918"/>
                    </a:cubicBezTo>
                    <a:cubicBezTo>
                      <a:pt x="294" y="918"/>
                      <a:pt x="307" y="916"/>
                      <a:pt x="321" y="913"/>
                    </a:cubicBezTo>
                    <a:cubicBezTo>
                      <a:pt x="1421" y="722"/>
                      <a:pt x="2496" y="555"/>
                      <a:pt x="3596" y="363"/>
                    </a:cubicBezTo>
                    <a:cubicBezTo>
                      <a:pt x="3798" y="319"/>
                      <a:pt x="3726" y="0"/>
                      <a:pt x="35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5"/>
              <p:cNvSpPr/>
              <p:nvPr/>
            </p:nvSpPr>
            <p:spPr>
              <a:xfrm>
                <a:off x="3723925" y="3185325"/>
                <a:ext cx="179325" cy="21550"/>
              </a:xfrm>
              <a:custGeom>
                <a:avLst/>
                <a:gdLst/>
                <a:ahLst/>
                <a:cxnLst/>
                <a:rect l="l" t="t" r="r" b="b"/>
                <a:pathLst>
                  <a:path w="7173" h="862" extrusionOk="0">
                    <a:moveTo>
                      <a:pt x="6934" y="0"/>
                    </a:moveTo>
                    <a:cubicBezTo>
                      <a:pt x="4710" y="24"/>
                      <a:pt x="2463" y="191"/>
                      <a:pt x="239" y="478"/>
                    </a:cubicBezTo>
                    <a:cubicBezTo>
                      <a:pt x="7" y="501"/>
                      <a:pt x="0" y="862"/>
                      <a:pt x="218" y="862"/>
                    </a:cubicBezTo>
                    <a:cubicBezTo>
                      <a:pt x="225" y="862"/>
                      <a:pt x="232" y="862"/>
                      <a:pt x="239" y="861"/>
                    </a:cubicBezTo>
                    <a:cubicBezTo>
                      <a:pt x="2463" y="550"/>
                      <a:pt x="4686" y="383"/>
                      <a:pt x="6934" y="359"/>
                    </a:cubicBezTo>
                    <a:cubicBezTo>
                      <a:pt x="7173" y="359"/>
                      <a:pt x="7173" y="0"/>
                      <a:pt x="69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5"/>
              <p:cNvSpPr/>
              <p:nvPr/>
            </p:nvSpPr>
            <p:spPr>
              <a:xfrm>
                <a:off x="3744050" y="3221775"/>
                <a:ext cx="155025" cy="25850"/>
              </a:xfrm>
              <a:custGeom>
                <a:avLst/>
                <a:gdLst/>
                <a:ahLst/>
                <a:cxnLst/>
                <a:rect l="l" t="t" r="r" b="b"/>
                <a:pathLst>
                  <a:path w="6201" h="1034" extrusionOk="0">
                    <a:moveTo>
                      <a:pt x="5961" y="0"/>
                    </a:moveTo>
                    <a:cubicBezTo>
                      <a:pt x="4025" y="24"/>
                      <a:pt x="2112" y="263"/>
                      <a:pt x="223" y="670"/>
                    </a:cubicBezTo>
                    <a:cubicBezTo>
                      <a:pt x="0" y="737"/>
                      <a:pt x="69" y="1033"/>
                      <a:pt x="273" y="1033"/>
                    </a:cubicBezTo>
                    <a:cubicBezTo>
                      <a:pt x="288" y="1033"/>
                      <a:pt x="303" y="1032"/>
                      <a:pt x="319" y="1029"/>
                    </a:cubicBezTo>
                    <a:cubicBezTo>
                      <a:pt x="2184" y="622"/>
                      <a:pt x="4072" y="407"/>
                      <a:pt x="5961" y="383"/>
                    </a:cubicBezTo>
                    <a:cubicBezTo>
                      <a:pt x="6200" y="359"/>
                      <a:pt x="6200" y="0"/>
                      <a:pt x="5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5"/>
              <p:cNvSpPr/>
              <p:nvPr/>
            </p:nvSpPr>
            <p:spPr>
              <a:xfrm>
                <a:off x="3922825" y="3279275"/>
                <a:ext cx="23575" cy="70475"/>
              </a:xfrm>
              <a:custGeom>
                <a:avLst/>
                <a:gdLst/>
                <a:ahLst/>
                <a:cxnLst/>
                <a:rect l="l" t="t" r="r" b="b"/>
                <a:pathLst>
                  <a:path w="943" h="2819" extrusionOk="0">
                    <a:moveTo>
                      <a:pt x="718" y="1"/>
                    </a:moveTo>
                    <a:cubicBezTo>
                      <a:pt x="645" y="1"/>
                      <a:pt x="575" y="43"/>
                      <a:pt x="556" y="139"/>
                    </a:cubicBezTo>
                    <a:cubicBezTo>
                      <a:pt x="412" y="952"/>
                      <a:pt x="245" y="1789"/>
                      <a:pt x="30" y="2602"/>
                    </a:cubicBezTo>
                    <a:cubicBezTo>
                      <a:pt x="1" y="2732"/>
                      <a:pt x="121" y="2819"/>
                      <a:pt x="231" y="2819"/>
                    </a:cubicBezTo>
                    <a:cubicBezTo>
                      <a:pt x="302" y="2819"/>
                      <a:pt x="369" y="2782"/>
                      <a:pt x="388" y="2697"/>
                    </a:cubicBezTo>
                    <a:cubicBezTo>
                      <a:pt x="603" y="1884"/>
                      <a:pt x="771" y="1072"/>
                      <a:pt x="914" y="235"/>
                    </a:cubicBezTo>
                    <a:cubicBezTo>
                      <a:pt x="943" y="92"/>
                      <a:pt x="827" y="1"/>
                      <a:pt x="7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5"/>
              <p:cNvSpPr/>
              <p:nvPr/>
            </p:nvSpPr>
            <p:spPr>
              <a:xfrm>
                <a:off x="3949125" y="3279875"/>
                <a:ext cx="29550" cy="87650"/>
              </a:xfrm>
              <a:custGeom>
                <a:avLst/>
                <a:gdLst/>
                <a:ahLst/>
                <a:cxnLst/>
                <a:rect l="l" t="t" r="r" b="b"/>
                <a:pathLst>
                  <a:path w="1182" h="3506" extrusionOk="0">
                    <a:moveTo>
                      <a:pt x="957" y="1"/>
                    </a:moveTo>
                    <a:cubicBezTo>
                      <a:pt x="884" y="1"/>
                      <a:pt x="814" y="43"/>
                      <a:pt x="795" y="139"/>
                    </a:cubicBezTo>
                    <a:lnTo>
                      <a:pt x="30" y="3271"/>
                    </a:lnTo>
                    <a:cubicBezTo>
                      <a:pt x="1" y="3414"/>
                      <a:pt x="117" y="3505"/>
                      <a:pt x="225" y="3505"/>
                    </a:cubicBezTo>
                    <a:cubicBezTo>
                      <a:pt x="299" y="3505"/>
                      <a:pt x="369" y="3463"/>
                      <a:pt x="388" y="3367"/>
                    </a:cubicBezTo>
                    <a:lnTo>
                      <a:pt x="1153" y="235"/>
                    </a:lnTo>
                    <a:cubicBezTo>
                      <a:pt x="1182" y="92"/>
                      <a:pt x="1066" y="1"/>
                      <a:pt x="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 name="Google Shape;196;p25"/>
            <p:cNvGrpSpPr/>
            <p:nvPr/>
          </p:nvGrpSpPr>
          <p:grpSpPr>
            <a:xfrm>
              <a:off x="1908913" y="1240450"/>
              <a:ext cx="354800" cy="434025"/>
              <a:chOff x="2127450" y="3934600"/>
              <a:chExt cx="354800" cy="434025"/>
            </a:xfrm>
          </p:grpSpPr>
          <p:sp>
            <p:nvSpPr>
              <p:cNvPr id="197" name="Google Shape;197;p25"/>
              <p:cNvSpPr/>
              <p:nvPr/>
            </p:nvSpPr>
            <p:spPr>
              <a:xfrm>
                <a:off x="2127450" y="3996575"/>
                <a:ext cx="151425" cy="144075"/>
              </a:xfrm>
              <a:custGeom>
                <a:avLst/>
                <a:gdLst/>
                <a:ahLst/>
                <a:cxnLst/>
                <a:rect l="l" t="t" r="r" b="b"/>
                <a:pathLst>
                  <a:path w="6057" h="5763" extrusionOk="0">
                    <a:moveTo>
                      <a:pt x="3027" y="377"/>
                    </a:moveTo>
                    <a:cubicBezTo>
                      <a:pt x="3582" y="377"/>
                      <a:pt x="4137" y="560"/>
                      <a:pt x="4591" y="974"/>
                    </a:cubicBezTo>
                    <a:cubicBezTo>
                      <a:pt x="5452" y="1715"/>
                      <a:pt x="5762" y="3030"/>
                      <a:pt x="5284" y="4082"/>
                    </a:cubicBezTo>
                    <a:cubicBezTo>
                      <a:pt x="5261" y="4134"/>
                      <a:pt x="5262" y="4185"/>
                      <a:pt x="5278" y="4230"/>
                    </a:cubicBezTo>
                    <a:lnTo>
                      <a:pt x="5278" y="4230"/>
                    </a:lnTo>
                    <a:cubicBezTo>
                      <a:pt x="4641" y="4894"/>
                      <a:pt x="3781" y="5383"/>
                      <a:pt x="2861" y="5383"/>
                    </a:cubicBezTo>
                    <a:cubicBezTo>
                      <a:pt x="2683" y="5383"/>
                      <a:pt x="2502" y="5364"/>
                      <a:pt x="2320" y="5325"/>
                    </a:cubicBezTo>
                    <a:cubicBezTo>
                      <a:pt x="1339" y="5110"/>
                      <a:pt x="598" y="4177"/>
                      <a:pt x="431" y="3197"/>
                    </a:cubicBezTo>
                    <a:cubicBezTo>
                      <a:pt x="155" y="1594"/>
                      <a:pt x="1594" y="377"/>
                      <a:pt x="3027" y="377"/>
                    </a:cubicBezTo>
                    <a:close/>
                    <a:moveTo>
                      <a:pt x="2991" y="1"/>
                    </a:moveTo>
                    <a:cubicBezTo>
                      <a:pt x="2671" y="1"/>
                      <a:pt x="2347" y="54"/>
                      <a:pt x="2033" y="161"/>
                    </a:cubicBezTo>
                    <a:cubicBezTo>
                      <a:pt x="933" y="543"/>
                      <a:pt x="48" y="1523"/>
                      <a:pt x="25" y="2719"/>
                    </a:cubicBezTo>
                    <a:cubicBezTo>
                      <a:pt x="1" y="3866"/>
                      <a:pt x="694" y="5014"/>
                      <a:pt x="1746" y="5516"/>
                    </a:cubicBezTo>
                    <a:cubicBezTo>
                      <a:pt x="2105" y="5686"/>
                      <a:pt x="2478" y="5762"/>
                      <a:pt x="2850" y="5762"/>
                    </a:cubicBezTo>
                    <a:cubicBezTo>
                      <a:pt x="3940" y="5762"/>
                      <a:pt x="5026" y="5111"/>
                      <a:pt x="5739" y="4273"/>
                    </a:cubicBezTo>
                    <a:cubicBezTo>
                      <a:pt x="5832" y="4179"/>
                      <a:pt x="5791" y="4056"/>
                      <a:pt x="5708" y="3995"/>
                    </a:cubicBezTo>
                    <a:lnTo>
                      <a:pt x="5708" y="3995"/>
                    </a:lnTo>
                    <a:cubicBezTo>
                      <a:pt x="6057" y="2984"/>
                      <a:pt x="5819" y="1853"/>
                      <a:pt x="5141" y="1021"/>
                    </a:cubicBezTo>
                    <a:cubicBezTo>
                      <a:pt x="4607" y="350"/>
                      <a:pt x="3813" y="1"/>
                      <a:pt x="2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5"/>
              <p:cNvSpPr/>
              <p:nvPr/>
            </p:nvSpPr>
            <p:spPr>
              <a:xfrm>
                <a:off x="2203650" y="4128200"/>
                <a:ext cx="23950" cy="148250"/>
              </a:xfrm>
              <a:custGeom>
                <a:avLst/>
                <a:gdLst/>
                <a:ahLst/>
                <a:cxnLst/>
                <a:rect l="l" t="t" r="r" b="b"/>
                <a:pathLst>
                  <a:path w="958" h="5930" extrusionOk="0">
                    <a:moveTo>
                      <a:pt x="174" y="0"/>
                    </a:moveTo>
                    <a:cubicBezTo>
                      <a:pt x="85" y="0"/>
                      <a:pt x="1" y="60"/>
                      <a:pt x="13" y="179"/>
                    </a:cubicBezTo>
                    <a:cubicBezTo>
                      <a:pt x="228" y="2044"/>
                      <a:pt x="371" y="3909"/>
                      <a:pt x="587" y="5750"/>
                    </a:cubicBezTo>
                    <a:cubicBezTo>
                      <a:pt x="599" y="5870"/>
                      <a:pt x="694" y="5929"/>
                      <a:pt x="784" y="5929"/>
                    </a:cubicBezTo>
                    <a:cubicBezTo>
                      <a:pt x="874" y="5929"/>
                      <a:pt x="957" y="5870"/>
                      <a:pt x="945" y="5750"/>
                    </a:cubicBezTo>
                    <a:cubicBezTo>
                      <a:pt x="730" y="3909"/>
                      <a:pt x="587" y="2044"/>
                      <a:pt x="371" y="179"/>
                    </a:cubicBezTo>
                    <a:cubicBezTo>
                      <a:pt x="360" y="60"/>
                      <a:pt x="26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5"/>
              <p:cNvSpPr/>
              <p:nvPr/>
            </p:nvSpPr>
            <p:spPr>
              <a:xfrm>
                <a:off x="2167200" y="4122800"/>
                <a:ext cx="28125" cy="162150"/>
              </a:xfrm>
              <a:custGeom>
                <a:avLst/>
                <a:gdLst/>
                <a:ahLst/>
                <a:cxnLst/>
                <a:rect l="l" t="t" r="r" b="b"/>
                <a:pathLst>
                  <a:path w="1125" h="6486" extrusionOk="0">
                    <a:moveTo>
                      <a:pt x="174" y="1"/>
                    </a:moveTo>
                    <a:cubicBezTo>
                      <a:pt x="84" y="1"/>
                      <a:pt x="1" y="61"/>
                      <a:pt x="12" y="180"/>
                    </a:cubicBezTo>
                    <a:cubicBezTo>
                      <a:pt x="252" y="2212"/>
                      <a:pt x="515" y="4269"/>
                      <a:pt x="754" y="6325"/>
                    </a:cubicBezTo>
                    <a:cubicBezTo>
                      <a:pt x="766" y="6432"/>
                      <a:pt x="861" y="6486"/>
                      <a:pt x="951" y="6486"/>
                    </a:cubicBezTo>
                    <a:cubicBezTo>
                      <a:pt x="1041" y="6486"/>
                      <a:pt x="1124" y="6432"/>
                      <a:pt x="1112" y="6325"/>
                    </a:cubicBezTo>
                    <a:cubicBezTo>
                      <a:pt x="873" y="4269"/>
                      <a:pt x="610" y="2212"/>
                      <a:pt x="371" y="180"/>
                    </a:cubicBezTo>
                    <a:cubicBezTo>
                      <a:pt x="359" y="61"/>
                      <a:pt x="263"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5"/>
              <p:cNvSpPr/>
              <p:nvPr/>
            </p:nvSpPr>
            <p:spPr>
              <a:xfrm>
                <a:off x="2157025" y="4273425"/>
                <a:ext cx="109125" cy="95200"/>
              </a:xfrm>
              <a:custGeom>
                <a:avLst/>
                <a:gdLst/>
                <a:ahLst/>
                <a:cxnLst/>
                <a:rect l="l" t="t" r="r" b="b"/>
                <a:pathLst>
                  <a:path w="4365" h="3808" extrusionOk="0">
                    <a:moveTo>
                      <a:pt x="2213" y="1"/>
                    </a:moveTo>
                    <a:cubicBezTo>
                      <a:pt x="1489" y="1"/>
                      <a:pt x="781" y="353"/>
                      <a:pt x="491" y="1089"/>
                    </a:cubicBezTo>
                    <a:cubicBezTo>
                      <a:pt x="1" y="2335"/>
                      <a:pt x="977" y="3807"/>
                      <a:pt x="2240" y="3807"/>
                    </a:cubicBezTo>
                    <a:cubicBezTo>
                      <a:pt x="2456" y="3807"/>
                      <a:pt x="2680" y="3765"/>
                      <a:pt x="2906" y="3671"/>
                    </a:cubicBezTo>
                    <a:cubicBezTo>
                      <a:pt x="3791" y="3312"/>
                      <a:pt x="4364" y="2332"/>
                      <a:pt x="4149" y="1375"/>
                    </a:cubicBezTo>
                    <a:cubicBezTo>
                      <a:pt x="4130" y="1279"/>
                      <a:pt x="4060" y="1237"/>
                      <a:pt x="3986" y="1237"/>
                    </a:cubicBezTo>
                    <a:cubicBezTo>
                      <a:pt x="3878" y="1237"/>
                      <a:pt x="3762" y="1329"/>
                      <a:pt x="3791" y="1471"/>
                    </a:cubicBezTo>
                    <a:cubicBezTo>
                      <a:pt x="4006" y="2356"/>
                      <a:pt x="3288" y="3312"/>
                      <a:pt x="2404" y="3432"/>
                    </a:cubicBezTo>
                    <a:cubicBezTo>
                      <a:pt x="2340" y="3441"/>
                      <a:pt x="2277" y="3445"/>
                      <a:pt x="2215" y="3445"/>
                    </a:cubicBezTo>
                    <a:cubicBezTo>
                      <a:pt x="1492" y="3445"/>
                      <a:pt x="932" y="2823"/>
                      <a:pt x="778" y="2141"/>
                    </a:cubicBezTo>
                    <a:cubicBezTo>
                      <a:pt x="611" y="1399"/>
                      <a:pt x="993" y="658"/>
                      <a:pt x="1734" y="443"/>
                    </a:cubicBezTo>
                    <a:cubicBezTo>
                      <a:pt x="1903" y="394"/>
                      <a:pt x="2077" y="370"/>
                      <a:pt x="2249" y="370"/>
                    </a:cubicBezTo>
                    <a:cubicBezTo>
                      <a:pt x="2832" y="370"/>
                      <a:pt x="3394" y="649"/>
                      <a:pt x="3671" y="1184"/>
                    </a:cubicBezTo>
                    <a:cubicBezTo>
                      <a:pt x="3708" y="1243"/>
                      <a:pt x="3763" y="1268"/>
                      <a:pt x="3818" y="1268"/>
                    </a:cubicBezTo>
                    <a:cubicBezTo>
                      <a:pt x="3943" y="1268"/>
                      <a:pt x="4072" y="1142"/>
                      <a:pt x="4006" y="993"/>
                    </a:cubicBezTo>
                    <a:cubicBezTo>
                      <a:pt x="3650" y="341"/>
                      <a:pt x="2925" y="1"/>
                      <a:pt x="2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5"/>
              <p:cNvSpPr/>
              <p:nvPr/>
            </p:nvSpPr>
            <p:spPr>
              <a:xfrm>
                <a:off x="2369525" y="4164875"/>
                <a:ext cx="112725" cy="92975"/>
              </a:xfrm>
              <a:custGeom>
                <a:avLst/>
                <a:gdLst/>
                <a:ahLst/>
                <a:cxnLst/>
                <a:rect l="l" t="t" r="r" b="b"/>
                <a:pathLst>
                  <a:path w="4509" h="3719" extrusionOk="0">
                    <a:moveTo>
                      <a:pt x="2290" y="363"/>
                    </a:moveTo>
                    <a:cubicBezTo>
                      <a:pt x="2483" y="363"/>
                      <a:pt x="2679" y="407"/>
                      <a:pt x="2869" y="506"/>
                    </a:cubicBezTo>
                    <a:cubicBezTo>
                      <a:pt x="3587" y="888"/>
                      <a:pt x="3969" y="1797"/>
                      <a:pt x="3658" y="2538"/>
                    </a:cubicBezTo>
                    <a:cubicBezTo>
                      <a:pt x="3628" y="2615"/>
                      <a:pt x="3644" y="2677"/>
                      <a:pt x="3683" y="2718"/>
                    </a:cubicBezTo>
                    <a:lnTo>
                      <a:pt x="3683" y="2718"/>
                    </a:lnTo>
                    <a:cubicBezTo>
                      <a:pt x="3667" y="2713"/>
                      <a:pt x="3651" y="2710"/>
                      <a:pt x="3635" y="2710"/>
                    </a:cubicBezTo>
                    <a:cubicBezTo>
                      <a:pt x="3593" y="2710"/>
                      <a:pt x="3550" y="2729"/>
                      <a:pt x="3515" y="2777"/>
                    </a:cubicBezTo>
                    <a:cubicBezTo>
                      <a:pt x="3212" y="3159"/>
                      <a:pt x="2750" y="3351"/>
                      <a:pt x="2277" y="3351"/>
                    </a:cubicBezTo>
                    <a:cubicBezTo>
                      <a:pt x="2041" y="3351"/>
                      <a:pt x="1801" y="3303"/>
                      <a:pt x="1578" y="3207"/>
                    </a:cubicBezTo>
                    <a:cubicBezTo>
                      <a:pt x="813" y="2872"/>
                      <a:pt x="574" y="2012"/>
                      <a:pt x="933" y="1271"/>
                    </a:cubicBezTo>
                    <a:cubicBezTo>
                      <a:pt x="1199" y="737"/>
                      <a:pt x="1730" y="363"/>
                      <a:pt x="2290" y="363"/>
                    </a:cubicBezTo>
                    <a:close/>
                    <a:moveTo>
                      <a:pt x="2243" y="0"/>
                    </a:moveTo>
                    <a:cubicBezTo>
                      <a:pt x="1993" y="0"/>
                      <a:pt x="1735" y="60"/>
                      <a:pt x="1483" y="195"/>
                    </a:cubicBezTo>
                    <a:cubicBezTo>
                      <a:pt x="120" y="912"/>
                      <a:pt x="0" y="3016"/>
                      <a:pt x="1554" y="3590"/>
                    </a:cubicBezTo>
                    <a:cubicBezTo>
                      <a:pt x="1784" y="3676"/>
                      <a:pt x="2031" y="3719"/>
                      <a:pt x="2277" y="3719"/>
                    </a:cubicBezTo>
                    <a:cubicBezTo>
                      <a:pt x="2852" y="3719"/>
                      <a:pt x="3426" y="3484"/>
                      <a:pt x="3778" y="3016"/>
                    </a:cubicBezTo>
                    <a:cubicBezTo>
                      <a:pt x="3849" y="2932"/>
                      <a:pt x="3820" y="2825"/>
                      <a:pt x="3754" y="2762"/>
                    </a:cubicBezTo>
                    <a:lnTo>
                      <a:pt x="3754" y="2762"/>
                    </a:lnTo>
                    <a:cubicBezTo>
                      <a:pt x="3774" y="2769"/>
                      <a:pt x="3794" y="2772"/>
                      <a:pt x="3815" y="2772"/>
                    </a:cubicBezTo>
                    <a:cubicBezTo>
                      <a:pt x="3888" y="2772"/>
                      <a:pt x="3964" y="2730"/>
                      <a:pt x="3993" y="2633"/>
                    </a:cubicBezTo>
                    <a:cubicBezTo>
                      <a:pt x="4509" y="1424"/>
                      <a:pt x="3462" y="0"/>
                      <a:pt x="2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5"/>
              <p:cNvSpPr/>
              <p:nvPr/>
            </p:nvSpPr>
            <p:spPr>
              <a:xfrm>
                <a:off x="2326500" y="3934600"/>
                <a:ext cx="86675" cy="81025"/>
              </a:xfrm>
              <a:custGeom>
                <a:avLst/>
                <a:gdLst/>
                <a:ahLst/>
                <a:cxnLst/>
                <a:rect l="l" t="t" r="r" b="b"/>
                <a:pathLst>
                  <a:path w="3467" h="3241" extrusionOk="0">
                    <a:moveTo>
                      <a:pt x="1664" y="366"/>
                    </a:moveTo>
                    <a:cubicBezTo>
                      <a:pt x="1691" y="366"/>
                      <a:pt x="1718" y="367"/>
                      <a:pt x="1745" y="368"/>
                    </a:cubicBezTo>
                    <a:cubicBezTo>
                      <a:pt x="2486" y="440"/>
                      <a:pt x="3060" y="1157"/>
                      <a:pt x="2965" y="1875"/>
                    </a:cubicBezTo>
                    <a:cubicBezTo>
                      <a:pt x="2960" y="1925"/>
                      <a:pt x="2973" y="1965"/>
                      <a:pt x="2997" y="1994"/>
                    </a:cubicBezTo>
                    <a:lnTo>
                      <a:pt x="2997" y="1994"/>
                    </a:lnTo>
                    <a:cubicBezTo>
                      <a:pt x="2964" y="2011"/>
                      <a:pt x="2936" y="2041"/>
                      <a:pt x="2917" y="2090"/>
                    </a:cubicBezTo>
                    <a:cubicBezTo>
                      <a:pt x="2708" y="2591"/>
                      <a:pt x="2190" y="2873"/>
                      <a:pt x="1664" y="2873"/>
                    </a:cubicBezTo>
                    <a:cubicBezTo>
                      <a:pt x="1587" y="2873"/>
                      <a:pt x="1510" y="2867"/>
                      <a:pt x="1435" y="2855"/>
                    </a:cubicBezTo>
                    <a:cubicBezTo>
                      <a:pt x="765" y="2735"/>
                      <a:pt x="383" y="2138"/>
                      <a:pt x="502" y="1492"/>
                    </a:cubicBezTo>
                    <a:cubicBezTo>
                      <a:pt x="594" y="896"/>
                      <a:pt x="1038" y="366"/>
                      <a:pt x="1664" y="366"/>
                    </a:cubicBezTo>
                    <a:close/>
                    <a:moveTo>
                      <a:pt x="1654" y="1"/>
                    </a:moveTo>
                    <a:cubicBezTo>
                      <a:pt x="873" y="1"/>
                      <a:pt x="278" y="636"/>
                      <a:pt x="143" y="1397"/>
                    </a:cubicBezTo>
                    <a:cubicBezTo>
                      <a:pt x="0" y="2185"/>
                      <a:pt x="430" y="2998"/>
                      <a:pt x="1243" y="3190"/>
                    </a:cubicBezTo>
                    <a:cubicBezTo>
                      <a:pt x="1384" y="3224"/>
                      <a:pt x="1527" y="3240"/>
                      <a:pt x="1670" y="3240"/>
                    </a:cubicBezTo>
                    <a:cubicBezTo>
                      <a:pt x="2330" y="3240"/>
                      <a:pt x="2976" y="2886"/>
                      <a:pt x="3252" y="2257"/>
                    </a:cubicBezTo>
                    <a:cubicBezTo>
                      <a:pt x="3279" y="2176"/>
                      <a:pt x="3251" y="2098"/>
                      <a:pt x="3201" y="2045"/>
                    </a:cubicBezTo>
                    <a:lnTo>
                      <a:pt x="3201" y="2045"/>
                    </a:lnTo>
                    <a:cubicBezTo>
                      <a:pt x="3274" y="2025"/>
                      <a:pt x="3338" y="1968"/>
                      <a:pt x="3347" y="1875"/>
                    </a:cubicBezTo>
                    <a:cubicBezTo>
                      <a:pt x="3467" y="990"/>
                      <a:pt x="2702" y="129"/>
                      <a:pt x="1817" y="10"/>
                    </a:cubicBezTo>
                    <a:cubicBezTo>
                      <a:pt x="1762" y="4"/>
                      <a:pt x="1707" y="1"/>
                      <a:pt x="1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5"/>
              <p:cNvSpPr/>
              <p:nvPr/>
            </p:nvSpPr>
            <p:spPr>
              <a:xfrm>
                <a:off x="2236975" y="4122450"/>
                <a:ext cx="156225" cy="97575"/>
              </a:xfrm>
              <a:custGeom>
                <a:avLst/>
                <a:gdLst/>
                <a:ahLst/>
                <a:cxnLst/>
                <a:rect l="l" t="t" r="r" b="b"/>
                <a:pathLst>
                  <a:path w="6249" h="3903" extrusionOk="0">
                    <a:moveTo>
                      <a:pt x="266" y="0"/>
                    </a:moveTo>
                    <a:cubicBezTo>
                      <a:pt x="112" y="0"/>
                      <a:pt x="1" y="240"/>
                      <a:pt x="162" y="362"/>
                    </a:cubicBezTo>
                    <a:cubicBezTo>
                      <a:pt x="2003" y="1653"/>
                      <a:pt x="3916" y="2824"/>
                      <a:pt x="5876" y="3876"/>
                    </a:cubicBezTo>
                    <a:cubicBezTo>
                      <a:pt x="5910" y="3895"/>
                      <a:pt x="5943" y="3903"/>
                      <a:pt x="5974" y="3903"/>
                    </a:cubicBezTo>
                    <a:cubicBezTo>
                      <a:pt x="6141" y="3903"/>
                      <a:pt x="6249" y="3666"/>
                      <a:pt x="6067" y="3565"/>
                    </a:cubicBezTo>
                    <a:cubicBezTo>
                      <a:pt x="4083" y="2513"/>
                      <a:pt x="2194" y="1318"/>
                      <a:pt x="353" y="27"/>
                    </a:cubicBezTo>
                    <a:cubicBezTo>
                      <a:pt x="324" y="8"/>
                      <a:pt x="294"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5"/>
              <p:cNvSpPr/>
              <p:nvPr/>
            </p:nvSpPr>
            <p:spPr>
              <a:xfrm>
                <a:off x="2262200" y="4095300"/>
                <a:ext cx="150275" cy="86275"/>
              </a:xfrm>
              <a:custGeom>
                <a:avLst/>
                <a:gdLst/>
                <a:ahLst/>
                <a:cxnLst/>
                <a:rect l="l" t="t" r="r" b="b"/>
                <a:pathLst>
                  <a:path w="6011" h="3451" extrusionOk="0">
                    <a:moveTo>
                      <a:pt x="247" y="0"/>
                    </a:moveTo>
                    <a:cubicBezTo>
                      <a:pt x="101" y="0"/>
                      <a:pt x="0" y="230"/>
                      <a:pt x="157" y="348"/>
                    </a:cubicBezTo>
                    <a:cubicBezTo>
                      <a:pt x="1879" y="1543"/>
                      <a:pt x="3720" y="2595"/>
                      <a:pt x="5632" y="3432"/>
                    </a:cubicBezTo>
                    <a:cubicBezTo>
                      <a:pt x="5660" y="3444"/>
                      <a:pt x="5688" y="3450"/>
                      <a:pt x="5715" y="3450"/>
                    </a:cubicBezTo>
                    <a:cubicBezTo>
                      <a:pt x="5890" y="3450"/>
                      <a:pt x="6011" y="3204"/>
                      <a:pt x="5824" y="3121"/>
                    </a:cubicBezTo>
                    <a:cubicBezTo>
                      <a:pt x="3911" y="2284"/>
                      <a:pt x="2046" y="1232"/>
                      <a:pt x="349" y="37"/>
                    </a:cubicBezTo>
                    <a:cubicBezTo>
                      <a:pt x="314" y="11"/>
                      <a:pt x="280"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5"/>
              <p:cNvSpPr/>
              <p:nvPr/>
            </p:nvSpPr>
            <p:spPr>
              <a:xfrm>
                <a:off x="2258900" y="3999550"/>
                <a:ext cx="89350" cy="45525"/>
              </a:xfrm>
              <a:custGeom>
                <a:avLst/>
                <a:gdLst/>
                <a:ahLst/>
                <a:cxnLst/>
                <a:rect l="l" t="t" r="r" b="b"/>
                <a:pathLst>
                  <a:path w="3574" h="1821" extrusionOk="0">
                    <a:moveTo>
                      <a:pt x="3279" y="0"/>
                    </a:moveTo>
                    <a:cubicBezTo>
                      <a:pt x="3239" y="0"/>
                      <a:pt x="3197" y="13"/>
                      <a:pt x="3158" y="42"/>
                    </a:cubicBezTo>
                    <a:cubicBezTo>
                      <a:pt x="2656" y="424"/>
                      <a:pt x="2011" y="687"/>
                      <a:pt x="1437" y="926"/>
                    </a:cubicBezTo>
                    <a:cubicBezTo>
                      <a:pt x="1030" y="1118"/>
                      <a:pt x="624" y="1285"/>
                      <a:pt x="218" y="1452"/>
                    </a:cubicBezTo>
                    <a:cubicBezTo>
                      <a:pt x="0" y="1518"/>
                      <a:pt x="60" y="1820"/>
                      <a:pt x="252" y="1820"/>
                    </a:cubicBezTo>
                    <a:cubicBezTo>
                      <a:pt x="271" y="1820"/>
                      <a:pt x="292" y="1817"/>
                      <a:pt x="313" y="1811"/>
                    </a:cubicBezTo>
                    <a:cubicBezTo>
                      <a:pt x="744" y="1620"/>
                      <a:pt x="1198" y="1452"/>
                      <a:pt x="1628" y="1261"/>
                    </a:cubicBezTo>
                    <a:cubicBezTo>
                      <a:pt x="2226" y="974"/>
                      <a:pt x="2895" y="711"/>
                      <a:pt x="3421" y="305"/>
                    </a:cubicBezTo>
                    <a:cubicBezTo>
                      <a:pt x="3574" y="190"/>
                      <a:pt x="3438" y="0"/>
                      <a:pt x="3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5"/>
              <p:cNvSpPr/>
              <p:nvPr/>
            </p:nvSpPr>
            <p:spPr>
              <a:xfrm>
                <a:off x="2242150" y="3969650"/>
                <a:ext cx="94875" cy="44950"/>
              </a:xfrm>
              <a:custGeom>
                <a:avLst/>
                <a:gdLst/>
                <a:ahLst/>
                <a:cxnLst/>
                <a:rect l="l" t="t" r="r" b="b"/>
                <a:pathLst>
                  <a:path w="3795" h="1798" extrusionOk="0">
                    <a:moveTo>
                      <a:pt x="3507" y="1"/>
                    </a:moveTo>
                    <a:cubicBezTo>
                      <a:pt x="3470" y="1"/>
                      <a:pt x="3432" y="13"/>
                      <a:pt x="3398" y="42"/>
                    </a:cubicBezTo>
                    <a:cubicBezTo>
                      <a:pt x="2848" y="497"/>
                      <a:pt x="2107" y="760"/>
                      <a:pt x="1461" y="999"/>
                    </a:cubicBezTo>
                    <a:cubicBezTo>
                      <a:pt x="1055" y="1166"/>
                      <a:pt x="625" y="1309"/>
                      <a:pt x="218" y="1429"/>
                    </a:cubicBezTo>
                    <a:cubicBezTo>
                      <a:pt x="1" y="1494"/>
                      <a:pt x="60" y="1797"/>
                      <a:pt x="253" y="1797"/>
                    </a:cubicBezTo>
                    <a:cubicBezTo>
                      <a:pt x="272" y="1797"/>
                      <a:pt x="292" y="1794"/>
                      <a:pt x="314" y="1788"/>
                    </a:cubicBezTo>
                    <a:cubicBezTo>
                      <a:pt x="792" y="1644"/>
                      <a:pt x="1246" y="1477"/>
                      <a:pt x="1724" y="1309"/>
                    </a:cubicBezTo>
                    <a:cubicBezTo>
                      <a:pt x="2394" y="1046"/>
                      <a:pt x="3087" y="760"/>
                      <a:pt x="3661" y="305"/>
                    </a:cubicBezTo>
                    <a:cubicBezTo>
                      <a:pt x="3794" y="191"/>
                      <a:pt x="3654" y="1"/>
                      <a:pt x="3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207;p25"/>
            <p:cNvGrpSpPr/>
            <p:nvPr/>
          </p:nvGrpSpPr>
          <p:grpSpPr>
            <a:xfrm>
              <a:off x="1213088" y="1779375"/>
              <a:ext cx="374775" cy="556925"/>
              <a:chOff x="1035588" y="1564988"/>
              <a:chExt cx="374775" cy="556925"/>
            </a:xfrm>
          </p:grpSpPr>
          <p:sp>
            <p:nvSpPr>
              <p:cNvPr id="208" name="Google Shape;208;p25"/>
              <p:cNvSpPr/>
              <p:nvPr/>
            </p:nvSpPr>
            <p:spPr>
              <a:xfrm>
                <a:off x="1115688" y="1564988"/>
                <a:ext cx="66950" cy="59900"/>
              </a:xfrm>
              <a:custGeom>
                <a:avLst/>
                <a:gdLst/>
                <a:ahLst/>
                <a:cxnLst/>
                <a:rect l="l" t="t" r="r" b="b"/>
                <a:pathLst>
                  <a:path w="2678" h="2396" extrusionOk="0">
                    <a:moveTo>
                      <a:pt x="1252" y="370"/>
                    </a:moveTo>
                    <a:cubicBezTo>
                      <a:pt x="1383" y="370"/>
                      <a:pt x="1526" y="408"/>
                      <a:pt x="1674" y="493"/>
                    </a:cubicBezTo>
                    <a:cubicBezTo>
                      <a:pt x="2080" y="732"/>
                      <a:pt x="2295" y="1211"/>
                      <a:pt x="2008" y="1617"/>
                    </a:cubicBezTo>
                    <a:cubicBezTo>
                      <a:pt x="1825" y="1866"/>
                      <a:pt x="1527" y="2023"/>
                      <a:pt x="1233" y="2023"/>
                    </a:cubicBezTo>
                    <a:cubicBezTo>
                      <a:pt x="1105" y="2023"/>
                      <a:pt x="977" y="1993"/>
                      <a:pt x="861" y="1928"/>
                    </a:cubicBezTo>
                    <a:cubicBezTo>
                      <a:pt x="839" y="1918"/>
                      <a:pt x="818" y="1913"/>
                      <a:pt x="798" y="1911"/>
                    </a:cubicBezTo>
                    <a:lnTo>
                      <a:pt x="798" y="1911"/>
                    </a:lnTo>
                    <a:cubicBezTo>
                      <a:pt x="789" y="1900"/>
                      <a:pt x="778" y="1890"/>
                      <a:pt x="765" y="1880"/>
                    </a:cubicBezTo>
                    <a:cubicBezTo>
                      <a:pt x="185" y="1360"/>
                      <a:pt x="576" y="370"/>
                      <a:pt x="1252" y="370"/>
                    </a:cubicBezTo>
                    <a:close/>
                    <a:moveTo>
                      <a:pt x="1213" y="1"/>
                    </a:moveTo>
                    <a:cubicBezTo>
                      <a:pt x="871" y="1"/>
                      <a:pt x="543" y="151"/>
                      <a:pt x="335" y="469"/>
                    </a:cubicBezTo>
                    <a:cubicBezTo>
                      <a:pt x="0" y="995"/>
                      <a:pt x="48" y="1713"/>
                      <a:pt x="502" y="2143"/>
                    </a:cubicBezTo>
                    <a:cubicBezTo>
                      <a:pt x="530" y="2164"/>
                      <a:pt x="560" y="2176"/>
                      <a:pt x="590" y="2182"/>
                    </a:cubicBezTo>
                    <a:lnTo>
                      <a:pt x="590" y="2182"/>
                    </a:lnTo>
                    <a:cubicBezTo>
                      <a:pt x="604" y="2213"/>
                      <a:pt x="630" y="2241"/>
                      <a:pt x="669" y="2262"/>
                    </a:cubicBezTo>
                    <a:cubicBezTo>
                      <a:pt x="850" y="2353"/>
                      <a:pt x="1043" y="2396"/>
                      <a:pt x="1234" y="2396"/>
                    </a:cubicBezTo>
                    <a:cubicBezTo>
                      <a:pt x="1649" y="2396"/>
                      <a:pt x="2057" y="2192"/>
                      <a:pt x="2319" y="1832"/>
                    </a:cubicBezTo>
                    <a:cubicBezTo>
                      <a:pt x="2678" y="1282"/>
                      <a:pt x="2486" y="589"/>
                      <a:pt x="1937" y="230"/>
                    </a:cubicBezTo>
                    <a:cubicBezTo>
                      <a:pt x="1715" y="80"/>
                      <a:pt x="1461" y="1"/>
                      <a:pt x="1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5"/>
              <p:cNvSpPr/>
              <p:nvPr/>
            </p:nvSpPr>
            <p:spPr>
              <a:xfrm>
                <a:off x="1104188" y="1666313"/>
                <a:ext cx="38450" cy="32125"/>
              </a:xfrm>
              <a:custGeom>
                <a:avLst/>
                <a:gdLst/>
                <a:ahLst/>
                <a:cxnLst/>
                <a:rect l="l" t="t" r="r" b="b"/>
                <a:pathLst>
                  <a:path w="1538" h="1285" extrusionOk="0">
                    <a:moveTo>
                      <a:pt x="797" y="356"/>
                    </a:moveTo>
                    <a:cubicBezTo>
                      <a:pt x="967" y="356"/>
                      <a:pt x="1129" y="437"/>
                      <a:pt x="1129" y="624"/>
                    </a:cubicBezTo>
                    <a:cubicBezTo>
                      <a:pt x="1143" y="821"/>
                      <a:pt x="917" y="932"/>
                      <a:pt x="708" y="932"/>
                    </a:cubicBezTo>
                    <a:cubicBezTo>
                      <a:pt x="566" y="932"/>
                      <a:pt x="431" y="881"/>
                      <a:pt x="382" y="771"/>
                    </a:cubicBezTo>
                    <a:lnTo>
                      <a:pt x="382" y="771"/>
                    </a:lnTo>
                    <a:cubicBezTo>
                      <a:pt x="405" y="737"/>
                      <a:pt x="417" y="696"/>
                      <a:pt x="412" y="648"/>
                    </a:cubicBezTo>
                    <a:cubicBezTo>
                      <a:pt x="386" y="467"/>
                      <a:pt x="597" y="356"/>
                      <a:pt x="797" y="356"/>
                    </a:cubicBezTo>
                    <a:close/>
                    <a:moveTo>
                      <a:pt x="802" y="0"/>
                    </a:moveTo>
                    <a:cubicBezTo>
                      <a:pt x="447" y="0"/>
                      <a:pt x="85" y="198"/>
                      <a:pt x="47" y="566"/>
                    </a:cubicBezTo>
                    <a:lnTo>
                      <a:pt x="47" y="566"/>
                    </a:lnTo>
                    <a:cubicBezTo>
                      <a:pt x="17" y="595"/>
                      <a:pt x="0" y="639"/>
                      <a:pt x="6" y="696"/>
                    </a:cubicBezTo>
                    <a:cubicBezTo>
                      <a:pt x="28" y="1097"/>
                      <a:pt x="366" y="1285"/>
                      <a:pt x="717" y="1285"/>
                    </a:cubicBezTo>
                    <a:cubicBezTo>
                      <a:pt x="1119" y="1285"/>
                      <a:pt x="1538" y="1036"/>
                      <a:pt x="1512" y="576"/>
                    </a:cubicBezTo>
                    <a:cubicBezTo>
                      <a:pt x="1479" y="184"/>
                      <a:pt x="1144" y="0"/>
                      <a:pt x="8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5"/>
              <p:cNvSpPr/>
              <p:nvPr/>
            </p:nvSpPr>
            <p:spPr>
              <a:xfrm>
                <a:off x="1035588" y="1595413"/>
                <a:ext cx="31150" cy="26500"/>
              </a:xfrm>
              <a:custGeom>
                <a:avLst/>
                <a:gdLst/>
                <a:ahLst/>
                <a:cxnLst/>
                <a:rect l="l" t="t" r="r" b="b"/>
                <a:pathLst>
                  <a:path w="1246" h="1060" extrusionOk="0">
                    <a:moveTo>
                      <a:pt x="647" y="366"/>
                    </a:moveTo>
                    <a:cubicBezTo>
                      <a:pt x="756" y="366"/>
                      <a:pt x="861" y="410"/>
                      <a:pt x="861" y="519"/>
                    </a:cubicBezTo>
                    <a:cubicBezTo>
                      <a:pt x="861" y="639"/>
                      <a:pt x="714" y="707"/>
                      <a:pt x="583" y="707"/>
                    </a:cubicBezTo>
                    <a:cubicBezTo>
                      <a:pt x="499" y="707"/>
                      <a:pt x="422" y="679"/>
                      <a:pt x="394" y="620"/>
                    </a:cubicBezTo>
                    <a:lnTo>
                      <a:pt x="394" y="620"/>
                    </a:lnTo>
                    <a:cubicBezTo>
                      <a:pt x="406" y="591"/>
                      <a:pt x="410" y="557"/>
                      <a:pt x="407" y="519"/>
                    </a:cubicBezTo>
                    <a:cubicBezTo>
                      <a:pt x="381" y="429"/>
                      <a:pt x="517" y="366"/>
                      <a:pt x="647" y="366"/>
                    </a:cubicBezTo>
                    <a:close/>
                    <a:moveTo>
                      <a:pt x="661" y="0"/>
                    </a:moveTo>
                    <a:cubicBezTo>
                      <a:pt x="380" y="0"/>
                      <a:pt x="90" y="157"/>
                      <a:pt x="46" y="443"/>
                    </a:cubicBezTo>
                    <a:lnTo>
                      <a:pt x="46" y="443"/>
                    </a:lnTo>
                    <a:cubicBezTo>
                      <a:pt x="18" y="473"/>
                      <a:pt x="0" y="514"/>
                      <a:pt x="0" y="567"/>
                    </a:cubicBezTo>
                    <a:cubicBezTo>
                      <a:pt x="23" y="902"/>
                      <a:pt x="300" y="1060"/>
                      <a:pt x="585" y="1060"/>
                    </a:cubicBezTo>
                    <a:cubicBezTo>
                      <a:pt x="910" y="1060"/>
                      <a:pt x="1245" y="854"/>
                      <a:pt x="1220" y="472"/>
                    </a:cubicBezTo>
                    <a:cubicBezTo>
                      <a:pt x="1198" y="149"/>
                      <a:pt x="934" y="0"/>
                      <a:pt x="6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5"/>
              <p:cNvSpPr/>
              <p:nvPr/>
            </p:nvSpPr>
            <p:spPr>
              <a:xfrm>
                <a:off x="1143913" y="1714813"/>
                <a:ext cx="266450" cy="407100"/>
              </a:xfrm>
              <a:custGeom>
                <a:avLst/>
                <a:gdLst/>
                <a:ahLst/>
                <a:cxnLst/>
                <a:rect l="l" t="t" r="r" b="b"/>
                <a:pathLst>
                  <a:path w="10658" h="16284" extrusionOk="0">
                    <a:moveTo>
                      <a:pt x="4126" y="0"/>
                    </a:moveTo>
                    <a:cubicBezTo>
                      <a:pt x="4001" y="0"/>
                      <a:pt x="3874" y="138"/>
                      <a:pt x="3940" y="286"/>
                    </a:cubicBezTo>
                    <a:cubicBezTo>
                      <a:pt x="6091" y="4446"/>
                      <a:pt x="8004" y="8749"/>
                      <a:pt x="9654" y="13149"/>
                    </a:cubicBezTo>
                    <a:cubicBezTo>
                      <a:pt x="9988" y="14009"/>
                      <a:pt x="10658" y="15587"/>
                      <a:pt x="9271" y="15874"/>
                    </a:cubicBezTo>
                    <a:cubicBezTo>
                      <a:pt x="9150" y="15900"/>
                      <a:pt x="9030" y="15912"/>
                      <a:pt x="8911" y="15912"/>
                    </a:cubicBezTo>
                    <a:cubicBezTo>
                      <a:pt x="8138" y="15912"/>
                      <a:pt x="7422" y="15409"/>
                      <a:pt x="6904" y="14870"/>
                    </a:cubicBezTo>
                    <a:cubicBezTo>
                      <a:pt x="6259" y="14201"/>
                      <a:pt x="5828" y="13364"/>
                      <a:pt x="5422" y="12551"/>
                    </a:cubicBezTo>
                    <a:cubicBezTo>
                      <a:pt x="4896" y="11475"/>
                      <a:pt x="4394" y="10375"/>
                      <a:pt x="3892" y="9299"/>
                    </a:cubicBezTo>
                    <a:cubicBezTo>
                      <a:pt x="2720" y="6861"/>
                      <a:pt x="1549" y="4398"/>
                      <a:pt x="377" y="1936"/>
                    </a:cubicBezTo>
                    <a:cubicBezTo>
                      <a:pt x="348" y="1869"/>
                      <a:pt x="297" y="1841"/>
                      <a:pt x="245" y="1841"/>
                    </a:cubicBezTo>
                    <a:cubicBezTo>
                      <a:pt x="128" y="1841"/>
                      <a:pt x="0" y="1978"/>
                      <a:pt x="66" y="2127"/>
                    </a:cubicBezTo>
                    <a:cubicBezTo>
                      <a:pt x="1190" y="4518"/>
                      <a:pt x="2338" y="6909"/>
                      <a:pt x="3461" y="9299"/>
                    </a:cubicBezTo>
                    <a:cubicBezTo>
                      <a:pt x="4035" y="10447"/>
                      <a:pt x="4561" y="11618"/>
                      <a:pt x="5135" y="12790"/>
                    </a:cubicBezTo>
                    <a:cubicBezTo>
                      <a:pt x="5565" y="13651"/>
                      <a:pt x="6043" y="14535"/>
                      <a:pt x="6713" y="15205"/>
                    </a:cubicBezTo>
                    <a:cubicBezTo>
                      <a:pt x="7307" y="15799"/>
                      <a:pt x="8076" y="16284"/>
                      <a:pt x="8915" y="16284"/>
                    </a:cubicBezTo>
                    <a:cubicBezTo>
                      <a:pt x="8954" y="16284"/>
                      <a:pt x="8993" y="16283"/>
                      <a:pt x="9032" y="16281"/>
                    </a:cubicBezTo>
                    <a:cubicBezTo>
                      <a:pt x="9917" y="16233"/>
                      <a:pt x="10538" y="15611"/>
                      <a:pt x="10490" y="14703"/>
                    </a:cubicBezTo>
                    <a:cubicBezTo>
                      <a:pt x="10466" y="14177"/>
                      <a:pt x="10251" y="13675"/>
                      <a:pt x="10060" y="13172"/>
                    </a:cubicBezTo>
                    <a:cubicBezTo>
                      <a:pt x="9845" y="12575"/>
                      <a:pt x="9606" y="11977"/>
                      <a:pt x="9367" y="11379"/>
                    </a:cubicBezTo>
                    <a:cubicBezTo>
                      <a:pt x="8912" y="10208"/>
                      <a:pt x="8434" y="9060"/>
                      <a:pt x="7956" y="7889"/>
                    </a:cubicBezTo>
                    <a:cubicBezTo>
                      <a:pt x="6809" y="5259"/>
                      <a:pt x="5589" y="2653"/>
                      <a:pt x="4274" y="95"/>
                    </a:cubicBezTo>
                    <a:cubicBezTo>
                      <a:pt x="4237" y="28"/>
                      <a:pt x="4182" y="0"/>
                      <a:pt x="4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5"/>
              <p:cNvSpPr/>
              <p:nvPr/>
            </p:nvSpPr>
            <p:spPr>
              <a:xfrm>
                <a:off x="1238813" y="1866163"/>
                <a:ext cx="131500" cy="206225"/>
              </a:xfrm>
              <a:custGeom>
                <a:avLst/>
                <a:gdLst/>
                <a:ahLst/>
                <a:cxnLst/>
                <a:rect l="l" t="t" r="r" b="b"/>
                <a:pathLst>
                  <a:path w="5260" h="8249" extrusionOk="0">
                    <a:moveTo>
                      <a:pt x="1830" y="0"/>
                    </a:moveTo>
                    <a:cubicBezTo>
                      <a:pt x="1767" y="0"/>
                      <a:pt x="1706" y="14"/>
                      <a:pt x="1650" y="42"/>
                    </a:cubicBezTo>
                    <a:lnTo>
                      <a:pt x="311" y="663"/>
                    </a:lnTo>
                    <a:cubicBezTo>
                      <a:pt x="96" y="759"/>
                      <a:pt x="0" y="1022"/>
                      <a:pt x="96" y="1237"/>
                    </a:cubicBezTo>
                    <a:cubicBezTo>
                      <a:pt x="1076" y="3293"/>
                      <a:pt x="885" y="3054"/>
                      <a:pt x="2008" y="5397"/>
                    </a:cubicBezTo>
                    <a:cubicBezTo>
                      <a:pt x="2487" y="6401"/>
                      <a:pt x="3036" y="7501"/>
                      <a:pt x="3897" y="8027"/>
                    </a:cubicBezTo>
                    <a:cubicBezTo>
                      <a:pt x="4117" y="8166"/>
                      <a:pt x="4364" y="8248"/>
                      <a:pt x="4580" y="8248"/>
                    </a:cubicBezTo>
                    <a:cubicBezTo>
                      <a:pt x="4811" y="8248"/>
                      <a:pt x="5006" y="8154"/>
                      <a:pt x="5093" y="7931"/>
                    </a:cubicBezTo>
                    <a:cubicBezTo>
                      <a:pt x="5260" y="7573"/>
                      <a:pt x="5093" y="7047"/>
                      <a:pt x="4901" y="6616"/>
                    </a:cubicBezTo>
                    <a:cubicBezTo>
                      <a:pt x="3658" y="3484"/>
                      <a:pt x="3610" y="3030"/>
                      <a:pt x="2200" y="233"/>
                    </a:cubicBezTo>
                    <a:cubicBezTo>
                      <a:pt x="2132" y="81"/>
                      <a:pt x="1980"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5"/>
              <p:cNvSpPr/>
              <p:nvPr/>
            </p:nvSpPr>
            <p:spPr>
              <a:xfrm>
                <a:off x="1113288" y="1683163"/>
                <a:ext cx="149450" cy="88225"/>
              </a:xfrm>
              <a:custGeom>
                <a:avLst/>
                <a:gdLst/>
                <a:ahLst/>
                <a:cxnLst/>
                <a:rect l="l" t="t" r="r" b="b"/>
                <a:pathLst>
                  <a:path w="5978" h="3529" extrusionOk="0">
                    <a:moveTo>
                      <a:pt x="4944" y="1"/>
                    </a:moveTo>
                    <a:cubicBezTo>
                      <a:pt x="4661" y="1"/>
                      <a:pt x="4375" y="125"/>
                      <a:pt x="4136" y="261"/>
                    </a:cubicBezTo>
                    <a:cubicBezTo>
                      <a:pt x="3634" y="500"/>
                      <a:pt x="3156" y="787"/>
                      <a:pt x="2678" y="1074"/>
                    </a:cubicBezTo>
                    <a:cubicBezTo>
                      <a:pt x="2200" y="1337"/>
                      <a:pt x="1698" y="1600"/>
                      <a:pt x="1220" y="1887"/>
                    </a:cubicBezTo>
                    <a:cubicBezTo>
                      <a:pt x="885" y="2054"/>
                      <a:pt x="311" y="2245"/>
                      <a:pt x="120" y="2580"/>
                    </a:cubicBezTo>
                    <a:cubicBezTo>
                      <a:pt x="0" y="2843"/>
                      <a:pt x="120" y="3154"/>
                      <a:pt x="311" y="3321"/>
                    </a:cubicBezTo>
                    <a:cubicBezTo>
                      <a:pt x="483" y="3480"/>
                      <a:pt x="684" y="3529"/>
                      <a:pt x="894" y="3529"/>
                    </a:cubicBezTo>
                    <a:cubicBezTo>
                      <a:pt x="1064" y="3529"/>
                      <a:pt x="1240" y="3497"/>
                      <a:pt x="1411" y="3465"/>
                    </a:cubicBezTo>
                    <a:cubicBezTo>
                      <a:pt x="1613" y="3420"/>
                      <a:pt x="1541" y="3102"/>
                      <a:pt x="1334" y="3102"/>
                    </a:cubicBezTo>
                    <a:cubicBezTo>
                      <a:pt x="1321" y="3102"/>
                      <a:pt x="1306" y="3103"/>
                      <a:pt x="1291" y="3106"/>
                    </a:cubicBezTo>
                    <a:cubicBezTo>
                      <a:pt x="1168" y="3127"/>
                      <a:pt x="1045" y="3183"/>
                      <a:pt x="906" y="3183"/>
                    </a:cubicBezTo>
                    <a:cubicBezTo>
                      <a:pt x="883" y="3183"/>
                      <a:pt x="861" y="3181"/>
                      <a:pt x="837" y="3178"/>
                    </a:cubicBezTo>
                    <a:cubicBezTo>
                      <a:pt x="646" y="3130"/>
                      <a:pt x="287" y="2963"/>
                      <a:pt x="550" y="2676"/>
                    </a:cubicBezTo>
                    <a:cubicBezTo>
                      <a:pt x="694" y="2508"/>
                      <a:pt x="1076" y="2389"/>
                      <a:pt x="1268" y="2269"/>
                    </a:cubicBezTo>
                    <a:cubicBezTo>
                      <a:pt x="1746" y="2006"/>
                      <a:pt x="2248" y="1719"/>
                      <a:pt x="2750" y="1456"/>
                    </a:cubicBezTo>
                    <a:cubicBezTo>
                      <a:pt x="3228" y="1170"/>
                      <a:pt x="3706" y="907"/>
                      <a:pt x="4208" y="644"/>
                    </a:cubicBezTo>
                    <a:cubicBezTo>
                      <a:pt x="4408" y="535"/>
                      <a:pt x="4676" y="371"/>
                      <a:pt x="4929" y="371"/>
                    </a:cubicBezTo>
                    <a:cubicBezTo>
                      <a:pt x="5010" y="371"/>
                      <a:pt x="5089" y="388"/>
                      <a:pt x="5165" y="428"/>
                    </a:cubicBezTo>
                    <a:cubicBezTo>
                      <a:pt x="5308" y="524"/>
                      <a:pt x="5523" y="859"/>
                      <a:pt x="5308" y="978"/>
                    </a:cubicBezTo>
                    <a:cubicBezTo>
                      <a:pt x="5126" y="1099"/>
                      <a:pt x="5234" y="1340"/>
                      <a:pt x="5388" y="1340"/>
                    </a:cubicBezTo>
                    <a:cubicBezTo>
                      <a:pt x="5416" y="1340"/>
                      <a:pt x="5446" y="1332"/>
                      <a:pt x="5475" y="1313"/>
                    </a:cubicBezTo>
                    <a:cubicBezTo>
                      <a:pt x="5977" y="1026"/>
                      <a:pt x="5738" y="285"/>
                      <a:pt x="5284" y="70"/>
                    </a:cubicBezTo>
                    <a:cubicBezTo>
                      <a:pt x="5174" y="21"/>
                      <a:pt x="5059" y="1"/>
                      <a:pt x="49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5"/>
              <p:cNvSpPr/>
              <p:nvPr/>
            </p:nvSpPr>
            <p:spPr>
              <a:xfrm>
                <a:off x="1310413" y="2005113"/>
                <a:ext cx="22625" cy="17400"/>
              </a:xfrm>
              <a:custGeom>
                <a:avLst/>
                <a:gdLst/>
                <a:ahLst/>
                <a:cxnLst/>
                <a:rect l="l" t="t" r="r" b="b"/>
                <a:pathLst>
                  <a:path w="905" h="696" extrusionOk="0">
                    <a:moveTo>
                      <a:pt x="491" y="1"/>
                    </a:moveTo>
                    <a:cubicBezTo>
                      <a:pt x="253" y="1"/>
                      <a:pt x="1" y="142"/>
                      <a:pt x="53" y="389"/>
                    </a:cubicBezTo>
                    <a:lnTo>
                      <a:pt x="29" y="389"/>
                    </a:lnTo>
                    <a:cubicBezTo>
                      <a:pt x="29" y="598"/>
                      <a:pt x="222" y="696"/>
                      <a:pt x="423" y="696"/>
                    </a:cubicBezTo>
                    <a:cubicBezTo>
                      <a:pt x="658" y="696"/>
                      <a:pt x="904" y="562"/>
                      <a:pt x="866" y="317"/>
                    </a:cubicBezTo>
                    <a:cubicBezTo>
                      <a:pt x="877" y="99"/>
                      <a:pt x="689"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5"/>
              <p:cNvSpPr/>
              <p:nvPr/>
            </p:nvSpPr>
            <p:spPr>
              <a:xfrm>
                <a:off x="1304538" y="1956238"/>
                <a:ext cx="14375" cy="10800"/>
              </a:xfrm>
              <a:custGeom>
                <a:avLst/>
                <a:gdLst/>
                <a:ahLst/>
                <a:cxnLst/>
                <a:rect l="l" t="t" r="r" b="b"/>
                <a:pathLst>
                  <a:path w="575" h="432" extrusionOk="0">
                    <a:moveTo>
                      <a:pt x="288" y="1"/>
                    </a:moveTo>
                    <a:cubicBezTo>
                      <a:pt x="1" y="1"/>
                      <a:pt x="1" y="431"/>
                      <a:pt x="288" y="431"/>
                    </a:cubicBezTo>
                    <a:cubicBezTo>
                      <a:pt x="575" y="431"/>
                      <a:pt x="575"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5"/>
              <p:cNvSpPr/>
              <p:nvPr/>
            </p:nvSpPr>
            <p:spPr>
              <a:xfrm>
                <a:off x="1277663" y="1924563"/>
                <a:ext cx="13775" cy="10800"/>
              </a:xfrm>
              <a:custGeom>
                <a:avLst/>
                <a:gdLst/>
                <a:ahLst/>
                <a:cxnLst/>
                <a:rect l="l" t="t" r="r" b="b"/>
                <a:pathLst>
                  <a:path w="551" h="432" extrusionOk="0">
                    <a:moveTo>
                      <a:pt x="287" y="1"/>
                    </a:moveTo>
                    <a:cubicBezTo>
                      <a:pt x="0" y="1"/>
                      <a:pt x="0" y="431"/>
                      <a:pt x="287" y="431"/>
                    </a:cubicBezTo>
                    <a:cubicBezTo>
                      <a:pt x="550" y="431"/>
                      <a:pt x="550"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5"/>
              <p:cNvSpPr/>
              <p:nvPr/>
            </p:nvSpPr>
            <p:spPr>
              <a:xfrm>
                <a:off x="1139188" y="1747613"/>
                <a:ext cx="46925" cy="24600"/>
              </a:xfrm>
              <a:custGeom>
                <a:avLst/>
                <a:gdLst/>
                <a:ahLst/>
                <a:cxnLst/>
                <a:rect l="l" t="t" r="r" b="b"/>
                <a:pathLst>
                  <a:path w="1877" h="984" extrusionOk="0">
                    <a:moveTo>
                      <a:pt x="1614" y="1"/>
                    </a:moveTo>
                    <a:cubicBezTo>
                      <a:pt x="1585" y="1"/>
                      <a:pt x="1554" y="8"/>
                      <a:pt x="1523" y="26"/>
                    </a:cubicBezTo>
                    <a:cubicBezTo>
                      <a:pt x="1068" y="217"/>
                      <a:pt x="638" y="432"/>
                      <a:pt x="184" y="648"/>
                    </a:cubicBezTo>
                    <a:cubicBezTo>
                      <a:pt x="0" y="729"/>
                      <a:pt x="112" y="984"/>
                      <a:pt x="282" y="984"/>
                    </a:cubicBezTo>
                    <a:cubicBezTo>
                      <a:pt x="312" y="984"/>
                      <a:pt x="343" y="976"/>
                      <a:pt x="375" y="958"/>
                    </a:cubicBezTo>
                    <a:cubicBezTo>
                      <a:pt x="829" y="767"/>
                      <a:pt x="1260" y="552"/>
                      <a:pt x="1714" y="337"/>
                    </a:cubicBezTo>
                    <a:cubicBezTo>
                      <a:pt x="1877" y="255"/>
                      <a:pt x="1780" y="1"/>
                      <a:pt x="1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5"/>
              <p:cNvSpPr/>
              <p:nvPr/>
            </p:nvSpPr>
            <p:spPr>
              <a:xfrm>
                <a:off x="1192288" y="1733463"/>
                <a:ext cx="23725" cy="13475"/>
              </a:xfrm>
              <a:custGeom>
                <a:avLst/>
                <a:gdLst/>
                <a:ahLst/>
                <a:cxnLst/>
                <a:rect l="l" t="t" r="r" b="b"/>
                <a:pathLst>
                  <a:path w="949" h="539" extrusionOk="0">
                    <a:moveTo>
                      <a:pt x="675" y="0"/>
                    </a:moveTo>
                    <a:cubicBezTo>
                      <a:pt x="649" y="0"/>
                      <a:pt x="622" y="6"/>
                      <a:pt x="594" y="18"/>
                    </a:cubicBezTo>
                    <a:cubicBezTo>
                      <a:pt x="451" y="66"/>
                      <a:pt x="331" y="138"/>
                      <a:pt x="188" y="209"/>
                    </a:cubicBezTo>
                    <a:cubicBezTo>
                      <a:pt x="0" y="293"/>
                      <a:pt x="121" y="538"/>
                      <a:pt x="296" y="538"/>
                    </a:cubicBezTo>
                    <a:cubicBezTo>
                      <a:pt x="323" y="538"/>
                      <a:pt x="351" y="533"/>
                      <a:pt x="379" y="520"/>
                    </a:cubicBezTo>
                    <a:cubicBezTo>
                      <a:pt x="498" y="449"/>
                      <a:pt x="642" y="401"/>
                      <a:pt x="761" y="329"/>
                    </a:cubicBezTo>
                    <a:cubicBezTo>
                      <a:pt x="948" y="246"/>
                      <a:pt x="846" y="0"/>
                      <a:pt x="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25"/>
            <p:cNvGrpSpPr/>
            <p:nvPr/>
          </p:nvGrpSpPr>
          <p:grpSpPr>
            <a:xfrm>
              <a:off x="640550" y="1569300"/>
              <a:ext cx="221975" cy="459000"/>
              <a:chOff x="523025" y="1168425"/>
              <a:chExt cx="221975" cy="459000"/>
            </a:xfrm>
          </p:grpSpPr>
          <p:sp>
            <p:nvSpPr>
              <p:cNvPr id="220" name="Google Shape;220;p25"/>
              <p:cNvSpPr/>
              <p:nvPr/>
            </p:nvSpPr>
            <p:spPr>
              <a:xfrm>
                <a:off x="609100" y="1319575"/>
                <a:ext cx="28575" cy="19150"/>
              </a:xfrm>
              <a:custGeom>
                <a:avLst/>
                <a:gdLst/>
                <a:ahLst/>
                <a:cxnLst/>
                <a:rect l="l" t="t" r="r" b="b"/>
                <a:pathLst>
                  <a:path w="1143" h="766" extrusionOk="0">
                    <a:moveTo>
                      <a:pt x="480" y="0"/>
                    </a:moveTo>
                    <a:cubicBezTo>
                      <a:pt x="383" y="0"/>
                      <a:pt x="294" y="42"/>
                      <a:pt x="240" y="144"/>
                    </a:cubicBezTo>
                    <a:lnTo>
                      <a:pt x="216" y="120"/>
                    </a:lnTo>
                    <a:lnTo>
                      <a:pt x="216" y="120"/>
                    </a:lnTo>
                    <a:cubicBezTo>
                      <a:pt x="1" y="389"/>
                      <a:pt x="364" y="766"/>
                      <a:pt x="660" y="766"/>
                    </a:cubicBezTo>
                    <a:cubicBezTo>
                      <a:pt x="758" y="766"/>
                      <a:pt x="849" y="724"/>
                      <a:pt x="909" y="622"/>
                    </a:cubicBezTo>
                    <a:cubicBezTo>
                      <a:pt x="1142" y="372"/>
                      <a:pt x="771" y="0"/>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5"/>
              <p:cNvSpPr/>
              <p:nvPr/>
            </p:nvSpPr>
            <p:spPr>
              <a:xfrm>
                <a:off x="635925" y="1263175"/>
                <a:ext cx="44100" cy="29150"/>
              </a:xfrm>
              <a:custGeom>
                <a:avLst/>
                <a:gdLst/>
                <a:ahLst/>
                <a:cxnLst/>
                <a:rect l="l" t="t" r="r" b="b"/>
                <a:pathLst>
                  <a:path w="1764" h="1166" extrusionOk="0">
                    <a:moveTo>
                      <a:pt x="766" y="0"/>
                    </a:moveTo>
                    <a:cubicBezTo>
                      <a:pt x="612" y="0"/>
                      <a:pt x="472" y="65"/>
                      <a:pt x="386" y="224"/>
                    </a:cubicBezTo>
                    <a:lnTo>
                      <a:pt x="338" y="201"/>
                    </a:lnTo>
                    <a:lnTo>
                      <a:pt x="338" y="201"/>
                    </a:lnTo>
                    <a:cubicBezTo>
                      <a:pt x="0" y="610"/>
                      <a:pt x="550" y="1166"/>
                      <a:pt x="1001" y="1166"/>
                    </a:cubicBezTo>
                    <a:cubicBezTo>
                      <a:pt x="1156" y="1166"/>
                      <a:pt x="1299" y="1100"/>
                      <a:pt x="1390" y="942"/>
                    </a:cubicBezTo>
                    <a:cubicBezTo>
                      <a:pt x="1764" y="550"/>
                      <a:pt x="1211"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5"/>
              <p:cNvSpPr/>
              <p:nvPr/>
            </p:nvSpPr>
            <p:spPr>
              <a:xfrm>
                <a:off x="523025" y="1200000"/>
                <a:ext cx="200375" cy="427425"/>
              </a:xfrm>
              <a:custGeom>
                <a:avLst/>
                <a:gdLst/>
                <a:ahLst/>
                <a:cxnLst/>
                <a:rect l="l" t="t" r="r" b="b"/>
                <a:pathLst>
                  <a:path w="8015" h="17097" extrusionOk="0">
                    <a:moveTo>
                      <a:pt x="3625" y="0"/>
                    </a:moveTo>
                    <a:cubicBezTo>
                      <a:pt x="3554" y="0"/>
                      <a:pt x="3486" y="37"/>
                      <a:pt x="3468" y="122"/>
                    </a:cubicBezTo>
                    <a:cubicBezTo>
                      <a:pt x="2798" y="2632"/>
                      <a:pt x="2153" y="5142"/>
                      <a:pt x="1483" y="7653"/>
                    </a:cubicBezTo>
                    <a:cubicBezTo>
                      <a:pt x="1172" y="8896"/>
                      <a:pt x="838" y="10115"/>
                      <a:pt x="527" y="11358"/>
                    </a:cubicBezTo>
                    <a:cubicBezTo>
                      <a:pt x="240" y="12410"/>
                      <a:pt x="1" y="13510"/>
                      <a:pt x="121" y="14610"/>
                    </a:cubicBezTo>
                    <a:cubicBezTo>
                      <a:pt x="216" y="15494"/>
                      <a:pt x="599" y="16451"/>
                      <a:pt x="1435" y="16905"/>
                    </a:cubicBezTo>
                    <a:cubicBezTo>
                      <a:pt x="1676" y="17036"/>
                      <a:pt x="1916" y="17096"/>
                      <a:pt x="2147" y="17096"/>
                    </a:cubicBezTo>
                    <a:cubicBezTo>
                      <a:pt x="2674" y="17096"/>
                      <a:pt x="3152" y="16782"/>
                      <a:pt x="3468" y="16283"/>
                    </a:cubicBezTo>
                    <a:cubicBezTo>
                      <a:pt x="3707" y="15853"/>
                      <a:pt x="3850" y="15375"/>
                      <a:pt x="4018" y="14945"/>
                    </a:cubicBezTo>
                    <a:cubicBezTo>
                      <a:pt x="4233" y="14347"/>
                      <a:pt x="4424" y="13749"/>
                      <a:pt x="4639" y="13175"/>
                    </a:cubicBezTo>
                    <a:cubicBezTo>
                      <a:pt x="5046" y="11956"/>
                      <a:pt x="5428" y="10737"/>
                      <a:pt x="5811" y="9541"/>
                    </a:cubicBezTo>
                    <a:cubicBezTo>
                      <a:pt x="6624" y="6816"/>
                      <a:pt x="7341" y="4090"/>
                      <a:pt x="7986" y="1317"/>
                    </a:cubicBezTo>
                    <a:cubicBezTo>
                      <a:pt x="8015" y="1174"/>
                      <a:pt x="7899" y="1083"/>
                      <a:pt x="7790" y="1083"/>
                    </a:cubicBezTo>
                    <a:cubicBezTo>
                      <a:pt x="7717" y="1083"/>
                      <a:pt x="7647" y="1125"/>
                      <a:pt x="7628" y="1221"/>
                    </a:cubicBezTo>
                    <a:cubicBezTo>
                      <a:pt x="6600" y="5716"/>
                      <a:pt x="5309" y="10139"/>
                      <a:pt x="3778" y="14490"/>
                    </a:cubicBezTo>
                    <a:cubicBezTo>
                      <a:pt x="3521" y="15238"/>
                      <a:pt x="3196" y="16740"/>
                      <a:pt x="2176" y="16740"/>
                    </a:cubicBezTo>
                    <a:cubicBezTo>
                      <a:pt x="2153" y="16740"/>
                      <a:pt x="2129" y="16739"/>
                      <a:pt x="2105" y="16738"/>
                    </a:cubicBezTo>
                    <a:cubicBezTo>
                      <a:pt x="1053" y="16666"/>
                      <a:pt x="551" y="15375"/>
                      <a:pt x="479" y="14466"/>
                    </a:cubicBezTo>
                    <a:cubicBezTo>
                      <a:pt x="384" y="13438"/>
                      <a:pt x="623" y="12386"/>
                      <a:pt x="886" y="11382"/>
                    </a:cubicBezTo>
                    <a:cubicBezTo>
                      <a:pt x="1172" y="10235"/>
                      <a:pt x="1483" y="9111"/>
                      <a:pt x="1794" y="7963"/>
                    </a:cubicBezTo>
                    <a:cubicBezTo>
                      <a:pt x="2464" y="5381"/>
                      <a:pt x="3133" y="2799"/>
                      <a:pt x="3826" y="217"/>
                    </a:cubicBezTo>
                    <a:cubicBezTo>
                      <a:pt x="3855" y="87"/>
                      <a:pt x="3735" y="0"/>
                      <a:pt x="36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5"/>
              <p:cNvSpPr/>
              <p:nvPr/>
            </p:nvSpPr>
            <p:spPr>
              <a:xfrm>
                <a:off x="554725" y="1354850"/>
                <a:ext cx="105800" cy="219050"/>
              </a:xfrm>
              <a:custGeom>
                <a:avLst/>
                <a:gdLst/>
                <a:ahLst/>
                <a:cxnLst/>
                <a:rect l="l" t="t" r="r" b="b"/>
                <a:pathLst>
                  <a:path w="4232" h="8762" extrusionOk="0">
                    <a:moveTo>
                      <a:pt x="3873" y="0"/>
                    </a:moveTo>
                    <a:lnTo>
                      <a:pt x="2319" y="72"/>
                    </a:lnTo>
                    <a:cubicBezTo>
                      <a:pt x="2277" y="59"/>
                      <a:pt x="2235" y="53"/>
                      <a:pt x="2195" y="53"/>
                    </a:cubicBezTo>
                    <a:cubicBezTo>
                      <a:pt x="2008" y="53"/>
                      <a:pt x="1852" y="182"/>
                      <a:pt x="1793" y="359"/>
                    </a:cubicBezTo>
                    <a:cubicBezTo>
                      <a:pt x="1219" y="2558"/>
                      <a:pt x="1243" y="2272"/>
                      <a:pt x="574" y="4782"/>
                    </a:cubicBezTo>
                    <a:cubicBezTo>
                      <a:pt x="287" y="5858"/>
                      <a:pt x="0" y="7053"/>
                      <a:pt x="311" y="8009"/>
                    </a:cubicBezTo>
                    <a:cubicBezTo>
                      <a:pt x="447" y="8417"/>
                      <a:pt x="740" y="8762"/>
                      <a:pt x="1063" y="8762"/>
                    </a:cubicBezTo>
                    <a:cubicBezTo>
                      <a:pt x="1138" y="8762"/>
                      <a:pt x="1215" y="8743"/>
                      <a:pt x="1291" y="8703"/>
                    </a:cubicBezTo>
                    <a:cubicBezTo>
                      <a:pt x="1650" y="8535"/>
                      <a:pt x="1841" y="8033"/>
                      <a:pt x="2008" y="7579"/>
                    </a:cubicBezTo>
                    <a:cubicBezTo>
                      <a:pt x="3084" y="4375"/>
                      <a:pt x="3443" y="3563"/>
                      <a:pt x="4184" y="502"/>
                    </a:cubicBezTo>
                    <a:cubicBezTo>
                      <a:pt x="4232" y="287"/>
                      <a:pt x="4112" y="48"/>
                      <a:pt x="38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5"/>
              <p:cNvSpPr/>
              <p:nvPr/>
            </p:nvSpPr>
            <p:spPr>
              <a:xfrm>
                <a:off x="591175" y="1168425"/>
                <a:ext cx="153825" cy="62925"/>
              </a:xfrm>
              <a:custGeom>
                <a:avLst/>
                <a:gdLst/>
                <a:ahLst/>
                <a:cxnLst/>
                <a:rect l="l" t="t" r="r" b="b"/>
                <a:pathLst>
                  <a:path w="6153" h="2517" extrusionOk="0">
                    <a:moveTo>
                      <a:pt x="651" y="1"/>
                    </a:moveTo>
                    <a:cubicBezTo>
                      <a:pt x="554" y="1"/>
                      <a:pt x="463" y="14"/>
                      <a:pt x="383" y="46"/>
                    </a:cubicBezTo>
                    <a:cubicBezTo>
                      <a:pt x="96" y="141"/>
                      <a:pt x="1" y="476"/>
                      <a:pt x="24" y="739"/>
                    </a:cubicBezTo>
                    <a:cubicBezTo>
                      <a:pt x="96" y="1146"/>
                      <a:pt x="431" y="1361"/>
                      <a:pt x="766" y="1528"/>
                    </a:cubicBezTo>
                    <a:cubicBezTo>
                      <a:pt x="794" y="1540"/>
                      <a:pt x="821" y="1546"/>
                      <a:pt x="846" y="1546"/>
                    </a:cubicBezTo>
                    <a:cubicBezTo>
                      <a:pt x="1018" y="1546"/>
                      <a:pt x="1123" y="1297"/>
                      <a:pt x="957" y="1193"/>
                    </a:cubicBezTo>
                    <a:cubicBezTo>
                      <a:pt x="718" y="1074"/>
                      <a:pt x="287" y="883"/>
                      <a:pt x="407" y="548"/>
                    </a:cubicBezTo>
                    <a:cubicBezTo>
                      <a:pt x="453" y="438"/>
                      <a:pt x="569" y="401"/>
                      <a:pt x="709" y="401"/>
                    </a:cubicBezTo>
                    <a:cubicBezTo>
                      <a:pt x="933" y="401"/>
                      <a:pt x="1216" y="494"/>
                      <a:pt x="1363" y="524"/>
                    </a:cubicBezTo>
                    <a:cubicBezTo>
                      <a:pt x="1961" y="620"/>
                      <a:pt x="2559" y="739"/>
                      <a:pt x="3156" y="859"/>
                    </a:cubicBezTo>
                    <a:cubicBezTo>
                      <a:pt x="3706" y="978"/>
                      <a:pt x="4280" y="1074"/>
                      <a:pt x="4830" y="1193"/>
                    </a:cubicBezTo>
                    <a:cubicBezTo>
                      <a:pt x="5069" y="1241"/>
                      <a:pt x="5308" y="1313"/>
                      <a:pt x="5499" y="1480"/>
                    </a:cubicBezTo>
                    <a:cubicBezTo>
                      <a:pt x="5612" y="1593"/>
                      <a:pt x="5725" y="2155"/>
                      <a:pt x="5434" y="2155"/>
                    </a:cubicBezTo>
                    <a:cubicBezTo>
                      <a:pt x="5417" y="2155"/>
                      <a:pt x="5399" y="2154"/>
                      <a:pt x="5380" y="2150"/>
                    </a:cubicBezTo>
                    <a:cubicBezTo>
                      <a:pt x="5372" y="2149"/>
                      <a:pt x="5365" y="2149"/>
                      <a:pt x="5357" y="2149"/>
                    </a:cubicBezTo>
                    <a:cubicBezTo>
                      <a:pt x="5135" y="2149"/>
                      <a:pt x="5052" y="2485"/>
                      <a:pt x="5260" y="2508"/>
                    </a:cubicBezTo>
                    <a:cubicBezTo>
                      <a:pt x="5297" y="2514"/>
                      <a:pt x="5332" y="2517"/>
                      <a:pt x="5367" y="2517"/>
                    </a:cubicBezTo>
                    <a:cubicBezTo>
                      <a:pt x="5894" y="2517"/>
                      <a:pt x="6153" y="1857"/>
                      <a:pt x="5906" y="1408"/>
                    </a:cubicBezTo>
                    <a:cubicBezTo>
                      <a:pt x="5738" y="1098"/>
                      <a:pt x="5356" y="954"/>
                      <a:pt x="5021" y="859"/>
                    </a:cubicBezTo>
                    <a:cubicBezTo>
                      <a:pt x="4495" y="739"/>
                      <a:pt x="3945" y="643"/>
                      <a:pt x="3395" y="548"/>
                    </a:cubicBezTo>
                    <a:cubicBezTo>
                      <a:pt x="2822" y="428"/>
                      <a:pt x="2248" y="309"/>
                      <a:pt x="1674" y="213"/>
                    </a:cubicBezTo>
                    <a:cubicBezTo>
                      <a:pt x="1396" y="157"/>
                      <a:pt x="987" y="1"/>
                      <a:pt x="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5"/>
              <p:cNvSpPr/>
              <p:nvPr/>
            </p:nvSpPr>
            <p:spPr>
              <a:xfrm>
                <a:off x="575025" y="1523400"/>
                <a:ext cx="14375" cy="11375"/>
              </a:xfrm>
              <a:custGeom>
                <a:avLst/>
                <a:gdLst/>
                <a:ahLst/>
                <a:cxnLst/>
                <a:rect l="l" t="t" r="r" b="b"/>
                <a:pathLst>
                  <a:path w="575" h="455" extrusionOk="0">
                    <a:moveTo>
                      <a:pt x="288" y="0"/>
                    </a:moveTo>
                    <a:cubicBezTo>
                      <a:pt x="1" y="0"/>
                      <a:pt x="1" y="455"/>
                      <a:pt x="288" y="455"/>
                    </a:cubicBezTo>
                    <a:cubicBezTo>
                      <a:pt x="575" y="455"/>
                      <a:pt x="575"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5"/>
              <p:cNvSpPr/>
              <p:nvPr/>
            </p:nvSpPr>
            <p:spPr>
              <a:xfrm>
                <a:off x="589975" y="1449875"/>
                <a:ext cx="13775" cy="11375"/>
              </a:xfrm>
              <a:custGeom>
                <a:avLst/>
                <a:gdLst/>
                <a:ahLst/>
                <a:cxnLst/>
                <a:rect l="l" t="t" r="r" b="b"/>
                <a:pathLst>
                  <a:path w="551" h="455" extrusionOk="0">
                    <a:moveTo>
                      <a:pt x="264" y="1"/>
                    </a:moveTo>
                    <a:cubicBezTo>
                      <a:pt x="1" y="1"/>
                      <a:pt x="1" y="455"/>
                      <a:pt x="264" y="455"/>
                    </a:cubicBezTo>
                    <a:cubicBezTo>
                      <a:pt x="551" y="455"/>
                      <a:pt x="551"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5"/>
              <p:cNvSpPr/>
              <p:nvPr/>
            </p:nvSpPr>
            <p:spPr>
              <a:xfrm>
                <a:off x="593575" y="1497700"/>
                <a:ext cx="14350" cy="11375"/>
              </a:xfrm>
              <a:custGeom>
                <a:avLst/>
                <a:gdLst/>
                <a:ahLst/>
                <a:cxnLst/>
                <a:rect l="l" t="t" r="r" b="b"/>
                <a:pathLst>
                  <a:path w="574" h="455" extrusionOk="0">
                    <a:moveTo>
                      <a:pt x="287" y="0"/>
                    </a:moveTo>
                    <a:cubicBezTo>
                      <a:pt x="0" y="0"/>
                      <a:pt x="0" y="455"/>
                      <a:pt x="287" y="455"/>
                    </a:cubicBezTo>
                    <a:cubicBezTo>
                      <a:pt x="574" y="455"/>
                      <a:pt x="574"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5"/>
              <p:cNvSpPr/>
              <p:nvPr/>
            </p:nvSpPr>
            <p:spPr>
              <a:xfrm>
                <a:off x="612100" y="1449875"/>
                <a:ext cx="13775" cy="11375"/>
              </a:xfrm>
              <a:custGeom>
                <a:avLst/>
                <a:gdLst/>
                <a:ahLst/>
                <a:cxnLst/>
                <a:rect l="l" t="t" r="r" b="b"/>
                <a:pathLst>
                  <a:path w="551" h="455" extrusionOk="0">
                    <a:moveTo>
                      <a:pt x="263" y="1"/>
                    </a:moveTo>
                    <a:cubicBezTo>
                      <a:pt x="0" y="1"/>
                      <a:pt x="0" y="455"/>
                      <a:pt x="263" y="455"/>
                    </a:cubicBezTo>
                    <a:cubicBezTo>
                      <a:pt x="550" y="455"/>
                      <a:pt x="550"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5"/>
              <p:cNvSpPr/>
              <p:nvPr/>
            </p:nvSpPr>
            <p:spPr>
              <a:xfrm>
                <a:off x="600750" y="1394900"/>
                <a:ext cx="14350" cy="11375"/>
              </a:xfrm>
              <a:custGeom>
                <a:avLst/>
                <a:gdLst/>
                <a:ahLst/>
                <a:cxnLst/>
                <a:rect l="l" t="t" r="r" b="b"/>
                <a:pathLst>
                  <a:path w="574" h="455" extrusionOk="0">
                    <a:moveTo>
                      <a:pt x="287" y="0"/>
                    </a:moveTo>
                    <a:cubicBezTo>
                      <a:pt x="0" y="0"/>
                      <a:pt x="0" y="454"/>
                      <a:pt x="287" y="454"/>
                    </a:cubicBezTo>
                    <a:cubicBezTo>
                      <a:pt x="574" y="454"/>
                      <a:pt x="574"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5"/>
              <p:cNvSpPr/>
              <p:nvPr/>
            </p:nvSpPr>
            <p:spPr>
              <a:xfrm>
                <a:off x="626450" y="1413425"/>
                <a:ext cx="14350" cy="10775"/>
              </a:xfrm>
              <a:custGeom>
                <a:avLst/>
                <a:gdLst/>
                <a:ahLst/>
                <a:cxnLst/>
                <a:rect l="l" t="t" r="r" b="b"/>
                <a:pathLst>
                  <a:path w="574" h="431" extrusionOk="0">
                    <a:moveTo>
                      <a:pt x="287" y="0"/>
                    </a:moveTo>
                    <a:cubicBezTo>
                      <a:pt x="0" y="0"/>
                      <a:pt x="0" y="431"/>
                      <a:pt x="287" y="431"/>
                    </a:cubicBezTo>
                    <a:cubicBezTo>
                      <a:pt x="574" y="431"/>
                      <a:pt x="574"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5"/>
              <p:cNvSpPr/>
              <p:nvPr/>
            </p:nvSpPr>
            <p:spPr>
              <a:xfrm>
                <a:off x="603675" y="1199200"/>
                <a:ext cx="48550" cy="18425"/>
              </a:xfrm>
              <a:custGeom>
                <a:avLst/>
                <a:gdLst/>
                <a:ahLst/>
                <a:cxnLst/>
                <a:rect l="l" t="t" r="r" b="b"/>
                <a:pathLst>
                  <a:path w="1942" h="737" extrusionOk="0">
                    <a:moveTo>
                      <a:pt x="252" y="1"/>
                    </a:moveTo>
                    <a:cubicBezTo>
                      <a:pt x="60" y="1"/>
                      <a:pt x="0" y="303"/>
                      <a:pt x="218" y="369"/>
                    </a:cubicBezTo>
                    <a:cubicBezTo>
                      <a:pt x="696" y="488"/>
                      <a:pt x="1174" y="608"/>
                      <a:pt x="1628" y="727"/>
                    </a:cubicBezTo>
                    <a:cubicBezTo>
                      <a:pt x="1650" y="734"/>
                      <a:pt x="1670" y="737"/>
                      <a:pt x="1689" y="737"/>
                    </a:cubicBezTo>
                    <a:cubicBezTo>
                      <a:pt x="1882" y="737"/>
                      <a:pt x="1941" y="436"/>
                      <a:pt x="1724" y="393"/>
                    </a:cubicBezTo>
                    <a:cubicBezTo>
                      <a:pt x="1270" y="249"/>
                      <a:pt x="792" y="130"/>
                      <a:pt x="313" y="10"/>
                    </a:cubicBezTo>
                    <a:cubicBezTo>
                      <a:pt x="292" y="4"/>
                      <a:pt x="271"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5"/>
              <p:cNvSpPr/>
              <p:nvPr/>
            </p:nvSpPr>
            <p:spPr>
              <a:xfrm>
                <a:off x="660450" y="1214150"/>
                <a:ext cx="24050" cy="11850"/>
              </a:xfrm>
              <a:custGeom>
                <a:avLst/>
                <a:gdLst/>
                <a:ahLst/>
                <a:cxnLst/>
                <a:rect l="l" t="t" r="r" b="b"/>
                <a:pathLst>
                  <a:path w="962" h="474" extrusionOk="0">
                    <a:moveTo>
                      <a:pt x="258" y="0"/>
                    </a:moveTo>
                    <a:cubicBezTo>
                      <a:pt x="80" y="0"/>
                      <a:pt x="0" y="303"/>
                      <a:pt x="218" y="368"/>
                    </a:cubicBezTo>
                    <a:cubicBezTo>
                      <a:pt x="361" y="392"/>
                      <a:pt x="505" y="440"/>
                      <a:pt x="648" y="464"/>
                    </a:cubicBezTo>
                    <a:cubicBezTo>
                      <a:pt x="668" y="471"/>
                      <a:pt x="686" y="474"/>
                      <a:pt x="704" y="474"/>
                    </a:cubicBezTo>
                    <a:cubicBezTo>
                      <a:pt x="882" y="474"/>
                      <a:pt x="961" y="173"/>
                      <a:pt x="744" y="129"/>
                    </a:cubicBezTo>
                    <a:cubicBezTo>
                      <a:pt x="601" y="82"/>
                      <a:pt x="457" y="58"/>
                      <a:pt x="314" y="10"/>
                    </a:cubicBezTo>
                    <a:cubicBezTo>
                      <a:pt x="294" y="3"/>
                      <a:pt x="276"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 name="Google Shape;233;p25"/>
            <p:cNvGrpSpPr/>
            <p:nvPr/>
          </p:nvGrpSpPr>
          <p:grpSpPr>
            <a:xfrm>
              <a:off x="4387950" y="419888"/>
              <a:ext cx="617100" cy="542900"/>
              <a:chOff x="6140175" y="2933025"/>
              <a:chExt cx="617100" cy="542900"/>
            </a:xfrm>
          </p:grpSpPr>
          <p:sp>
            <p:nvSpPr>
              <p:cNvPr id="234" name="Google Shape;234;p25"/>
              <p:cNvSpPr/>
              <p:nvPr/>
            </p:nvSpPr>
            <p:spPr>
              <a:xfrm>
                <a:off x="6140175" y="2933025"/>
                <a:ext cx="617100" cy="542900"/>
              </a:xfrm>
              <a:custGeom>
                <a:avLst/>
                <a:gdLst/>
                <a:ahLst/>
                <a:cxnLst/>
                <a:rect l="l" t="t" r="r" b="b"/>
                <a:pathLst>
                  <a:path w="24684" h="21716" extrusionOk="0">
                    <a:moveTo>
                      <a:pt x="14046" y="377"/>
                    </a:moveTo>
                    <a:cubicBezTo>
                      <a:pt x="15802" y="377"/>
                      <a:pt x="17531" y="757"/>
                      <a:pt x="19137" y="1461"/>
                    </a:cubicBezTo>
                    <a:cubicBezTo>
                      <a:pt x="20859" y="2226"/>
                      <a:pt x="22293" y="3446"/>
                      <a:pt x="23273" y="5071"/>
                    </a:cubicBezTo>
                    <a:cubicBezTo>
                      <a:pt x="23799" y="5932"/>
                      <a:pt x="24158" y="6936"/>
                      <a:pt x="24206" y="7940"/>
                    </a:cubicBezTo>
                    <a:cubicBezTo>
                      <a:pt x="24254" y="8586"/>
                      <a:pt x="24134" y="9327"/>
                      <a:pt x="23536" y="9686"/>
                    </a:cubicBezTo>
                    <a:cubicBezTo>
                      <a:pt x="23375" y="9780"/>
                      <a:pt x="23199" y="9823"/>
                      <a:pt x="23021" y="9823"/>
                    </a:cubicBezTo>
                    <a:cubicBezTo>
                      <a:pt x="22751" y="9823"/>
                      <a:pt x="22476" y="9725"/>
                      <a:pt x="22245" y="9566"/>
                    </a:cubicBezTo>
                    <a:cubicBezTo>
                      <a:pt x="21696" y="9207"/>
                      <a:pt x="21863" y="8610"/>
                      <a:pt x="21815" y="8036"/>
                    </a:cubicBezTo>
                    <a:cubicBezTo>
                      <a:pt x="21716" y="6704"/>
                      <a:pt x="20592" y="5819"/>
                      <a:pt x="19364" y="5819"/>
                    </a:cubicBezTo>
                    <a:cubicBezTo>
                      <a:pt x="19115" y="5819"/>
                      <a:pt x="18861" y="5855"/>
                      <a:pt x="18611" y="5932"/>
                    </a:cubicBezTo>
                    <a:cubicBezTo>
                      <a:pt x="17296" y="6339"/>
                      <a:pt x="16316" y="7869"/>
                      <a:pt x="16388" y="9207"/>
                    </a:cubicBezTo>
                    <a:cubicBezTo>
                      <a:pt x="16412" y="9805"/>
                      <a:pt x="16579" y="10379"/>
                      <a:pt x="16723" y="10929"/>
                    </a:cubicBezTo>
                    <a:cubicBezTo>
                      <a:pt x="16914" y="11766"/>
                      <a:pt x="17057" y="12602"/>
                      <a:pt x="17081" y="13463"/>
                    </a:cubicBezTo>
                    <a:cubicBezTo>
                      <a:pt x="17177" y="15376"/>
                      <a:pt x="16747" y="17312"/>
                      <a:pt x="15527" y="18819"/>
                    </a:cubicBezTo>
                    <a:cubicBezTo>
                      <a:pt x="14523" y="20038"/>
                      <a:pt x="13089" y="20827"/>
                      <a:pt x="11558" y="21162"/>
                    </a:cubicBezTo>
                    <a:cubicBezTo>
                      <a:pt x="10986" y="21292"/>
                      <a:pt x="10399" y="21354"/>
                      <a:pt x="9811" y="21354"/>
                    </a:cubicBezTo>
                    <a:cubicBezTo>
                      <a:pt x="7380" y="21354"/>
                      <a:pt x="4918" y="20288"/>
                      <a:pt x="3262" y="18556"/>
                    </a:cubicBezTo>
                    <a:cubicBezTo>
                      <a:pt x="921" y="16074"/>
                      <a:pt x="460" y="12193"/>
                      <a:pt x="1273" y="8980"/>
                    </a:cubicBezTo>
                    <a:lnTo>
                      <a:pt x="1273" y="8980"/>
                    </a:lnTo>
                    <a:cubicBezTo>
                      <a:pt x="1274" y="8976"/>
                      <a:pt x="1276" y="8972"/>
                      <a:pt x="1278" y="8968"/>
                    </a:cubicBezTo>
                    <a:cubicBezTo>
                      <a:pt x="1732" y="7701"/>
                      <a:pt x="2306" y="6482"/>
                      <a:pt x="3143" y="5406"/>
                    </a:cubicBezTo>
                    <a:cubicBezTo>
                      <a:pt x="4195" y="4067"/>
                      <a:pt x="5581" y="3039"/>
                      <a:pt x="7064" y="2250"/>
                    </a:cubicBezTo>
                    <a:cubicBezTo>
                      <a:pt x="9096" y="1174"/>
                      <a:pt x="11295" y="457"/>
                      <a:pt x="13591" y="385"/>
                    </a:cubicBezTo>
                    <a:cubicBezTo>
                      <a:pt x="13743" y="380"/>
                      <a:pt x="13894" y="377"/>
                      <a:pt x="14046" y="377"/>
                    </a:cubicBezTo>
                    <a:close/>
                    <a:moveTo>
                      <a:pt x="13956" y="0"/>
                    </a:moveTo>
                    <a:cubicBezTo>
                      <a:pt x="11848" y="0"/>
                      <a:pt x="9808" y="564"/>
                      <a:pt x="7901" y="1437"/>
                    </a:cubicBezTo>
                    <a:cubicBezTo>
                      <a:pt x="6275" y="2179"/>
                      <a:pt x="4769" y="3135"/>
                      <a:pt x="3525" y="4426"/>
                    </a:cubicBezTo>
                    <a:cubicBezTo>
                      <a:pt x="2593" y="5406"/>
                      <a:pt x="1876" y="6578"/>
                      <a:pt x="1326" y="7821"/>
                    </a:cubicBezTo>
                    <a:cubicBezTo>
                      <a:pt x="1182" y="8179"/>
                      <a:pt x="1039" y="8514"/>
                      <a:pt x="919" y="8873"/>
                    </a:cubicBezTo>
                    <a:cubicBezTo>
                      <a:pt x="907" y="8909"/>
                      <a:pt x="907" y="8941"/>
                      <a:pt x="914" y="8970"/>
                    </a:cubicBezTo>
                    <a:lnTo>
                      <a:pt x="914" y="8970"/>
                    </a:lnTo>
                    <a:cubicBezTo>
                      <a:pt x="1" y="12593"/>
                      <a:pt x="734" y="16877"/>
                      <a:pt x="3645" y="19392"/>
                    </a:cubicBezTo>
                    <a:cubicBezTo>
                      <a:pt x="5325" y="20865"/>
                      <a:pt x="7585" y="21716"/>
                      <a:pt x="9827" y="21716"/>
                    </a:cubicBezTo>
                    <a:cubicBezTo>
                      <a:pt x="10934" y="21716"/>
                      <a:pt x="12037" y="21508"/>
                      <a:pt x="13065" y="21066"/>
                    </a:cubicBezTo>
                    <a:cubicBezTo>
                      <a:pt x="14499" y="20444"/>
                      <a:pt x="15695" y="19416"/>
                      <a:pt x="16484" y="18077"/>
                    </a:cubicBezTo>
                    <a:cubicBezTo>
                      <a:pt x="17392" y="16476"/>
                      <a:pt x="17583" y="14491"/>
                      <a:pt x="17392" y="12674"/>
                    </a:cubicBezTo>
                    <a:cubicBezTo>
                      <a:pt x="17320" y="11933"/>
                      <a:pt x="17153" y="11192"/>
                      <a:pt x="16962" y="10451"/>
                    </a:cubicBezTo>
                    <a:cubicBezTo>
                      <a:pt x="16842" y="9925"/>
                      <a:pt x="16699" y="9375"/>
                      <a:pt x="16747" y="8825"/>
                    </a:cubicBezTo>
                    <a:cubicBezTo>
                      <a:pt x="16881" y="7477"/>
                      <a:pt x="18086" y="6161"/>
                      <a:pt x="19423" y="6161"/>
                    </a:cubicBezTo>
                    <a:cubicBezTo>
                      <a:pt x="19747" y="6161"/>
                      <a:pt x="20078" y="6238"/>
                      <a:pt x="20404" y="6410"/>
                    </a:cubicBezTo>
                    <a:cubicBezTo>
                      <a:pt x="21241" y="6864"/>
                      <a:pt x="21528" y="7773"/>
                      <a:pt x="21456" y="8658"/>
                    </a:cubicBezTo>
                    <a:cubicBezTo>
                      <a:pt x="21409" y="9112"/>
                      <a:pt x="21648" y="9542"/>
                      <a:pt x="21982" y="9829"/>
                    </a:cubicBezTo>
                    <a:cubicBezTo>
                      <a:pt x="22277" y="10059"/>
                      <a:pt x="22621" y="10169"/>
                      <a:pt x="22961" y="10169"/>
                    </a:cubicBezTo>
                    <a:cubicBezTo>
                      <a:pt x="23502" y="10169"/>
                      <a:pt x="24031" y="9889"/>
                      <a:pt x="24325" y="9375"/>
                    </a:cubicBezTo>
                    <a:cubicBezTo>
                      <a:pt x="24684" y="8729"/>
                      <a:pt x="24612" y="7916"/>
                      <a:pt x="24493" y="7223"/>
                    </a:cubicBezTo>
                    <a:cubicBezTo>
                      <a:pt x="24325" y="6267"/>
                      <a:pt x="23919" y="5382"/>
                      <a:pt x="23393" y="4569"/>
                    </a:cubicBezTo>
                    <a:cubicBezTo>
                      <a:pt x="22437" y="3063"/>
                      <a:pt x="21026" y="1939"/>
                      <a:pt x="19400" y="1198"/>
                    </a:cubicBezTo>
                    <a:cubicBezTo>
                      <a:pt x="17775" y="457"/>
                      <a:pt x="16005" y="51"/>
                      <a:pt x="14212" y="3"/>
                    </a:cubicBezTo>
                    <a:cubicBezTo>
                      <a:pt x="14127" y="1"/>
                      <a:pt x="14042" y="0"/>
                      <a:pt x="13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5"/>
              <p:cNvSpPr/>
              <p:nvPr/>
            </p:nvSpPr>
            <p:spPr>
              <a:xfrm>
                <a:off x="6187650" y="3116775"/>
                <a:ext cx="353275" cy="324375"/>
              </a:xfrm>
              <a:custGeom>
                <a:avLst/>
                <a:gdLst/>
                <a:ahLst/>
                <a:cxnLst/>
                <a:rect l="l" t="t" r="r" b="b"/>
                <a:pathLst>
                  <a:path w="14131" h="12975" extrusionOk="0">
                    <a:moveTo>
                      <a:pt x="5502" y="1"/>
                    </a:moveTo>
                    <a:cubicBezTo>
                      <a:pt x="5114" y="1"/>
                      <a:pt x="4728" y="75"/>
                      <a:pt x="4376" y="232"/>
                    </a:cubicBezTo>
                    <a:cubicBezTo>
                      <a:pt x="3867" y="444"/>
                      <a:pt x="3358" y="825"/>
                      <a:pt x="2815" y="825"/>
                    </a:cubicBezTo>
                    <a:cubicBezTo>
                      <a:pt x="2746" y="825"/>
                      <a:pt x="2677" y="819"/>
                      <a:pt x="2607" y="806"/>
                    </a:cubicBezTo>
                    <a:cubicBezTo>
                      <a:pt x="2391" y="758"/>
                      <a:pt x="2200" y="638"/>
                      <a:pt x="1961" y="638"/>
                    </a:cubicBezTo>
                    <a:cubicBezTo>
                      <a:pt x="1940" y="636"/>
                      <a:pt x="1918" y="635"/>
                      <a:pt x="1898" y="635"/>
                    </a:cubicBezTo>
                    <a:cubicBezTo>
                      <a:pt x="1429" y="635"/>
                      <a:pt x="1091" y="1136"/>
                      <a:pt x="885" y="1571"/>
                    </a:cubicBezTo>
                    <a:cubicBezTo>
                      <a:pt x="598" y="2144"/>
                      <a:pt x="455" y="2694"/>
                      <a:pt x="216" y="3770"/>
                    </a:cubicBezTo>
                    <a:cubicBezTo>
                      <a:pt x="1" y="4846"/>
                      <a:pt x="144" y="6639"/>
                      <a:pt x="861" y="8193"/>
                    </a:cubicBezTo>
                    <a:cubicBezTo>
                      <a:pt x="2057" y="10799"/>
                      <a:pt x="3921" y="12042"/>
                      <a:pt x="6360" y="12736"/>
                    </a:cubicBezTo>
                    <a:cubicBezTo>
                      <a:pt x="6902" y="12897"/>
                      <a:pt x="7482" y="12974"/>
                      <a:pt x="8071" y="12974"/>
                    </a:cubicBezTo>
                    <a:cubicBezTo>
                      <a:pt x="10108" y="12974"/>
                      <a:pt x="12250" y="12043"/>
                      <a:pt x="13270" y="10393"/>
                    </a:cubicBezTo>
                    <a:cubicBezTo>
                      <a:pt x="13891" y="9341"/>
                      <a:pt x="14106" y="8098"/>
                      <a:pt x="14106" y="6902"/>
                    </a:cubicBezTo>
                    <a:cubicBezTo>
                      <a:pt x="14130" y="5850"/>
                      <a:pt x="14011" y="4822"/>
                      <a:pt x="13724" y="3818"/>
                    </a:cubicBezTo>
                    <a:cubicBezTo>
                      <a:pt x="13413" y="2718"/>
                      <a:pt x="12696" y="1547"/>
                      <a:pt x="11524" y="1403"/>
                    </a:cubicBezTo>
                    <a:cubicBezTo>
                      <a:pt x="11439" y="1392"/>
                      <a:pt x="11354" y="1387"/>
                      <a:pt x="11268" y="1387"/>
                    </a:cubicBezTo>
                    <a:cubicBezTo>
                      <a:pt x="10532" y="1387"/>
                      <a:pt x="9751" y="1747"/>
                      <a:pt x="9059" y="1747"/>
                    </a:cubicBezTo>
                    <a:cubicBezTo>
                      <a:pt x="8779" y="1747"/>
                      <a:pt x="8514" y="1688"/>
                      <a:pt x="8273" y="1523"/>
                    </a:cubicBezTo>
                    <a:cubicBezTo>
                      <a:pt x="8010" y="1355"/>
                      <a:pt x="7842" y="1092"/>
                      <a:pt x="7651" y="877"/>
                    </a:cubicBezTo>
                    <a:cubicBezTo>
                      <a:pt x="7105" y="315"/>
                      <a:pt x="6299" y="1"/>
                      <a:pt x="5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5"/>
              <p:cNvSpPr/>
              <p:nvPr/>
            </p:nvSpPr>
            <p:spPr>
              <a:xfrm>
                <a:off x="6271325" y="3295875"/>
                <a:ext cx="51425" cy="50875"/>
              </a:xfrm>
              <a:custGeom>
                <a:avLst/>
                <a:gdLst/>
                <a:ahLst/>
                <a:cxnLst/>
                <a:rect l="l" t="t" r="r" b="b"/>
                <a:pathLst>
                  <a:path w="2057" h="2035" extrusionOk="0">
                    <a:moveTo>
                      <a:pt x="1274" y="990"/>
                    </a:moveTo>
                    <a:lnTo>
                      <a:pt x="1274" y="990"/>
                    </a:lnTo>
                    <a:cubicBezTo>
                      <a:pt x="1334" y="1089"/>
                      <a:pt x="1292" y="1163"/>
                      <a:pt x="1212" y="1172"/>
                    </a:cubicBezTo>
                    <a:lnTo>
                      <a:pt x="1212" y="1172"/>
                    </a:lnTo>
                    <a:cubicBezTo>
                      <a:pt x="1250" y="1117"/>
                      <a:pt x="1273" y="1053"/>
                      <a:pt x="1274" y="990"/>
                    </a:cubicBezTo>
                    <a:close/>
                    <a:moveTo>
                      <a:pt x="519" y="1096"/>
                    </a:moveTo>
                    <a:cubicBezTo>
                      <a:pt x="548" y="1180"/>
                      <a:pt x="595" y="1261"/>
                      <a:pt x="654" y="1332"/>
                    </a:cubicBezTo>
                    <a:lnTo>
                      <a:pt x="654" y="1332"/>
                    </a:lnTo>
                    <a:cubicBezTo>
                      <a:pt x="592" y="1263"/>
                      <a:pt x="543" y="1182"/>
                      <a:pt x="519" y="1096"/>
                    </a:cubicBezTo>
                    <a:close/>
                    <a:moveTo>
                      <a:pt x="1072" y="0"/>
                    </a:moveTo>
                    <a:cubicBezTo>
                      <a:pt x="1058" y="0"/>
                      <a:pt x="1043" y="0"/>
                      <a:pt x="1029" y="1"/>
                    </a:cubicBezTo>
                    <a:cubicBezTo>
                      <a:pt x="560" y="42"/>
                      <a:pt x="143" y="396"/>
                      <a:pt x="60" y="840"/>
                    </a:cubicBezTo>
                    <a:lnTo>
                      <a:pt x="60" y="840"/>
                    </a:lnTo>
                    <a:cubicBezTo>
                      <a:pt x="24" y="873"/>
                      <a:pt x="1" y="920"/>
                      <a:pt x="1" y="981"/>
                    </a:cubicBezTo>
                    <a:cubicBezTo>
                      <a:pt x="25" y="1579"/>
                      <a:pt x="527" y="1985"/>
                      <a:pt x="1077" y="2033"/>
                    </a:cubicBezTo>
                    <a:cubicBezTo>
                      <a:pt x="1089" y="2034"/>
                      <a:pt x="1102" y="2034"/>
                      <a:pt x="1114" y="2034"/>
                    </a:cubicBezTo>
                    <a:cubicBezTo>
                      <a:pt x="1690" y="2034"/>
                      <a:pt x="2057" y="1496"/>
                      <a:pt x="2057" y="957"/>
                    </a:cubicBezTo>
                    <a:cubicBezTo>
                      <a:pt x="2057" y="422"/>
                      <a:pt x="1604" y="0"/>
                      <a:pt x="1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5"/>
              <p:cNvSpPr/>
              <p:nvPr/>
            </p:nvSpPr>
            <p:spPr>
              <a:xfrm>
                <a:off x="6277900" y="3312950"/>
                <a:ext cx="29850" cy="18625"/>
              </a:xfrm>
              <a:custGeom>
                <a:avLst/>
                <a:gdLst/>
                <a:ahLst/>
                <a:cxnLst/>
                <a:rect l="l" t="t" r="r" b="b"/>
                <a:pathLst>
                  <a:path w="1194" h="745" extrusionOk="0">
                    <a:moveTo>
                      <a:pt x="359" y="346"/>
                    </a:moveTo>
                    <a:cubicBezTo>
                      <a:pt x="349" y="368"/>
                      <a:pt x="343" y="389"/>
                      <a:pt x="340" y="410"/>
                    </a:cubicBezTo>
                    <a:lnTo>
                      <a:pt x="340" y="410"/>
                    </a:lnTo>
                    <a:cubicBezTo>
                      <a:pt x="340" y="395"/>
                      <a:pt x="345" y="374"/>
                      <a:pt x="359" y="346"/>
                    </a:cubicBezTo>
                    <a:close/>
                    <a:moveTo>
                      <a:pt x="410" y="1"/>
                    </a:moveTo>
                    <a:cubicBezTo>
                      <a:pt x="277" y="1"/>
                      <a:pt x="144" y="75"/>
                      <a:pt x="96" y="203"/>
                    </a:cubicBezTo>
                    <a:cubicBezTo>
                      <a:pt x="1" y="394"/>
                      <a:pt x="96" y="585"/>
                      <a:pt x="264" y="705"/>
                    </a:cubicBezTo>
                    <a:cubicBezTo>
                      <a:pt x="306" y="733"/>
                      <a:pt x="364" y="744"/>
                      <a:pt x="425" y="744"/>
                    </a:cubicBezTo>
                    <a:cubicBezTo>
                      <a:pt x="467" y="744"/>
                      <a:pt x="511" y="739"/>
                      <a:pt x="551" y="729"/>
                    </a:cubicBezTo>
                    <a:cubicBezTo>
                      <a:pt x="642" y="692"/>
                      <a:pt x="692" y="641"/>
                      <a:pt x="764" y="641"/>
                    </a:cubicBezTo>
                    <a:cubicBezTo>
                      <a:pt x="786" y="641"/>
                      <a:pt x="810" y="646"/>
                      <a:pt x="837" y="657"/>
                    </a:cubicBezTo>
                    <a:cubicBezTo>
                      <a:pt x="866" y="666"/>
                      <a:pt x="892" y="671"/>
                      <a:pt x="917" y="671"/>
                    </a:cubicBezTo>
                    <a:cubicBezTo>
                      <a:pt x="1140" y="671"/>
                      <a:pt x="1194" y="313"/>
                      <a:pt x="957" y="227"/>
                    </a:cubicBezTo>
                    <a:cubicBezTo>
                      <a:pt x="885" y="203"/>
                      <a:pt x="814" y="191"/>
                      <a:pt x="745" y="191"/>
                    </a:cubicBezTo>
                    <a:cubicBezTo>
                      <a:pt x="738" y="191"/>
                      <a:pt x="732" y="191"/>
                      <a:pt x="726" y="191"/>
                    </a:cubicBezTo>
                    <a:lnTo>
                      <a:pt x="726" y="191"/>
                    </a:lnTo>
                    <a:cubicBezTo>
                      <a:pt x="694" y="142"/>
                      <a:pt x="651" y="97"/>
                      <a:pt x="598" y="59"/>
                    </a:cubicBezTo>
                    <a:cubicBezTo>
                      <a:pt x="543" y="19"/>
                      <a:pt x="476" y="1"/>
                      <a:pt x="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5"/>
              <p:cNvSpPr/>
              <p:nvPr/>
            </p:nvSpPr>
            <p:spPr>
              <a:xfrm>
                <a:off x="6251600" y="3229675"/>
                <a:ext cx="20750" cy="18025"/>
              </a:xfrm>
              <a:custGeom>
                <a:avLst/>
                <a:gdLst/>
                <a:ahLst/>
                <a:cxnLst/>
                <a:rect l="l" t="t" r="r" b="b"/>
                <a:pathLst>
                  <a:path w="830" h="721" extrusionOk="0">
                    <a:moveTo>
                      <a:pt x="465" y="1"/>
                    </a:moveTo>
                    <a:cubicBezTo>
                      <a:pt x="356" y="1"/>
                      <a:pt x="245" y="49"/>
                      <a:pt x="168" y="139"/>
                    </a:cubicBezTo>
                    <a:cubicBezTo>
                      <a:pt x="1" y="354"/>
                      <a:pt x="192" y="641"/>
                      <a:pt x="431" y="713"/>
                    </a:cubicBezTo>
                    <a:cubicBezTo>
                      <a:pt x="451" y="718"/>
                      <a:pt x="470" y="721"/>
                      <a:pt x="489" y="721"/>
                    </a:cubicBezTo>
                    <a:cubicBezTo>
                      <a:pt x="605" y="721"/>
                      <a:pt x="683" y="618"/>
                      <a:pt x="696" y="510"/>
                    </a:cubicBezTo>
                    <a:lnTo>
                      <a:pt x="696" y="510"/>
                    </a:lnTo>
                    <a:cubicBezTo>
                      <a:pt x="803" y="411"/>
                      <a:pt x="829" y="242"/>
                      <a:pt x="718" y="115"/>
                    </a:cubicBezTo>
                    <a:cubicBezTo>
                      <a:pt x="651" y="37"/>
                      <a:pt x="559"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5"/>
              <p:cNvSpPr/>
              <p:nvPr/>
            </p:nvSpPr>
            <p:spPr>
              <a:xfrm>
                <a:off x="6316750" y="3241350"/>
                <a:ext cx="11375" cy="14525"/>
              </a:xfrm>
              <a:custGeom>
                <a:avLst/>
                <a:gdLst/>
                <a:ahLst/>
                <a:cxnLst/>
                <a:rect l="l" t="t" r="r" b="b"/>
                <a:pathLst>
                  <a:path w="455" h="581" extrusionOk="0">
                    <a:moveTo>
                      <a:pt x="228" y="0"/>
                    </a:moveTo>
                    <a:cubicBezTo>
                      <a:pt x="114" y="0"/>
                      <a:pt x="1" y="66"/>
                      <a:pt x="1" y="198"/>
                    </a:cubicBezTo>
                    <a:lnTo>
                      <a:pt x="1" y="365"/>
                    </a:lnTo>
                    <a:cubicBezTo>
                      <a:pt x="1" y="509"/>
                      <a:pt x="114" y="580"/>
                      <a:pt x="228" y="580"/>
                    </a:cubicBezTo>
                    <a:cubicBezTo>
                      <a:pt x="341" y="580"/>
                      <a:pt x="455" y="509"/>
                      <a:pt x="455" y="365"/>
                    </a:cubicBezTo>
                    <a:lnTo>
                      <a:pt x="455" y="198"/>
                    </a:lnTo>
                    <a:cubicBezTo>
                      <a:pt x="455" y="66"/>
                      <a:pt x="341"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5"/>
              <p:cNvSpPr/>
              <p:nvPr/>
            </p:nvSpPr>
            <p:spPr>
              <a:xfrm>
                <a:off x="6478650" y="3210375"/>
                <a:ext cx="47925" cy="162350"/>
              </a:xfrm>
              <a:custGeom>
                <a:avLst/>
                <a:gdLst/>
                <a:ahLst/>
                <a:cxnLst/>
                <a:rect l="l" t="t" r="r" b="b"/>
                <a:pathLst>
                  <a:path w="1917" h="6494" extrusionOk="0">
                    <a:moveTo>
                      <a:pt x="864" y="0"/>
                    </a:moveTo>
                    <a:cubicBezTo>
                      <a:pt x="748" y="0"/>
                      <a:pt x="639" y="87"/>
                      <a:pt x="697" y="217"/>
                    </a:cubicBezTo>
                    <a:cubicBezTo>
                      <a:pt x="1510" y="2178"/>
                      <a:pt x="1295" y="4473"/>
                      <a:pt x="99" y="6218"/>
                    </a:cubicBezTo>
                    <a:cubicBezTo>
                      <a:pt x="0" y="6367"/>
                      <a:pt x="119" y="6493"/>
                      <a:pt x="248" y="6493"/>
                    </a:cubicBezTo>
                    <a:cubicBezTo>
                      <a:pt x="306" y="6493"/>
                      <a:pt x="366" y="6468"/>
                      <a:pt x="410" y="6410"/>
                    </a:cubicBezTo>
                    <a:cubicBezTo>
                      <a:pt x="1653" y="4569"/>
                      <a:pt x="1916" y="2154"/>
                      <a:pt x="1056" y="122"/>
                    </a:cubicBezTo>
                    <a:cubicBezTo>
                      <a:pt x="1018" y="37"/>
                      <a:pt x="940" y="0"/>
                      <a:pt x="8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5"/>
              <p:cNvSpPr/>
              <p:nvPr/>
            </p:nvSpPr>
            <p:spPr>
              <a:xfrm>
                <a:off x="6418375" y="3103425"/>
                <a:ext cx="14350" cy="14375"/>
              </a:xfrm>
              <a:custGeom>
                <a:avLst/>
                <a:gdLst/>
                <a:ahLst/>
                <a:cxnLst/>
                <a:rect l="l" t="t" r="r" b="b"/>
                <a:pathLst>
                  <a:path w="574" h="575" extrusionOk="0">
                    <a:moveTo>
                      <a:pt x="287" y="1"/>
                    </a:moveTo>
                    <a:cubicBezTo>
                      <a:pt x="120" y="1"/>
                      <a:pt x="0" y="120"/>
                      <a:pt x="0" y="288"/>
                    </a:cubicBezTo>
                    <a:cubicBezTo>
                      <a:pt x="0" y="455"/>
                      <a:pt x="120" y="574"/>
                      <a:pt x="287" y="574"/>
                    </a:cubicBezTo>
                    <a:cubicBezTo>
                      <a:pt x="454" y="574"/>
                      <a:pt x="574" y="455"/>
                      <a:pt x="574" y="288"/>
                    </a:cubicBezTo>
                    <a:cubicBezTo>
                      <a:pt x="574" y="120"/>
                      <a:pt x="454"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5"/>
              <p:cNvSpPr/>
              <p:nvPr/>
            </p:nvSpPr>
            <p:spPr>
              <a:xfrm>
                <a:off x="6410600" y="3011375"/>
                <a:ext cx="29300" cy="29325"/>
              </a:xfrm>
              <a:custGeom>
                <a:avLst/>
                <a:gdLst/>
                <a:ahLst/>
                <a:cxnLst/>
                <a:rect l="l" t="t" r="r" b="b"/>
                <a:pathLst>
                  <a:path w="1172" h="1173" extrusionOk="0">
                    <a:moveTo>
                      <a:pt x="598" y="1"/>
                    </a:moveTo>
                    <a:cubicBezTo>
                      <a:pt x="263" y="1"/>
                      <a:pt x="0" y="264"/>
                      <a:pt x="0" y="575"/>
                    </a:cubicBezTo>
                    <a:cubicBezTo>
                      <a:pt x="0" y="909"/>
                      <a:pt x="263" y="1172"/>
                      <a:pt x="598" y="1172"/>
                    </a:cubicBezTo>
                    <a:cubicBezTo>
                      <a:pt x="909" y="1172"/>
                      <a:pt x="1172" y="909"/>
                      <a:pt x="1172" y="575"/>
                    </a:cubicBezTo>
                    <a:cubicBezTo>
                      <a:pt x="1172" y="264"/>
                      <a:pt x="909" y="1"/>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5"/>
              <p:cNvSpPr/>
              <p:nvPr/>
            </p:nvSpPr>
            <p:spPr>
              <a:xfrm>
                <a:off x="6473350" y="3069950"/>
                <a:ext cx="29325" cy="29325"/>
              </a:xfrm>
              <a:custGeom>
                <a:avLst/>
                <a:gdLst/>
                <a:ahLst/>
                <a:cxnLst/>
                <a:rect l="l" t="t" r="r" b="b"/>
                <a:pathLst>
                  <a:path w="1173" h="1173" extrusionOk="0">
                    <a:moveTo>
                      <a:pt x="574" y="1"/>
                    </a:moveTo>
                    <a:cubicBezTo>
                      <a:pt x="264" y="1"/>
                      <a:pt x="1" y="264"/>
                      <a:pt x="1" y="599"/>
                    </a:cubicBezTo>
                    <a:cubicBezTo>
                      <a:pt x="1" y="909"/>
                      <a:pt x="264" y="1172"/>
                      <a:pt x="574" y="1172"/>
                    </a:cubicBezTo>
                    <a:cubicBezTo>
                      <a:pt x="909" y="1172"/>
                      <a:pt x="1172" y="909"/>
                      <a:pt x="1172" y="599"/>
                    </a:cubicBezTo>
                    <a:cubicBezTo>
                      <a:pt x="1172" y="264"/>
                      <a:pt x="909" y="1"/>
                      <a:pt x="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5"/>
              <p:cNvSpPr/>
              <p:nvPr/>
            </p:nvSpPr>
            <p:spPr>
              <a:xfrm>
                <a:off x="6256375" y="3099250"/>
                <a:ext cx="14975" cy="14975"/>
              </a:xfrm>
              <a:custGeom>
                <a:avLst/>
                <a:gdLst/>
                <a:ahLst/>
                <a:cxnLst/>
                <a:rect l="l" t="t" r="r" b="b"/>
                <a:pathLst>
                  <a:path w="599" h="599" extrusionOk="0">
                    <a:moveTo>
                      <a:pt x="288" y="0"/>
                    </a:moveTo>
                    <a:cubicBezTo>
                      <a:pt x="121" y="0"/>
                      <a:pt x="1" y="144"/>
                      <a:pt x="1" y="311"/>
                    </a:cubicBezTo>
                    <a:cubicBezTo>
                      <a:pt x="1" y="478"/>
                      <a:pt x="121" y="598"/>
                      <a:pt x="288" y="598"/>
                    </a:cubicBezTo>
                    <a:cubicBezTo>
                      <a:pt x="455" y="598"/>
                      <a:pt x="599" y="478"/>
                      <a:pt x="599" y="311"/>
                    </a:cubicBezTo>
                    <a:cubicBezTo>
                      <a:pt x="599" y="144"/>
                      <a:pt x="455"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5"/>
              <p:cNvSpPr/>
              <p:nvPr/>
            </p:nvSpPr>
            <p:spPr>
              <a:xfrm>
                <a:off x="6518775" y="2960575"/>
                <a:ext cx="112200" cy="32950"/>
              </a:xfrm>
              <a:custGeom>
                <a:avLst/>
                <a:gdLst/>
                <a:ahLst/>
                <a:cxnLst/>
                <a:rect l="l" t="t" r="r" b="b"/>
                <a:pathLst>
                  <a:path w="4488" h="1318" extrusionOk="0">
                    <a:moveTo>
                      <a:pt x="240" y="1"/>
                    </a:moveTo>
                    <a:cubicBezTo>
                      <a:pt x="1" y="1"/>
                      <a:pt x="1" y="359"/>
                      <a:pt x="240" y="383"/>
                    </a:cubicBezTo>
                    <a:cubicBezTo>
                      <a:pt x="1579" y="383"/>
                      <a:pt x="2917" y="694"/>
                      <a:pt x="4113" y="1292"/>
                    </a:cubicBezTo>
                    <a:cubicBezTo>
                      <a:pt x="4145" y="1309"/>
                      <a:pt x="4176" y="1317"/>
                      <a:pt x="4206" y="1317"/>
                    </a:cubicBezTo>
                    <a:cubicBezTo>
                      <a:pt x="4376" y="1317"/>
                      <a:pt x="4487" y="1062"/>
                      <a:pt x="4304" y="981"/>
                    </a:cubicBezTo>
                    <a:cubicBezTo>
                      <a:pt x="3037" y="359"/>
                      <a:pt x="1650" y="25"/>
                      <a:pt x="2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5"/>
              <p:cNvSpPr/>
              <p:nvPr/>
            </p:nvSpPr>
            <p:spPr>
              <a:xfrm>
                <a:off x="6643625" y="2999775"/>
                <a:ext cx="22900" cy="13075"/>
              </a:xfrm>
              <a:custGeom>
                <a:avLst/>
                <a:gdLst/>
                <a:ahLst/>
                <a:cxnLst/>
                <a:rect l="l" t="t" r="r" b="b"/>
                <a:pathLst>
                  <a:path w="916" h="523" extrusionOk="0">
                    <a:moveTo>
                      <a:pt x="232" y="1"/>
                    </a:moveTo>
                    <a:cubicBezTo>
                      <a:pt x="60" y="1"/>
                      <a:pt x="0" y="280"/>
                      <a:pt x="195" y="345"/>
                    </a:cubicBezTo>
                    <a:cubicBezTo>
                      <a:pt x="338" y="417"/>
                      <a:pt x="482" y="465"/>
                      <a:pt x="625" y="513"/>
                    </a:cubicBezTo>
                    <a:cubicBezTo>
                      <a:pt x="646" y="520"/>
                      <a:pt x="665" y="523"/>
                      <a:pt x="683" y="523"/>
                    </a:cubicBezTo>
                    <a:cubicBezTo>
                      <a:pt x="856" y="523"/>
                      <a:pt x="915" y="241"/>
                      <a:pt x="721" y="154"/>
                    </a:cubicBezTo>
                    <a:cubicBezTo>
                      <a:pt x="577" y="106"/>
                      <a:pt x="434" y="58"/>
                      <a:pt x="290" y="11"/>
                    </a:cubicBezTo>
                    <a:cubicBezTo>
                      <a:pt x="270" y="4"/>
                      <a:pt x="250"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 name="Google Shape;247;p25"/>
            <p:cNvGrpSpPr/>
            <p:nvPr/>
          </p:nvGrpSpPr>
          <p:grpSpPr>
            <a:xfrm>
              <a:off x="3875225" y="4252400"/>
              <a:ext cx="426775" cy="419600"/>
              <a:chOff x="4224800" y="962550"/>
              <a:chExt cx="426775" cy="419600"/>
            </a:xfrm>
          </p:grpSpPr>
          <p:sp>
            <p:nvSpPr>
              <p:cNvPr id="248" name="Google Shape;248;p25"/>
              <p:cNvSpPr/>
              <p:nvPr/>
            </p:nvSpPr>
            <p:spPr>
              <a:xfrm>
                <a:off x="4294125" y="1085525"/>
                <a:ext cx="105675" cy="143700"/>
              </a:xfrm>
              <a:custGeom>
                <a:avLst/>
                <a:gdLst/>
                <a:ahLst/>
                <a:cxnLst/>
                <a:rect l="l" t="t" r="r" b="b"/>
                <a:pathLst>
                  <a:path w="4227" h="5748" extrusionOk="0">
                    <a:moveTo>
                      <a:pt x="2409" y="1"/>
                    </a:moveTo>
                    <a:cubicBezTo>
                      <a:pt x="1826" y="1"/>
                      <a:pt x="1249" y="337"/>
                      <a:pt x="861" y="792"/>
                    </a:cubicBezTo>
                    <a:cubicBezTo>
                      <a:pt x="240" y="1461"/>
                      <a:pt x="1" y="2442"/>
                      <a:pt x="120" y="3326"/>
                    </a:cubicBezTo>
                    <a:cubicBezTo>
                      <a:pt x="240" y="4235"/>
                      <a:pt x="742" y="5048"/>
                      <a:pt x="1579" y="5454"/>
                    </a:cubicBezTo>
                    <a:cubicBezTo>
                      <a:pt x="1952" y="5647"/>
                      <a:pt x="2363" y="5748"/>
                      <a:pt x="2772" y="5748"/>
                    </a:cubicBezTo>
                    <a:cubicBezTo>
                      <a:pt x="3225" y="5748"/>
                      <a:pt x="3675" y="5623"/>
                      <a:pt x="4065" y="5358"/>
                    </a:cubicBezTo>
                    <a:cubicBezTo>
                      <a:pt x="4226" y="5258"/>
                      <a:pt x="4116" y="5021"/>
                      <a:pt x="3962" y="5021"/>
                    </a:cubicBezTo>
                    <a:cubicBezTo>
                      <a:pt x="3934" y="5021"/>
                      <a:pt x="3904" y="5029"/>
                      <a:pt x="3874" y="5048"/>
                    </a:cubicBezTo>
                    <a:cubicBezTo>
                      <a:pt x="3519" y="5284"/>
                      <a:pt x="3139" y="5390"/>
                      <a:pt x="2767" y="5390"/>
                    </a:cubicBezTo>
                    <a:cubicBezTo>
                      <a:pt x="1711" y="5390"/>
                      <a:pt x="715" y="4542"/>
                      <a:pt x="503" y="3446"/>
                    </a:cubicBezTo>
                    <a:cubicBezTo>
                      <a:pt x="359" y="2705"/>
                      <a:pt x="503" y="1868"/>
                      <a:pt x="933" y="1246"/>
                    </a:cubicBezTo>
                    <a:cubicBezTo>
                      <a:pt x="1258" y="777"/>
                      <a:pt x="1828" y="362"/>
                      <a:pt x="2397" y="362"/>
                    </a:cubicBezTo>
                    <a:cubicBezTo>
                      <a:pt x="2581" y="362"/>
                      <a:pt x="2766" y="406"/>
                      <a:pt x="2941" y="505"/>
                    </a:cubicBezTo>
                    <a:cubicBezTo>
                      <a:pt x="2975" y="524"/>
                      <a:pt x="3008" y="532"/>
                      <a:pt x="3039" y="532"/>
                    </a:cubicBezTo>
                    <a:cubicBezTo>
                      <a:pt x="3206" y="532"/>
                      <a:pt x="3314" y="295"/>
                      <a:pt x="3133" y="194"/>
                    </a:cubicBezTo>
                    <a:cubicBezTo>
                      <a:pt x="2899" y="60"/>
                      <a:pt x="2654" y="1"/>
                      <a:pt x="2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5"/>
              <p:cNvSpPr/>
              <p:nvPr/>
            </p:nvSpPr>
            <p:spPr>
              <a:xfrm>
                <a:off x="4417550" y="1070950"/>
                <a:ext cx="20950" cy="160350"/>
              </a:xfrm>
              <a:custGeom>
                <a:avLst/>
                <a:gdLst/>
                <a:ahLst/>
                <a:cxnLst/>
                <a:rect l="l" t="t" r="r" b="b"/>
                <a:pathLst>
                  <a:path w="838" h="6414" extrusionOk="0">
                    <a:moveTo>
                      <a:pt x="174" y="0"/>
                    </a:moveTo>
                    <a:cubicBezTo>
                      <a:pt x="84" y="0"/>
                      <a:pt x="1" y="60"/>
                      <a:pt x="13" y="180"/>
                    </a:cubicBezTo>
                    <a:lnTo>
                      <a:pt x="467" y="6252"/>
                    </a:lnTo>
                    <a:cubicBezTo>
                      <a:pt x="479" y="6360"/>
                      <a:pt x="574" y="6414"/>
                      <a:pt x="664" y="6414"/>
                    </a:cubicBezTo>
                    <a:cubicBezTo>
                      <a:pt x="754" y="6414"/>
                      <a:pt x="837" y="6360"/>
                      <a:pt x="825" y="6252"/>
                    </a:cubicBezTo>
                    <a:lnTo>
                      <a:pt x="371" y="180"/>
                    </a:lnTo>
                    <a:cubicBezTo>
                      <a:pt x="359" y="60"/>
                      <a:pt x="26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5"/>
              <p:cNvSpPr/>
              <p:nvPr/>
            </p:nvSpPr>
            <p:spPr>
              <a:xfrm>
                <a:off x="4417200" y="1137325"/>
                <a:ext cx="80850" cy="30400"/>
              </a:xfrm>
              <a:custGeom>
                <a:avLst/>
                <a:gdLst/>
                <a:ahLst/>
                <a:cxnLst/>
                <a:rect l="l" t="t" r="r" b="b"/>
                <a:pathLst>
                  <a:path w="3234" h="1216" extrusionOk="0">
                    <a:moveTo>
                      <a:pt x="3002" y="1"/>
                    </a:moveTo>
                    <a:cubicBezTo>
                      <a:pt x="2983" y="1"/>
                      <a:pt x="2964" y="4"/>
                      <a:pt x="2943" y="11"/>
                    </a:cubicBezTo>
                    <a:cubicBezTo>
                      <a:pt x="2035" y="298"/>
                      <a:pt x="1126" y="585"/>
                      <a:pt x="218" y="872"/>
                    </a:cubicBezTo>
                    <a:cubicBezTo>
                      <a:pt x="0" y="915"/>
                      <a:pt x="60" y="1216"/>
                      <a:pt x="252" y="1216"/>
                    </a:cubicBezTo>
                    <a:cubicBezTo>
                      <a:pt x="271" y="1216"/>
                      <a:pt x="292" y="1213"/>
                      <a:pt x="313" y="1206"/>
                    </a:cubicBezTo>
                    <a:cubicBezTo>
                      <a:pt x="1222" y="919"/>
                      <a:pt x="2130" y="633"/>
                      <a:pt x="3039" y="346"/>
                    </a:cubicBezTo>
                    <a:cubicBezTo>
                      <a:pt x="3234" y="281"/>
                      <a:pt x="3174" y="1"/>
                      <a:pt x="3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5"/>
              <p:cNvSpPr/>
              <p:nvPr/>
            </p:nvSpPr>
            <p:spPr>
              <a:xfrm>
                <a:off x="4473725" y="1060775"/>
                <a:ext cx="29325" cy="170375"/>
              </a:xfrm>
              <a:custGeom>
                <a:avLst/>
                <a:gdLst/>
                <a:ahLst/>
                <a:cxnLst/>
                <a:rect l="l" t="t" r="r" b="b"/>
                <a:pathLst>
                  <a:path w="1173" h="6815" extrusionOk="0">
                    <a:moveTo>
                      <a:pt x="174" y="1"/>
                    </a:moveTo>
                    <a:cubicBezTo>
                      <a:pt x="85" y="1"/>
                      <a:pt x="1" y="61"/>
                      <a:pt x="13" y="180"/>
                    </a:cubicBezTo>
                    <a:cubicBezTo>
                      <a:pt x="276" y="2332"/>
                      <a:pt x="539" y="4484"/>
                      <a:pt x="778" y="6635"/>
                    </a:cubicBezTo>
                    <a:cubicBezTo>
                      <a:pt x="802" y="6755"/>
                      <a:pt x="904" y="6815"/>
                      <a:pt x="996" y="6815"/>
                    </a:cubicBezTo>
                    <a:cubicBezTo>
                      <a:pt x="1089" y="6815"/>
                      <a:pt x="1172" y="6755"/>
                      <a:pt x="1161" y="6635"/>
                    </a:cubicBezTo>
                    <a:cubicBezTo>
                      <a:pt x="898" y="4484"/>
                      <a:pt x="635" y="2332"/>
                      <a:pt x="372" y="180"/>
                    </a:cubicBezTo>
                    <a:cubicBezTo>
                      <a:pt x="360" y="61"/>
                      <a:pt x="264"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5"/>
              <p:cNvSpPr/>
              <p:nvPr/>
            </p:nvSpPr>
            <p:spPr>
              <a:xfrm>
                <a:off x="4529775" y="1175525"/>
                <a:ext cx="62250" cy="60175"/>
              </a:xfrm>
              <a:custGeom>
                <a:avLst/>
                <a:gdLst/>
                <a:ahLst/>
                <a:cxnLst/>
                <a:rect l="l" t="t" r="r" b="b"/>
                <a:pathLst>
                  <a:path w="2490" h="2407" extrusionOk="0">
                    <a:moveTo>
                      <a:pt x="803" y="0"/>
                    </a:moveTo>
                    <a:cubicBezTo>
                      <a:pt x="493" y="0"/>
                      <a:pt x="191" y="143"/>
                      <a:pt x="66" y="443"/>
                    </a:cubicBezTo>
                    <a:cubicBezTo>
                      <a:pt x="0" y="592"/>
                      <a:pt x="128" y="729"/>
                      <a:pt x="245" y="729"/>
                    </a:cubicBezTo>
                    <a:cubicBezTo>
                      <a:pt x="297" y="729"/>
                      <a:pt x="347" y="701"/>
                      <a:pt x="377" y="635"/>
                    </a:cubicBezTo>
                    <a:cubicBezTo>
                      <a:pt x="461" y="447"/>
                      <a:pt x="642" y="362"/>
                      <a:pt x="821" y="362"/>
                    </a:cubicBezTo>
                    <a:cubicBezTo>
                      <a:pt x="1098" y="362"/>
                      <a:pt x="1373" y="564"/>
                      <a:pt x="1285" y="898"/>
                    </a:cubicBezTo>
                    <a:cubicBezTo>
                      <a:pt x="1166" y="1376"/>
                      <a:pt x="592" y="1687"/>
                      <a:pt x="377" y="2141"/>
                    </a:cubicBezTo>
                    <a:cubicBezTo>
                      <a:pt x="311" y="2274"/>
                      <a:pt x="408" y="2407"/>
                      <a:pt x="537" y="2407"/>
                    </a:cubicBezTo>
                    <a:cubicBezTo>
                      <a:pt x="547" y="2407"/>
                      <a:pt x="558" y="2406"/>
                      <a:pt x="568" y="2404"/>
                    </a:cubicBezTo>
                    <a:cubicBezTo>
                      <a:pt x="1142" y="2284"/>
                      <a:pt x="1716" y="2165"/>
                      <a:pt x="2266" y="2045"/>
                    </a:cubicBezTo>
                    <a:cubicBezTo>
                      <a:pt x="2490" y="2000"/>
                      <a:pt x="2420" y="1682"/>
                      <a:pt x="2213" y="1682"/>
                    </a:cubicBezTo>
                    <a:cubicBezTo>
                      <a:pt x="2199" y="1682"/>
                      <a:pt x="2185" y="1684"/>
                      <a:pt x="2170" y="1687"/>
                    </a:cubicBezTo>
                    <a:cubicBezTo>
                      <a:pt x="1774" y="1773"/>
                      <a:pt x="1366" y="1859"/>
                      <a:pt x="955" y="1945"/>
                    </a:cubicBezTo>
                    <a:lnTo>
                      <a:pt x="955" y="1945"/>
                    </a:lnTo>
                    <a:cubicBezTo>
                      <a:pt x="1366" y="1473"/>
                      <a:pt x="1963" y="933"/>
                      <a:pt x="1548" y="348"/>
                    </a:cubicBezTo>
                    <a:cubicBezTo>
                      <a:pt x="1377" y="120"/>
                      <a:pt x="1086" y="0"/>
                      <a:pt x="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5"/>
              <p:cNvSpPr/>
              <p:nvPr/>
            </p:nvSpPr>
            <p:spPr>
              <a:xfrm>
                <a:off x="4224800" y="962550"/>
                <a:ext cx="426775" cy="419600"/>
              </a:xfrm>
              <a:custGeom>
                <a:avLst/>
                <a:gdLst/>
                <a:ahLst/>
                <a:cxnLst/>
                <a:rect l="l" t="t" r="r" b="b"/>
                <a:pathLst>
                  <a:path w="17071" h="16784" extrusionOk="0">
                    <a:moveTo>
                      <a:pt x="9380" y="1"/>
                    </a:moveTo>
                    <a:cubicBezTo>
                      <a:pt x="7735" y="1"/>
                      <a:pt x="6090" y="520"/>
                      <a:pt x="4782" y="1551"/>
                    </a:cubicBezTo>
                    <a:cubicBezTo>
                      <a:pt x="4632" y="1663"/>
                      <a:pt x="4761" y="1834"/>
                      <a:pt x="4916" y="1834"/>
                    </a:cubicBezTo>
                    <a:cubicBezTo>
                      <a:pt x="4959" y="1834"/>
                      <a:pt x="5003" y="1821"/>
                      <a:pt x="5045" y="1790"/>
                    </a:cubicBezTo>
                    <a:cubicBezTo>
                      <a:pt x="6249" y="833"/>
                      <a:pt x="7778" y="359"/>
                      <a:pt x="9318" y="359"/>
                    </a:cubicBezTo>
                    <a:cubicBezTo>
                      <a:pt x="10317" y="359"/>
                      <a:pt x="11320" y="558"/>
                      <a:pt x="12241" y="953"/>
                    </a:cubicBezTo>
                    <a:cubicBezTo>
                      <a:pt x="14895" y="2101"/>
                      <a:pt x="16425" y="4898"/>
                      <a:pt x="16401" y="7743"/>
                    </a:cubicBezTo>
                    <a:cubicBezTo>
                      <a:pt x="16353" y="10756"/>
                      <a:pt x="14632" y="13696"/>
                      <a:pt x="12098" y="15298"/>
                    </a:cubicBezTo>
                    <a:cubicBezTo>
                      <a:pt x="10901" y="16046"/>
                      <a:pt x="9566" y="16417"/>
                      <a:pt x="8233" y="16417"/>
                    </a:cubicBezTo>
                    <a:cubicBezTo>
                      <a:pt x="6797" y="16417"/>
                      <a:pt x="5365" y="15986"/>
                      <a:pt x="4112" y="15131"/>
                    </a:cubicBezTo>
                    <a:cubicBezTo>
                      <a:pt x="1387" y="13242"/>
                      <a:pt x="287" y="9680"/>
                      <a:pt x="1100" y="6524"/>
                    </a:cubicBezTo>
                    <a:cubicBezTo>
                      <a:pt x="1129" y="6381"/>
                      <a:pt x="1013" y="6290"/>
                      <a:pt x="904" y="6290"/>
                    </a:cubicBezTo>
                    <a:cubicBezTo>
                      <a:pt x="831" y="6290"/>
                      <a:pt x="761" y="6332"/>
                      <a:pt x="741" y="6428"/>
                    </a:cubicBezTo>
                    <a:cubicBezTo>
                      <a:pt x="0" y="9369"/>
                      <a:pt x="789" y="12716"/>
                      <a:pt x="3084" y="14772"/>
                    </a:cubicBezTo>
                    <a:cubicBezTo>
                      <a:pt x="4537" y="16068"/>
                      <a:pt x="6397" y="16783"/>
                      <a:pt x="8279" y="16783"/>
                    </a:cubicBezTo>
                    <a:cubicBezTo>
                      <a:pt x="9278" y="16783"/>
                      <a:pt x="10284" y="16582"/>
                      <a:pt x="11237" y="16159"/>
                    </a:cubicBezTo>
                    <a:cubicBezTo>
                      <a:pt x="14154" y="14868"/>
                      <a:pt x="16258" y="11927"/>
                      <a:pt x="16664" y="8795"/>
                    </a:cubicBezTo>
                    <a:cubicBezTo>
                      <a:pt x="17071" y="5830"/>
                      <a:pt x="15827" y="2603"/>
                      <a:pt x="13198" y="1025"/>
                    </a:cubicBezTo>
                    <a:cubicBezTo>
                      <a:pt x="12043" y="341"/>
                      <a:pt x="10711" y="1"/>
                      <a:pt x="9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 name="Google Shape;254;p25"/>
            <p:cNvGrpSpPr/>
            <p:nvPr/>
          </p:nvGrpSpPr>
          <p:grpSpPr>
            <a:xfrm>
              <a:off x="5417725" y="409600"/>
              <a:ext cx="463850" cy="370200"/>
              <a:chOff x="5552600" y="506900"/>
              <a:chExt cx="463850" cy="370200"/>
            </a:xfrm>
          </p:grpSpPr>
          <p:sp>
            <p:nvSpPr>
              <p:cNvPr id="255" name="Google Shape;255;p25"/>
              <p:cNvSpPr/>
              <p:nvPr/>
            </p:nvSpPr>
            <p:spPr>
              <a:xfrm>
                <a:off x="5580900" y="506900"/>
                <a:ext cx="435550" cy="283025"/>
              </a:xfrm>
              <a:custGeom>
                <a:avLst/>
                <a:gdLst/>
                <a:ahLst/>
                <a:cxnLst/>
                <a:rect l="l" t="t" r="r" b="b"/>
                <a:pathLst>
                  <a:path w="17422" h="11321" extrusionOk="0">
                    <a:moveTo>
                      <a:pt x="15767" y="1"/>
                    </a:moveTo>
                    <a:cubicBezTo>
                      <a:pt x="15706" y="1"/>
                      <a:pt x="15644" y="4"/>
                      <a:pt x="15580" y="11"/>
                    </a:cubicBezTo>
                    <a:cubicBezTo>
                      <a:pt x="14983" y="82"/>
                      <a:pt x="14409" y="345"/>
                      <a:pt x="13859" y="560"/>
                    </a:cubicBezTo>
                    <a:cubicBezTo>
                      <a:pt x="13261" y="823"/>
                      <a:pt x="12640" y="1063"/>
                      <a:pt x="12018" y="1325"/>
                    </a:cubicBezTo>
                    <a:cubicBezTo>
                      <a:pt x="10799" y="1828"/>
                      <a:pt x="9580" y="2354"/>
                      <a:pt x="8384" y="2903"/>
                    </a:cubicBezTo>
                    <a:cubicBezTo>
                      <a:pt x="5587" y="4147"/>
                      <a:pt x="2861" y="5509"/>
                      <a:pt x="184" y="6944"/>
                    </a:cubicBezTo>
                    <a:cubicBezTo>
                      <a:pt x="0" y="7046"/>
                      <a:pt x="112" y="7304"/>
                      <a:pt x="282" y="7304"/>
                    </a:cubicBezTo>
                    <a:cubicBezTo>
                      <a:pt x="312" y="7304"/>
                      <a:pt x="343" y="7296"/>
                      <a:pt x="375" y="7279"/>
                    </a:cubicBezTo>
                    <a:cubicBezTo>
                      <a:pt x="4750" y="4912"/>
                      <a:pt x="9293" y="2808"/>
                      <a:pt x="13907" y="967"/>
                    </a:cubicBezTo>
                    <a:cubicBezTo>
                      <a:pt x="14410" y="757"/>
                      <a:pt x="15182" y="393"/>
                      <a:pt x="15827" y="393"/>
                    </a:cubicBezTo>
                    <a:cubicBezTo>
                      <a:pt x="16287" y="393"/>
                      <a:pt x="16683" y="578"/>
                      <a:pt x="16872" y="1134"/>
                    </a:cubicBezTo>
                    <a:cubicBezTo>
                      <a:pt x="17182" y="2067"/>
                      <a:pt x="16609" y="3071"/>
                      <a:pt x="15987" y="3716"/>
                    </a:cubicBezTo>
                    <a:cubicBezTo>
                      <a:pt x="15294" y="4434"/>
                      <a:pt x="14433" y="4912"/>
                      <a:pt x="13572" y="5366"/>
                    </a:cubicBezTo>
                    <a:cubicBezTo>
                      <a:pt x="12472" y="5940"/>
                      <a:pt x="11349" y="6466"/>
                      <a:pt x="10249" y="7040"/>
                    </a:cubicBezTo>
                    <a:cubicBezTo>
                      <a:pt x="7643" y="8354"/>
                      <a:pt x="5037" y="9669"/>
                      <a:pt x="2407" y="10960"/>
                    </a:cubicBezTo>
                    <a:cubicBezTo>
                      <a:pt x="2224" y="11062"/>
                      <a:pt x="2336" y="11321"/>
                      <a:pt x="2506" y="11321"/>
                    </a:cubicBezTo>
                    <a:cubicBezTo>
                      <a:pt x="2535" y="11321"/>
                      <a:pt x="2567" y="11313"/>
                      <a:pt x="2598" y="11295"/>
                    </a:cubicBezTo>
                    <a:cubicBezTo>
                      <a:pt x="5133" y="10028"/>
                      <a:pt x="7643" y="8761"/>
                      <a:pt x="10177" y="7494"/>
                    </a:cubicBezTo>
                    <a:cubicBezTo>
                      <a:pt x="11373" y="6896"/>
                      <a:pt x="12568" y="6298"/>
                      <a:pt x="13763" y="5701"/>
                    </a:cubicBezTo>
                    <a:cubicBezTo>
                      <a:pt x="14672" y="5223"/>
                      <a:pt x="15580" y="4697"/>
                      <a:pt x="16298" y="3955"/>
                    </a:cubicBezTo>
                    <a:cubicBezTo>
                      <a:pt x="16919" y="3286"/>
                      <a:pt x="17421" y="2401"/>
                      <a:pt x="17326" y="1469"/>
                    </a:cubicBezTo>
                    <a:cubicBezTo>
                      <a:pt x="17237" y="600"/>
                      <a:pt x="16608" y="1"/>
                      <a:pt x="15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5"/>
              <p:cNvSpPr/>
              <p:nvPr/>
            </p:nvSpPr>
            <p:spPr>
              <a:xfrm>
                <a:off x="5552600" y="673100"/>
                <a:ext cx="99850" cy="148625"/>
              </a:xfrm>
              <a:custGeom>
                <a:avLst/>
                <a:gdLst/>
                <a:ahLst/>
                <a:cxnLst/>
                <a:rect l="l" t="t" r="r" b="b"/>
                <a:pathLst>
                  <a:path w="3994" h="5945" extrusionOk="0">
                    <a:moveTo>
                      <a:pt x="940" y="1"/>
                    </a:moveTo>
                    <a:cubicBezTo>
                      <a:pt x="626" y="1"/>
                      <a:pt x="287" y="215"/>
                      <a:pt x="168" y="511"/>
                    </a:cubicBezTo>
                    <a:cubicBezTo>
                      <a:pt x="1" y="894"/>
                      <a:pt x="144" y="1324"/>
                      <a:pt x="335" y="1659"/>
                    </a:cubicBezTo>
                    <a:cubicBezTo>
                      <a:pt x="622" y="2185"/>
                      <a:pt x="933" y="2687"/>
                      <a:pt x="1220" y="3189"/>
                    </a:cubicBezTo>
                    <a:cubicBezTo>
                      <a:pt x="1507" y="3667"/>
                      <a:pt x="1794" y="4169"/>
                      <a:pt x="2081" y="4671"/>
                    </a:cubicBezTo>
                    <a:cubicBezTo>
                      <a:pt x="2248" y="4910"/>
                      <a:pt x="2391" y="5173"/>
                      <a:pt x="2535" y="5436"/>
                    </a:cubicBezTo>
                    <a:cubicBezTo>
                      <a:pt x="2631" y="5580"/>
                      <a:pt x="2726" y="5771"/>
                      <a:pt x="2870" y="5866"/>
                    </a:cubicBezTo>
                    <a:cubicBezTo>
                      <a:pt x="2962" y="5920"/>
                      <a:pt x="3059" y="5944"/>
                      <a:pt x="3155" y="5944"/>
                    </a:cubicBezTo>
                    <a:cubicBezTo>
                      <a:pt x="3357" y="5944"/>
                      <a:pt x="3553" y="5837"/>
                      <a:pt x="3683" y="5675"/>
                    </a:cubicBezTo>
                    <a:cubicBezTo>
                      <a:pt x="3993" y="5364"/>
                      <a:pt x="3898" y="4910"/>
                      <a:pt x="3802" y="4528"/>
                    </a:cubicBezTo>
                    <a:cubicBezTo>
                      <a:pt x="3784" y="4436"/>
                      <a:pt x="3717" y="4397"/>
                      <a:pt x="3645" y="4397"/>
                    </a:cubicBezTo>
                    <a:cubicBezTo>
                      <a:pt x="3528" y="4397"/>
                      <a:pt x="3399" y="4499"/>
                      <a:pt x="3443" y="4647"/>
                    </a:cubicBezTo>
                    <a:cubicBezTo>
                      <a:pt x="3491" y="4791"/>
                      <a:pt x="3539" y="4958"/>
                      <a:pt x="3515" y="5125"/>
                    </a:cubicBezTo>
                    <a:cubicBezTo>
                      <a:pt x="3515" y="5293"/>
                      <a:pt x="3443" y="5412"/>
                      <a:pt x="3324" y="5508"/>
                    </a:cubicBezTo>
                    <a:lnTo>
                      <a:pt x="3037" y="5508"/>
                    </a:lnTo>
                    <a:cubicBezTo>
                      <a:pt x="2846" y="5388"/>
                      <a:pt x="2678" y="4910"/>
                      <a:pt x="2559" y="4719"/>
                    </a:cubicBezTo>
                    <a:cubicBezTo>
                      <a:pt x="2248" y="4193"/>
                      <a:pt x="1937" y="3667"/>
                      <a:pt x="1626" y="3117"/>
                    </a:cubicBezTo>
                    <a:cubicBezTo>
                      <a:pt x="1340" y="2615"/>
                      <a:pt x="1029" y="2089"/>
                      <a:pt x="742" y="1587"/>
                    </a:cubicBezTo>
                    <a:cubicBezTo>
                      <a:pt x="574" y="1324"/>
                      <a:pt x="335" y="894"/>
                      <a:pt x="551" y="607"/>
                    </a:cubicBezTo>
                    <a:cubicBezTo>
                      <a:pt x="617" y="507"/>
                      <a:pt x="800" y="372"/>
                      <a:pt x="953" y="372"/>
                    </a:cubicBezTo>
                    <a:cubicBezTo>
                      <a:pt x="1020" y="372"/>
                      <a:pt x="1081" y="398"/>
                      <a:pt x="1124" y="463"/>
                    </a:cubicBezTo>
                    <a:cubicBezTo>
                      <a:pt x="1161" y="530"/>
                      <a:pt x="1219" y="558"/>
                      <a:pt x="1277" y="558"/>
                    </a:cubicBezTo>
                    <a:cubicBezTo>
                      <a:pt x="1405" y="558"/>
                      <a:pt x="1534" y="420"/>
                      <a:pt x="1435" y="272"/>
                    </a:cubicBezTo>
                    <a:cubicBezTo>
                      <a:pt x="1317" y="81"/>
                      <a:pt x="1133" y="1"/>
                      <a:pt x="9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5"/>
              <p:cNvSpPr/>
              <p:nvPr/>
            </p:nvSpPr>
            <p:spPr>
              <a:xfrm>
                <a:off x="5621250" y="748150"/>
                <a:ext cx="32075" cy="46375"/>
              </a:xfrm>
              <a:custGeom>
                <a:avLst/>
                <a:gdLst/>
                <a:ahLst/>
                <a:cxnLst/>
                <a:rect l="l" t="t" r="r" b="b"/>
                <a:pathLst>
                  <a:path w="1283" h="1855" extrusionOk="0">
                    <a:moveTo>
                      <a:pt x="315" y="1"/>
                    </a:moveTo>
                    <a:cubicBezTo>
                      <a:pt x="165" y="1"/>
                      <a:pt x="0" y="172"/>
                      <a:pt x="100" y="354"/>
                    </a:cubicBezTo>
                    <a:cubicBezTo>
                      <a:pt x="315" y="808"/>
                      <a:pt x="554" y="1263"/>
                      <a:pt x="793" y="1741"/>
                    </a:cubicBezTo>
                    <a:cubicBezTo>
                      <a:pt x="830" y="1821"/>
                      <a:pt x="893" y="1855"/>
                      <a:pt x="961" y="1855"/>
                    </a:cubicBezTo>
                    <a:cubicBezTo>
                      <a:pt x="1112" y="1855"/>
                      <a:pt x="1282" y="1684"/>
                      <a:pt x="1200" y="1502"/>
                    </a:cubicBezTo>
                    <a:cubicBezTo>
                      <a:pt x="960" y="1047"/>
                      <a:pt x="721" y="569"/>
                      <a:pt x="482" y="115"/>
                    </a:cubicBezTo>
                    <a:cubicBezTo>
                      <a:pt x="446" y="34"/>
                      <a:pt x="382"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5"/>
              <p:cNvSpPr/>
              <p:nvPr/>
            </p:nvSpPr>
            <p:spPr>
              <a:xfrm>
                <a:off x="5606725" y="718175"/>
                <a:ext cx="17300" cy="19675"/>
              </a:xfrm>
              <a:custGeom>
                <a:avLst/>
                <a:gdLst/>
                <a:ahLst/>
                <a:cxnLst/>
                <a:rect l="l" t="t" r="r" b="b"/>
                <a:pathLst>
                  <a:path w="692" h="787" extrusionOk="0">
                    <a:moveTo>
                      <a:pt x="265" y="0"/>
                    </a:moveTo>
                    <a:cubicBezTo>
                      <a:pt x="134" y="0"/>
                      <a:pt x="1" y="138"/>
                      <a:pt x="83" y="286"/>
                    </a:cubicBezTo>
                    <a:cubicBezTo>
                      <a:pt x="155" y="429"/>
                      <a:pt x="226" y="549"/>
                      <a:pt x="298" y="692"/>
                    </a:cubicBezTo>
                    <a:cubicBezTo>
                      <a:pt x="328" y="759"/>
                      <a:pt x="380" y="787"/>
                      <a:pt x="435" y="787"/>
                    </a:cubicBezTo>
                    <a:cubicBezTo>
                      <a:pt x="558" y="787"/>
                      <a:pt x="692" y="650"/>
                      <a:pt x="609" y="501"/>
                    </a:cubicBezTo>
                    <a:cubicBezTo>
                      <a:pt x="537" y="358"/>
                      <a:pt x="489" y="238"/>
                      <a:pt x="418" y="95"/>
                    </a:cubicBezTo>
                    <a:cubicBezTo>
                      <a:pt x="381" y="28"/>
                      <a:pt x="323"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5"/>
              <p:cNvSpPr/>
              <p:nvPr/>
            </p:nvSpPr>
            <p:spPr>
              <a:xfrm>
                <a:off x="5595050" y="547700"/>
                <a:ext cx="383750" cy="246375"/>
              </a:xfrm>
              <a:custGeom>
                <a:avLst/>
                <a:gdLst/>
                <a:ahLst/>
                <a:cxnLst/>
                <a:rect l="l" t="t" r="r" b="b"/>
                <a:pathLst>
                  <a:path w="15350" h="9855" extrusionOk="0">
                    <a:moveTo>
                      <a:pt x="14467" y="0"/>
                    </a:moveTo>
                    <a:cubicBezTo>
                      <a:pt x="12516" y="0"/>
                      <a:pt x="11262" y="2384"/>
                      <a:pt x="9324" y="2897"/>
                    </a:cubicBezTo>
                    <a:cubicBezTo>
                      <a:pt x="8774" y="3041"/>
                      <a:pt x="8201" y="3041"/>
                      <a:pt x="7699" y="3256"/>
                    </a:cubicBezTo>
                    <a:cubicBezTo>
                      <a:pt x="6623" y="3710"/>
                      <a:pt x="6073" y="5097"/>
                      <a:pt x="4901" y="5360"/>
                    </a:cubicBezTo>
                    <a:cubicBezTo>
                      <a:pt x="4567" y="5431"/>
                      <a:pt x="4208" y="5384"/>
                      <a:pt x="3873" y="5527"/>
                    </a:cubicBezTo>
                    <a:cubicBezTo>
                      <a:pt x="3252" y="5742"/>
                      <a:pt x="2989" y="6436"/>
                      <a:pt x="2654" y="6985"/>
                    </a:cubicBezTo>
                    <a:cubicBezTo>
                      <a:pt x="2373" y="7435"/>
                      <a:pt x="1901" y="7855"/>
                      <a:pt x="1434" y="7855"/>
                    </a:cubicBezTo>
                    <a:cubicBezTo>
                      <a:pt x="1305" y="7855"/>
                      <a:pt x="1176" y="7823"/>
                      <a:pt x="1052" y="7751"/>
                    </a:cubicBezTo>
                    <a:cubicBezTo>
                      <a:pt x="693" y="8468"/>
                      <a:pt x="359" y="9161"/>
                      <a:pt x="0" y="9854"/>
                    </a:cubicBezTo>
                    <a:cubicBezTo>
                      <a:pt x="813" y="9496"/>
                      <a:pt x="1602" y="8994"/>
                      <a:pt x="2295" y="8420"/>
                    </a:cubicBezTo>
                    <a:lnTo>
                      <a:pt x="2295" y="8420"/>
                    </a:lnTo>
                    <a:lnTo>
                      <a:pt x="1745" y="8659"/>
                    </a:lnTo>
                    <a:cubicBezTo>
                      <a:pt x="5356" y="6746"/>
                      <a:pt x="8966" y="4810"/>
                      <a:pt x="12552" y="2873"/>
                    </a:cubicBezTo>
                    <a:cubicBezTo>
                      <a:pt x="13460" y="2395"/>
                      <a:pt x="14393" y="1893"/>
                      <a:pt x="15014" y="1056"/>
                    </a:cubicBezTo>
                    <a:cubicBezTo>
                      <a:pt x="15182" y="817"/>
                      <a:pt x="15349" y="459"/>
                      <a:pt x="15134" y="196"/>
                    </a:cubicBezTo>
                    <a:cubicBezTo>
                      <a:pt x="15014" y="52"/>
                      <a:pt x="14823" y="4"/>
                      <a:pt x="14608" y="4"/>
                    </a:cubicBezTo>
                    <a:cubicBezTo>
                      <a:pt x="14560" y="2"/>
                      <a:pt x="14513" y="0"/>
                      <a:pt x="14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5"/>
              <p:cNvSpPr/>
              <p:nvPr/>
            </p:nvSpPr>
            <p:spPr>
              <a:xfrm>
                <a:off x="5562775" y="786575"/>
                <a:ext cx="39750" cy="90525"/>
              </a:xfrm>
              <a:custGeom>
                <a:avLst/>
                <a:gdLst/>
                <a:ahLst/>
                <a:cxnLst/>
                <a:rect l="l" t="t" r="r" b="b"/>
                <a:pathLst>
                  <a:path w="1590" h="3621" extrusionOk="0">
                    <a:moveTo>
                      <a:pt x="1168" y="882"/>
                    </a:moveTo>
                    <a:lnTo>
                      <a:pt x="1168" y="882"/>
                    </a:lnTo>
                    <a:cubicBezTo>
                      <a:pt x="1127" y="1797"/>
                      <a:pt x="1024" y="3243"/>
                      <a:pt x="693" y="3243"/>
                    </a:cubicBezTo>
                    <a:cubicBezTo>
                      <a:pt x="685" y="3243"/>
                      <a:pt x="678" y="3242"/>
                      <a:pt x="670" y="3240"/>
                    </a:cubicBezTo>
                    <a:cubicBezTo>
                      <a:pt x="526" y="3192"/>
                      <a:pt x="502" y="2929"/>
                      <a:pt x="502" y="2834"/>
                    </a:cubicBezTo>
                    <a:cubicBezTo>
                      <a:pt x="502" y="2738"/>
                      <a:pt x="526" y="2619"/>
                      <a:pt x="550" y="2523"/>
                    </a:cubicBezTo>
                    <a:cubicBezTo>
                      <a:pt x="574" y="2308"/>
                      <a:pt x="646" y="2069"/>
                      <a:pt x="717" y="1853"/>
                    </a:cubicBezTo>
                    <a:cubicBezTo>
                      <a:pt x="835" y="1518"/>
                      <a:pt x="988" y="1194"/>
                      <a:pt x="1168" y="882"/>
                    </a:cubicBezTo>
                    <a:close/>
                    <a:moveTo>
                      <a:pt x="1405" y="1"/>
                    </a:moveTo>
                    <a:cubicBezTo>
                      <a:pt x="1309" y="1"/>
                      <a:pt x="1207" y="60"/>
                      <a:pt x="1196" y="180"/>
                    </a:cubicBezTo>
                    <a:cubicBezTo>
                      <a:pt x="1195" y="193"/>
                      <a:pt x="1194" y="210"/>
                      <a:pt x="1193" y="230"/>
                    </a:cubicBezTo>
                    <a:lnTo>
                      <a:pt x="1193" y="230"/>
                    </a:lnTo>
                    <a:cubicBezTo>
                      <a:pt x="1159" y="242"/>
                      <a:pt x="1126" y="264"/>
                      <a:pt x="1100" y="299"/>
                    </a:cubicBezTo>
                    <a:cubicBezTo>
                      <a:pt x="670" y="897"/>
                      <a:pt x="359" y="1567"/>
                      <a:pt x="191" y="2308"/>
                    </a:cubicBezTo>
                    <a:cubicBezTo>
                      <a:pt x="96" y="2714"/>
                      <a:pt x="0" y="3455"/>
                      <a:pt x="550" y="3599"/>
                    </a:cubicBezTo>
                    <a:cubicBezTo>
                      <a:pt x="602" y="3614"/>
                      <a:pt x="652" y="3621"/>
                      <a:pt x="699" y="3621"/>
                    </a:cubicBezTo>
                    <a:cubicBezTo>
                      <a:pt x="1105" y="3621"/>
                      <a:pt x="1322" y="3105"/>
                      <a:pt x="1387" y="2762"/>
                    </a:cubicBezTo>
                    <a:cubicBezTo>
                      <a:pt x="1506" y="1901"/>
                      <a:pt x="1506" y="1017"/>
                      <a:pt x="1578" y="180"/>
                    </a:cubicBezTo>
                    <a:cubicBezTo>
                      <a:pt x="1590" y="60"/>
                      <a:pt x="1500" y="1"/>
                      <a:pt x="1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5"/>
              <p:cNvSpPr/>
              <p:nvPr/>
            </p:nvSpPr>
            <p:spPr>
              <a:xfrm>
                <a:off x="5569950" y="811975"/>
                <a:ext cx="27175" cy="58900"/>
              </a:xfrm>
              <a:custGeom>
                <a:avLst/>
                <a:gdLst/>
                <a:ahLst/>
                <a:cxnLst/>
                <a:rect l="l" t="t" r="r" b="b"/>
                <a:pathLst>
                  <a:path w="1087" h="2356" extrusionOk="0">
                    <a:moveTo>
                      <a:pt x="857" y="0"/>
                    </a:moveTo>
                    <a:cubicBezTo>
                      <a:pt x="783" y="0"/>
                      <a:pt x="706" y="37"/>
                      <a:pt x="669" y="120"/>
                    </a:cubicBezTo>
                    <a:cubicBezTo>
                      <a:pt x="610" y="272"/>
                      <a:pt x="556" y="424"/>
                      <a:pt x="509" y="577"/>
                    </a:cubicBezTo>
                    <a:lnTo>
                      <a:pt x="509" y="577"/>
                    </a:lnTo>
                    <a:cubicBezTo>
                      <a:pt x="450" y="580"/>
                      <a:pt x="393" y="609"/>
                      <a:pt x="359" y="670"/>
                    </a:cubicBezTo>
                    <a:cubicBezTo>
                      <a:pt x="120" y="1100"/>
                      <a:pt x="0" y="1579"/>
                      <a:pt x="24" y="2081"/>
                    </a:cubicBezTo>
                    <a:cubicBezTo>
                      <a:pt x="24" y="2200"/>
                      <a:pt x="114" y="2260"/>
                      <a:pt x="206" y="2260"/>
                    </a:cubicBezTo>
                    <a:cubicBezTo>
                      <a:pt x="213" y="2260"/>
                      <a:pt x="219" y="2260"/>
                      <a:pt x="225" y="2259"/>
                    </a:cubicBezTo>
                    <a:lnTo>
                      <a:pt x="225" y="2259"/>
                    </a:lnTo>
                    <a:cubicBezTo>
                      <a:pt x="251" y="2323"/>
                      <a:pt x="318" y="2356"/>
                      <a:pt x="389" y="2356"/>
                    </a:cubicBezTo>
                    <a:cubicBezTo>
                      <a:pt x="484" y="2356"/>
                      <a:pt x="586" y="2296"/>
                      <a:pt x="598" y="2176"/>
                    </a:cubicBezTo>
                    <a:cubicBezTo>
                      <a:pt x="607" y="2084"/>
                      <a:pt x="615" y="1992"/>
                      <a:pt x="623" y="1900"/>
                    </a:cubicBezTo>
                    <a:lnTo>
                      <a:pt x="623" y="1900"/>
                    </a:lnTo>
                    <a:cubicBezTo>
                      <a:pt x="687" y="1329"/>
                      <a:pt x="822" y="775"/>
                      <a:pt x="1028" y="240"/>
                    </a:cubicBezTo>
                    <a:cubicBezTo>
                      <a:pt x="1087" y="93"/>
                      <a:pt x="974" y="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5"/>
              <p:cNvSpPr/>
              <p:nvPr/>
            </p:nvSpPr>
            <p:spPr>
              <a:xfrm>
                <a:off x="5929150" y="575300"/>
                <a:ext cx="13175" cy="16750"/>
              </a:xfrm>
              <a:custGeom>
                <a:avLst/>
                <a:gdLst/>
                <a:ahLst/>
                <a:cxnLst/>
                <a:rect l="l" t="t" r="r" b="b"/>
                <a:pathLst>
                  <a:path w="527" h="670" extrusionOk="0">
                    <a:moveTo>
                      <a:pt x="288" y="0"/>
                    </a:moveTo>
                    <a:cubicBezTo>
                      <a:pt x="144" y="0"/>
                      <a:pt x="73" y="96"/>
                      <a:pt x="49" y="215"/>
                    </a:cubicBezTo>
                    <a:cubicBezTo>
                      <a:pt x="49" y="287"/>
                      <a:pt x="25" y="359"/>
                      <a:pt x="25" y="430"/>
                    </a:cubicBezTo>
                    <a:cubicBezTo>
                      <a:pt x="1" y="550"/>
                      <a:pt x="144" y="669"/>
                      <a:pt x="264" y="669"/>
                    </a:cubicBezTo>
                    <a:cubicBezTo>
                      <a:pt x="407" y="669"/>
                      <a:pt x="479" y="550"/>
                      <a:pt x="503" y="430"/>
                    </a:cubicBezTo>
                    <a:cubicBezTo>
                      <a:pt x="503" y="359"/>
                      <a:pt x="503" y="287"/>
                      <a:pt x="527" y="215"/>
                    </a:cubicBezTo>
                    <a:cubicBezTo>
                      <a:pt x="527" y="96"/>
                      <a:pt x="407"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5"/>
              <p:cNvSpPr/>
              <p:nvPr/>
            </p:nvSpPr>
            <p:spPr>
              <a:xfrm>
                <a:off x="5786900" y="636250"/>
                <a:ext cx="13175" cy="16775"/>
              </a:xfrm>
              <a:custGeom>
                <a:avLst/>
                <a:gdLst/>
                <a:ahLst/>
                <a:cxnLst/>
                <a:rect l="l" t="t" r="r" b="b"/>
                <a:pathLst>
                  <a:path w="527" h="671" extrusionOk="0">
                    <a:moveTo>
                      <a:pt x="264" y="1"/>
                    </a:moveTo>
                    <a:cubicBezTo>
                      <a:pt x="144" y="1"/>
                      <a:pt x="48" y="120"/>
                      <a:pt x="48" y="240"/>
                    </a:cubicBezTo>
                    <a:lnTo>
                      <a:pt x="25" y="455"/>
                    </a:lnTo>
                    <a:cubicBezTo>
                      <a:pt x="1" y="574"/>
                      <a:pt x="120" y="670"/>
                      <a:pt x="240" y="670"/>
                    </a:cubicBezTo>
                    <a:cubicBezTo>
                      <a:pt x="383" y="670"/>
                      <a:pt x="455" y="574"/>
                      <a:pt x="479" y="455"/>
                    </a:cubicBezTo>
                    <a:lnTo>
                      <a:pt x="503" y="240"/>
                    </a:lnTo>
                    <a:cubicBezTo>
                      <a:pt x="527" y="120"/>
                      <a:pt x="383"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5"/>
              <p:cNvSpPr/>
              <p:nvPr/>
            </p:nvSpPr>
            <p:spPr>
              <a:xfrm>
                <a:off x="5850250" y="623100"/>
                <a:ext cx="14975" cy="11975"/>
              </a:xfrm>
              <a:custGeom>
                <a:avLst/>
                <a:gdLst/>
                <a:ahLst/>
                <a:cxnLst/>
                <a:rect l="l" t="t" r="r" b="b"/>
                <a:pathLst>
                  <a:path w="599" h="479" extrusionOk="0">
                    <a:moveTo>
                      <a:pt x="288" y="1"/>
                    </a:moveTo>
                    <a:cubicBezTo>
                      <a:pt x="1" y="1"/>
                      <a:pt x="1" y="479"/>
                      <a:pt x="288" y="479"/>
                    </a:cubicBezTo>
                    <a:cubicBezTo>
                      <a:pt x="599" y="479"/>
                      <a:pt x="599"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 name="Google Shape;265;p25"/>
            <p:cNvGrpSpPr/>
            <p:nvPr/>
          </p:nvGrpSpPr>
          <p:grpSpPr>
            <a:xfrm>
              <a:off x="7047775" y="2701638"/>
              <a:ext cx="1576050" cy="827250"/>
              <a:chOff x="3082300" y="1766675"/>
              <a:chExt cx="1576050" cy="827250"/>
            </a:xfrm>
          </p:grpSpPr>
          <p:sp>
            <p:nvSpPr>
              <p:cNvPr id="266" name="Google Shape;266;p25"/>
              <p:cNvSpPr/>
              <p:nvPr/>
            </p:nvSpPr>
            <p:spPr>
              <a:xfrm>
                <a:off x="3253750" y="1971900"/>
                <a:ext cx="180150" cy="127100"/>
              </a:xfrm>
              <a:custGeom>
                <a:avLst/>
                <a:gdLst/>
                <a:ahLst/>
                <a:cxnLst/>
                <a:rect l="l" t="t" r="r" b="b"/>
                <a:pathLst>
                  <a:path w="7206" h="5084" extrusionOk="0">
                    <a:moveTo>
                      <a:pt x="6964" y="1"/>
                    </a:moveTo>
                    <a:cubicBezTo>
                      <a:pt x="6936" y="1"/>
                      <a:pt x="6907" y="9"/>
                      <a:pt x="6877" y="28"/>
                    </a:cubicBezTo>
                    <a:cubicBezTo>
                      <a:pt x="4630" y="1606"/>
                      <a:pt x="2406" y="3160"/>
                      <a:pt x="159" y="4737"/>
                    </a:cubicBezTo>
                    <a:cubicBezTo>
                      <a:pt x="0" y="4837"/>
                      <a:pt x="105" y="5083"/>
                      <a:pt x="254" y="5083"/>
                    </a:cubicBezTo>
                    <a:cubicBezTo>
                      <a:pt x="285" y="5083"/>
                      <a:pt x="317" y="5073"/>
                      <a:pt x="350" y="5048"/>
                    </a:cubicBezTo>
                    <a:cubicBezTo>
                      <a:pt x="2574" y="3470"/>
                      <a:pt x="4821" y="1916"/>
                      <a:pt x="7044" y="338"/>
                    </a:cubicBezTo>
                    <a:cubicBezTo>
                      <a:pt x="7206" y="238"/>
                      <a:pt x="7112"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5"/>
              <p:cNvSpPr/>
              <p:nvPr/>
            </p:nvSpPr>
            <p:spPr>
              <a:xfrm>
                <a:off x="3248150" y="2090625"/>
                <a:ext cx="16450" cy="179325"/>
              </a:xfrm>
              <a:custGeom>
                <a:avLst/>
                <a:gdLst/>
                <a:ahLst/>
                <a:cxnLst/>
                <a:rect l="l" t="t" r="r" b="b"/>
                <a:pathLst>
                  <a:path w="658" h="7173" extrusionOk="0">
                    <a:moveTo>
                      <a:pt x="180" y="0"/>
                    </a:moveTo>
                    <a:cubicBezTo>
                      <a:pt x="90" y="0"/>
                      <a:pt x="0" y="60"/>
                      <a:pt x="0" y="180"/>
                    </a:cubicBezTo>
                    <a:cubicBezTo>
                      <a:pt x="24" y="2451"/>
                      <a:pt x="120" y="4722"/>
                      <a:pt x="287" y="6994"/>
                    </a:cubicBezTo>
                    <a:cubicBezTo>
                      <a:pt x="287" y="7113"/>
                      <a:pt x="383" y="7173"/>
                      <a:pt x="476" y="7173"/>
                    </a:cubicBezTo>
                    <a:cubicBezTo>
                      <a:pt x="568" y="7173"/>
                      <a:pt x="658" y="7113"/>
                      <a:pt x="646" y="6994"/>
                    </a:cubicBezTo>
                    <a:cubicBezTo>
                      <a:pt x="479" y="4722"/>
                      <a:pt x="383" y="2451"/>
                      <a:pt x="359" y="180"/>
                    </a:cubicBez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5"/>
              <p:cNvSpPr/>
              <p:nvPr/>
            </p:nvSpPr>
            <p:spPr>
              <a:xfrm>
                <a:off x="3427000" y="1971900"/>
                <a:ext cx="180175" cy="127100"/>
              </a:xfrm>
              <a:custGeom>
                <a:avLst/>
                <a:gdLst/>
                <a:ahLst/>
                <a:cxnLst/>
                <a:rect l="l" t="t" r="r" b="b"/>
                <a:pathLst>
                  <a:path w="7207" h="5084" extrusionOk="0">
                    <a:moveTo>
                      <a:pt x="265" y="1"/>
                    </a:moveTo>
                    <a:cubicBezTo>
                      <a:pt x="112" y="1"/>
                      <a:pt x="1" y="238"/>
                      <a:pt x="162" y="338"/>
                    </a:cubicBezTo>
                    <a:cubicBezTo>
                      <a:pt x="2410" y="1916"/>
                      <a:pt x="4633" y="3470"/>
                      <a:pt x="6857" y="5048"/>
                    </a:cubicBezTo>
                    <a:cubicBezTo>
                      <a:pt x="6893" y="5073"/>
                      <a:pt x="6929" y="5083"/>
                      <a:pt x="6961" y="5083"/>
                    </a:cubicBezTo>
                    <a:cubicBezTo>
                      <a:pt x="7119" y="5083"/>
                      <a:pt x="7206" y="4837"/>
                      <a:pt x="7048" y="4737"/>
                    </a:cubicBezTo>
                    <a:cubicBezTo>
                      <a:pt x="4824" y="3160"/>
                      <a:pt x="2577" y="1606"/>
                      <a:pt x="354" y="28"/>
                    </a:cubicBezTo>
                    <a:cubicBezTo>
                      <a:pt x="324" y="9"/>
                      <a:pt x="294"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5"/>
              <p:cNvSpPr/>
              <p:nvPr/>
            </p:nvSpPr>
            <p:spPr>
              <a:xfrm>
                <a:off x="3253800" y="2265725"/>
                <a:ext cx="180100" cy="127125"/>
              </a:xfrm>
              <a:custGeom>
                <a:avLst/>
                <a:gdLst/>
                <a:ahLst/>
                <a:cxnLst/>
                <a:rect l="l" t="t" r="r" b="b"/>
                <a:pathLst>
                  <a:path w="7204" h="5085" extrusionOk="0">
                    <a:moveTo>
                      <a:pt x="247" y="0"/>
                    </a:moveTo>
                    <a:cubicBezTo>
                      <a:pt x="100" y="0"/>
                      <a:pt x="0" y="231"/>
                      <a:pt x="157" y="348"/>
                    </a:cubicBezTo>
                    <a:cubicBezTo>
                      <a:pt x="2404" y="1926"/>
                      <a:pt x="4628" y="3480"/>
                      <a:pt x="6875" y="5058"/>
                    </a:cubicBezTo>
                    <a:cubicBezTo>
                      <a:pt x="6905" y="5077"/>
                      <a:pt x="6934" y="5085"/>
                      <a:pt x="6962" y="5085"/>
                    </a:cubicBezTo>
                    <a:cubicBezTo>
                      <a:pt x="7110" y="5085"/>
                      <a:pt x="7204" y="4848"/>
                      <a:pt x="7042" y="4747"/>
                    </a:cubicBezTo>
                    <a:cubicBezTo>
                      <a:pt x="4819" y="3169"/>
                      <a:pt x="2572" y="1591"/>
                      <a:pt x="348" y="37"/>
                    </a:cubicBezTo>
                    <a:cubicBezTo>
                      <a:pt x="314" y="12"/>
                      <a:pt x="279"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5"/>
              <p:cNvSpPr/>
              <p:nvPr/>
            </p:nvSpPr>
            <p:spPr>
              <a:xfrm>
                <a:off x="3427000" y="2265725"/>
                <a:ext cx="180125" cy="127125"/>
              </a:xfrm>
              <a:custGeom>
                <a:avLst/>
                <a:gdLst/>
                <a:ahLst/>
                <a:cxnLst/>
                <a:rect l="l" t="t" r="r" b="b"/>
                <a:pathLst>
                  <a:path w="7205" h="5085" extrusionOk="0">
                    <a:moveTo>
                      <a:pt x="6979" y="0"/>
                    </a:moveTo>
                    <a:cubicBezTo>
                      <a:pt x="6949" y="0"/>
                      <a:pt x="6915" y="12"/>
                      <a:pt x="6880" y="37"/>
                    </a:cubicBezTo>
                    <a:cubicBezTo>
                      <a:pt x="4633" y="1615"/>
                      <a:pt x="2410" y="3169"/>
                      <a:pt x="162" y="4747"/>
                    </a:cubicBezTo>
                    <a:cubicBezTo>
                      <a:pt x="1" y="4848"/>
                      <a:pt x="112" y="5085"/>
                      <a:pt x="265" y="5085"/>
                    </a:cubicBezTo>
                    <a:cubicBezTo>
                      <a:pt x="294" y="5085"/>
                      <a:pt x="324" y="5077"/>
                      <a:pt x="354" y="5058"/>
                    </a:cubicBezTo>
                    <a:cubicBezTo>
                      <a:pt x="2577" y="3480"/>
                      <a:pt x="4824" y="1926"/>
                      <a:pt x="7048" y="348"/>
                    </a:cubicBezTo>
                    <a:cubicBezTo>
                      <a:pt x="7205" y="231"/>
                      <a:pt x="7120" y="0"/>
                      <a:pt x="69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5"/>
              <p:cNvSpPr/>
              <p:nvPr/>
            </p:nvSpPr>
            <p:spPr>
              <a:xfrm>
                <a:off x="3596900" y="2090625"/>
                <a:ext cx="15875" cy="179325"/>
              </a:xfrm>
              <a:custGeom>
                <a:avLst/>
                <a:gdLst/>
                <a:ahLst/>
                <a:cxnLst/>
                <a:rect l="l" t="t" r="r" b="b"/>
                <a:pathLst>
                  <a:path w="635" h="7173" extrusionOk="0">
                    <a:moveTo>
                      <a:pt x="455" y="0"/>
                    </a:moveTo>
                    <a:cubicBezTo>
                      <a:pt x="365" y="0"/>
                      <a:pt x="276" y="60"/>
                      <a:pt x="276" y="180"/>
                    </a:cubicBezTo>
                    <a:cubicBezTo>
                      <a:pt x="252" y="2451"/>
                      <a:pt x="156" y="4722"/>
                      <a:pt x="13" y="6994"/>
                    </a:cubicBezTo>
                    <a:cubicBezTo>
                      <a:pt x="1" y="7113"/>
                      <a:pt x="84" y="7173"/>
                      <a:pt x="174" y="7173"/>
                    </a:cubicBezTo>
                    <a:cubicBezTo>
                      <a:pt x="264" y="7173"/>
                      <a:pt x="359" y="7113"/>
                      <a:pt x="371" y="6994"/>
                    </a:cubicBezTo>
                    <a:cubicBezTo>
                      <a:pt x="539" y="4722"/>
                      <a:pt x="610" y="2451"/>
                      <a:pt x="634" y="180"/>
                    </a:cubicBezTo>
                    <a:cubicBezTo>
                      <a:pt x="634" y="60"/>
                      <a:pt x="545"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5"/>
              <p:cNvSpPr/>
              <p:nvPr/>
            </p:nvSpPr>
            <p:spPr>
              <a:xfrm>
                <a:off x="3413950" y="2015525"/>
                <a:ext cx="173550" cy="116400"/>
              </a:xfrm>
              <a:custGeom>
                <a:avLst/>
                <a:gdLst/>
                <a:ahLst/>
                <a:cxnLst/>
                <a:rect l="l" t="t" r="r" b="b"/>
                <a:pathLst>
                  <a:path w="6942" h="4656" extrusionOk="0">
                    <a:moveTo>
                      <a:pt x="261" y="1"/>
                    </a:moveTo>
                    <a:cubicBezTo>
                      <a:pt x="108" y="1"/>
                      <a:pt x="1" y="238"/>
                      <a:pt x="182" y="339"/>
                    </a:cubicBezTo>
                    <a:cubicBezTo>
                      <a:pt x="2382" y="1678"/>
                      <a:pt x="4533" y="3112"/>
                      <a:pt x="6613" y="4618"/>
                    </a:cubicBezTo>
                    <a:cubicBezTo>
                      <a:pt x="6648" y="4644"/>
                      <a:pt x="6682" y="4655"/>
                      <a:pt x="6713" y="4655"/>
                    </a:cubicBezTo>
                    <a:cubicBezTo>
                      <a:pt x="6854" y="4655"/>
                      <a:pt x="6942" y="4425"/>
                      <a:pt x="6805" y="4307"/>
                    </a:cubicBezTo>
                    <a:cubicBezTo>
                      <a:pt x="4701" y="2801"/>
                      <a:pt x="2549" y="1367"/>
                      <a:pt x="350" y="28"/>
                    </a:cubicBezTo>
                    <a:cubicBezTo>
                      <a:pt x="320" y="9"/>
                      <a:pt x="290"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5"/>
              <p:cNvSpPr/>
              <p:nvPr/>
            </p:nvSpPr>
            <p:spPr>
              <a:xfrm>
                <a:off x="3284000" y="2107350"/>
                <a:ext cx="16775" cy="145875"/>
              </a:xfrm>
              <a:custGeom>
                <a:avLst/>
                <a:gdLst/>
                <a:ahLst/>
                <a:cxnLst/>
                <a:rect l="l" t="t" r="r" b="b"/>
                <a:pathLst>
                  <a:path w="671" h="5835" extrusionOk="0">
                    <a:moveTo>
                      <a:pt x="180" y="1"/>
                    </a:moveTo>
                    <a:cubicBezTo>
                      <a:pt x="91" y="1"/>
                      <a:pt x="1" y="61"/>
                      <a:pt x="1" y="180"/>
                    </a:cubicBezTo>
                    <a:cubicBezTo>
                      <a:pt x="96" y="1997"/>
                      <a:pt x="192" y="3838"/>
                      <a:pt x="288" y="5655"/>
                    </a:cubicBezTo>
                    <a:cubicBezTo>
                      <a:pt x="300" y="5775"/>
                      <a:pt x="395" y="5834"/>
                      <a:pt x="488" y="5834"/>
                    </a:cubicBezTo>
                    <a:cubicBezTo>
                      <a:pt x="581" y="5834"/>
                      <a:pt x="670" y="5775"/>
                      <a:pt x="670" y="5655"/>
                    </a:cubicBezTo>
                    <a:cubicBezTo>
                      <a:pt x="575" y="3838"/>
                      <a:pt x="455" y="1997"/>
                      <a:pt x="359" y="180"/>
                    </a:cubicBezTo>
                    <a:cubicBezTo>
                      <a:pt x="359" y="61"/>
                      <a:pt x="27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5"/>
              <p:cNvSpPr/>
              <p:nvPr/>
            </p:nvSpPr>
            <p:spPr>
              <a:xfrm>
                <a:off x="3426475" y="2248975"/>
                <a:ext cx="143600" cy="98075"/>
              </a:xfrm>
              <a:custGeom>
                <a:avLst/>
                <a:gdLst/>
                <a:ahLst/>
                <a:cxnLst/>
                <a:rect l="l" t="t" r="r" b="b"/>
                <a:pathLst>
                  <a:path w="5744" h="3923" extrusionOk="0">
                    <a:moveTo>
                      <a:pt x="5505" y="1"/>
                    </a:moveTo>
                    <a:cubicBezTo>
                      <a:pt x="5471" y="1"/>
                      <a:pt x="5434" y="12"/>
                      <a:pt x="5395" y="38"/>
                    </a:cubicBezTo>
                    <a:cubicBezTo>
                      <a:pt x="3650" y="1209"/>
                      <a:pt x="1905" y="2381"/>
                      <a:pt x="159" y="3576"/>
                    </a:cubicBezTo>
                    <a:cubicBezTo>
                      <a:pt x="1" y="3675"/>
                      <a:pt x="89" y="3922"/>
                      <a:pt x="232" y="3922"/>
                    </a:cubicBezTo>
                    <a:cubicBezTo>
                      <a:pt x="262" y="3922"/>
                      <a:pt x="294" y="3912"/>
                      <a:pt x="327" y="3887"/>
                    </a:cubicBezTo>
                    <a:cubicBezTo>
                      <a:pt x="2096" y="2716"/>
                      <a:pt x="3841" y="1520"/>
                      <a:pt x="5586" y="349"/>
                    </a:cubicBezTo>
                    <a:cubicBezTo>
                      <a:pt x="5743" y="231"/>
                      <a:pt x="5659" y="1"/>
                      <a:pt x="5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5"/>
              <p:cNvSpPr/>
              <p:nvPr/>
            </p:nvSpPr>
            <p:spPr>
              <a:xfrm>
                <a:off x="3428050" y="1898600"/>
                <a:ext cx="9000" cy="85650"/>
              </a:xfrm>
              <a:custGeom>
                <a:avLst/>
                <a:gdLst/>
                <a:ahLst/>
                <a:cxnLst/>
                <a:rect l="l" t="t" r="r" b="b"/>
                <a:pathLst>
                  <a:path w="360" h="3426" extrusionOk="0">
                    <a:moveTo>
                      <a:pt x="180" y="1"/>
                    </a:moveTo>
                    <a:cubicBezTo>
                      <a:pt x="90" y="1"/>
                      <a:pt x="1" y="55"/>
                      <a:pt x="1" y="162"/>
                    </a:cubicBezTo>
                    <a:lnTo>
                      <a:pt x="1" y="3246"/>
                    </a:lnTo>
                    <a:cubicBezTo>
                      <a:pt x="1" y="3366"/>
                      <a:pt x="90" y="3426"/>
                      <a:pt x="180" y="3426"/>
                    </a:cubicBezTo>
                    <a:cubicBezTo>
                      <a:pt x="270" y="3426"/>
                      <a:pt x="359" y="3366"/>
                      <a:pt x="359" y="3246"/>
                    </a:cubicBezTo>
                    <a:lnTo>
                      <a:pt x="359" y="162"/>
                    </a:lnTo>
                    <a:cubicBezTo>
                      <a:pt x="359" y="55"/>
                      <a:pt x="27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5"/>
              <p:cNvSpPr/>
              <p:nvPr/>
            </p:nvSpPr>
            <p:spPr>
              <a:xfrm>
                <a:off x="3403550" y="1772050"/>
                <a:ext cx="9000" cy="91475"/>
              </a:xfrm>
              <a:custGeom>
                <a:avLst/>
                <a:gdLst/>
                <a:ahLst/>
                <a:cxnLst/>
                <a:rect l="l" t="t" r="r" b="b"/>
                <a:pathLst>
                  <a:path w="360" h="3659" extrusionOk="0">
                    <a:moveTo>
                      <a:pt x="180" y="0"/>
                    </a:moveTo>
                    <a:cubicBezTo>
                      <a:pt x="90" y="0"/>
                      <a:pt x="0" y="60"/>
                      <a:pt x="0" y="180"/>
                    </a:cubicBezTo>
                    <a:lnTo>
                      <a:pt x="0" y="3479"/>
                    </a:lnTo>
                    <a:cubicBezTo>
                      <a:pt x="0" y="3599"/>
                      <a:pt x="90" y="3658"/>
                      <a:pt x="180" y="3658"/>
                    </a:cubicBezTo>
                    <a:cubicBezTo>
                      <a:pt x="269" y="3658"/>
                      <a:pt x="359" y="3599"/>
                      <a:pt x="359" y="3479"/>
                    </a:cubicBezTo>
                    <a:lnTo>
                      <a:pt x="359" y="180"/>
                    </a:ln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5"/>
              <p:cNvSpPr/>
              <p:nvPr/>
            </p:nvSpPr>
            <p:spPr>
              <a:xfrm>
                <a:off x="3402350" y="1815975"/>
                <a:ext cx="61000" cy="9000"/>
              </a:xfrm>
              <a:custGeom>
                <a:avLst/>
                <a:gdLst/>
                <a:ahLst/>
                <a:cxnLst/>
                <a:rect l="l" t="t" r="r" b="b"/>
                <a:pathLst>
                  <a:path w="2440" h="360" extrusionOk="0">
                    <a:moveTo>
                      <a:pt x="216" y="1"/>
                    </a:moveTo>
                    <a:cubicBezTo>
                      <a:pt x="1" y="1"/>
                      <a:pt x="1" y="359"/>
                      <a:pt x="216" y="359"/>
                    </a:cubicBezTo>
                    <a:lnTo>
                      <a:pt x="2200" y="359"/>
                    </a:lnTo>
                    <a:cubicBezTo>
                      <a:pt x="2439" y="359"/>
                      <a:pt x="2439" y="1"/>
                      <a:pt x="2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5"/>
              <p:cNvSpPr/>
              <p:nvPr/>
            </p:nvSpPr>
            <p:spPr>
              <a:xfrm>
                <a:off x="3452550" y="1766675"/>
                <a:ext cx="9600" cy="96850"/>
              </a:xfrm>
              <a:custGeom>
                <a:avLst/>
                <a:gdLst/>
                <a:ahLst/>
                <a:cxnLst/>
                <a:rect l="l" t="t" r="r" b="b"/>
                <a:pathLst>
                  <a:path w="384" h="3874" extrusionOk="0">
                    <a:moveTo>
                      <a:pt x="192" y="0"/>
                    </a:moveTo>
                    <a:cubicBezTo>
                      <a:pt x="97" y="0"/>
                      <a:pt x="1" y="60"/>
                      <a:pt x="1" y="180"/>
                    </a:cubicBezTo>
                    <a:lnTo>
                      <a:pt x="1" y="3694"/>
                    </a:lnTo>
                    <a:cubicBezTo>
                      <a:pt x="1" y="3814"/>
                      <a:pt x="97" y="3873"/>
                      <a:pt x="192" y="3873"/>
                    </a:cubicBezTo>
                    <a:cubicBezTo>
                      <a:pt x="288" y="3873"/>
                      <a:pt x="383" y="3814"/>
                      <a:pt x="383" y="3694"/>
                    </a:cubicBezTo>
                    <a:lnTo>
                      <a:pt x="383" y="180"/>
                    </a:lnTo>
                    <a:cubicBezTo>
                      <a:pt x="383" y="60"/>
                      <a:pt x="288"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5"/>
              <p:cNvSpPr/>
              <p:nvPr/>
            </p:nvSpPr>
            <p:spPr>
              <a:xfrm>
                <a:off x="3428050" y="2387525"/>
                <a:ext cx="9000" cy="85650"/>
              </a:xfrm>
              <a:custGeom>
                <a:avLst/>
                <a:gdLst/>
                <a:ahLst/>
                <a:cxnLst/>
                <a:rect l="l" t="t" r="r" b="b"/>
                <a:pathLst>
                  <a:path w="360" h="3426" extrusionOk="0">
                    <a:moveTo>
                      <a:pt x="180" y="1"/>
                    </a:moveTo>
                    <a:cubicBezTo>
                      <a:pt x="90" y="1"/>
                      <a:pt x="1" y="55"/>
                      <a:pt x="1" y="162"/>
                    </a:cubicBezTo>
                    <a:lnTo>
                      <a:pt x="1" y="3246"/>
                    </a:lnTo>
                    <a:cubicBezTo>
                      <a:pt x="1" y="3366"/>
                      <a:pt x="90" y="3426"/>
                      <a:pt x="180" y="3426"/>
                    </a:cubicBezTo>
                    <a:cubicBezTo>
                      <a:pt x="270" y="3426"/>
                      <a:pt x="359" y="3366"/>
                      <a:pt x="359" y="3246"/>
                    </a:cubicBezTo>
                    <a:lnTo>
                      <a:pt x="359" y="162"/>
                    </a:lnTo>
                    <a:cubicBezTo>
                      <a:pt x="359" y="55"/>
                      <a:pt x="27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5"/>
              <p:cNvSpPr/>
              <p:nvPr/>
            </p:nvSpPr>
            <p:spPr>
              <a:xfrm>
                <a:off x="3403550" y="2502900"/>
                <a:ext cx="9000" cy="91025"/>
              </a:xfrm>
              <a:custGeom>
                <a:avLst/>
                <a:gdLst/>
                <a:ahLst/>
                <a:cxnLst/>
                <a:rect l="l" t="t" r="r" b="b"/>
                <a:pathLst>
                  <a:path w="360" h="3641" extrusionOk="0">
                    <a:moveTo>
                      <a:pt x="180" y="0"/>
                    </a:moveTo>
                    <a:cubicBezTo>
                      <a:pt x="90" y="0"/>
                      <a:pt x="0" y="54"/>
                      <a:pt x="0" y="161"/>
                    </a:cubicBezTo>
                    <a:lnTo>
                      <a:pt x="0" y="3461"/>
                    </a:lnTo>
                    <a:cubicBezTo>
                      <a:pt x="0" y="3580"/>
                      <a:pt x="90" y="3640"/>
                      <a:pt x="180" y="3640"/>
                    </a:cubicBezTo>
                    <a:cubicBezTo>
                      <a:pt x="269" y="3640"/>
                      <a:pt x="359" y="3580"/>
                      <a:pt x="359" y="3461"/>
                    </a:cubicBezTo>
                    <a:lnTo>
                      <a:pt x="359" y="161"/>
                    </a:lnTo>
                    <a:cubicBezTo>
                      <a:pt x="359" y="54"/>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5"/>
              <p:cNvSpPr/>
              <p:nvPr/>
            </p:nvSpPr>
            <p:spPr>
              <a:xfrm>
                <a:off x="3402350" y="2546375"/>
                <a:ext cx="61000" cy="8975"/>
              </a:xfrm>
              <a:custGeom>
                <a:avLst/>
                <a:gdLst/>
                <a:ahLst/>
                <a:cxnLst/>
                <a:rect l="l" t="t" r="r" b="b"/>
                <a:pathLst>
                  <a:path w="2440" h="359" extrusionOk="0">
                    <a:moveTo>
                      <a:pt x="216" y="0"/>
                    </a:moveTo>
                    <a:cubicBezTo>
                      <a:pt x="1" y="0"/>
                      <a:pt x="1" y="359"/>
                      <a:pt x="216" y="359"/>
                    </a:cubicBezTo>
                    <a:lnTo>
                      <a:pt x="2200" y="359"/>
                    </a:lnTo>
                    <a:cubicBezTo>
                      <a:pt x="2439" y="359"/>
                      <a:pt x="2439" y="0"/>
                      <a:pt x="2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5"/>
              <p:cNvSpPr/>
              <p:nvPr/>
            </p:nvSpPr>
            <p:spPr>
              <a:xfrm>
                <a:off x="3452550" y="2497050"/>
                <a:ext cx="9600" cy="96875"/>
              </a:xfrm>
              <a:custGeom>
                <a:avLst/>
                <a:gdLst/>
                <a:ahLst/>
                <a:cxnLst/>
                <a:rect l="l" t="t" r="r" b="b"/>
                <a:pathLst>
                  <a:path w="384" h="3875" extrusionOk="0">
                    <a:moveTo>
                      <a:pt x="192" y="1"/>
                    </a:moveTo>
                    <a:cubicBezTo>
                      <a:pt x="97" y="1"/>
                      <a:pt x="1" y="61"/>
                      <a:pt x="1" y="180"/>
                    </a:cubicBezTo>
                    <a:lnTo>
                      <a:pt x="1" y="3695"/>
                    </a:lnTo>
                    <a:cubicBezTo>
                      <a:pt x="1" y="3814"/>
                      <a:pt x="97" y="3874"/>
                      <a:pt x="192" y="3874"/>
                    </a:cubicBezTo>
                    <a:cubicBezTo>
                      <a:pt x="288" y="3874"/>
                      <a:pt x="383" y="3814"/>
                      <a:pt x="383" y="3695"/>
                    </a:cubicBezTo>
                    <a:lnTo>
                      <a:pt x="383" y="180"/>
                    </a:lnTo>
                    <a:cubicBezTo>
                      <a:pt x="383" y="61"/>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5"/>
              <p:cNvSpPr/>
              <p:nvPr/>
            </p:nvSpPr>
            <p:spPr>
              <a:xfrm>
                <a:off x="3602100" y="2068350"/>
                <a:ext cx="67950" cy="32600"/>
              </a:xfrm>
              <a:custGeom>
                <a:avLst/>
                <a:gdLst/>
                <a:ahLst/>
                <a:cxnLst/>
                <a:rect l="l" t="t" r="r" b="b"/>
                <a:pathLst>
                  <a:path w="2718" h="1304" extrusionOk="0">
                    <a:moveTo>
                      <a:pt x="2444" y="1"/>
                    </a:moveTo>
                    <a:cubicBezTo>
                      <a:pt x="2418" y="1"/>
                      <a:pt x="2391" y="6"/>
                      <a:pt x="2363" y="19"/>
                    </a:cubicBezTo>
                    <a:cubicBezTo>
                      <a:pt x="1646" y="353"/>
                      <a:pt x="904" y="664"/>
                      <a:pt x="187" y="975"/>
                    </a:cubicBezTo>
                    <a:cubicBezTo>
                      <a:pt x="0" y="1058"/>
                      <a:pt x="120" y="1304"/>
                      <a:pt x="296" y="1304"/>
                    </a:cubicBezTo>
                    <a:cubicBezTo>
                      <a:pt x="323" y="1304"/>
                      <a:pt x="350" y="1298"/>
                      <a:pt x="379" y="1286"/>
                    </a:cubicBezTo>
                    <a:cubicBezTo>
                      <a:pt x="1096" y="975"/>
                      <a:pt x="1813" y="664"/>
                      <a:pt x="2530" y="330"/>
                    </a:cubicBezTo>
                    <a:cubicBezTo>
                      <a:pt x="2717" y="246"/>
                      <a:pt x="2615" y="1"/>
                      <a:pt x="2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5"/>
              <p:cNvSpPr/>
              <p:nvPr/>
            </p:nvSpPr>
            <p:spPr>
              <a:xfrm>
                <a:off x="3689850" y="1997375"/>
                <a:ext cx="14050" cy="108000"/>
              </a:xfrm>
              <a:custGeom>
                <a:avLst/>
                <a:gdLst/>
                <a:ahLst/>
                <a:cxnLst/>
                <a:rect l="l" t="t" r="r" b="b"/>
                <a:pathLst>
                  <a:path w="562" h="4320" extrusionOk="0">
                    <a:moveTo>
                      <a:pt x="293" y="1"/>
                    </a:moveTo>
                    <a:cubicBezTo>
                      <a:pt x="204" y="1"/>
                      <a:pt x="108" y="61"/>
                      <a:pt x="96" y="180"/>
                    </a:cubicBezTo>
                    <a:cubicBezTo>
                      <a:pt x="0" y="1495"/>
                      <a:pt x="24" y="2834"/>
                      <a:pt x="192" y="4149"/>
                    </a:cubicBezTo>
                    <a:cubicBezTo>
                      <a:pt x="204" y="4259"/>
                      <a:pt x="304" y="4319"/>
                      <a:pt x="396" y="4319"/>
                    </a:cubicBezTo>
                    <a:cubicBezTo>
                      <a:pt x="483" y="4319"/>
                      <a:pt x="562" y="4265"/>
                      <a:pt x="550" y="4149"/>
                    </a:cubicBezTo>
                    <a:cubicBezTo>
                      <a:pt x="407" y="2834"/>
                      <a:pt x="359" y="1495"/>
                      <a:pt x="455" y="180"/>
                    </a:cubicBezTo>
                    <a:cubicBezTo>
                      <a:pt x="467" y="61"/>
                      <a:pt x="383"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5"/>
              <p:cNvSpPr/>
              <p:nvPr/>
            </p:nvSpPr>
            <p:spPr>
              <a:xfrm>
                <a:off x="3690475" y="2045875"/>
                <a:ext cx="56400" cy="15000"/>
              </a:xfrm>
              <a:custGeom>
                <a:avLst/>
                <a:gdLst/>
                <a:ahLst/>
                <a:cxnLst/>
                <a:rect l="l" t="t" r="r" b="b"/>
                <a:pathLst>
                  <a:path w="2256" h="600" extrusionOk="0">
                    <a:moveTo>
                      <a:pt x="1438" y="0"/>
                    </a:moveTo>
                    <a:cubicBezTo>
                      <a:pt x="1016" y="0"/>
                      <a:pt x="598" y="86"/>
                      <a:pt x="191" y="248"/>
                    </a:cubicBezTo>
                    <a:cubicBezTo>
                      <a:pt x="0" y="312"/>
                      <a:pt x="53" y="599"/>
                      <a:pt x="216" y="599"/>
                    </a:cubicBezTo>
                    <a:cubicBezTo>
                      <a:pt x="238" y="599"/>
                      <a:pt x="261" y="594"/>
                      <a:pt x="286" y="583"/>
                    </a:cubicBezTo>
                    <a:cubicBezTo>
                      <a:pt x="671" y="443"/>
                      <a:pt x="1069" y="354"/>
                      <a:pt x="1480" y="354"/>
                    </a:cubicBezTo>
                    <a:cubicBezTo>
                      <a:pt x="1630" y="354"/>
                      <a:pt x="1782" y="366"/>
                      <a:pt x="1936" y="392"/>
                    </a:cubicBezTo>
                    <a:cubicBezTo>
                      <a:pt x="1951" y="395"/>
                      <a:pt x="1965" y="396"/>
                      <a:pt x="1979" y="396"/>
                    </a:cubicBezTo>
                    <a:cubicBezTo>
                      <a:pt x="2186" y="396"/>
                      <a:pt x="2256" y="80"/>
                      <a:pt x="2032" y="57"/>
                    </a:cubicBezTo>
                    <a:cubicBezTo>
                      <a:pt x="1833" y="19"/>
                      <a:pt x="1635" y="0"/>
                      <a:pt x="14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5"/>
              <p:cNvSpPr/>
              <p:nvPr/>
            </p:nvSpPr>
            <p:spPr>
              <a:xfrm>
                <a:off x="3733475" y="1992000"/>
                <a:ext cx="15275" cy="124350"/>
              </a:xfrm>
              <a:custGeom>
                <a:avLst/>
                <a:gdLst/>
                <a:ahLst/>
                <a:cxnLst/>
                <a:rect l="l" t="t" r="r" b="b"/>
                <a:pathLst>
                  <a:path w="611" h="4974" extrusionOk="0">
                    <a:moveTo>
                      <a:pt x="309" y="1"/>
                    </a:moveTo>
                    <a:cubicBezTo>
                      <a:pt x="216" y="1"/>
                      <a:pt x="120" y="60"/>
                      <a:pt x="120" y="180"/>
                    </a:cubicBezTo>
                    <a:cubicBezTo>
                      <a:pt x="1" y="1710"/>
                      <a:pt x="49" y="3264"/>
                      <a:pt x="240" y="4794"/>
                    </a:cubicBezTo>
                    <a:cubicBezTo>
                      <a:pt x="252" y="4914"/>
                      <a:pt x="347" y="4973"/>
                      <a:pt x="437" y="4973"/>
                    </a:cubicBezTo>
                    <a:cubicBezTo>
                      <a:pt x="527" y="4973"/>
                      <a:pt x="610" y="4914"/>
                      <a:pt x="598" y="4794"/>
                    </a:cubicBezTo>
                    <a:cubicBezTo>
                      <a:pt x="407" y="3264"/>
                      <a:pt x="359" y="1710"/>
                      <a:pt x="479" y="180"/>
                    </a:cubicBezTo>
                    <a:cubicBezTo>
                      <a:pt x="491" y="60"/>
                      <a:pt x="401"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5"/>
              <p:cNvSpPr/>
              <p:nvPr/>
            </p:nvSpPr>
            <p:spPr>
              <a:xfrm>
                <a:off x="3590275" y="2267175"/>
                <a:ext cx="101750" cy="57550"/>
              </a:xfrm>
              <a:custGeom>
                <a:avLst/>
                <a:gdLst/>
                <a:ahLst/>
                <a:cxnLst/>
                <a:rect l="l" t="t" r="r" b="b"/>
                <a:pathLst>
                  <a:path w="4070" h="2302" extrusionOk="0">
                    <a:moveTo>
                      <a:pt x="275" y="0"/>
                    </a:moveTo>
                    <a:cubicBezTo>
                      <a:pt x="108" y="0"/>
                      <a:pt x="1" y="237"/>
                      <a:pt x="182" y="338"/>
                    </a:cubicBezTo>
                    <a:cubicBezTo>
                      <a:pt x="1354" y="983"/>
                      <a:pt x="2525" y="1629"/>
                      <a:pt x="3720" y="2275"/>
                    </a:cubicBezTo>
                    <a:cubicBezTo>
                      <a:pt x="3750" y="2293"/>
                      <a:pt x="3780" y="2301"/>
                      <a:pt x="3809" y="2301"/>
                    </a:cubicBezTo>
                    <a:cubicBezTo>
                      <a:pt x="3962" y="2301"/>
                      <a:pt x="4069" y="2065"/>
                      <a:pt x="3888" y="1964"/>
                    </a:cubicBezTo>
                    <a:cubicBezTo>
                      <a:pt x="2716" y="1318"/>
                      <a:pt x="1545" y="673"/>
                      <a:pt x="373" y="27"/>
                    </a:cubicBezTo>
                    <a:cubicBezTo>
                      <a:pt x="340" y="8"/>
                      <a:pt x="307"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5"/>
              <p:cNvSpPr/>
              <p:nvPr/>
            </p:nvSpPr>
            <p:spPr>
              <a:xfrm>
                <a:off x="3713750" y="2260975"/>
                <a:ext cx="9000" cy="102225"/>
              </a:xfrm>
              <a:custGeom>
                <a:avLst/>
                <a:gdLst/>
                <a:ahLst/>
                <a:cxnLst/>
                <a:rect l="l" t="t" r="r" b="b"/>
                <a:pathLst>
                  <a:path w="360" h="4089" extrusionOk="0">
                    <a:moveTo>
                      <a:pt x="180" y="0"/>
                    </a:moveTo>
                    <a:cubicBezTo>
                      <a:pt x="90" y="0"/>
                      <a:pt x="1" y="60"/>
                      <a:pt x="1" y="180"/>
                    </a:cubicBezTo>
                    <a:lnTo>
                      <a:pt x="1" y="3909"/>
                    </a:lnTo>
                    <a:cubicBezTo>
                      <a:pt x="1" y="4029"/>
                      <a:pt x="90" y="4089"/>
                      <a:pt x="180" y="4089"/>
                    </a:cubicBezTo>
                    <a:cubicBezTo>
                      <a:pt x="270" y="4089"/>
                      <a:pt x="359" y="4029"/>
                      <a:pt x="359" y="3909"/>
                    </a:cubicBezTo>
                    <a:lnTo>
                      <a:pt x="359" y="180"/>
                    </a:lnTo>
                    <a:cubicBezTo>
                      <a:pt x="359"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5"/>
              <p:cNvSpPr/>
              <p:nvPr/>
            </p:nvSpPr>
            <p:spPr>
              <a:xfrm>
                <a:off x="3718450" y="2301875"/>
                <a:ext cx="60475" cy="19425"/>
              </a:xfrm>
              <a:custGeom>
                <a:avLst/>
                <a:gdLst/>
                <a:ahLst/>
                <a:cxnLst/>
                <a:rect l="l" t="t" r="r" b="b"/>
                <a:pathLst>
                  <a:path w="2419" h="777" extrusionOk="0">
                    <a:moveTo>
                      <a:pt x="2202" y="1"/>
                    </a:moveTo>
                    <a:cubicBezTo>
                      <a:pt x="2195" y="1"/>
                      <a:pt x="2187" y="1"/>
                      <a:pt x="2180" y="2"/>
                    </a:cubicBezTo>
                    <a:cubicBezTo>
                      <a:pt x="1510" y="26"/>
                      <a:pt x="841" y="145"/>
                      <a:pt x="195" y="408"/>
                    </a:cubicBezTo>
                    <a:cubicBezTo>
                      <a:pt x="1" y="495"/>
                      <a:pt x="60" y="777"/>
                      <a:pt x="233" y="777"/>
                    </a:cubicBezTo>
                    <a:cubicBezTo>
                      <a:pt x="251" y="777"/>
                      <a:pt x="270" y="774"/>
                      <a:pt x="291" y="767"/>
                    </a:cubicBezTo>
                    <a:cubicBezTo>
                      <a:pt x="913" y="504"/>
                      <a:pt x="1534" y="384"/>
                      <a:pt x="2180" y="361"/>
                    </a:cubicBezTo>
                    <a:cubicBezTo>
                      <a:pt x="2411" y="337"/>
                      <a:pt x="2419" y="1"/>
                      <a:pt x="2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5"/>
              <p:cNvSpPr/>
              <p:nvPr/>
            </p:nvSpPr>
            <p:spPr>
              <a:xfrm>
                <a:off x="3766950" y="2249600"/>
                <a:ext cx="13475" cy="130125"/>
              </a:xfrm>
              <a:custGeom>
                <a:avLst/>
                <a:gdLst/>
                <a:ahLst/>
                <a:cxnLst/>
                <a:rect l="l" t="t" r="r" b="b"/>
                <a:pathLst>
                  <a:path w="539" h="5205" extrusionOk="0">
                    <a:moveTo>
                      <a:pt x="365" y="1"/>
                    </a:moveTo>
                    <a:cubicBezTo>
                      <a:pt x="276" y="1"/>
                      <a:pt x="180" y="61"/>
                      <a:pt x="168" y="180"/>
                    </a:cubicBezTo>
                    <a:cubicBezTo>
                      <a:pt x="25" y="1806"/>
                      <a:pt x="1" y="3408"/>
                      <a:pt x="96" y="5034"/>
                    </a:cubicBezTo>
                    <a:cubicBezTo>
                      <a:pt x="96" y="5144"/>
                      <a:pt x="191" y="5204"/>
                      <a:pt x="283" y="5204"/>
                    </a:cubicBezTo>
                    <a:cubicBezTo>
                      <a:pt x="370" y="5204"/>
                      <a:pt x="455" y="5150"/>
                      <a:pt x="455" y="5034"/>
                    </a:cubicBezTo>
                    <a:cubicBezTo>
                      <a:pt x="359" y="3408"/>
                      <a:pt x="383" y="1806"/>
                      <a:pt x="527" y="180"/>
                    </a:cubicBezTo>
                    <a:cubicBezTo>
                      <a:pt x="539" y="61"/>
                      <a:pt x="455" y="1"/>
                      <a:pt x="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5"/>
              <p:cNvSpPr/>
              <p:nvPr/>
            </p:nvSpPr>
            <p:spPr>
              <a:xfrm>
                <a:off x="3192675" y="2068350"/>
                <a:ext cx="67950" cy="32600"/>
              </a:xfrm>
              <a:custGeom>
                <a:avLst/>
                <a:gdLst/>
                <a:ahLst/>
                <a:cxnLst/>
                <a:rect l="l" t="t" r="r" b="b"/>
                <a:pathLst>
                  <a:path w="2718" h="1304" extrusionOk="0">
                    <a:moveTo>
                      <a:pt x="273" y="1"/>
                    </a:moveTo>
                    <a:cubicBezTo>
                      <a:pt x="102" y="1"/>
                      <a:pt x="0" y="246"/>
                      <a:pt x="187" y="330"/>
                    </a:cubicBezTo>
                    <a:cubicBezTo>
                      <a:pt x="904" y="664"/>
                      <a:pt x="1622" y="975"/>
                      <a:pt x="2339" y="1286"/>
                    </a:cubicBezTo>
                    <a:cubicBezTo>
                      <a:pt x="2367" y="1298"/>
                      <a:pt x="2395" y="1304"/>
                      <a:pt x="2421" y="1304"/>
                    </a:cubicBezTo>
                    <a:cubicBezTo>
                      <a:pt x="2597" y="1304"/>
                      <a:pt x="2717" y="1058"/>
                      <a:pt x="2530" y="975"/>
                    </a:cubicBezTo>
                    <a:cubicBezTo>
                      <a:pt x="1789" y="664"/>
                      <a:pt x="1072" y="353"/>
                      <a:pt x="355" y="19"/>
                    </a:cubicBezTo>
                    <a:cubicBezTo>
                      <a:pt x="326" y="6"/>
                      <a:pt x="299"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5"/>
              <p:cNvSpPr/>
              <p:nvPr/>
            </p:nvSpPr>
            <p:spPr>
              <a:xfrm>
                <a:off x="3158800" y="1997375"/>
                <a:ext cx="14050" cy="107775"/>
              </a:xfrm>
              <a:custGeom>
                <a:avLst/>
                <a:gdLst/>
                <a:ahLst/>
                <a:cxnLst/>
                <a:rect l="l" t="t" r="r" b="b"/>
                <a:pathLst>
                  <a:path w="562" h="4311" extrusionOk="0">
                    <a:moveTo>
                      <a:pt x="269" y="1"/>
                    </a:moveTo>
                    <a:cubicBezTo>
                      <a:pt x="179" y="1"/>
                      <a:pt x="96" y="61"/>
                      <a:pt x="108" y="180"/>
                    </a:cubicBezTo>
                    <a:cubicBezTo>
                      <a:pt x="203" y="1495"/>
                      <a:pt x="155" y="2834"/>
                      <a:pt x="12" y="4149"/>
                    </a:cubicBezTo>
                    <a:cubicBezTo>
                      <a:pt x="0" y="4256"/>
                      <a:pt x="84" y="4310"/>
                      <a:pt x="173" y="4310"/>
                    </a:cubicBezTo>
                    <a:cubicBezTo>
                      <a:pt x="263" y="4310"/>
                      <a:pt x="359" y="4256"/>
                      <a:pt x="371" y="4149"/>
                    </a:cubicBezTo>
                    <a:cubicBezTo>
                      <a:pt x="514" y="2834"/>
                      <a:pt x="562" y="1495"/>
                      <a:pt x="466" y="180"/>
                    </a:cubicBezTo>
                    <a:cubicBezTo>
                      <a:pt x="454" y="61"/>
                      <a:pt x="359"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5"/>
              <p:cNvSpPr/>
              <p:nvPr/>
            </p:nvSpPr>
            <p:spPr>
              <a:xfrm>
                <a:off x="3115825" y="2045875"/>
                <a:ext cx="56400" cy="15000"/>
              </a:xfrm>
              <a:custGeom>
                <a:avLst/>
                <a:gdLst/>
                <a:ahLst/>
                <a:cxnLst/>
                <a:rect l="l" t="t" r="r" b="b"/>
                <a:pathLst>
                  <a:path w="2256" h="600" extrusionOk="0">
                    <a:moveTo>
                      <a:pt x="819" y="0"/>
                    </a:moveTo>
                    <a:cubicBezTo>
                      <a:pt x="621" y="0"/>
                      <a:pt x="423" y="19"/>
                      <a:pt x="225" y="57"/>
                    </a:cubicBezTo>
                    <a:cubicBezTo>
                      <a:pt x="1" y="80"/>
                      <a:pt x="71" y="396"/>
                      <a:pt x="277" y="396"/>
                    </a:cubicBezTo>
                    <a:cubicBezTo>
                      <a:pt x="291" y="396"/>
                      <a:pt x="306" y="395"/>
                      <a:pt x="320" y="392"/>
                    </a:cubicBezTo>
                    <a:cubicBezTo>
                      <a:pt x="468" y="366"/>
                      <a:pt x="617" y="354"/>
                      <a:pt x="766" y="354"/>
                    </a:cubicBezTo>
                    <a:cubicBezTo>
                      <a:pt x="1174" y="354"/>
                      <a:pt x="1585" y="443"/>
                      <a:pt x="1970" y="583"/>
                    </a:cubicBezTo>
                    <a:cubicBezTo>
                      <a:pt x="1995" y="594"/>
                      <a:pt x="2019" y="599"/>
                      <a:pt x="2040" y="599"/>
                    </a:cubicBezTo>
                    <a:cubicBezTo>
                      <a:pt x="2203" y="599"/>
                      <a:pt x="2256" y="312"/>
                      <a:pt x="2066" y="248"/>
                    </a:cubicBezTo>
                    <a:cubicBezTo>
                      <a:pt x="1659" y="86"/>
                      <a:pt x="1240"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5"/>
              <p:cNvSpPr/>
              <p:nvPr/>
            </p:nvSpPr>
            <p:spPr>
              <a:xfrm>
                <a:off x="3113950" y="1992000"/>
                <a:ext cx="15275" cy="124350"/>
              </a:xfrm>
              <a:custGeom>
                <a:avLst/>
                <a:gdLst/>
                <a:ahLst/>
                <a:cxnLst/>
                <a:rect l="l" t="t" r="r" b="b"/>
                <a:pathLst>
                  <a:path w="611" h="4974" extrusionOk="0">
                    <a:moveTo>
                      <a:pt x="294" y="1"/>
                    </a:moveTo>
                    <a:cubicBezTo>
                      <a:pt x="204" y="1"/>
                      <a:pt x="121" y="60"/>
                      <a:pt x="132" y="180"/>
                    </a:cubicBezTo>
                    <a:cubicBezTo>
                      <a:pt x="252" y="1710"/>
                      <a:pt x="204" y="3264"/>
                      <a:pt x="13" y="4794"/>
                    </a:cubicBezTo>
                    <a:cubicBezTo>
                      <a:pt x="1" y="4914"/>
                      <a:pt x="85" y="4973"/>
                      <a:pt x="174" y="4973"/>
                    </a:cubicBezTo>
                    <a:cubicBezTo>
                      <a:pt x="264" y="4973"/>
                      <a:pt x="360" y="4914"/>
                      <a:pt x="372" y="4794"/>
                    </a:cubicBezTo>
                    <a:cubicBezTo>
                      <a:pt x="563" y="3264"/>
                      <a:pt x="611" y="1710"/>
                      <a:pt x="491" y="180"/>
                    </a:cubicBezTo>
                    <a:cubicBezTo>
                      <a:pt x="479" y="60"/>
                      <a:pt x="384"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5"/>
              <p:cNvSpPr/>
              <p:nvPr/>
            </p:nvSpPr>
            <p:spPr>
              <a:xfrm>
                <a:off x="3170600" y="2267175"/>
                <a:ext cx="101325" cy="57550"/>
              </a:xfrm>
              <a:custGeom>
                <a:avLst/>
                <a:gdLst/>
                <a:ahLst/>
                <a:cxnLst/>
                <a:rect l="l" t="t" r="r" b="b"/>
                <a:pathLst>
                  <a:path w="4053" h="2302" extrusionOk="0">
                    <a:moveTo>
                      <a:pt x="3796" y="0"/>
                    </a:moveTo>
                    <a:cubicBezTo>
                      <a:pt x="3766" y="0"/>
                      <a:pt x="3734" y="8"/>
                      <a:pt x="3700" y="27"/>
                    </a:cubicBezTo>
                    <a:cubicBezTo>
                      <a:pt x="2529" y="673"/>
                      <a:pt x="1357" y="1318"/>
                      <a:pt x="162" y="1964"/>
                    </a:cubicBezTo>
                    <a:cubicBezTo>
                      <a:pt x="0" y="2065"/>
                      <a:pt x="111" y="2301"/>
                      <a:pt x="265" y="2301"/>
                    </a:cubicBezTo>
                    <a:cubicBezTo>
                      <a:pt x="293" y="2301"/>
                      <a:pt x="323" y="2293"/>
                      <a:pt x="353" y="2275"/>
                    </a:cubicBezTo>
                    <a:cubicBezTo>
                      <a:pt x="1524" y="1629"/>
                      <a:pt x="2720" y="983"/>
                      <a:pt x="3891" y="338"/>
                    </a:cubicBezTo>
                    <a:cubicBezTo>
                      <a:pt x="4053" y="237"/>
                      <a:pt x="3959" y="0"/>
                      <a:pt x="3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5"/>
              <p:cNvSpPr/>
              <p:nvPr/>
            </p:nvSpPr>
            <p:spPr>
              <a:xfrm>
                <a:off x="3139950" y="2260975"/>
                <a:ext cx="9000" cy="102225"/>
              </a:xfrm>
              <a:custGeom>
                <a:avLst/>
                <a:gdLst/>
                <a:ahLst/>
                <a:cxnLst/>
                <a:rect l="l" t="t" r="r" b="b"/>
                <a:pathLst>
                  <a:path w="360" h="4089" extrusionOk="0">
                    <a:moveTo>
                      <a:pt x="180" y="0"/>
                    </a:moveTo>
                    <a:cubicBezTo>
                      <a:pt x="91" y="0"/>
                      <a:pt x="1" y="60"/>
                      <a:pt x="1" y="180"/>
                    </a:cubicBezTo>
                    <a:lnTo>
                      <a:pt x="1" y="3909"/>
                    </a:lnTo>
                    <a:cubicBezTo>
                      <a:pt x="1" y="4029"/>
                      <a:pt x="91" y="4089"/>
                      <a:pt x="180" y="4089"/>
                    </a:cubicBezTo>
                    <a:cubicBezTo>
                      <a:pt x="270" y="4089"/>
                      <a:pt x="360" y="4029"/>
                      <a:pt x="360" y="3909"/>
                    </a:cubicBezTo>
                    <a:lnTo>
                      <a:pt x="360" y="180"/>
                    </a:lnTo>
                    <a:cubicBezTo>
                      <a:pt x="360"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5"/>
              <p:cNvSpPr/>
              <p:nvPr/>
            </p:nvSpPr>
            <p:spPr>
              <a:xfrm>
                <a:off x="3083775" y="2301875"/>
                <a:ext cx="60475" cy="19425"/>
              </a:xfrm>
              <a:custGeom>
                <a:avLst/>
                <a:gdLst/>
                <a:ahLst/>
                <a:cxnLst/>
                <a:rect l="l" t="t" r="r" b="b"/>
                <a:pathLst>
                  <a:path w="2419" h="777" extrusionOk="0">
                    <a:moveTo>
                      <a:pt x="196" y="1"/>
                    </a:moveTo>
                    <a:cubicBezTo>
                      <a:pt x="1" y="1"/>
                      <a:pt x="8" y="337"/>
                      <a:pt x="216" y="361"/>
                    </a:cubicBezTo>
                    <a:cubicBezTo>
                      <a:pt x="885" y="384"/>
                      <a:pt x="1507" y="504"/>
                      <a:pt x="2128" y="767"/>
                    </a:cubicBezTo>
                    <a:cubicBezTo>
                      <a:pt x="2149" y="774"/>
                      <a:pt x="2168" y="777"/>
                      <a:pt x="2187" y="777"/>
                    </a:cubicBezTo>
                    <a:cubicBezTo>
                      <a:pt x="2359" y="777"/>
                      <a:pt x="2419" y="495"/>
                      <a:pt x="2224" y="408"/>
                    </a:cubicBezTo>
                    <a:cubicBezTo>
                      <a:pt x="1579" y="145"/>
                      <a:pt x="909" y="26"/>
                      <a:pt x="216" y="2"/>
                    </a:cubicBezTo>
                    <a:cubicBezTo>
                      <a:pt x="209" y="1"/>
                      <a:pt x="20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5"/>
              <p:cNvSpPr/>
              <p:nvPr/>
            </p:nvSpPr>
            <p:spPr>
              <a:xfrm>
                <a:off x="3082300" y="2249825"/>
                <a:ext cx="13450" cy="129900"/>
              </a:xfrm>
              <a:custGeom>
                <a:avLst/>
                <a:gdLst/>
                <a:ahLst/>
                <a:cxnLst/>
                <a:rect l="l" t="t" r="r" b="b"/>
                <a:pathLst>
                  <a:path w="538" h="5196" extrusionOk="0">
                    <a:moveTo>
                      <a:pt x="166" y="1"/>
                    </a:moveTo>
                    <a:cubicBezTo>
                      <a:pt x="79" y="1"/>
                      <a:pt x="0" y="55"/>
                      <a:pt x="12" y="171"/>
                    </a:cubicBezTo>
                    <a:cubicBezTo>
                      <a:pt x="131" y="1797"/>
                      <a:pt x="179" y="3399"/>
                      <a:pt x="84" y="5025"/>
                    </a:cubicBezTo>
                    <a:cubicBezTo>
                      <a:pt x="72" y="5141"/>
                      <a:pt x="157" y="5195"/>
                      <a:pt x="247" y="5195"/>
                    </a:cubicBezTo>
                    <a:cubicBezTo>
                      <a:pt x="341" y="5195"/>
                      <a:pt x="442" y="5135"/>
                      <a:pt x="442" y="5025"/>
                    </a:cubicBezTo>
                    <a:cubicBezTo>
                      <a:pt x="538" y="3399"/>
                      <a:pt x="514" y="1797"/>
                      <a:pt x="370" y="171"/>
                    </a:cubicBezTo>
                    <a:cubicBezTo>
                      <a:pt x="358" y="61"/>
                      <a:pt x="258" y="1"/>
                      <a:pt x="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5"/>
              <p:cNvSpPr/>
              <p:nvPr/>
            </p:nvSpPr>
            <p:spPr>
              <a:xfrm>
                <a:off x="3851150" y="2076200"/>
                <a:ext cx="362800" cy="52250"/>
              </a:xfrm>
              <a:custGeom>
                <a:avLst/>
                <a:gdLst/>
                <a:ahLst/>
                <a:cxnLst/>
                <a:rect l="l" t="t" r="r" b="b"/>
                <a:pathLst>
                  <a:path w="14512" h="2090" extrusionOk="0">
                    <a:moveTo>
                      <a:pt x="6101" y="1"/>
                    </a:moveTo>
                    <a:cubicBezTo>
                      <a:pt x="4108" y="1"/>
                      <a:pt x="2113" y="297"/>
                      <a:pt x="195" y="900"/>
                    </a:cubicBezTo>
                    <a:cubicBezTo>
                      <a:pt x="0" y="965"/>
                      <a:pt x="60" y="1245"/>
                      <a:pt x="232" y="1245"/>
                    </a:cubicBezTo>
                    <a:cubicBezTo>
                      <a:pt x="250" y="1245"/>
                      <a:pt x="270" y="1242"/>
                      <a:pt x="291" y="1235"/>
                    </a:cubicBezTo>
                    <a:cubicBezTo>
                      <a:pt x="2184" y="647"/>
                      <a:pt x="4155" y="354"/>
                      <a:pt x="6125" y="354"/>
                    </a:cubicBezTo>
                    <a:cubicBezTo>
                      <a:pt x="8881" y="354"/>
                      <a:pt x="11633" y="928"/>
                      <a:pt x="14157" y="2072"/>
                    </a:cubicBezTo>
                    <a:cubicBezTo>
                      <a:pt x="14185" y="2084"/>
                      <a:pt x="14213" y="2090"/>
                      <a:pt x="14238" y="2090"/>
                    </a:cubicBezTo>
                    <a:cubicBezTo>
                      <a:pt x="14410" y="2090"/>
                      <a:pt x="14512" y="1844"/>
                      <a:pt x="14325" y="1761"/>
                    </a:cubicBezTo>
                    <a:cubicBezTo>
                      <a:pt x="11745" y="597"/>
                      <a:pt x="8926" y="1"/>
                      <a:pt x="6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5"/>
              <p:cNvSpPr/>
              <p:nvPr/>
            </p:nvSpPr>
            <p:spPr>
              <a:xfrm>
                <a:off x="4163825" y="2075825"/>
                <a:ext cx="69350" cy="65325"/>
              </a:xfrm>
              <a:custGeom>
                <a:avLst/>
                <a:gdLst/>
                <a:ahLst/>
                <a:cxnLst/>
                <a:rect l="l" t="t" r="r" b="b"/>
                <a:pathLst>
                  <a:path w="2774" h="2613" extrusionOk="0">
                    <a:moveTo>
                      <a:pt x="572" y="1"/>
                    </a:moveTo>
                    <a:cubicBezTo>
                      <a:pt x="430" y="1"/>
                      <a:pt x="301" y="188"/>
                      <a:pt x="431" y="317"/>
                    </a:cubicBezTo>
                    <a:cubicBezTo>
                      <a:pt x="1066" y="889"/>
                      <a:pt x="1645" y="1536"/>
                      <a:pt x="2168" y="2208"/>
                    </a:cubicBezTo>
                    <a:lnTo>
                      <a:pt x="2168" y="2208"/>
                    </a:lnTo>
                    <a:cubicBezTo>
                      <a:pt x="1518" y="2213"/>
                      <a:pt x="870" y="2230"/>
                      <a:pt x="240" y="2230"/>
                    </a:cubicBezTo>
                    <a:cubicBezTo>
                      <a:pt x="1" y="2254"/>
                      <a:pt x="1" y="2613"/>
                      <a:pt x="240" y="2613"/>
                    </a:cubicBezTo>
                    <a:cubicBezTo>
                      <a:pt x="981" y="2589"/>
                      <a:pt x="1746" y="2589"/>
                      <a:pt x="2511" y="2565"/>
                    </a:cubicBezTo>
                    <a:cubicBezTo>
                      <a:pt x="2654" y="2565"/>
                      <a:pt x="2774" y="2397"/>
                      <a:pt x="2678" y="2302"/>
                    </a:cubicBezTo>
                    <a:cubicBezTo>
                      <a:pt x="2081" y="1489"/>
                      <a:pt x="1435" y="748"/>
                      <a:pt x="694" y="54"/>
                    </a:cubicBezTo>
                    <a:cubicBezTo>
                      <a:pt x="656" y="17"/>
                      <a:pt x="614"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5"/>
              <p:cNvSpPr/>
              <p:nvPr/>
            </p:nvSpPr>
            <p:spPr>
              <a:xfrm>
                <a:off x="4314450" y="2078150"/>
                <a:ext cx="112150" cy="164650"/>
              </a:xfrm>
              <a:custGeom>
                <a:avLst/>
                <a:gdLst/>
                <a:ahLst/>
                <a:cxnLst/>
                <a:rect l="l" t="t" r="r" b="b"/>
                <a:pathLst>
                  <a:path w="4486" h="6586" extrusionOk="0">
                    <a:moveTo>
                      <a:pt x="2841" y="1"/>
                    </a:moveTo>
                    <a:cubicBezTo>
                      <a:pt x="2254" y="1"/>
                      <a:pt x="1663" y="281"/>
                      <a:pt x="1220" y="679"/>
                    </a:cubicBezTo>
                    <a:cubicBezTo>
                      <a:pt x="407" y="1372"/>
                      <a:pt x="0" y="2520"/>
                      <a:pt x="72" y="3596"/>
                    </a:cubicBezTo>
                    <a:cubicBezTo>
                      <a:pt x="120" y="4647"/>
                      <a:pt x="622" y="5628"/>
                      <a:pt x="1531" y="6154"/>
                    </a:cubicBezTo>
                    <a:cubicBezTo>
                      <a:pt x="2008" y="6432"/>
                      <a:pt x="2544" y="6585"/>
                      <a:pt x="3073" y="6585"/>
                    </a:cubicBezTo>
                    <a:cubicBezTo>
                      <a:pt x="3499" y="6585"/>
                      <a:pt x="3920" y="6486"/>
                      <a:pt x="4304" y="6273"/>
                    </a:cubicBezTo>
                    <a:cubicBezTo>
                      <a:pt x="4485" y="6172"/>
                      <a:pt x="4378" y="5936"/>
                      <a:pt x="4225" y="5936"/>
                    </a:cubicBezTo>
                    <a:cubicBezTo>
                      <a:pt x="4196" y="5936"/>
                      <a:pt x="4167" y="5944"/>
                      <a:pt x="4137" y="5962"/>
                    </a:cubicBezTo>
                    <a:cubicBezTo>
                      <a:pt x="3803" y="6140"/>
                      <a:pt x="3441" y="6222"/>
                      <a:pt x="3079" y="6222"/>
                    </a:cubicBezTo>
                    <a:cubicBezTo>
                      <a:pt x="2610" y="6222"/>
                      <a:pt x="2139" y="6085"/>
                      <a:pt x="1722" y="5843"/>
                    </a:cubicBezTo>
                    <a:cubicBezTo>
                      <a:pt x="909" y="5365"/>
                      <a:pt x="479" y="4504"/>
                      <a:pt x="431" y="3596"/>
                    </a:cubicBezTo>
                    <a:cubicBezTo>
                      <a:pt x="383" y="2687"/>
                      <a:pt x="670" y="1707"/>
                      <a:pt x="1315" y="1061"/>
                    </a:cubicBezTo>
                    <a:cubicBezTo>
                      <a:pt x="1719" y="674"/>
                      <a:pt x="2285" y="363"/>
                      <a:pt x="2838" y="363"/>
                    </a:cubicBezTo>
                    <a:cubicBezTo>
                      <a:pt x="3105" y="363"/>
                      <a:pt x="3369" y="436"/>
                      <a:pt x="3611" y="607"/>
                    </a:cubicBezTo>
                    <a:cubicBezTo>
                      <a:pt x="3645" y="633"/>
                      <a:pt x="3679" y="644"/>
                      <a:pt x="3710" y="644"/>
                    </a:cubicBezTo>
                    <a:cubicBezTo>
                      <a:pt x="3851" y="644"/>
                      <a:pt x="3939" y="414"/>
                      <a:pt x="3802" y="296"/>
                    </a:cubicBezTo>
                    <a:cubicBezTo>
                      <a:pt x="3500" y="90"/>
                      <a:pt x="3171" y="1"/>
                      <a:pt x="28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5"/>
              <p:cNvSpPr/>
              <p:nvPr/>
            </p:nvSpPr>
            <p:spPr>
              <a:xfrm>
                <a:off x="4449525" y="2183275"/>
                <a:ext cx="55125" cy="62175"/>
              </a:xfrm>
              <a:custGeom>
                <a:avLst/>
                <a:gdLst/>
                <a:ahLst/>
                <a:cxnLst/>
                <a:rect l="l" t="t" r="r" b="b"/>
                <a:pathLst>
                  <a:path w="2205" h="2487" extrusionOk="0">
                    <a:moveTo>
                      <a:pt x="1544" y="1537"/>
                    </a:moveTo>
                    <a:lnTo>
                      <a:pt x="1544" y="1537"/>
                    </a:lnTo>
                    <a:cubicBezTo>
                      <a:pt x="1609" y="1698"/>
                      <a:pt x="1503" y="1901"/>
                      <a:pt x="1363" y="2020"/>
                    </a:cubicBezTo>
                    <a:cubicBezTo>
                      <a:pt x="1292" y="2076"/>
                      <a:pt x="1212" y="2100"/>
                      <a:pt x="1131" y="2100"/>
                    </a:cubicBezTo>
                    <a:cubicBezTo>
                      <a:pt x="1106" y="2100"/>
                      <a:pt x="1080" y="2098"/>
                      <a:pt x="1054" y="2093"/>
                    </a:cubicBezTo>
                    <a:lnTo>
                      <a:pt x="1054" y="2093"/>
                    </a:lnTo>
                    <a:cubicBezTo>
                      <a:pt x="1138" y="1847"/>
                      <a:pt x="1310" y="1648"/>
                      <a:pt x="1544" y="1537"/>
                    </a:cubicBezTo>
                    <a:close/>
                    <a:moveTo>
                      <a:pt x="625" y="0"/>
                    </a:moveTo>
                    <a:cubicBezTo>
                      <a:pt x="571" y="0"/>
                      <a:pt x="516" y="25"/>
                      <a:pt x="479" y="84"/>
                    </a:cubicBezTo>
                    <a:cubicBezTo>
                      <a:pt x="240" y="538"/>
                      <a:pt x="1" y="1064"/>
                      <a:pt x="144" y="1590"/>
                    </a:cubicBezTo>
                    <a:cubicBezTo>
                      <a:pt x="214" y="1871"/>
                      <a:pt x="400" y="2152"/>
                      <a:pt x="646" y="2309"/>
                    </a:cubicBezTo>
                    <a:lnTo>
                      <a:pt x="646" y="2309"/>
                    </a:lnTo>
                    <a:cubicBezTo>
                      <a:pt x="623" y="2428"/>
                      <a:pt x="707" y="2487"/>
                      <a:pt x="799" y="2487"/>
                    </a:cubicBezTo>
                    <a:cubicBezTo>
                      <a:pt x="851" y="2487"/>
                      <a:pt x="906" y="2468"/>
                      <a:pt x="946" y="2430"/>
                    </a:cubicBezTo>
                    <a:lnTo>
                      <a:pt x="946" y="2430"/>
                    </a:lnTo>
                    <a:cubicBezTo>
                      <a:pt x="1001" y="2442"/>
                      <a:pt x="1056" y="2448"/>
                      <a:pt x="1110" y="2448"/>
                    </a:cubicBezTo>
                    <a:cubicBezTo>
                      <a:pt x="1725" y="2448"/>
                      <a:pt x="2205" y="1686"/>
                      <a:pt x="1746" y="1184"/>
                    </a:cubicBezTo>
                    <a:cubicBezTo>
                      <a:pt x="1711" y="1149"/>
                      <a:pt x="1663" y="1126"/>
                      <a:pt x="1612" y="1126"/>
                    </a:cubicBezTo>
                    <a:cubicBezTo>
                      <a:pt x="1593" y="1126"/>
                      <a:pt x="1574" y="1129"/>
                      <a:pt x="1555" y="1136"/>
                    </a:cubicBezTo>
                    <a:cubicBezTo>
                      <a:pt x="1158" y="1280"/>
                      <a:pt x="883" y="1561"/>
                      <a:pt x="742" y="1926"/>
                    </a:cubicBezTo>
                    <a:lnTo>
                      <a:pt x="742" y="1926"/>
                    </a:lnTo>
                    <a:cubicBezTo>
                      <a:pt x="725" y="1911"/>
                      <a:pt x="709" y="1894"/>
                      <a:pt x="694" y="1877"/>
                    </a:cubicBezTo>
                    <a:cubicBezTo>
                      <a:pt x="264" y="1423"/>
                      <a:pt x="527" y="729"/>
                      <a:pt x="790" y="275"/>
                    </a:cubicBezTo>
                    <a:cubicBezTo>
                      <a:pt x="872" y="126"/>
                      <a:pt x="749" y="0"/>
                      <a:pt x="6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5"/>
              <p:cNvSpPr/>
              <p:nvPr/>
            </p:nvSpPr>
            <p:spPr>
              <a:xfrm>
                <a:off x="4520950" y="2060000"/>
                <a:ext cx="20350" cy="199950"/>
              </a:xfrm>
              <a:custGeom>
                <a:avLst/>
                <a:gdLst/>
                <a:ahLst/>
                <a:cxnLst/>
                <a:rect l="l" t="t" r="r" b="b"/>
                <a:pathLst>
                  <a:path w="814" h="7998" extrusionOk="0">
                    <a:moveTo>
                      <a:pt x="174" y="0"/>
                    </a:moveTo>
                    <a:cubicBezTo>
                      <a:pt x="84" y="0"/>
                      <a:pt x="1" y="54"/>
                      <a:pt x="13" y="162"/>
                    </a:cubicBezTo>
                    <a:cubicBezTo>
                      <a:pt x="156" y="2720"/>
                      <a:pt x="300" y="5278"/>
                      <a:pt x="443" y="7836"/>
                    </a:cubicBezTo>
                    <a:cubicBezTo>
                      <a:pt x="443" y="7944"/>
                      <a:pt x="539" y="7997"/>
                      <a:pt x="631" y="7997"/>
                    </a:cubicBezTo>
                    <a:cubicBezTo>
                      <a:pt x="724" y="7997"/>
                      <a:pt x="814" y="7944"/>
                      <a:pt x="802" y="7836"/>
                    </a:cubicBezTo>
                    <a:cubicBezTo>
                      <a:pt x="658" y="5278"/>
                      <a:pt x="515" y="2720"/>
                      <a:pt x="371" y="162"/>
                    </a:cubicBezTo>
                    <a:cubicBezTo>
                      <a:pt x="359" y="54"/>
                      <a:pt x="26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5"/>
              <p:cNvSpPr/>
              <p:nvPr/>
            </p:nvSpPr>
            <p:spPr>
              <a:xfrm>
                <a:off x="4487800" y="2142300"/>
                <a:ext cx="138675" cy="23975"/>
              </a:xfrm>
              <a:custGeom>
                <a:avLst/>
                <a:gdLst/>
                <a:ahLst/>
                <a:cxnLst/>
                <a:rect l="l" t="t" r="r" b="b"/>
                <a:pathLst>
                  <a:path w="5547" h="959" extrusionOk="0">
                    <a:moveTo>
                      <a:pt x="5351" y="0"/>
                    </a:moveTo>
                    <a:cubicBezTo>
                      <a:pt x="5345" y="0"/>
                      <a:pt x="5338" y="1"/>
                      <a:pt x="5331" y="1"/>
                    </a:cubicBezTo>
                    <a:cubicBezTo>
                      <a:pt x="3634" y="193"/>
                      <a:pt x="1912" y="408"/>
                      <a:pt x="215" y="599"/>
                    </a:cubicBezTo>
                    <a:cubicBezTo>
                      <a:pt x="7" y="622"/>
                      <a:pt x="0" y="959"/>
                      <a:pt x="195" y="959"/>
                    </a:cubicBezTo>
                    <a:cubicBezTo>
                      <a:pt x="201" y="959"/>
                      <a:pt x="208" y="959"/>
                      <a:pt x="215" y="958"/>
                    </a:cubicBezTo>
                    <a:cubicBezTo>
                      <a:pt x="1912" y="767"/>
                      <a:pt x="3634" y="575"/>
                      <a:pt x="5331" y="360"/>
                    </a:cubicBezTo>
                    <a:cubicBezTo>
                      <a:pt x="5540" y="337"/>
                      <a:pt x="5546" y="0"/>
                      <a:pt x="53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5"/>
              <p:cNvSpPr/>
              <p:nvPr/>
            </p:nvSpPr>
            <p:spPr>
              <a:xfrm>
                <a:off x="4566975" y="2074925"/>
                <a:ext cx="17650" cy="195025"/>
              </a:xfrm>
              <a:custGeom>
                <a:avLst/>
                <a:gdLst/>
                <a:ahLst/>
                <a:cxnLst/>
                <a:rect l="l" t="t" r="r" b="b"/>
                <a:pathLst>
                  <a:path w="706" h="7801" extrusionOk="0">
                    <a:moveTo>
                      <a:pt x="183" y="1"/>
                    </a:moveTo>
                    <a:cubicBezTo>
                      <a:pt x="90" y="1"/>
                      <a:pt x="1" y="55"/>
                      <a:pt x="13" y="162"/>
                    </a:cubicBezTo>
                    <a:cubicBezTo>
                      <a:pt x="108" y="2649"/>
                      <a:pt x="228" y="5135"/>
                      <a:pt x="347" y="7622"/>
                    </a:cubicBezTo>
                    <a:cubicBezTo>
                      <a:pt x="347" y="7741"/>
                      <a:pt x="437" y="7801"/>
                      <a:pt x="527" y="7801"/>
                    </a:cubicBezTo>
                    <a:cubicBezTo>
                      <a:pt x="616" y="7801"/>
                      <a:pt x="706" y="7741"/>
                      <a:pt x="706" y="7622"/>
                    </a:cubicBezTo>
                    <a:cubicBezTo>
                      <a:pt x="586" y="5135"/>
                      <a:pt x="491" y="2649"/>
                      <a:pt x="371" y="162"/>
                    </a:cubicBezTo>
                    <a:cubicBezTo>
                      <a:pt x="371" y="55"/>
                      <a:pt x="27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5"/>
              <p:cNvSpPr/>
              <p:nvPr/>
            </p:nvSpPr>
            <p:spPr>
              <a:xfrm>
                <a:off x="4594175" y="2200750"/>
                <a:ext cx="64175" cy="55675"/>
              </a:xfrm>
              <a:custGeom>
                <a:avLst/>
                <a:gdLst/>
                <a:ahLst/>
                <a:cxnLst/>
                <a:rect l="l" t="t" r="r" b="b"/>
                <a:pathLst>
                  <a:path w="2567" h="2227" extrusionOk="0">
                    <a:moveTo>
                      <a:pt x="1853" y="1092"/>
                    </a:moveTo>
                    <a:lnTo>
                      <a:pt x="1853" y="1092"/>
                    </a:lnTo>
                    <a:cubicBezTo>
                      <a:pt x="1973" y="1413"/>
                      <a:pt x="1767" y="1734"/>
                      <a:pt x="1462" y="1830"/>
                    </a:cubicBezTo>
                    <a:lnTo>
                      <a:pt x="1462" y="1830"/>
                    </a:lnTo>
                    <a:cubicBezTo>
                      <a:pt x="1489" y="1537"/>
                      <a:pt x="1622" y="1277"/>
                      <a:pt x="1853" y="1092"/>
                    </a:cubicBezTo>
                    <a:close/>
                    <a:moveTo>
                      <a:pt x="793" y="0"/>
                    </a:moveTo>
                    <a:cubicBezTo>
                      <a:pt x="751" y="0"/>
                      <a:pt x="708" y="16"/>
                      <a:pt x="670" y="54"/>
                    </a:cubicBezTo>
                    <a:cubicBezTo>
                      <a:pt x="0" y="676"/>
                      <a:pt x="24" y="1895"/>
                      <a:pt x="1005" y="2182"/>
                    </a:cubicBezTo>
                    <a:cubicBezTo>
                      <a:pt x="1099" y="2213"/>
                      <a:pt x="1193" y="2227"/>
                      <a:pt x="1285" y="2227"/>
                    </a:cubicBezTo>
                    <a:cubicBezTo>
                      <a:pt x="1987" y="2227"/>
                      <a:pt x="2567" y="1403"/>
                      <a:pt x="2080" y="748"/>
                    </a:cubicBezTo>
                    <a:cubicBezTo>
                      <a:pt x="2029" y="696"/>
                      <a:pt x="1965" y="657"/>
                      <a:pt x="1897" y="657"/>
                    </a:cubicBezTo>
                    <a:cubicBezTo>
                      <a:pt x="1871" y="657"/>
                      <a:pt x="1844" y="663"/>
                      <a:pt x="1817" y="676"/>
                    </a:cubicBezTo>
                    <a:cubicBezTo>
                      <a:pt x="1392" y="931"/>
                      <a:pt x="1136" y="1339"/>
                      <a:pt x="1086" y="1830"/>
                    </a:cubicBezTo>
                    <a:lnTo>
                      <a:pt x="1086" y="1830"/>
                    </a:lnTo>
                    <a:cubicBezTo>
                      <a:pt x="1043" y="1817"/>
                      <a:pt x="1000" y="1799"/>
                      <a:pt x="957" y="1776"/>
                    </a:cubicBezTo>
                    <a:cubicBezTo>
                      <a:pt x="359" y="1465"/>
                      <a:pt x="503" y="700"/>
                      <a:pt x="933" y="293"/>
                    </a:cubicBezTo>
                    <a:cubicBezTo>
                      <a:pt x="1062" y="183"/>
                      <a:pt x="935" y="0"/>
                      <a:pt x="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 name="Google Shape;307;p25"/>
            <p:cNvGrpSpPr/>
            <p:nvPr/>
          </p:nvGrpSpPr>
          <p:grpSpPr>
            <a:xfrm>
              <a:off x="640550" y="2612975"/>
              <a:ext cx="821250" cy="649275"/>
              <a:chOff x="4388575" y="3544450"/>
              <a:chExt cx="821250" cy="649275"/>
            </a:xfrm>
          </p:grpSpPr>
          <p:sp>
            <p:nvSpPr>
              <p:cNvPr id="308" name="Google Shape;308;p25"/>
              <p:cNvSpPr/>
              <p:nvPr/>
            </p:nvSpPr>
            <p:spPr>
              <a:xfrm>
                <a:off x="4393575" y="3811375"/>
                <a:ext cx="164500" cy="116000"/>
              </a:xfrm>
              <a:custGeom>
                <a:avLst/>
                <a:gdLst/>
                <a:ahLst/>
                <a:cxnLst/>
                <a:rect l="l" t="t" r="r" b="b"/>
                <a:pathLst>
                  <a:path w="6580" h="4640" extrusionOk="0">
                    <a:moveTo>
                      <a:pt x="6332" y="1"/>
                    </a:moveTo>
                    <a:cubicBezTo>
                      <a:pt x="6300" y="1"/>
                      <a:pt x="6266" y="12"/>
                      <a:pt x="6231" y="38"/>
                    </a:cubicBezTo>
                    <a:cubicBezTo>
                      <a:pt x="4223" y="1448"/>
                      <a:pt x="2191" y="2859"/>
                      <a:pt x="159" y="4293"/>
                    </a:cubicBezTo>
                    <a:cubicBezTo>
                      <a:pt x="0" y="4392"/>
                      <a:pt x="104" y="4639"/>
                      <a:pt x="254" y="4639"/>
                    </a:cubicBezTo>
                    <a:cubicBezTo>
                      <a:pt x="284" y="4639"/>
                      <a:pt x="317" y="4629"/>
                      <a:pt x="350" y="4604"/>
                    </a:cubicBezTo>
                    <a:cubicBezTo>
                      <a:pt x="2358" y="3194"/>
                      <a:pt x="4390" y="1759"/>
                      <a:pt x="6423" y="348"/>
                    </a:cubicBezTo>
                    <a:cubicBezTo>
                      <a:pt x="6579" y="231"/>
                      <a:pt x="6479" y="1"/>
                      <a:pt x="6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5"/>
              <p:cNvSpPr/>
              <p:nvPr/>
            </p:nvSpPr>
            <p:spPr>
              <a:xfrm>
                <a:off x="4388575" y="3919000"/>
                <a:ext cx="15850" cy="163200"/>
              </a:xfrm>
              <a:custGeom>
                <a:avLst/>
                <a:gdLst/>
                <a:ahLst/>
                <a:cxnLst/>
                <a:rect l="l" t="t" r="r" b="b"/>
                <a:pathLst>
                  <a:path w="634" h="6528" extrusionOk="0">
                    <a:moveTo>
                      <a:pt x="179" y="0"/>
                    </a:moveTo>
                    <a:cubicBezTo>
                      <a:pt x="90" y="0"/>
                      <a:pt x="0" y="60"/>
                      <a:pt x="0" y="180"/>
                    </a:cubicBezTo>
                    <a:cubicBezTo>
                      <a:pt x="24" y="2236"/>
                      <a:pt x="120" y="4292"/>
                      <a:pt x="263" y="6348"/>
                    </a:cubicBezTo>
                    <a:cubicBezTo>
                      <a:pt x="263" y="6467"/>
                      <a:pt x="359" y="6527"/>
                      <a:pt x="451" y="6527"/>
                    </a:cubicBezTo>
                    <a:cubicBezTo>
                      <a:pt x="544" y="6527"/>
                      <a:pt x="634" y="6467"/>
                      <a:pt x="622" y="6348"/>
                    </a:cubicBezTo>
                    <a:cubicBezTo>
                      <a:pt x="478" y="4292"/>
                      <a:pt x="383" y="2236"/>
                      <a:pt x="359" y="180"/>
                    </a:cubicBezTo>
                    <a:cubicBezTo>
                      <a:pt x="359" y="60"/>
                      <a:pt x="269"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5"/>
              <p:cNvSpPr/>
              <p:nvPr/>
            </p:nvSpPr>
            <p:spPr>
              <a:xfrm>
                <a:off x="4550800" y="3811375"/>
                <a:ext cx="168775" cy="118175"/>
              </a:xfrm>
              <a:custGeom>
                <a:avLst/>
                <a:gdLst/>
                <a:ahLst/>
                <a:cxnLst/>
                <a:rect l="l" t="t" r="r" b="b"/>
                <a:pathLst>
                  <a:path w="6751" h="4727" extrusionOk="0">
                    <a:moveTo>
                      <a:pt x="248" y="1"/>
                    </a:moveTo>
                    <a:cubicBezTo>
                      <a:pt x="101" y="1"/>
                      <a:pt x="1" y="231"/>
                      <a:pt x="158" y="348"/>
                    </a:cubicBezTo>
                    <a:cubicBezTo>
                      <a:pt x="2238" y="1807"/>
                      <a:pt x="4341" y="3241"/>
                      <a:pt x="6421" y="4700"/>
                    </a:cubicBezTo>
                    <a:cubicBezTo>
                      <a:pt x="6451" y="4718"/>
                      <a:pt x="6481" y="4727"/>
                      <a:pt x="6508" y="4727"/>
                    </a:cubicBezTo>
                    <a:cubicBezTo>
                      <a:pt x="6656" y="4727"/>
                      <a:pt x="6750" y="4490"/>
                      <a:pt x="6589" y="4389"/>
                    </a:cubicBezTo>
                    <a:cubicBezTo>
                      <a:pt x="4509" y="2931"/>
                      <a:pt x="2429" y="1496"/>
                      <a:pt x="349" y="38"/>
                    </a:cubicBezTo>
                    <a:cubicBezTo>
                      <a:pt x="314"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5"/>
              <p:cNvSpPr/>
              <p:nvPr/>
            </p:nvSpPr>
            <p:spPr>
              <a:xfrm>
                <a:off x="4393500" y="4077600"/>
                <a:ext cx="164675" cy="116125"/>
              </a:xfrm>
              <a:custGeom>
                <a:avLst/>
                <a:gdLst/>
                <a:ahLst/>
                <a:cxnLst/>
                <a:rect l="l" t="t" r="r" b="b"/>
                <a:pathLst>
                  <a:path w="6587" h="4645" extrusionOk="0">
                    <a:moveTo>
                      <a:pt x="265" y="1"/>
                    </a:moveTo>
                    <a:cubicBezTo>
                      <a:pt x="111" y="1"/>
                      <a:pt x="0" y="238"/>
                      <a:pt x="162" y="339"/>
                    </a:cubicBezTo>
                    <a:cubicBezTo>
                      <a:pt x="2194" y="1773"/>
                      <a:pt x="4226" y="3184"/>
                      <a:pt x="6234" y="4618"/>
                    </a:cubicBezTo>
                    <a:cubicBezTo>
                      <a:pt x="6264" y="4637"/>
                      <a:pt x="6294" y="4645"/>
                      <a:pt x="6323" y="4645"/>
                    </a:cubicBezTo>
                    <a:cubicBezTo>
                      <a:pt x="6476" y="4645"/>
                      <a:pt x="6587" y="4408"/>
                      <a:pt x="6426" y="4307"/>
                    </a:cubicBezTo>
                    <a:cubicBezTo>
                      <a:pt x="4393" y="2873"/>
                      <a:pt x="2361" y="1462"/>
                      <a:pt x="353" y="28"/>
                    </a:cubicBezTo>
                    <a:cubicBezTo>
                      <a:pt x="323" y="9"/>
                      <a:pt x="293"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5"/>
              <p:cNvSpPr/>
              <p:nvPr/>
            </p:nvSpPr>
            <p:spPr>
              <a:xfrm>
                <a:off x="4550700" y="4078600"/>
                <a:ext cx="174775" cy="115125"/>
              </a:xfrm>
              <a:custGeom>
                <a:avLst/>
                <a:gdLst/>
                <a:ahLst/>
                <a:cxnLst/>
                <a:rect l="l" t="t" r="r" b="b"/>
                <a:pathLst>
                  <a:path w="6991" h="4605" extrusionOk="0">
                    <a:moveTo>
                      <a:pt x="6737" y="0"/>
                    </a:moveTo>
                    <a:cubicBezTo>
                      <a:pt x="6706" y="0"/>
                      <a:pt x="6673" y="11"/>
                      <a:pt x="6641" y="36"/>
                    </a:cubicBezTo>
                    <a:cubicBezTo>
                      <a:pt x="4537" y="1518"/>
                      <a:pt x="2265" y="2785"/>
                      <a:pt x="162" y="4267"/>
                    </a:cubicBezTo>
                    <a:cubicBezTo>
                      <a:pt x="0" y="4368"/>
                      <a:pt x="111" y="4605"/>
                      <a:pt x="264" y="4605"/>
                    </a:cubicBezTo>
                    <a:cubicBezTo>
                      <a:pt x="293" y="4605"/>
                      <a:pt x="323" y="4597"/>
                      <a:pt x="353" y="4578"/>
                    </a:cubicBezTo>
                    <a:cubicBezTo>
                      <a:pt x="2457" y="3096"/>
                      <a:pt x="4704" y="1829"/>
                      <a:pt x="6832" y="346"/>
                    </a:cubicBezTo>
                    <a:cubicBezTo>
                      <a:pt x="6990" y="247"/>
                      <a:pt x="6886" y="0"/>
                      <a:pt x="6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5"/>
              <p:cNvSpPr/>
              <p:nvPr/>
            </p:nvSpPr>
            <p:spPr>
              <a:xfrm>
                <a:off x="4710725" y="3919000"/>
                <a:ext cx="16750" cy="163950"/>
              </a:xfrm>
              <a:custGeom>
                <a:avLst/>
                <a:gdLst/>
                <a:ahLst/>
                <a:cxnLst/>
                <a:rect l="l" t="t" r="r" b="b"/>
                <a:pathLst>
                  <a:path w="670" h="6558" extrusionOk="0">
                    <a:moveTo>
                      <a:pt x="204" y="0"/>
                    </a:moveTo>
                    <a:cubicBezTo>
                      <a:pt x="114" y="0"/>
                      <a:pt x="24" y="60"/>
                      <a:pt x="24" y="180"/>
                    </a:cubicBezTo>
                    <a:cubicBezTo>
                      <a:pt x="1" y="2260"/>
                      <a:pt x="311" y="4316"/>
                      <a:pt x="168" y="6396"/>
                    </a:cubicBezTo>
                    <a:cubicBezTo>
                      <a:pt x="156" y="6503"/>
                      <a:pt x="246" y="6557"/>
                      <a:pt x="338" y="6557"/>
                    </a:cubicBezTo>
                    <a:cubicBezTo>
                      <a:pt x="431" y="6557"/>
                      <a:pt x="527" y="6503"/>
                      <a:pt x="527" y="6396"/>
                    </a:cubicBezTo>
                    <a:cubicBezTo>
                      <a:pt x="670" y="4316"/>
                      <a:pt x="359" y="2260"/>
                      <a:pt x="383" y="180"/>
                    </a:cubicBezTo>
                    <a:cubicBezTo>
                      <a:pt x="383" y="60"/>
                      <a:pt x="293"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5"/>
              <p:cNvSpPr/>
              <p:nvPr/>
            </p:nvSpPr>
            <p:spPr>
              <a:xfrm>
                <a:off x="4741200" y="3935125"/>
                <a:ext cx="13475" cy="139900"/>
              </a:xfrm>
              <a:custGeom>
                <a:avLst/>
                <a:gdLst/>
                <a:ahLst/>
                <a:cxnLst/>
                <a:rect l="l" t="t" r="r" b="b"/>
                <a:pathLst>
                  <a:path w="539" h="5596" extrusionOk="0">
                    <a:moveTo>
                      <a:pt x="201" y="1"/>
                    </a:moveTo>
                    <a:cubicBezTo>
                      <a:pt x="108" y="1"/>
                      <a:pt x="13" y="61"/>
                      <a:pt x="1" y="180"/>
                    </a:cubicBezTo>
                    <a:cubicBezTo>
                      <a:pt x="1" y="1925"/>
                      <a:pt x="73" y="3671"/>
                      <a:pt x="168" y="5416"/>
                    </a:cubicBezTo>
                    <a:cubicBezTo>
                      <a:pt x="180" y="5536"/>
                      <a:pt x="276" y="5595"/>
                      <a:pt x="365" y="5595"/>
                    </a:cubicBezTo>
                    <a:cubicBezTo>
                      <a:pt x="455" y="5595"/>
                      <a:pt x="539" y="5536"/>
                      <a:pt x="527" y="5416"/>
                    </a:cubicBezTo>
                    <a:cubicBezTo>
                      <a:pt x="431" y="3671"/>
                      <a:pt x="360" y="1925"/>
                      <a:pt x="383" y="180"/>
                    </a:cubicBezTo>
                    <a:cubicBezTo>
                      <a:pt x="383" y="61"/>
                      <a:pt x="294"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5"/>
              <p:cNvSpPr/>
              <p:nvPr/>
            </p:nvSpPr>
            <p:spPr>
              <a:xfrm>
                <a:off x="4767500" y="3935125"/>
                <a:ext cx="13475" cy="139900"/>
              </a:xfrm>
              <a:custGeom>
                <a:avLst/>
                <a:gdLst/>
                <a:ahLst/>
                <a:cxnLst/>
                <a:rect l="l" t="t" r="r" b="b"/>
                <a:pathLst>
                  <a:path w="539" h="5596" extrusionOk="0">
                    <a:moveTo>
                      <a:pt x="201" y="1"/>
                    </a:moveTo>
                    <a:cubicBezTo>
                      <a:pt x="108" y="1"/>
                      <a:pt x="13" y="61"/>
                      <a:pt x="1" y="180"/>
                    </a:cubicBezTo>
                    <a:cubicBezTo>
                      <a:pt x="1" y="1925"/>
                      <a:pt x="73" y="3671"/>
                      <a:pt x="168" y="5416"/>
                    </a:cubicBezTo>
                    <a:cubicBezTo>
                      <a:pt x="180" y="5536"/>
                      <a:pt x="276" y="5595"/>
                      <a:pt x="365" y="5595"/>
                    </a:cubicBezTo>
                    <a:cubicBezTo>
                      <a:pt x="455" y="5595"/>
                      <a:pt x="539" y="5536"/>
                      <a:pt x="527" y="5416"/>
                    </a:cubicBezTo>
                    <a:cubicBezTo>
                      <a:pt x="431" y="3671"/>
                      <a:pt x="359" y="1925"/>
                      <a:pt x="383" y="180"/>
                    </a:cubicBezTo>
                    <a:cubicBezTo>
                      <a:pt x="383" y="61"/>
                      <a:pt x="294"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5"/>
              <p:cNvSpPr/>
              <p:nvPr/>
            </p:nvSpPr>
            <p:spPr>
              <a:xfrm>
                <a:off x="4903175" y="3672000"/>
                <a:ext cx="13475" cy="139575"/>
              </a:xfrm>
              <a:custGeom>
                <a:avLst/>
                <a:gdLst/>
                <a:ahLst/>
                <a:cxnLst/>
                <a:rect l="l" t="t" r="r" b="b"/>
                <a:pathLst>
                  <a:path w="539" h="5583" extrusionOk="0">
                    <a:moveTo>
                      <a:pt x="204" y="0"/>
                    </a:moveTo>
                    <a:cubicBezTo>
                      <a:pt x="115" y="0"/>
                      <a:pt x="25" y="54"/>
                      <a:pt x="25" y="162"/>
                    </a:cubicBezTo>
                    <a:cubicBezTo>
                      <a:pt x="1" y="1907"/>
                      <a:pt x="73" y="3676"/>
                      <a:pt x="168" y="5421"/>
                    </a:cubicBezTo>
                    <a:cubicBezTo>
                      <a:pt x="180" y="5529"/>
                      <a:pt x="276" y="5583"/>
                      <a:pt x="366" y="5583"/>
                    </a:cubicBezTo>
                    <a:cubicBezTo>
                      <a:pt x="455" y="5583"/>
                      <a:pt x="539" y="5529"/>
                      <a:pt x="527" y="5421"/>
                    </a:cubicBezTo>
                    <a:cubicBezTo>
                      <a:pt x="431" y="3676"/>
                      <a:pt x="360" y="1907"/>
                      <a:pt x="384" y="162"/>
                    </a:cubicBezTo>
                    <a:cubicBezTo>
                      <a:pt x="384" y="54"/>
                      <a:pt x="294"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5"/>
              <p:cNvSpPr/>
              <p:nvPr/>
            </p:nvSpPr>
            <p:spPr>
              <a:xfrm>
                <a:off x="4869375" y="3544450"/>
                <a:ext cx="171150" cy="117575"/>
              </a:xfrm>
              <a:custGeom>
                <a:avLst/>
                <a:gdLst/>
                <a:ahLst/>
                <a:cxnLst/>
                <a:rect l="l" t="t" r="r" b="b"/>
                <a:pathLst>
                  <a:path w="6846" h="4703" extrusionOk="0">
                    <a:moveTo>
                      <a:pt x="6582" y="1"/>
                    </a:moveTo>
                    <a:cubicBezTo>
                      <a:pt x="6553" y="1"/>
                      <a:pt x="6523" y="9"/>
                      <a:pt x="6493" y="28"/>
                    </a:cubicBezTo>
                    <a:cubicBezTo>
                      <a:pt x="4389" y="1510"/>
                      <a:pt x="2238" y="2897"/>
                      <a:pt x="158" y="4355"/>
                    </a:cubicBezTo>
                    <a:cubicBezTo>
                      <a:pt x="1" y="4473"/>
                      <a:pt x="101" y="4703"/>
                      <a:pt x="248" y="4703"/>
                    </a:cubicBezTo>
                    <a:cubicBezTo>
                      <a:pt x="280" y="4703"/>
                      <a:pt x="314" y="4692"/>
                      <a:pt x="349" y="4666"/>
                    </a:cubicBezTo>
                    <a:cubicBezTo>
                      <a:pt x="2429" y="3208"/>
                      <a:pt x="4581" y="1821"/>
                      <a:pt x="6684" y="339"/>
                    </a:cubicBezTo>
                    <a:cubicBezTo>
                      <a:pt x="6846" y="238"/>
                      <a:pt x="6735" y="1"/>
                      <a:pt x="65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5"/>
              <p:cNvSpPr/>
              <p:nvPr/>
            </p:nvSpPr>
            <p:spPr>
              <a:xfrm>
                <a:off x="4870900" y="3652425"/>
                <a:ext cx="15275" cy="162975"/>
              </a:xfrm>
              <a:custGeom>
                <a:avLst/>
                <a:gdLst/>
                <a:ahLst/>
                <a:cxnLst/>
                <a:rect l="l" t="t" r="r" b="b"/>
                <a:pathLst>
                  <a:path w="611" h="6519" extrusionOk="0">
                    <a:moveTo>
                      <a:pt x="180" y="0"/>
                    </a:moveTo>
                    <a:cubicBezTo>
                      <a:pt x="91" y="0"/>
                      <a:pt x="1" y="60"/>
                      <a:pt x="1" y="180"/>
                    </a:cubicBezTo>
                    <a:cubicBezTo>
                      <a:pt x="25" y="2236"/>
                      <a:pt x="97" y="4292"/>
                      <a:pt x="240" y="6348"/>
                    </a:cubicBezTo>
                    <a:cubicBezTo>
                      <a:pt x="252" y="6458"/>
                      <a:pt x="353" y="6518"/>
                      <a:pt x="444" y="6518"/>
                    </a:cubicBezTo>
                    <a:cubicBezTo>
                      <a:pt x="531" y="6518"/>
                      <a:pt x="610" y="6464"/>
                      <a:pt x="599" y="6348"/>
                    </a:cubicBezTo>
                    <a:cubicBezTo>
                      <a:pt x="455" y="4292"/>
                      <a:pt x="383" y="2236"/>
                      <a:pt x="360" y="180"/>
                    </a:cubicBezTo>
                    <a:cubicBezTo>
                      <a:pt x="360"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5"/>
              <p:cNvSpPr/>
              <p:nvPr/>
            </p:nvSpPr>
            <p:spPr>
              <a:xfrm>
                <a:off x="5033050" y="3544450"/>
                <a:ext cx="170550" cy="117575"/>
              </a:xfrm>
              <a:custGeom>
                <a:avLst/>
                <a:gdLst/>
                <a:ahLst/>
                <a:cxnLst/>
                <a:rect l="l" t="t" r="r" b="b"/>
                <a:pathLst>
                  <a:path w="6822" h="4703" extrusionOk="0">
                    <a:moveTo>
                      <a:pt x="242" y="1"/>
                    </a:moveTo>
                    <a:cubicBezTo>
                      <a:pt x="94" y="1"/>
                      <a:pt x="0" y="238"/>
                      <a:pt x="161" y="339"/>
                    </a:cubicBezTo>
                    <a:cubicBezTo>
                      <a:pt x="2241" y="1821"/>
                      <a:pt x="4393" y="3208"/>
                      <a:pt x="6497" y="4666"/>
                    </a:cubicBezTo>
                    <a:cubicBezTo>
                      <a:pt x="6532" y="4692"/>
                      <a:pt x="6565" y="4703"/>
                      <a:pt x="6596" y="4703"/>
                    </a:cubicBezTo>
                    <a:cubicBezTo>
                      <a:pt x="6737" y="4703"/>
                      <a:pt x="6821" y="4473"/>
                      <a:pt x="6664" y="4355"/>
                    </a:cubicBezTo>
                    <a:cubicBezTo>
                      <a:pt x="4584" y="2897"/>
                      <a:pt x="2433" y="1510"/>
                      <a:pt x="329" y="28"/>
                    </a:cubicBezTo>
                    <a:cubicBezTo>
                      <a:pt x="299" y="9"/>
                      <a:pt x="26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5"/>
              <p:cNvSpPr/>
              <p:nvPr/>
            </p:nvSpPr>
            <p:spPr>
              <a:xfrm>
                <a:off x="4875925" y="3810825"/>
                <a:ext cx="164500" cy="116000"/>
              </a:xfrm>
              <a:custGeom>
                <a:avLst/>
                <a:gdLst/>
                <a:ahLst/>
                <a:cxnLst/>
                <a:rect l="l" t="t" r="r" b="b"/>
                <a:pathLst>
                  <a:path w="6580" h="4640" extrusionOk="0">
                    <a:moveTo>
                      <a:pt x="231" y="1"/>
                    </a:moveTo>
                    <a:cubicBezTo>
                      <a:pt x="88" y="1"/>
                      <a:pt x="0" y="248"/>
                      <a:pt x="159" y="347"/>
                    </a:cubicBezTo>
                    <a:cubicBezTo>
                      <a:pt x="2191" y="1781"/>
                      <a:pt x="4199" y="3192"/>
                      <a:pt x="6231" y="4602"/>
                    </a:cubicBezTo>
                    <a:cubicBezTo>
                      <a:pt x="6266" y="4628"/>
                      <a:pt x="6300" y="4639"/>
                      <a:pt x="6332" y="4639"/>
                    </a:cubicBezTo>
                    <a:cubicBezTo>
                      <a:pt x="6479" y="4639"/>
                      <a:pt x="6579" y="4409"/>
                      <a:pt x="6422" y="4291"/>
                    </a:cubicBezTo>
                    <a:cubicBezTo>
                      <a:pt x="4390" y="2881"/>
                      <a:pt x="2358" y="1446"/>
                      <a:pt x="326" y="36"/>
                    </a:cubicBezTo>
                    <a:cubicBezTo>
                      <a:pt x="293" y="11"/>
                      <a:pt x="261"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5"/>
              <p:cNvSpPr/>
              <p:nvPr/>
            </p:nvSpPr>
            <p:spPr>
              <a:xfrm>
                <a:off x="5037225" y="3811975"/>
                <a:ext cx="169950" cy="113400"/>
              </a:xfrm>
              <a:custGeom>
                <a:avLst/>
                <a:gdLst/>
                <a:ahLst/>
                <a:cxnLst/>
                <a:rect l="l" t="t" r="r" b="b"/>
                <a:pathLst>
                  <a:path w="6798" h="4536" extrusionOk="0">
                    <a:moveTo>
                      <a:pt x="6573" y="1"/>
                    </a:moveTo>
                    <a:cubicBezTo>
                      <a:pt x="6542" y="1"/>
                      <a:pt x="6508" y="12"/>
                      <a:pt x="6474" y="38"/>
                    </a:cubicBezTo>
                    <a:cubicBezTo>
                      <a:pt x="4394" y="1472"/>
                      <a:pt x="2242" y="2739"/>
                      <a:pt x="162" y="4198"/>
                    </a:cubicBezTo>
                    <a:cubicBezTo>
                      <a:pt x="0" y="4298"/>
                      <a:pt x="111" y="4535"/>
                      <a:pt x="265" y="4535"/>
                    </a:cubicBezTo>
                    <a:cubicBezTo>
                      <a:pt x="293" y="4535"/>
                      <a:pt x="323" y="4527"/>
                      <a:pt x="353" y="4508"/>
                    </a:cubicBezTo>
                    <a:cubicBezTo>
                      <a:pt x="2409" y="3074"/>
                      <a:pt x="4585" y="1783"/>
                      <a:pt x="6641" y="348"/>
                    </a:cubicBezTo>
                    <a:cubicBezTo>
                      <a:pt x="6798" y="231"/>
                      <a:pt x="6713" y="1"/>
                      <a:pt x="6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5"/>
              <p:cNvSpPr/>
              <p:nvPr/>
            </p:nvSpPr>
            <p:spPr>
              <a:xfrm>
                <a:off x="5193075" y="3652425"/>
                <a:ext cx="16750" cy="163800"/>
              </a:xfrm>
              <a:custGeom>
                <a:avLst/>
                <a:gdLst/>
                <a:ahLst/>
                <a:cxnLst/>
                <a:rect l="l" t="t" r="r" b="b"/>
                <a:pathLst>
                  <a:path w="670" h="6552" extrusionOk="0">
                    <a:moveTo>
                      <a:pt x="180" y="0"/>
                    </a:moveTo>
                    <a:cubicBezTo>
                      <a:pt x="90" y="0"/>
                      <a:pt x="0" y="60"/>
                      <a:pt x="0" y="180"/>
                    </a:cubicBezTo>
                    <a:cubicBezTo>
                      <a:pt x="0" y="2236"/>
                      <a:pt x="311" y="4316"/>
                      <a:pt x="168" y="6372"/>
                    </a:cubicBezTo>
                    <a:cubicBezTo>
                      <a:pt x="156" y="6491"/>
                      <a:pt x="240" y="6551"/>
                      <a:pt x="329" y="6551"/>
                    </a:cubicBezTo>
                    <a:cubicBezTo>
                      <a:pt x="419" y="6551"/>
                      <a:pt x="514" y="6491"/>
                      <a:pt x="526" y="6372"/>
                    </a:cubicBezTo>
                    <a:cubicBezTo>
                      <a:pt x="670" y="4316"/>
                      <a:pt x="359" y="2236"/>
                      <a:pt x="359" y="180"/>
                    </a:cubicBez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5"/>
              <p:cNvSpPr/>
              <p:nvPr/>
            </p:nvSpPr>
            <p:spPr>
              <a:xfrm>
                <a:off x="4709075" y="3811375"/>
                <a:ext cx="172950" cy="118175"/>
              </a:xfrm>
              <a:custGeom>
                <a:avLst/>
                <a:gdLst/>
                <a:ahLst/>
                <a:cxnLst/>
                <a:rect l="l" t="t" r="r" b="b"/>
                <a:pathLst>
                  <a:path w="6918" h="4727" extrusionOk="0">
                    <a:moveTo>
                      <a:pt x="6693" y="1"/>
                    </a:moveTo>
                    <a:cubicBezTo>
                      <a:pt x="6662" y="1"/>
                      <a:pt x="6628" y="12"/>
                      <a:pt x="6593" y="38"/>
                    </a:cubicBezTo>
                    <a:cubicBezTo>
                      <a:pt x="4466" y="1520"/>
                      <a:pt x="2290" y="2907"/>
                      <a:pt x="162" y="4389"/>
                    </a:cubicBezTo>
                    <a:cubicBezTo>
                      <a:pt x="1" y="4490"/>
                      <a:pt x="112" y="4727"/>
                      <a:pt x="265" y="4727"/>
                    </a:cubicBezTo>
                    <a:cubicBezTo>
                      <a:pt x="294" y="4727"/>
                      <a:pt x="324" y="4718"/>
                      <a:pt x="353" y="4700"/>
                    </a:cubicBezTo>
                    <a:cubicBezTo>
                      <a:pt x="2457" y="3217"/>
                      <a:pt x="4657" y="1831"/>
                      <a:pt x="6761" y="348"/>
                    </a:cubicBezTo>
                    <a:cubicBezTo>
                      <a:pt x="6918" y="231"/>
                      <a:pt x="6833" y="1"/>
                      <a:pt x="6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5"/>
              <p:cNvSpPr/>
              <p:nvPr/>
            </p:nvSpPr>
            <p:spPr>
              <a:xfrm>
                <a:off x="4874750" y="3811375"/>
                <a:ext cx="164525" cy="116000"/>
              </a:xfrm>
              <a:custGeom>
                <a:avLst/>
                <a:gdLst/>
                <a:ahLst/>
                <a:cxnLst/>
                <a:rect l="l" t="t" r="r" b="b"/>
                <a:pathLst>
                  <a:path w="6581" h="4640" extrusionOk="0">
                    <a:moveTo>
                      <a:pt x="248" y="1"/>
                    </a:moveTo>
                    <a:cubicBezTo>
                      <a:pt x="101" y="1"/>
                      <a:pt x="1" y="231"/>
                      <a:pt x="158" y="348"/>
                    </a:cubicBezTo>
                    <a:cubicBezTo>
                      <a:pt x="2190" y="1759"/>
                      <a:pt x="4222" y="3194"/>
                      <a:pt x="6230" y="4604"/>
                    </a:cubicBezTo>
                    <a:cubicBezTo>
                      <a:pt x="6263" y="4629"/>
                      <a:pt x="6296" y="4639"/>
                      <a:pt x="6327" y="4639"/>
                    </a:cubicBezTo>
                    <a:cubicBezTo>
                      <a:pt x="6476" y="4639"/>
                      <a:pt x="6580" y="4392"/>
                      <a:pt x="6422" y="4293"/>
                    </a:cubicBezTo>
                    <a:cubicBezTo>
                      <a:pt x="4389" y="2859"/>
                      <a:pt x="2381" y="1448"/>
                      <a:pt x="349" y="38"/>
                    </a:cubicBezTo>
                    <a:cubicBezTo>
                      <a:pt x="315"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5"/>
              <p:cNvSpPr/>
              <p:nvPr/>
            </p:nvSpPr>
            <p:spPr>
              <a:xfrm>
                <a:off x="4717950" y="4077600"/>
                <a:ext cx="164200" cy="116125"/>
              </a:xfrm>
              <a:custGeom>
                <a:avLst/>
                <a:gdLst/>
                <a:ahLst/>
                <a:cxnLst/>
                <a:rect l="l" t="t" r="r" b="b"/>
                <a:pathLst>
                  <a:path w="6568" h="4645" extrusionOk="0">
                    <a:moveTo>
                      <a:pt x="246" y="1"/>
                    </a:moveTo>
                    <a:cubicBezTo>
                      <a:pt x="98" y="1"/>
                      <a:pt x="1" y="238"/>
                      <a:pt x="142" y="339"/>
                    </a:cubicBezTo>
                    <a:cubicBezTo>
                      <a:pt x="2174" y="1773"/>
                      <a:pt x="4206" y="3184"/>
                      <a:pt x="6238" y="4618"/>
                    </a:cubicBezTo>
                    <a:cubicBezTo>
                      <a:pt x="6268" y="4637"/>
                      <a:pt x="6298" y="4645"/>
                      <a:pt x="6325" y="4645"/>
                    </a:cubicBezTo>
                    <a:cubicBezTo>
                      <a:pt x="6473" y="4645"/>
                      <a:pt x="6567" y="4408"/>
                      <a:pt x="6406" y="4307"/>
                    </a:cubicBezTo>
                    <a:cubicBezTo>
                      <a:pt x="4398" y="2873"/>
                      <a:pt x="2365" y="1462"/>
                      <a:pt x="333" y="28"/>
                    </a:cubicBezTo>
                    <a:cubicBezTo>
                      <a:pt x="303" y="9"/>
                      <a:pt x="274"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5"/>
              <p:cNvSpPr/>
              <p:nvPr/>
            </p:nvSpPr>
            <p:spPr>
              <a:xfrm>
                <a:off x="4874650" y="4077600"/>
                <a:ext cx="164675" cy="116125"/>
              </a:xfrm>
              <a:custGeom>
                <a:avLst/>
                <a:gdLst/>
                <a:ahLst/>
                <a:cxnLst/>
                <a:rect l="l" t="t" r="r" b="b"/>
                <a:pathLst>
                  <a:path w="6587" h="4645" extrusionOk="0">
                    <a:moveTo>
                      <a:pt x="6323" y="1"/>
                    </a:moveTo>
                    <a:cubicBezTo>
                      <a:pt x="6294" y="1"/>
                      <a:pt x="6264" y="9"/>
                      <a:pt x="6234" y="28"/>
                    </a:cubicBezTo>
                    <a:cubicBezTo>
                      <a:pt x="4226" y="1462"/>
                      <a:pt x="2194" y="2873"/>
                      <a:pt x="162" y="4307"/>
                    </a:cubicBezTo>
                    <a:cubicBezTo>
                      <a:pt x="0" y="4408"/>
                      <a:pt x="111" y="4645"/>
                      <a:pt x="265" y="4645"/>
                    </a:cubicBezTo>
                    <a:cubicBezTo>
                      <a:pt x="293" y="4645"/>
                      <a:pt x="323" y="4637"/>
                      <a:pt x="353" y="4618"/>
                    </a:cubicBezTo>
                    <a:cubicBezTo>
                      <a:pt x="2385" y="3184"/>
                      <a:pt x="4393" y="1773"/>
                      <a:pt x="6426" y="339"/>
                    </a:cubicBezTo>
                    <a:cubicBezTo>
                      <a:pt x="6587" y="238"/>
                      <a:pt x="6476" y="1"/>
                      <a:pt x="6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5"/>
              <p:cNvSpPr/>
              <p:nvPr/>
            </p:nvSpPr>
            <p:spPr>
              <a:xfrm>
                <a:off x="5028700" y="3919000"/>
                <a:ext cx="15575" cy="163200"/>
              </a:xfrm>
              <a:custGeom>
                <a:avLst/>
                <a:gdLst/>
                <a:ahLst/>
                <a:cxnLst/>
                <a:rect l="l" t="t" r="r" b="b"/>
                <a:pathLst>
                  <a:path w="623" h="6528" extrusionOk="0">
                    <a:moveTo>
                      <a:pt x="443" y="0"/>
                    </a:moveTo>
                    <a:cubicBezTo>
                      <a:pt x="353" y="0"/>
                      <a:pt x="264" y="60"/>
                      <a:pt x="264" y="180"/>
                    </a:cubicBezTo>
                    <a:cubicBezTo>
                      <a:pt x="240" y="2236"/>
                      <a:pt x="144" y="4292"/>
                      <a:pt x="1" y="6348"/>
                    </a:cubicBezTo>
                    <a:cubicBezTo>
                      <a:pt x="1" y="6467"/>
                      <a:pt x="90" y="6527"/>
                      <a:pt x="180" y="6527"/>
                    </a:cubicBezTo>
                    <a:cubicBezTo>
                      <a:pt x="270" y="6527"/>
                      <a:pt x="359" y="6467"/>
                      <a:pt x="359" y="6348"/>
                    </a:cubicBezTo>
                    <a:cubicBezTo>
                      <a:pt x="527" y="4292"/>
                      <a:pt x="598" y="2236"/>
                      <a:pt x="622" y="180"/>
                    </a:cubicBezTo>
                    <a:cubicBezTo>
                      <a:pt x="622" y="60"/>
                      <a:pt x="533" y="0"/>
                      <a:pt x="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5"/>
              <p:cNvSpPr/>
              <p:nvPr/>
            </p:nvSpPr>
            <p:spPr>
              <a:xfrm>
                <a:off x="4418000" y="3852025"/>
                <a:ext cx="141275" cy="100825"/>
              </a:xfrm>
              <a:custGeom>
                <a:avLst/>
                <a:gdLst/>
                <a:ahLst/>
                <a:cxnLst/>
                <a:rect l="l" t="t" r="r" b="b"/>
                <a:pathLst>
                  <a:path w="5651" h="4033" extrusionOk="0">
                    <a:moveTo>
                      <a:pt x="5403" y="0"/>
                    </a:moveTo>
                    <a:cubicBezTo>
                      <a:pt x="5371" y="0"/>
                      <a:pt x="5337" y="12"/>
                      <a:pt x="5302" y="37"/>
                    </a:cubicBezTo>
                    <a:cubicBezTo>
                      <a:pt x="3581" y="1257"/>
                      <a:pt x="1859" y="2476"/>
                      <a:pt x="162" y="3671"/>
                    </a:cubicBezTo>
                    <a:cubicBezTo>
                      <a:pt x="0" y="3793"/>
                      <a:pt x="95" y="4033"/>
                      <a:pt x="243" y="4033"/>
                    </a:cubicBezTo>
                    <a:cubicBezTo>
                      <a:pt x="270" y="4033"/>
                      <a:pt x="300" y="4025"/>
                      <a:pt x="329" y="4006"/>
                    </a:cubicBezTo>
                    <a:cubicBezTo>
                      <a:pt x="2051" y="2787"/>
                      <a:pt x="3772" y="1568"/>
                      <a:pt x="5493" y="348"/>
                    </a:cubicBezTo>
                    <a:cubicBezTo>
                      <a:pt x="5650" y="231"/>
                      <a:pt x="5550" y="0"/>
                      <a:pt x="5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5"/>
              <p:cNvSpPr/>
              <p:nvPr/>
            </p:nvSpPr>
            <p:spPr>
              <a:xfrm>
                <a:off x="4546625" y="4058825"/>
                <a:ext cx="142950" cy="97500"/>
              </a:xfrm>
              <a:custGeom>
                <a:avLst/>
                <a:gdLst/>
                <a:ahLst/>
                <a:cxnLst/>
                <a:rect l="l" t="t" r="r" b="b"/>
                <a:pathLst>
                  <a:path w="5718" h="3900" extrusionOk="0">
                    <a:moveTo>
                      <a:pt x="5492" y="1"/>
                    </a:moveTo>
                    <a:cubicBezTo>
                      <a:pt x="5461" y="1"/>
                      <a:pt x="5428" y="12"/>
                      <a:pt x="5393" y="38"/>
                    </a:cubicBezTo>
                    <a:cubicBezTo>
                      <a:pt x="3648" y="1209"/>
                      <a:pt x="1902" y="2381"/>
                      <a:pt x="157" y="3552"/>
                    </a:cubicBezTo>
                    <a:cubicBezTo>
                      <a:pt x="0" y="3670"/>
                      <a:pt x="85" y="3900"/>
                      <a:pt x="239" y="3900"/>
                    </a:cubicBezTo>
                    <a:cubicBezTo>
                      <a:pt x="273" y="3900"/>
                      <a:pt x="310" y="3889"/>
                      <a:pt x="348" y="3863"/>
                    </a:cubicBezTo>
                    <a:cubicBezTo>
                      <a:pt x="2070" y="2691"/>
                      <a:pt x="3815" y="1520"/>
                      <a:pt x="5560" y="348"/>
                    </a:cubicBezTo>
                    <a:cubicBezTo>
                      <a:pt x="5717" y="231"/>
                      <a:pt x="5633" y="1"/>
                      <a:pt x="5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5"/>
              <p:cNvSpPr/>
              <p:nvPr/>
            </p:nvSpPr>
            <p:spPr>
              <a:xfrm>
                <a:off x="4902725" y="3580675"/>
                <a:ext cx="143675" cy="97850"/>
              </a:xfrm>
              <a:custGeom>
                <a:avLst/>
                <a:gdLst/>
                <a:ahLst/>
                <a:cxnLst/>
                <a:rect l="l" t="t" r="r" b="b"/>
                <a:pathLst>
                  <a:path w="5747" h="3914" extrusionOk="0">
                    <a:moveTo>
                      <a:pt x="5499" y="0"/>
                    </a:moveTo>
                    <a:cubicBezTo>
                      <a:pt x="5467" y="0"/>
                      <a:pt x="5433" y="11"/>
                      <a:pt x="5398" y="37"/>
                    </a:cubicBezTo>
                    <a:cubicBezTo>
                      <a:pt x="3653" y="1209"/>
                      <a:pt x="1908" y="2380"/>
                      <a:pt x="162" y="3552"/>
                    </a:cubicBezTo>
                    <a:cubicBezTo>
                      <a:pt x="1" y="3673"/>
                      <a:pt x="112" y="3913"/>
                      <a:pt x="266" y="3913"/>
                    </a:cubicBezTo>
                    <a:cubicBezTo>
                      <a:pt x="294" y="3913"/>
                      <a:pt x="324" y="3905"/>
                      <a:pt x="354" y="3886"/>
                    </a:cubicBezTo>
                    <a:cubicBezTo>
                      <a:pt x="2099" y="2691"/>
                      <a:pt x="3844" y="1519"/>
                      <a:pt x="5590" y="348"/>
                    </a:cubicBezTo>
                    <a:cubicBezTo>
                      <a:pt x="5746" y="230"/>
                      <a:pt x="5646" y="0"/>
                      <a:pt x="5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331;p25"/>
            <p:cNvGrpSpPr/>
            <p:nvPr/>
          </p:nvGrpSpPr>
          <p:grpSpPr>
            <a:xfrm>
              <a:off x="4966213" y="4165088"/>
              <a:ext cx="507325" cy="625350"/>
              <a:chOff x="4880025" y="2619575"/>
              <a:chExt cx="507325" cy="625350"/>
            </a:xfrm>
          </p:grpSpPr>
          <p:sp>
            <p:nvSpPr>
              <p:cNvPr id="332" name="Google Shape;332;p25"/>
              <p:cNvSpPr/>
              <p:nvPr/>
            </p:nvSpPr>
            <p:spPr>
              <a:xfrm>
                <a:off x="4884050" y="2959075"/>
                <a:ext cx="10200" cy="194425"/>
              </a:xfrm>
              <a:custGeom>
                <a:avLst/>
                <a:gdLst/>
                <a:ahLst/>
                <a:cxnLst/>
                <a:rect l="l" t="t" r="r" b="b"/>
                <a:pathLst>
                  <a:path w="408" h="7777" extrusionOk="0">
                    <a:moveTo>
                      <a:pt x="180" y="1"/>
                    </a:moveTo>
                    <a:cubicBezTo>
                      <a:pt x="91" y="1"/>
                      <a:pt x="1" y="61"/>
                      <a:pt x="1" y="180"/>
                    </a:cubicBezTo>
                    <a:lnTo>
                      <a:pt x="49" y="7616"/>
                    </a:lnTo>
                    <a:cubicBezTo>
                      <a:pt x="49" y="7723"/>
                      <a:pt x="138" y="7777"/>
                      <a:pt x="228" y="7777"/>
                    </a:cubicBezTo>
                    <a:cubicBezTo>
                      <a:pt x="318" y="7777"/>
                      <a:pt x="407" y="7723"/>
                      <a:pt x="407" y="7616"/>
                    </a:cubicBezTo>
                    <a:lnTo>
                      <a:pt x="360" y="180"/>
                    </a:lnTo>
                    <a:cubicBezTo>
                      <a:pt x="360" y="61"/>
                      <a:pt x="27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5"/>
              <p:cNvSpPr/>
              <p:nvPr/>
            </p:nvSpPr>
            <p:spPr>
              <a:xfrm>
                <a:off x="4880025" y="3150575"/>
                <a:ext cx="143175" cy="92225"/>
              </a:xfrm>
              <a:custGeom>
                <a:avLst/>
                <a:gdLst/>
                <a:ahLst/>
                <a:cxnLst/>
                <a:rect l="l" t="t" r="r" b="b"/>
                <a:pathLst>
                  <a:path w="5727" h="3689" extrusionOk="0">
                    <a:moveTo>
                      <a:pt x="265" y="0"/>
                    </a:moveTo>
                    <a:cubicBezTo>
                      <a:pt x="111" y="0"/>
                      <a:pt x="1" y="237"/>
                      <a:pt x="162" y="338"/>
                    </a:cubicBezTo>
                    <a:cubicBezTo>
                      <a:pt x="1859" y="1510"/>
                      <a:pt x="3605" y="2609"/>
                      <a:pt x="5374" y="3661"/>
                    </a:cubicBezTo>
                    <a:cubicBezTo>
                      <a:pt x="5408" y="3680"/>
                      <a:pt x="5440" y="3688"/>
                      <a:pt x="5470" y="3688"/>
                    </a:cubicBezTo>
                    <a:cubicBezTo>
                      <a:pt x="5633" y="3688"/>
                      <a:pt x="5726" y="3451"/>
                      <a:pt x="5565" y="3351"/>
                    </a:cubicBezTo>
                    <a:cubicBezTo>
                      <a:pt x="3796" y="2299"/>
                      <a:pt x="2051" y="1199"/>
                      <a:pt x="353" y="27"/>
                    </a:cubicBezTo>
                    <a:cubicBezTo>
                      <a:pt x="323" y="9"/>
                      <a:pt x="293"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5"/>
              <p:cNvSpPr/>
              <p:nvPr/>
            </p:nvSpPr>
            <p:spPr>
              <a:xfrm>
                <a:off x="4885875" y="2888025"/>
                <a:ext cx="190175" cy="75975"/>
              </a:xfrm>
              <a:custGeom>
                <a:avLst/>
                <a:gdLst/>
                <a:ahLst/>
                <a:cxnLst/>
                <a:rect l="l" t="t" r="r" b="b"/>
                <a:pathLst>
                  <a:path w="7607" h="3039" extrusionOk="0">
                    <a:moveTo>
                      <a:pt x="7376" y="0"/>
                    </a:moveTo>
                    <a:cubicBezTo>
                      <a:pt x="7357" y="0"/>
                      <a:pt x="7337" y="3"/>
                      <a:pt x="7316" y="10"/>
                    </a:cubicBezTo>
                    <a:cubicBezTo>
                      <a:pt x="4949" y="894"/>
                      <a:pt x="2558" y="1803"/>
                      <a:pt x="191" y="2687"/>
                    </a:cubicBezTo>
                    <a:cubicBezTo>
                      <a:pt x="1" y="2751"/>
                      <a:pt x="35" y="3038"/>
                      <a:pt x="210" y="3038"/>
                    </a:cubicBezTo>
                    <a:cubicBezTo>
                      <a:pt x="233" y="3038"/>
                      <a:pt x="259" y="3033"/>
                      <a:pt x="287" y="3022"/>
                    </a:cubicBezTo>
                    <a:cubicBezTo>
                      <a:pt x="2653" y="2161"/>
                      <a:pt x="5044" y="1253"/>
                      <a:pt x="7411" y="368"/>
                    </a:cubicBezTo>
                    <a:cubicBezTo>
                      <a:pt x="7607" y="303"/>
                      <a:pt x="7565" y="0"/>
                      <a:pt x="7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5"/>
              <p:cNvSpPr/>
              <p:nvPr/>
            </p:nvSpPr>
            <p:spPr>
              <a:xfrm>
                <a:off x="5014975" y="3171775"/>
                <a:ext cx="185875" cy="73150"/>
              </a:xfrm>
              <a:custGeom>
                <a:avLst/>
                <a:gdLst/>
                <a:ahLst/>
                <a:cxnLst/>
                <a:rect l="l" t="t" r="r" b="b"/>
                <a:pathLst>
                  <a:path w="7435" h="2926" extrusionOk="0">
                    <a:moveTo>
                      <a:pt x="7218" y="0"/>
                    </a:moveTo>
                    <a:cubicBezTo>
                      <a:pt x="7197" y="0"/>
                      <a:pt x="7173" y="5"/>
                      <a:pt x="7148" y="16"/>
                    </a:cubicBezTo>
                    <a:cubicBezTo>
                      <a:pt x="4829" y="853"/>
                      <a:pt x="2510" y="1714"/>
                      <a:pt x="191" y="2574"/>
                    </a:cubicBezTo>
                    <a:cubicBezTo>
                      <a:pt x="1" y="2638"/>
                      <a:pt x="53" y="2925"/>
                      <a:pt x="217" y="2925"/>
                    </a:cubicBezTo>
                    <a:cubicBezTo>
                      <a:pt x="238" y="2925"/>
                      <a:pt x="262" y="2920"/>
                      <a:pt x="287" y="2909"/>
                    </a:cubicBezTo>
                    <a:cubicBezTo>
                      <a:pt x="2606" y="2072"/>
                      <a:pt x="4925" y="1212"/>
                      <a:pt x="7244" y="351"/>
                    </a:cubicBezTo>
                    <a:cubicBezTo>
                      <a:pt x="7434" y="287"/>
                      <a:pt x="7382" y="0"/>
                      <a:pt x="7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5"/>
              <p:cNvSpPr/>
              <p:nvPr/>
            </p:nvSpPr>
            <p:spPr>
              <a:xfrm>
                <a:off x="5193075" y="2974475"/>
                <a:ext cx="15575" cy="202200"/>
              </a:xfrm>
              <a:custGeom>
                <a:avLst/>
                <a:gdLst/>
                <a:ahLst/>
                <a:cxnLst/>
                <a:rect l="l" t="t" r="r" b="b"/>
                <a:pathLst>
                  <a:path w="623" h="8088" extrusionOk="0">
                    <a:moveTo>
                      <a:pt x="419" y="1"/>
                    </a:moveTo>
                    <a:cubicBezTo>
                      <a:pt x="329" y="1"/>
                      <a:pt x="240" y="54"/>
                      <a:pt x="240" y="162"/>
                    </a:cubicBezTo>
                    <a:cubicBezTo>
                      <a:pt x="263" y="2744"/>
                      <a:pt x="0" y="5326"/>
                      <a:pt x="24" y="7908"/>
                    </a:cubicBezTo>
                    <a:cubicBezTo>
                      <a:pt x="24" y="8028"/>
                      <a:pt x="114" y="8087"/>
                      <a:pt x="204" y="8087"/>
                    </a:cubicBezTo>
                    <a:cubicBezTo>
                      <a:pt x="293" y="8087"/>
                      <a:pt x="383" y="8028"/>
                      <a:pt x="383" y="7908"/>
                    </a:cubicBezTo>
                    <a:cubicBezTo>
                      <a:pt x="359" y="5326"/>
                      <a:pt x="622" y="2744"/>
                      <a:pt x="598" y="162"/>
                    </a:cubicBezTo>
                    <a:cubicBezTo>
                      <a:pt x="598" y="54"/>
                      <a:pt x="508"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5"/>
              <p:cNvSpPr/>
              <p:nvPr/>
            </p:nvSpPr>
            <p:spPr>
              <a:xfrm>
                <a:off x="5064200" y="2885575"/>
                <a:ext cx="142875" cy="94600"/>
              </a:xfrm>
              <a:custGeom>
                <a:avLst/>
                <a:gdLst/>
                <a:ahLst/>
                <a:cxnLst/>
                <a:rect l="l" t="t" r="r" b="b"/>
                <a:pathLst>
                  <a:path w="5715" h="3784" extrusionOk="0">
                    <a:moveTo>
                      <a:pt x="254" y="1"/>
                    </a:moveTo>
                    <a:cubicBezTo>
                      <a:pt x="104" y="1"/>
                      <a:pt x="0" y="248"/>
                      <a:pt x="159" y="347"/>
                    </a:cubicBezTo>
                    <a:cubicBezTo>
                      <a:pt x="1832" y="1542"/>
                      <a:pt x="3697" y="2451"/>
                      <a:pt x="5299" y="3742"/>
                    </a:cubicBezTo>
                    <a:cubicBezTo>
                      <a:pt x="5338" y="3771"/>
                      <a:pt x="5380" y="3783"/>
                      <a:pt x="5420" y="3783"/>
                    </a:cubicBezTo>
                    <a:cubicBezTo>
                      <a:pt x="5578" y="3783"/>
                      <a:pt x="5714" y="3593"/>
                      <a:pt x="5562" y="3479"/>
                    </a:cubicBezTo>
                    <a:cubicBezTo>
                      <a:pt x="3936" y="2164"/>
                      <a:pt x="2047" y="1231"/>
                      <a:pt x="350" y="36"/>
                    </a:cubicBezTo>
                    <a:cubicBezTo>
                      <a:pt x="317" y="11"/>
                      <a:pt x="284"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5"/>
              <p:cNvSpPr/>
              <p:nvPr/>
            </p:nvSpPr>
            <p:spPr>
              <a:xfrm>
                <a:off x="5094725" y="2870000"/>
                <a:ext cx="122550" cy="80725"/>
              </a:xfrm>
              <a:custGeom>
                <a:avLst/>
                <a:gdLst/>
                <a:ahLst/>
                <a:cxnLst/>
                <a:rect l="l" t="t" r="r" b="b"/>
                <a:pathLst>
                  <a:path w="4902" h="3229" extrusionOk="0">
                    <a:moveTo>
                      <a:pt x="247" y="1"/>
                    </a:moveTo>
                    <a:cubicBezTo>
                      <a:pt x="100" y="1"/>
                      <a:pt x="0" y="231"/>
                      <a:pt x="157" y="348"/>
                    </a:cubicBezTo>
                    <a:cubicBezTo>
                      <a:pt x="1591" y="1352"/>
                      <a:pt x="3074" y="2285"/>
                      <a:pt x="4556" y="3193"/>
                    </a:cubicBezTo>
                    <a:cubicBezTo>
                      <a:pt x="4589" y="3218"/>
                      <a:pt x="4622" y="3228"/>
                      <a:pt x="4652" y="3228"/>
                    </a:cubicBezTo>
                    <a:cubicBezTo>
                      <a:pt x="4801" y="3228"/>
                      <a:pt x="4902" y="2982"/>
                      <a:pt x="4723" y="2882"/>
                    </a:cubicBezTo>
                    <a:cubicBezTo>
                      <a:pt x="3241" y="1974"/>
                      <a:pt x="1759" y="1042"/>
                      <a:pt x="348" y="37"/>
                    </a:cubicBezTo>
                    <a:cubicBezTo>
                      <a:pt x="314" y="12"/>
                      <a:pt x="27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5"/>
              <p:cNvSpPr/>
              <p:nvPr/>
            </p:nvSpPr>
            <p:spPr>
              <a:xfrm>
                <a:off x="5109650" y="2848475"/>
                <a:ext cx="122750" cy="80525"/>
              </a:xfrm>
              <a:custGeom>
                <a:avLst/>
                <a:gdLst/>
                <a:ahLst/>
                <a:cxnLst/>
                <a:rect l="l" t="t" r="r" b="b"/>
                <a:pathLst>
                  <a:path w="4910" h="3221" extrusionOk="0">
                    <a:moveTo>
                      <a:pt x="248" y="1"/>
                    </a:moveTo>
                    <a:cubicBezTo>
                      <a:pt x="101" y="1"/>
                      <a:pt x="1" y="231"/>
                      <a:pt x="158" y="349"/>
                    </a:cubicBezTo>
                    <a:cubicBezTo>
                      <a:pt x="1592" y="1353"/>
                      <a:pt x="3074" y="2285"/>
                      <a:pt x="4557" y="3194"/>
                    </a:cubicBezTo>
                    <a:cubicBezTo>
                      <a:pt x="4587" y="3212"/>
                      <a:pt x="4617" y="3220"/>
                      <a:pt x="4645" y="3220"/>
                    </a:cubicBezTo>
                    <a:cubicBezTo>
                      <a:pt x="4799" y="3220"/>
                      <a:pt x="4909" y="2984"/>
                      <a:pt x="4748" y="2883"/>
                    </a:cubicBezTo>
                    <a:cubicBezTo>
                      <a:pt x="3242" y="1974"/>
                      <a:pt x="1783" y="1042"/>
                      <a:pt x="349" y="38"/>
                    </a:cubicBezTo>
                    <a:cubicBezTo>
                      <a:pt x="314"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5"/>
              <p:cNvSpPr/>
              <p:nvPr/>
            </p:nvSpPr>
            <p:spPr>
              <a:xfrm>
                <a:off x="5070575" y="2623675"/>
                <a:ext cx="186450" cy="73150"/>
              </a:xfrm>
              <a:custGeom>
                <a:avLst/>
                <a:gdLst/>
                <a:ahLst/>
                <a:cxnLst/>
                <a:rect l="l" t="t" r="r" b="b"/>
                <a:pathLst>
                  <a:path w="7458" h="2926" extrusionOk="0">
                    <a:moveTo>
                      <a:pt x="7242" y="0"/>
                    </a:moveTo>
                    <a:cubicBezTo>
                      <a:pt x="7220" y="0"/>
                      <a:pt x="7197" y="5"/>
                      <a:pt x="7172" y="16"/>
                    </a:cubicBezTo>
                    <a:cubicBezTo>
                      <a:pt x="4853" y="853"/>
                      <a:pt x="2534" y="1714"/>
                      <a:pt x="191" y="2575"/>
                    </a:cubicBezTo>
                    <a:cubicBezTo>
                      <a:pt x="0" y="2638"/>
                      <a:pt x="53" y="2925"/>
                      <a:pt x="216" y="2925"/>
                    </a:cubicBezTo>
                    <a:cubicBezTo>
                      <a:pt x="238" y="2925"/>
                      <a:pt x="261" y="2920"/>
                      <a:pt x="286" y="2909"/>
                    </a:cubicBezTo>
                    <a:cubicBezTo>
                      <a:pt x="2629" y="2072"/>
                      <a:pt x="4948" y="1212"/>
                      <a:pt x="7267" y="351"/>
                    </a:cubicBezTo>
                    <a:cubicBezTo>
                      <a:pt x="7457" y="288"/>
                      <a:pt x="7405" y="0"/>
                      <a:pt x="7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5"/>
              <p:cNvSpPr/>
              <p:nvPr/>
            </p:nvSpPr>
            <p:spPr>
              <a:xfrm>
                <a:off x="5066350" y="2693100"/>
                <a:ext cx="12000" cy="202650"/>
              </a:xfrm>
              <a:custGeom>
                <a:avLst/>
                <a:gdLst/>
                <a:ahLst/>
                <a:cxnLst/>
                <a:rect l="l" t="t" r="r" b="b"/>
                <a:pathLst>
                  <a:path w="480" h="8106" extrusionOk="0">
                    <a:moveTo>
                      <a:pt x="288" y="1"/>
                    </a:moveTo>
                    <a:cubicBezTo>
                      <a:pt x="192" y="1"/>
                      <a:pt x="97" y="61"/>
                      <a:pt x="97" y="180"/>
                    </a:cubicBezTo>
                    <a:cubicBezTo>
                      <a:pt x="120" y="2762"/>
                      <a:pt x="1" y="5344"/>
                      <a:pt x="25" y="7926"/>
                    </a:cubicBezTo>
                    <a:cubicBezTo>
                      <a:pt x="25" y="8046"/>
                      <a:pt x="114" y="8106"/>
                      <a:pt x="204" y="8106"/>
                    </a:cubicBezTo>
                    <a:cubicBezTo>
                      <a:pt x="294" y="8106"/>
                      <a:pt x="383" y="8046"/>
                      <a:pt x="383" y="7926"/>
                    </a:cubicBezTo>
                    <a:cubicBezTo>
                      <a:pt x="383" y="5344"/>
                      <a:pt x="479" y="2762"/>
                      <a:pt x="479" y="180"/>
                    </a:cubicBezTo>
                    <a:cubicBezTo>
                      <a:pt x="479" y="61"/>
                      <a:pt x="383"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5"/>
              <p:cNvSpPr/>
              <p:nvPr/>
            </p:nvSpPr>
            <p:spPr>
              <a:xfrm>
                <a:off x="5070450" y="2624425"/>
                <a:ext cx="186125" cy="73450"/>
              </a:xfrm>
              <a:custGeom>
                <a:avLst/>
                <a:gdLst/>
                <a:ahLst/>
                <a:cxnLst/>
                <a:rect l="l" t="t" r="r" b="b"/>
                <a:pathLst>
                  <a:path w="7445" h="2938" extrusionOk="0">
                    <a:moveTo>
                      <a:pt x="7213" y="1"/>
                    </a:moveTo>
                    <a:cubicBezTo>
                      <a:pt x="7195" y="1"/>
                      <a:pt x="7174" y="4"/>
                      <a:pt x="7153" y="10"/>
                    </a:cubicBezTo>
                    <a:cubicBezTo>
                      <a:pt x="4834" y="871"/>
                      <a:pt x="2515" y="1732"/>
                      <a:pt x="196" y="2568"/>
                    </a:cubicBezTo>
                    <a:cubicBezTo>
                      <a:pt x="1" y="2655"/>
                      <a:pt x="61" y="2937"/>
                      <a:pt x="233" y="2937"/>
                    </a:cubicBezTo>
                    <a:cubicBezTo>
                      <a:pt x="251" y="2937"/>
                      <a:pt x="271" y="2934"/>
                      <a:pt x="291" y="2927"/>
                    </a:cubicBezTo>
                    <a:cubicBezTo>
                      <a:pt x="2610" y="2066"/>
                      <a:pt x="4929" y="1230"/>
                      <a:pt x="7248" y="369"/>
                    </a:cubicBezTo>
                    <a:cubicBezTo>
                      <a:pt x="7444" y="304"/>
                      <a:pt x="7402" y="1"/>
                      <a:pt x="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5"/>
              <p:cNvSpPr/>
              <p:nvPr/>
            </p:nvSpPr>
            <p:spPr>
              <a:xfrm>
                <a:off x="5199575" y="2905350"/>
                <a:ext cx="186700" cy="73425"/>
              </a:xfrm>
              <a:custGeom>
                <a:avLst/>
                <a:gdLst/>
                <a:ahLst/>
                <a:cxnLst/>
                <a:rect l="l" t="t" r="r" b="b"/>
                <a:pathLst>
                  <a:path w="7468" h="2937" extrusionOk="0">
                    <a:moveTo>
                      <a:pt x="7231" y="1"/>
                    </a:moveTo>
                    <a:cubicBezTo>
                      <a:pt x="7214" y="1"/>
                      <a:pt x="7195" y="4"/>
                      <a:pt x="7176" y="10"/>
                    </a:cubicBezTo>
                    <a:cubicBezTo>
                      <a:pt x="4833" y="871"/>
                      <a:pt x="2514" y="1731"/>
                      <a:pt x="195" y="2568"/>
                    </a:cubicBezTo>
                    <a:cubicBezTo>
                      <a:pt x="0" y="2655"/>
                      <a:pt x="60" y="2937"/>
                      <a:pt x="232" y="2937"/>
                    </a:cubicBezTo>
                    <a:cubicBezTo>
                      <a:pt x="250" y="2937"/>
                      <a:pt x="270" y="2934"/>
                      <a:pt x="290" y="2927"/>
                    </a:cubicBezTo>
                    <a:cubicBezTo>
                      <a:pt x="2609" y="2066"/>
                      <a:pt x="4928" y="1229"/>
                      <a:pt x="7271" y="369"/>
                    </a:cubicBezTo>
                    <a:cubicBezTo>
                      <a:pt x="7467" y="303"/>
                      <a:pt x="7406" y="1"/>
                      <a:pt x="7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5"/>
              <p:cNvSpPr/>
              <p:nvPr/>
            </p:nvSpPr>
            <p:spPr>
              <a:xfrm>
                <a:off x="5377175" y="2715825"/>
                <a:ext cx="10175" cy="194425"/>
              </a:xfrm>
              <a:custGeom>
                <a:avLst/>
                <a:gdLst/>
                <a:ahLst/>
                <a:cxnLst/>
                <a:rect l="l" t="t" r="r" b="b"/>
                <a:pathLst>
                  <a:path w="407" h="7777" extrusionOk="0">
                    <a:moveTo>
                      <a:pt x="191" y="0"/>
                    </a:moveTo>
                    <a:cubicBezTo>
                      <a:pt x="96" y="0"/>
                      <a:pt x="0" y="60"/>
                      <a:pt x="0" y="180"/>
                    </a:cubicBezTo>
                    <a:lnTo>
                      <a:pt x="48" y="7615"/>
                    </a:lnTo>
                    <a:cubicBezTo>
                      <a:pt x="48" y="7723"/>
                      <a:pt x="138" y="7776"/>
                      <a:pt x="227" y="7776"/>
                    </a:cubicBezTo>
                    <a:cubicBezTo>
                      <a:pt x="317" y="7776"/>
                      <a:pt x="407" y="7723"/>
                      <a:pt x="407" y="7615"/>
                    </a:cubicBezTo>
                    <a:lnTo>
                      <a:pt x="383" y="180"/>
                    </a:lnTo>
                    <a:cubicBezTo>
                      <a:pt x="383" y="60"/>
                      <a:pt x="287"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5"/>
              <p:cNvSpPr/>
              <p:nvPr/>
            </p:nvSpPr>
            <p:spPr>
              <a:xfrm>
                <a:off x="5248925" y="2619575"/>
                <a:ext cx="136200" cy="101850"/>
              </a:xfrm>
              <a:custGeom>
                <a:avLst/>
                <a:gdLst/>
                <a:ahLst/>
                <a:cxnLst/>
                <a:rect l="l" t="t" r="r" b="b"/>
                <a:pathLst>
                  <a:path w="5448" h="4074" extrusionOk="0">
                    <a:moveTo>
                      <a:pt x="247" y="0"/>
                    </a:moveTo>
                    <a:cubicBezTo>
                      <a:pt x="101" y="0"/>
                      <a:pt x="0" y="230"/>
                      <a:pt x="157" y="348"/>
                    </a:cubicBezTo>
                    <a:cubicBezTo>
                      <a:pt x="1831" y="1519"/>
                      <a:pt x="3457" y="2762"/>
                      <a:pt x="5058" y="4030"/>
                    </a:cubicBezTo>
                    <a:cubicBezTo>
                      <a:pt x="5095" y="4061"/>
                      <a:pt x="5136" y="4074"/>
                      <a:pt x="5175" y="4074"/>
                    </a:cubicBezTo>
                    <a:cubicBezTo>
                      <a:pt x="5318" y="4074"/>
                      <a:pt x="5447" y="3903"/>
                      <a:pt x="5297" y="3791"/>
                    </a:cubicBezTo>
                    <a:cubicBezTo>
                      <a:pt x="3696" y="2476"/>
                      <a:pt x="2046" y="1232"/>
                      <a:pt x="349" y="37"/>
                    </a:cubicBezTo>
                    <a:cubicBezTo>
                      <a:pt x="314" y="11"/>
                      <a:pt x="280"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5"/>
              <p:cNvSpPr/>
              <p:nvPr/>
            </p:nvSpPr>
            <p:spPr>
              <a:xfrm>
                <a:off x="4918125" y="2981800"/>
                <a:ext cx="10800" cy="166325"/>
              </a:xfrm>
              <a:custGeom>
                <a:avLst/>
                <a:gdLst/>
                <a:ahLst/>
                <a:cxnLst/>
                <a:rect l="l" t="t" r="r" b="b"/>
                <a:pathLst>
                  <a:path w="432" h="6653" extrusionOk="0">
                    <a:moveTo>
                      <a:pt x="180" y="0"/>
                    </a:moveTo>
                    <a:cubicBezTo>
                      <a:pt x="90" y="0"/>
                      <a:pt x="1" y="60"/>
                      <a:pt x="1" y="180"/>
                    </a:cubicBezTo>
                    <a:lnTo>
                      <a:pt x="72" y="6491"/>
                    </a:lnTo>
                    <a:cubicBezTo>
                      <a:pt x="72" y="6599"/>
                      <a:pt x="162" y="6653"/>
                      <a:pt x="252" y="6653"/>
                    </a:cubicBezTo>
                    <a:cubicBezTo>
                      <a:pt x="341" y="6653"/>
                      <a:pt x="431" y="6599"/>
                      <a:pt x="431" y="6491"/>
                    </a:cubicBezTo>
                    <a:lnTo>
                      <a:pt x="359" y="180"/>
                    </a:lnTo>
                    <a:cubicBezTo>
                      <a:pt x="359"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5"/>
              <p:cNvSpPr/>
              <p:nvPr/>
            </p:nvSpPr>
            <p:spPr>
              <a:xfrm>
                <a:off x="5160200" y="2992400"/>
                <a:ext cx="11375" cy="166350"/>
              </a:xfrm>
              <a:custGeom>
                <a:avLst/>
                <a:gdLst/>
                <a:ahLst/>
                <a:cxnLst/>
                <a:rect l="l" t="t" r="r" b="b"/>
                <a:pathLst>
                  <a:path w="455" h="6654" extrusionOk="0">
                    <a:moveTo>
                      <a:pt x="275" y="1"/>
                    </a:moveTo>
                    <a:cubicBezTo>
                      <a:pt x="186" y="1"/>
                      <a:pt x="96" y="55"/>
                      <a:pt x="96" y="162"/>
                    </a:cubicBezTo>
                    <a:cubicBezTo>
                      <a:pt x="72" y="2266"/>
                      <a:pt x="48" y="4370"/>
                      <a:pt x="0" y="6474"/>
                    </a:cubicBezTo>
                    <a:cubicBezTo>
                      <a:pt x="0" y="6593"/>
                      <a:pt x="90" y="6653"/>
                      <a:pt x="183" y="6653"/>
                    </a:cubicBezTo>
                    <a:cubicBezTo>
                      <a:pt x="275" y="6653"/>
                      <a:pt x="371" y="6593"/>
                      <a:pt x="383" y="6474"/>
                    </a:cubicBezTo>
                    <a:cubicBezTo>
                      <a:pt x="407" y="4370"/>
                      <a:pt x="431" y="2266"/>
                      <a:pt x="455" y="162"/>
                    </a:cubicBezTo>
                    <a:cubicBezTo>
                      <a:pt x="455" y="55"/>
                      <a:pt x="365"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348;p25"/>
            <p:cNvGrpSpPr/>
            <p:nvPr/>
          </p:nvGrpSpPr>
          <p:grpSpPr>
            <a:xfrm>
              <a:off x="7827725" y="1657550"/>
              <a:ext cx="605500" cy="933350"/>
              <a:chOff x="7824975" y="1451700"/>
              <a:chExt cx="605500" cy="933350"/>
            </a:xfrm>
          </p:grpSpPr>
          <p:sp>
            <p:nvSpPr>
              <p:cNvPr id="349" name="Google Shape;349;p25"/>
              <p:cNvSpPr/>
              <p:nvPr/>
            </p:nvSpPr>
            <p:spPr>
              <a:xfrm>
                <a:off x="7890125" y="1946325"/>
                <a:ext cx="476375" cy="438725"/>
              </a:xfrm>
              <a:custGeom>
                <a:avLst/>
                <a:gdLst/>
                <a:ahLst/>
                <a:cxnLst/>
                <a:rect l="l" t="t" r="r" b="b"/>
                <a:pathLst>
                  <a:path w="19055" h="17549" extrusionOk="0">
                    <a:moveTo>
                      <a:pt x="7880" y="0"/>
                    </a:moveTo>
                    <a:cubicBezTo>
                      <a:pt x="7709" y="0"/>
                      <a:pt x="7604" y="246"/>
                      <a:pt x="7770" y="329"/>
                    </a:cubicBezTo>
                    <a:cubicBezTo>
                      <a:pt x="10807" y="1620"/>
                      <a:pt x="13986" y="2863"/>
                      <a:pt x="16306" y="5302"/>
                    </a:cubicBezTo>
                    <a:cubicBezTo>
                      <a:pt x="17405" y="6449"/>
                      <a:pt x="18386" y="7908"/>
                      <a:pt x="18505" y="9534"/>
                    </a:cubicBezTo>
                    <a:cubicBezTo>
                      <a:pt x="18601" y="10992"/>
                      <a:pt x="18051" y="12474"/>
                      <a:pt x="17023" y="13502"/>
                    </a:cubicBezTo>
                    <a:cubicBezTo>
                      <a:pt x="15827" y="14722"/>
                      <a:pt x="14082" y="15152"/>
                      <a:pt x="12504" y="15606"/>
                    </a:cubicBezTo>
                    <a:cubicBezTo>
                      <a:pt x="10735" y="16084"/>
                      <a:pt x="8942" y="16515"/>
                      <a:pt x="7125" y="16849"/>
                    </a:cubicBezTo>
                    <a:cubicBezTo>
                      <a:pt x="6298" y="17010"/>
                      <a:pt x="5369" y="17209"/>
                      <a:pt x="4469" y="17209"/>
                    </a:cubicBezTo>
                    <a:cubicBezTo>
                      <a:pt x="3627" y="17209"/>
                      <a:pt x="2810" y="17034"/>
                      <a:pt x="2128" y="16491"/>
                    </a:cubicBezTo>
                    <a:cubicBezTo>
                      <a:pt x="837" y="15439"/>
                      <a:pt x="431" y="13622"/>
                      <a:pt x="502" y="12020"/>
                    </a:cubicBezTo>
                    <a:cubicBezTo>
                      <a:pt x="526" y="11040"/>
                      <a:pt x="717" y="10060"/>
                      <a:pt x="980" y="9103"/>
                    </a:cubicBezTo>
                    <a:cubicBezTo>
                      <a:pt x="1196" y="8219"/>
                      <a:pt x="1459" y="7334"/>
                      <a:pt x="1865" y="6521"/>
                    </a:cubicBezTo>
                    <a:cubicBezTo>
                      <a:pt x="2678" y="4871"/>
                      <a:pt x="3802" y="3389"/>
                      <a:pt x="4519" y="1668"/>
                    </a:cubicBezTo>
                    <a:cubicBezTo>
                      <a:pt x="4577" y="1537"/>
                      <a:pt x="4468" y="1451"/>
                      <a:pt x="4357" y="1451"/>
                    </a:cubicBezTo>
                    <a:cubicBezTo>
                      <a:pt x="4285" y="1451"/>
                      <a:pt x="4212" y="1487"/>
                      <a:pt x="4184" y="1572"/>
                    </a:cubicBezTo>
                    <a:cubicBezTo>
                      <a:pt x="3467" y="3246"/>
                      <a:pt x="2343" y="4704"/>
                      <a:pt x="1554" y="6330"/>
                    </a:cubicBezTo>
                    <a:cubicBezTo>
                      <a:pt x="789" y="7884"/>
                      <a:pt x="335" y="9677"/>
                      <a:pt x="168" y="11374"/>
                    </a:cubicBezTo>
                    <a:cubicBezTo>
                      <a:pt x="0" y="13024"/>
                      <a:pt x="239" y="14841"/>
                      <a:pt x="1315" y="16156"/>
                    </a:cubicBezTo>
                    <a:cubicBezTo>
                      <a:pt x="2147" y="17210"/>
                      <a:pt x="3322" y="17549"/>
                      <a:pt x="4553" y="17549"/>
                    </a:cubicBezTo>
                    <a:cubicBezTo>
                      <a:pt x="4914" y="17549"/>
                      <a:pt x="5279" y="17520"/>
                      <a:pt x="5642" y="17471"/>
                    </a:cubicBezTo>
                    <a:cubicBezTo>
                      <a:pt x="7555" y="17208"/>
                      <a:pt x="9468" y="16754"/>
                      <a:pt x="11333" y="16276"/>
                    </a:cubicBezTo>
                    <a:cubicBezTo>
                      <a:pt x="13054" y="15845"/>
                      <a:pt x="14919" y="15439"/>
                      <a:pt x="16425" y="14459"/>
                    </a:cubicBezTo>
                    <a:cubicBezTo>
                      <a:pt x="17692" y="13622"/>
                      <a:pt x="18553" y="12283"/>
                      <a:pt x="18792" y="10801"/>
                    </a:cubicBezTo>
                    <a:cubicBezTo>
                      <a:pt x="19055" y="9223"/>
                      <a:pt x="18577" y="7740"/>
                      <a:pt x="17692" y="6425"/>
                    </a:cubicBezTo>
                    <a:cubicBezTo>
                      <a:pt x="15421" y="3078"/>
                      <a:pt x="11548" y="1548"/>
                      <a:pt x="7962" y="18"/>
                    </a:cubicBezTo>
                    <a:cubicBezTo>
                      <a:pt x="7933" y="6"/>
                      <a:pt x="7906" y="0"/>
                      <a:pt x="78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5"/>
              <p:cNvSpPr/>
              <p:nvPr/>
            </p:nvSpPr>
            <p:spPr>
              <a:xfrm>
                <a:off x="7929675" y="1760250"/>
                <a:ext cx="74750" cy="231850"/>
              </a:xfrm>
              <a:custGeom>
                <a:avLst/>
                <a:gdLst/>
                <a:ahLst/>
                <a:cxnLst/>
                <a:rect l="l" t="t" r="r" b="b"/>
                <a:pathLst>
                  <a:path w="2990" h="9274" extrusionOk="0">
                    <a:moveTo>
                      <a:pt x="212" y="0"/>
                    </a:moveTo>
                    <a:cubicBezTo>
                      <a:pt x="106" y="0"/>
                      <a:pt x="0" y="87"/>
                      <a:pt x="44" y="217"/>
                    </a:cubicBezTo>
                    <a:cubicBezTo>
                      <a:pt x="976" y="3158"/>
                      <a:pt x="1885" y="6122"/>
                      <a:pt x="2602" y="9135"/>
                    </a:cubicBezTo>
                    <a:cubicBezTo>
                      <a:pt x="2621" y="9231"/>
                      <a:pt x="2691" y="9273"/>
                      <a:pt x="2765" y="9273"/>
                    </a:cubicBezTo>
                    <a:cubicBezTo>
                      <a:pt x="2873" y="9273"/>
                      <a:pt x="2989" y="9182"/>
                      <a:pt x="2961" y="9039"/>
                    </a:cubicBezTo>
                    <a:cubicBezTo>
                      <a:pt x="2220" y="6027"/>
                      <a:pt x="1335" y="3062"/>
                      <a:pt x="379" y="121"/>
                    </a:cubicBezTo>
                    <a:cubicBezTo>
                      <a:pt x="350" y="37"/>
                      <a:pt x="281" y="0"/>
                      <a:pt x="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5"/>
              <p:cNvSpPr/>
              <p:nvPr/>
            </p:nvSpPr>
            <p:spPr>
              <a:xfrm>
                <a:off x="7886525" y="1698650"/>
                <a:ext cx="148850" cy="73050"/>
              </a:xfrm>
              <a:custGeom>
                <a:avLst/>
                <a:gdLst/>
                <a:ahLst/>
                <a:cxnLst/>
                <a:rect l="l" t="t" r="r" b="b"/>
                <a:pathLst>
                  <a:path w="5954" h="2922" extrusionOk="0">
                    <a:moveTo>
                      <a:pt x="4981" y="0"/>
                    </a:moveTo>
                    <a:cubicBezTo>
                      <a:pt x="4827" y="0"/>
                      <a:pt x="4669" y="28"/>
                      <a:pt x="4543" y="51"/>
                    </a:cubicBezTo>
                    <a:cubicBezTo>
                      <a:pt x="3969" y="123"/>
                      <a:pt x="3420" y="314"/>
                      <a:pt x="2870" y="505"/>
                    </a:cubicBezTo>
                    <a:cubicBezTo>
                      <a:pt x="2320" y="720"/>
                      <a:pt x="1770" y="960"/>
                      <a:pt x="1268" y="1223"/>
                    </a:cubicBezTo>
                    <a:cubicBezTo>
                      <a:pt x="885" y="1438"/>
                      <a:pt x="455" y="1701"/>
                      <a:pt x="192" y="2059"/>
                    </a:cubicBezTo>
                    <a:cubicBezTo>
                      <a:pt x="1" y="2346"/>
                      <a:pt x="72" y="2681"/>
                      <a:pt x="407" y="2824"/>
                    </a:cubicBezTo>
                    <a:cubicBezTo>
                      <a:pt x="578" y="2897"/>
                      <a:pt x="777" y="2921"/>
                      <a:pt x="984" y="2921"/>
                    </a:cubicBezTo>
                    <a:cubicBezTo>
                      <a:pt x="1325" y="2921"/>
                      <a:pt x="1687" y="2854"/>
                      <a:pt x="1985" y="2824"/>
                    </a:cubicBezTo>
                    <a:cubicBezTo>
                      <a:pt x="2224" y="2824"/>
                      <a:pt x="2224" y="2466"/>
                      <a:pt x="1985" y="2466"/>
                    </a:cubicBezTo>
                    <a:cubicBezTo>
                      <a:pt x="1656" y="2486"/>
                      <a:pt x="1291" y="2542"/>
                      <a:pt x="952" y="2542"/>
                    </a:cubicBezTo>
                    <a:cubicBezTo>
                      <a:pt x="897" y="2542"/>
                      <a:pt x="843" y="2541"/>
                      <a:pt x="790" y="2538"/>
                    </a:cubicBezTo>
                    <a:cubicBezTo>
                      <a:pt x="718" y="2538"/>
                      <a:pt x="551" y="2538"/>
                      <a:pt x="503" y="2466"/>
                    </a:cubicBezTo>
                    <a:cubicBezTo>
                      <a:pt x="455" y="2418"/>
                      <a:pt x="527" y="2227"/>
                      <a:pt x="575" y="2179"/>
                    </a:cubicBezTo>
                    <a:cubicBezTo>
                      <a:pt x="646" y="2059"/>
                      <a:pt x="790" y="1964"/>
                      <a:pt x="885" y="1892"/>
                    </a:cubicBezTo>
                    <a:cubicBezTo>
                      <a:pt x="1531" y="1438"/>
                      <a:pt x="2296" y="1103"/>
                      <a:pt x="3037" y="840"/>
                    </a:cubicBezTo>
                    <a:cubicBezTo>
                      <a:pt x="3396" y="697"/>
                      <a:pt x="3778" y="577"/>
                      <a:pt x="4161" y="481"/>
                    </a:cubicBezTo>
                    <a:cubicBezTo>
                      <a:pt x="4321" y="446"/>
                      <a:pt x="4641" y="344"/>
                      <a:pt x="4883" y="344"/>
                    </a:cubicBezTo>
                    <a:cubicBezTo>
                      <a:pt x="4965" y="344"/>
                      <a:pt x="5038" y="355"/>
                      <a:pt x="5093" y="386"/>
                    </a:cubicBezTo>
                    <a:cubicBezTo>
                      <a:pt x="5452" y="553"/>
                      <a:pt x="4472" y="1199"/>
                      <a:pt x="4328" y="1342"/>
                    </a:cubicBezTo>
                    <a:cubicBezTo>
                      <a:pt x="4198" y="1472"/>
                      <a:pt x="4327" y="1659"/>
                      <a:pt x="4458" y="1659"/>
                    </a:cubicBezTo>
                    <a:cubicBezTo>
                      <a:pt x="4496" y="1659"/>
                      <a:pt x="4535" y="1643"/>
                      <a:pt x="4567" y="1605"/>
                    </a:cubicBezTo>
                    <a:cubicBezTo>
                      <a:pt x="4878" y="1318"/>
                      <a:pt x="5954" y="697"/>
                      <a:pt x="5428" y="147"/>
                    </a:cubicBezTo>
                    <a:cubicBezTo>
                      <a:pt x="5315" y="34"/>
                      <a:pt x="5150" y="0"/>
                      <a:pt x="4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5"/>
              <p:cNvSpPr/>
              <p:nvPr/>
            </p:nvSpPr>
            <p:spPr>
              <a:xfrm>
                <a:off x="7996625" y="1732750"/>
                <a:ext cx="96775" cy="222700"/>
              </a:xfrm>
              <a:custGeom>
                <a:avLst/>
                <a:gdLst/>
                <a:ahLst/>
                <a:cxnLst/>
                <a:rect l="l" t="t" r="r" b="b"/>
                <a:pathLst>
                  <a:path w="3871" h="8908" extrusionOk="0">
                    <a:moveTo>
                      <a:pt x="228" y="0"/>
                    </a:moveTo>
                    <a:cubicBezTo>
                      <a:pt x="115" y="0"/>
                      <a:pt x="0" y="87"/>
                      <a:pt x="44" y="217"/>
                    </a:cubicBezTo>
                    <a:cubicBezTo>
                      <a:pt x="1119" y="3110"/>
                      <a:pt x="2291" y="5979"/>
                      <a:pt x="3510" y="8824"/>
                    </a:cubicBezTo>
                    <a:cubicBezTo>
                      <a:pt x="3532" y="8883"/>
                      <a:pt x="3577" y="8908"/>
                      <a:pt x="3626" y="8908"/>
                    </a:cubicBezTo>
                    <a:cubicBezTo>
                      <a:pt x="3737" y="8908"/>
                      <a:pt x="3871" y="8782"/>
                      <a:pt x="3821" y="8633"/>
                    </a:cubicBezTo>
                    <a:cubicBezTo>
                      <a:pt x="2602" y="5812"/>
                      <a:pt x="1454" y="2991"/>
                      <a:pt x="402" y="122"/>
                    </a:cubicBezTo>
                    <a:cubicBezTo>
                      <a:pt x="374" y="37"/>
                      <a:pt x="301"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5"/>
              <p:cNvSpPr/>
              <p:nvPr/>
            </p:nvSpPr>
            <p:spPr>
              <a:xfrm>
                <a:off x="7948175" y="2052475"/>
                <a:ext cx="367525" cy="271825"/>
              </a:xfrm>
              <a:custGeom>
                <a:avLst/>
                <a:gdLst/>
                <a:ahLst/>
                <a:cxnLst/>
                <a:rect l="l" t="t" r="r" b="b"/>
                <a:pathLst>
                  <a:path w="14701" h="10873" extrusionOk="0">
                    <a:moveTo>
                      <a:pt x="571" y="4044"/>
                    </a:moveTo>
                    <a:lnTo>
                      <a:pt x="514" y="4243"/>
                    </a:lnTo>
                    <a:lnTo>
                      <a:pt x="514" y="4243"/>
                    </a:lnTo>
                    <a:cubicBezTo>
                      <a:pt x="526" y="4207"/>
                      <a:pt x="537" y="4170"/>
                      <a:pt x="549" y="4133"/>
                    </a:cubicBezTo>
                    <a:lnTo>
                      <a:pt x="549" y="4133"/>
                    </a:lnTo>
                    <a:cubicBezTo>
                      <a:pt x="557" y="4104"/>
                      <a:pt x="564" y="4074"/>
                      <a:pt x="571" y="4044"/>
                    </a:cubicBezTo>
                    <a:close/>
                    <a:moveTo>
                      <a:pt x="514" y="4243"/>
                    </a:moveTo>
                    <a:lnTo>
                      <a:pt x="514" y="4243"/>
                    </a:lnTo>
                    <a:cubicBezTo>
                      <a:pt x="462" y="4409"/>
                      <a:pt x="417" y="4567"/>
                      <a:pt x="380" y="4714"/>
                    </a:cubicBezTo>
                    <a:lnTo>
                      <a:pt x="514" y="4243"/>
                    </a:lnTo>
                    <a:close/>
                    <a:moveTo>
                      <a:pt x="8973" y="0"/>
                    </a:moveTo>
                    <a:cubicBezTo>
                      <a:pt x="8793" y="0"/>
                      <a:pt x="8614" y="31"/>
                      <a:pt x="8437" y="99"/>
                    </a:cubicBezTo>
                    <a:cubicBezTo>
                      <a:pt x="7720" y="362"/>
                      <a:pt x="7289" y="1175"/>
                      <a:pt x="6548" y="1295"/>
                    </a:cubicBezTo>
                    <a:cubicBezTo>
                      <a:pt x="6500" y="1303"/>
                      <a:pt x="6451" y="1306"/>
                      <a:pt x="6403" y="1306"/>
                    </a:cubicBezTo>
                    <a:cubicBezTo>
                      <a:pt x="5581" y="1306"/>
                      <a:pt x="4741" y="242"/>
                      <a:pt x="3921" y="242"/>
                    </a:cubicBezTo>
                    <a:cubicBezTo>
                      <a:pt x="3904" y="242"/>
                      <a:pt x="3887" y="242"/>
                      <a:pt x="3870" y="243"/>
                    </a:cubicBezTo>
                    <a:cubicBezTo>
                      <a:pt x="3225" y="291"/>
                      <a:pt x="2460" y="769"/>
                      <a:pt x="2029" y="1271"/>
                    </a:cubicBezTo>
                    <a:cubicBezTo>
                      <a:pt x="1398" y="1981"/>
                      <a:pt x="864" y="3164"/>
                      <a:pt x="549" y="4133"/>
                    </a:cubicBezTo>
                    <a:lnTo>
                      <a:pt x="549" y="4133"/>
                    </a:lnTo>
                    <a:cubicBezTo>
                      <a:pt x="270" y="5278"/>
                      <a:pt x="1" y="6466"/>
                      <a:pt x="141" y="7654"/>
                    </a:cubicBezTo>
                    <a:cubicBezTo>
                      <a:pt x="284" y="8874"/>
                      <a:pt x="930" y="10093"/>
                      <a:pt x="2029" y="10595"/>
                    </a:cubicBezTo>
                    <a:cubicBezTo>
                      <a:pt x="2504" y="10803"/>
                      <a:pt x="3016" y="10873"/>
                      <a:pt x="3531" y="10873"/>
                    </a:cubicBezTo>
                    <a:cubicBezTo>
                      <a:pt x="3845" y="10873"/>
                      <a:pt x="4160" y="10847"/>
                      <a:pt x="4468" y="10810"/>
                    </a:cubicBezTo>
                    <a:cubicBezTo>
                      <a:pt x="7026" y="10571"/>
                      <a:pt x="9513" y="9878"/>
                      <a:pt x="11832" y="8802"/>
                    </a:cubicBezTo>
                    <a:cubicBezTo>
                      <a:pt x="12692" y="8396"/>
                      <a:pt x="13601" y="7894"/>
                      <a:pt x="14079" y="7033"/>
                    </a:cubicBezTo>
                    <a:cubicBezTo>
                      <a:pt x="14701" y="5933"/>
                      <a:pt x="14414" y="4499"/>
                      <a:pt x="13721" y="3447"/>
                    </a:cubicBezTo>
                    <a:cubicBezTo>
                      <a:pt x="13027" y="2395"/>
                      <a:pt x="11975" y="1630"/>
                      <a:pt x="10947" y="888"/>
                    </a:cubicBezTo>
                    <a:cubicBezTo>
                      <a:pt x="10359" y="452"/>
                      <a:pt x="9665" y="0"/>
                      <a:pt x="89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5"/>
              <p:cNvSpPr/>
              <p:nvPr/>
            </p:nvSpPr>
            <p:spPr>
              <a:xfrm>
                <a:off x="8103500" y="2051950"/>
                <a:ext cx="12575" cy="9600"/>
              </a:xfrm>
              <a:custGeom>
                <a:avLst/>
                <a:gdLst/>
                <a:ahLst/>
                <a:cxnLst/>
                <a:rect l="l" t="t" r="r" b="b"/>
                <a:pathLst>
                  <a:path w="503" h="384" extrusionOk="0">
                    <a:moveTo>
                      <a:pt x="263" y="1"/>
                    </a:moveTo>
                    <a:cubicBezTo>
                      <a:pt x="0" y="1"/>
                      <a:pt x="0" y="383"/>
                      <a:pt x="263" y="383"/>
                    </a:cubicBezTo>
                    <a:cubicBezTo>
                      <a:pt x="502" y="383"/>
                      <a:pt x="502"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5"/>
              <p:cNvSpPr/>
              <p:nvPr/>
            </p:nvSpPr>
            <p:spPr>
              <a:xfrm>
                <a:off x="8063225" y="2015475"/>
                <a:ext cx="22975" cy="21425"/>
              </a:xfrm>
              <a:custGeom>
                <a:avLst/>
                <a:gdLst/>
                <a:ahLst/>
                <a:cxnLst/>
                <a:rect l="l" t="t" r="r" b="b"/>
                <a:pathLst>
                  <a:path w="919" h="857" extrusionOk="0">
                    <a:moveTo>
                      <a:pt x="430" y="0"/>
                    </a:moveTo>
                    <a:cubicBezTo>
                      <a:pt x="288" y="0"/>
                      <a:pt x="167" y="76"/>
                      <a:pt x="90" y="189"/>
                    </a:cubicBezTo>
                    <a:lnTo>
                      <a:pt x="90" y="189"/>
                    </a:lnTo>
                    <a:cubicBezTo>
                      <a:pt x="37" y="251"/>
                      <a:pt x="7" y="329"/>
                      <a:pt x="6" y="413"/>
                    </a:cubicBezTo>
                    <a:lnTo>
                      <a:pt x="6" y="413"/>
                    </a:lnTo>
                    <a:cubicBezTo>
                      <a:pt x="1" y="458"/>
                      <a:pt x="2" y="505"/>
                      <a:pt x="10" y="551"/>
                    </a:cubicBezTo>
                    <a:cubicBezTo>
                      <a:pt x="22" y="614"/>
                      <a:pt x="58" y="654"/>
                      <a:pt x="102" y="673"/>
                    </a:cubicBezTo>
                    <a:lnTo>
                      <a:pt x="102" y="673"/>
                    </a:lnTo>
                    <a:cubicBezTo>
                      <a:pt x="152" y="750"/>
                      <a:pt x="227" y="810"/>
                      <a:pt x="320" y="838"/>
                    </a:cubicBezTo>
                    <a:cubicBezTo>
                      <a:pt x="363" y="851"/>
                      <a:pt x="405" y="857"/>
                      <a:pt x="446" y="857"/>
                    </a:cubicBezTo>
                    <a:cubicBezTo>
                      <a:pt x="638" y="857"/>
                      <a:pt x="807" y="728"/>
                      <a:pt x="846" y="551"/>
                    </a:cubicBezTo>
                    <a:cubicBezTo>
                      <a:pt x="918" y="288"/>
                      <a:pt x="751" y="2"/>
                      <a:pt x="464" y="2"/>
                    </a:cubicBezTo>
                    <a:cubicBezTo>
                      <a:pt x="453" y="1"/>
                      <a:pt x="441" y="0"/>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5"/>
              <p:cNvSpPr/>
              <p:nvPr/>
            </p:nvSpPr>
            <p:spPr>
              <a:xfrm>
                <a:off x="8119750" y="2019550"/>
                <a:ext cx="11400" cy="10750"/>
              </a:xfrm>
              <a:custGeom>
                <a:avLst/>
                <a:gdLst/>
                <a:ahLst/>
                <a:cxnLst/>
                <a:rect l="l" t="t" r="r" b="b"/>
                <a:pathLst>
                  <a:path w="456" h="430" extrusionOk="0">
                    <a:moveTo>
                      <a:pt x="236" y="1"/>
                    </a:moveTo>
                    <a:cubicBezTo>
                      <a:pt x="122" y="1"/>
                      <a:pt x="1" y="101"/>
                      <a:pt x="44" y="245"/>
                    </a:cubicBezTo>
                    <a:cubicBezTo>
                      <a:pt x="44" y="269"/>
                      <a:pt x="44" y="269"/>
                      <a:pt x="44" y="293"/>
                    </a:cubicBezTo>
                    <a:cubicBezTo>
                      <a:pt x="63" y="388"/>
                      <a:pt x="134" y="430"/>
                      <a:pt x="211" y="430"/>
                    </a:cubicBezTo>
                    <a:cubicBezTo>
                      <a:pt x="327" y="430"/>
                      <a:pt x="455" y="332"/>
                      <a:pt x="426" y="173"/>
                    </a:cubicBezTo>
                    <a:cubicBezTo>
                      <a:pt x="426" y="173"/>
                      <a:pt x="402" y="149"/>
                      <a:pt x="402" y="149"/>
                    </a:cubicBezTo>
                    <a:cubicBezTo>
                      <a:pt x="383" y="45"/>
                      <a:pt x="311"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5"/>
              <p:cNvSpPr/>
              <p:nvPr/>
            </p:nvSpPr>
            <p:spPr>
              <a:xfrm>
                <a:off x="8013175" y="2238950"/>
                <a:ext cx="49700" cy="41725"/>
              </a:xfrm>
              <a:custGeom>
                <a:avLst/>
                <a:gdLst/>
                <a:ahLst/>
                <a:cxnLst/>
                <a:rect l="l" t="t" r="r" b="b"/>
                <a:pathLst>
                  <a:path w="1988" h="1669" extrusionOk="0">
                    <a:moveTo>
                      <a:pt x="886" y="732"/>
                    </a:moveTo>
                    <a:cubicBezTo>
                      <a:pt x="917" y="732"/>
                      <a:pt x="945" y="750"/>
                      <a:pt x="960" y="793"/>
                    </a:cubicBezTo>
                    <a:cubicBezTo>
                      <a:pt x="989" y="868"/>
                      <a:pt x="954" y="905"/>
                      <a:pt x="906" y="905"/>
                    </a:cubicBezTo>
                    <a:cubicBezTo>
                      <a:pt x="877" y="905"/>
                      <a:pt x="843" y="892"/>
                      <a:pt x="816" y="865"/>
                    </a:cubicBezTo>
                    <a:cubicBezTo>
                      <a:pt x="799" y="842"/>
                      <a:pt x="780" y="826"/>
                      <a:pt x="760" y="815"/>
                    </a:cubicBezTo>
                    <a:lnTo>
                      <a:pt x="760" y="815"/>
                    </a:lnTo>
                    <a:cubicBezTo>
                      <a:pt x="787" y="770"/>
                      <a:pt x="840" y="732"/>
                      <a:pt x="886" y="732"/>
                    </a:cubicBezTo>
                    <a:close/>
                    <a:moveTo>
                      <a:pt x="856" y="1"/>
                    </a:moveTo>
                    <a:cubicBezTo>
                      <a:pt x="500" y="1"/>
                      <a:pt x="183" y="259"/>
                      <a:pt x="123" y="602"/>
                    </a:cubicBezTo>
                    <a:cubicBezTo>
                      <a:pt x="1" y="1228"/>
                      <a:pt x="542" y="1669"/>
                      <a:pt x="1061" y="1669"/>
                    </a:cubicBezTo>
                    <a:cubicBezTo>
                      <a:pt x="1354" y="1669"/>
                      <a:pt x="1641" y="1528"/>
                      <a:pt x="1796" y="1200"/>
                    </a:cubicBezTo>
                    <a:cubicBezTo>
                      <a:pt x="1988" y="769"/>
                      <a:pt x="1725" y="219"/>
                      <a:pt x="1270" y="76"/>
                    </a:cubicBezTo>
                    <a:cubicBezTo>
                      <a:pt x="1219" y="60"/>
                      <a:pt x="1167" y="50"/>
                      <a:pt x="1115" y="45"/>
                    </a:cubicBezTo>
                    <a:lnTo>
                      <a:pt x="1115" y="45"/>
                    </a:lnTo>
                    <a:cubicBezTo>
                      <a:pt x="1096" y="39"/>
                      <a:pt x="1076" y="33"/>
                      <a:pt x="1055" y="28"/>
                    </a:cubicBezTo>
                    <a:cubicBezTo>
                      <a:pt x="988" y="9"/>
                      <a:pt x="921" y="1"/>
                      <a:pt x="8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5"/>
              <p:cNvSpPr/>
              <p:nvPr/>
            </p:nvSpPr>
            <p:spPr>
              <a:xfrm>
                <a:off x="8027000" y="2187000"/>
                <a:ext cx="21125" cy="18225"/>
              </a:xfrm>
              <a:custGeom>
                <a:avLst/>
                <a:gdLst/>
                <a:ahLst/>
                <a:cxnLst/>
                <a:rect l="l" t="t" r="r" b="b"/>
                <a:pathLst>
                  <a:path w="845" h="729" extrusionOk="0">
                    <a:moveTo>
                      <a:pt x="356" y="0"/>
                    </a:moveTo>
                    <a:cubicBezTo>
                      <a:pt x="276" y="0"/>
                      <a:pt x="194" y="29"/>
                      <a:pt x="120" y="98"/>
                    </a:cubicBezTo>
                    <a:cubicBezTo>
                      <a:pt x="0" y="217"/>
                      <a:pt x="0" y="433"/>
                      <a:pt x="120" y="576"/>
                    </a:cubicBezTo>
                    <a:cubicBezTo>
                      <a:pt x="202" y="675"/>
                      <a:pt x="308" y="728"/>
                      <a:pt x="420" y="728"/>
                    </a:cubicBezTo>
                    <a:cubicBezTo>
                      <a:pt x="470" y="728"/>
                      <a:pt x="522" y="718"/>
                      <a:pt x="574" y="695"/>
                    </a:cubicBezTo>
                    <a:cubicBezTo>
                      <a:pt x="609" y="678"/>
                      <a:pt x="635" y="656"/>
                      <a:pt x="653" y="631"/>
                    </a:cubicBezTo>
                    <a:lnTo>
                      <a:pt x="653" y="631"/>
                    </a:lnTo>
                    <a:cubicBezTo>
                      <a:pt x="678" y="613"/>
                      <a:pt x="700" y="587"/>
                      <a:pt x="717" y="552"/>
                    </a:cubicBezTo>
                    <a:cubicBezTo>
                      <a:pt x="845" y="297"/>
                      <a:pt x="612"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5"/>
              <p:cNvSpPr/>
              <p:nvPr/>
            </p:nvSpPr>
            <p:spPr>
              <a:xfrm>
                <a:off x="8072925" y="2214425"/>
                <a:ext cx="15300" cy="9925"/>
              </a:xfrm>
              <a:custGeom>
                <a:avLst/>
                <a:gdLst/>
                <a:ahLst/>
                <a:cxnLst/>
                <a:rect l="l" t="t" r="r" b="b"/>
                <a:pathLst>
                  <a:path w="612" h="397" extrusionOk="0">
                    <a:moveTo>
                      <a:pt x="331" y="1"/>
                    </a:moveTo>
                    <a:cubicBezTo>
                      <a:pt x="318" y="1"/>
                      <a:pt x="305" y="2"/>
                      <a:pt x="291" y="5"/>
                    </a:cubicBezTo>
                    <a:cubicBezTo>
                      <a:pt x="267" y="5"/>
                      <a:pt x="243" y="5"/>
                      <a:pt x="219" y="29"/>
                    </a:cubicBezTo>
                    <a:cubicBezTo>
                      <a:pt x="1" y="73"/>
                      <a:pt x="62" y="396"/>
                      <a:pt x="257" y="396"/>
                    </a:cubicBezTo>
                    <a:cubicBezTo>
                      <a:pt x="275" y="396"/>
                      <a:pt x="294" y="394"/>
                      <a:pt x="315" y="387"/>
                    </a:cubicBezTo>
                    <a:lnTo>
                      <a:pt x="387" y="387"/>
                    </a:lnTo>
                    <a:cubicBezTo>
                      <a:pt x="612" y="342"/>
                      <a:pt x="540"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5"/>
              <p:cNvSpPr/>
              <p:nvPr/>
            </p:nvSpPr>
            <p:spPr>
              <a:xfrm>
                <a:off x="7928975" y="1549650"/>
                <a:ext cx="83100" cy="77325"/>
              </a:xfrm>
              <a:custGeom>
                <a:avLst/>
                <a:gdLst/>
                <a:ahLst/>
                <a:cxnLst/>
                <a:rect l="l" t="t" r="r" b="b"/>
                <a:pathLst>
                  <a:path w="3324" h="3093" extrusionOk="0">
                    <a:moveTo>
                      <a:pt x="1633" y="378"/>
                    </a:moveTo>
                    <a:cubicBezTo>
                      <a:pt x="1967" y="378"/>
                      <a:pt x="2310" y="527"/>
                      <a:pt x="2558" y="799"/>
                    </a:cubicBezTo>
                    <a:cubicBezTo>
                      <a:pt x="3060" y="1349"/>
                      <a:pt x="3084" y="2186"/>
                      <a:pt x="2391" y="2568"/>
                    </a:cubicBezTo>
                    <a:cubicBezTo>
                      <a:pt x="2176" y="2690"/>
                      <a:pt x="1927" y="2753"/>
                      <a:pt x="1681" y="2753"/>
                    </a:cubicBezTo>
                    <a:cubicBezTo>
                      <a:pt x="1300" y="2753"/>
                      <a:pt x="926" y="2601"/>
                      <a:pt x="694" y="2281"/>
                    </a:cubicBezTo>
                    <a:cubicBezTo>
                      <a:pt x="673" y="2249"/>
                      <a:pt x="646" y="2227"/>
                      <a:pt x="617" y="2213"/>
                    </a:cubicBezTo>
                    <a:lnTo>
                      <a:pt x="617" y="2213"/>
                    </a:lnTo>
                    <a:cubicBezTo>
                      <a:pt x="427" y="1787"/>
                      <a:pt x="489" y="1268"/>
                      <a:pt x="741" y="871"/>
                    </a:cubicBezTo>
                    <a:cubicBezTo>
                      <a:pt x="959" y="533"/>
                      <a:pt x="1292" y="378"/>
                      <a:pt x="1633" y="378"/>
                    </a:cubicBezTo>
                    <a:close/>
                    <a:moveTo>
                      <a:pt x="1643" y="1"/>
                    </a:moveTo>
                    <a:cubicBezTo>
                      <a:pt x="1133" y="1"/>
                      <a:pt x="659" y="291"/>
                      <a:pt x="383" y="751"/>
                    </a:cubicBezTo>
                    <a:cubicBezTo>
                      <a:pt x="0" y="1421"/>
                      <a:pt x="48" y="2305"/>
                      <a:pt x="622" y="2855"/>
                    </a:cubicBezTo>
                    <a:cubicBezTo>
                      <a:pt x="661" y="2884"/>
                      <a:pt x="701" y="2897"/>
                      <a:pt x="740" y="2897"/>
                    </a:cubicBezTo>
                    <a:cubicBezTo>
                      <a:pt x="777" y="2897"/>
                      <a:pt x="811" y="2886"/>
                      <a:pt x="841" y="2868"/>
                    </a:cubicBezTo>
                    <a:lnTo>
                      <a:pt x="841" y="2868"/>
                    </a:lnTo>
                    <a:cubicBezTo>
                      <a:pt x="1102" y="3020"/>
                      <a:pt x="1407" y="3093"/>
                      <a:pt x="1711" y="3093"/>
                    </a:cubicBezTo>
                    <a:cubicBezTo>
                      <a:pt x="2485" y="3093"/>
                      <a:pt x="3256" y="2619"/>
                      <a:pt x="3300" y="1755"/>
                    </a:cubicBezTo>
                    <a:cubicBezTo>
                      <a:pt x="3323" y="1014"/>
                      <a:pt x="2797" y="321"/>
                      <a:pt x="2104" y="82"/>
                    </a:cubicBezTo>
                    <a:cubicBezTo>
                      <a:pt x="1950" y="27"/>
                      <a:pt x="1795" y="1"/>
                      <a:pt x="1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5"/>
              <p:cNvSpPr/>
              <p:nvPr/>
            </p:nvSpPr>
            <p:spPr>
              <a:xfrm>
                <a:off x="7824975" y="1475550"/>
                <a:ext cx="59775" cy="53900"/>
              </a:xfrm>
              <a:custGeom>
                <a:avLst/>
                <a:gdLst/>
                <a:ahLst/>
                <a:cxnLst/>
                <a:rect l="l" t="t" r="r" b="b"/>
                <a:pathLst>
                  <a:path w="2391" h="2156" extrusionOk="0">
                    <a:moveTo>
                      <a:pt x="1190" y="367"/>
                    </a:moveTo>
                    <a:cubicBezTo>
                      <a:pt x="1357" y="367"/>
                      <a:pt x="1534" y="437"/>
                      <a:pt x="1698" y="607"/>
                    </a:cubicBezTo>
                    <a:cubicBezTo>
                      <a:pt x="1985" y="894"/>
                      <a:pt x="2008" y="1348"/>
                      <a:pt x="1674" y="1611"/>
                    </a:cubicBezTo>
                    <a:cubicBezTo>
                      <a:pt x="1519" y="1727"/>
                      <a:pt x="1323" y="1795"/>
                      <a:pt x="1133" y="1795"/>
                    </a:cubicBezTo>
                    <a:cubicBezTo>
                      <a:pt x="972" y="1795"/>
                      <a:pt x="815" y="1745"/>
                      <a:pt x="694" y="1635"/>
                    </a:cubicBezTo>
                    <a:cubicBezTo>
                      <a:pt x="677" y="1619"/>
                      <a:pt x="660" y="1607"/>
                      <a:pt x="643" y="1598"/>
                    </a:cubicBezTo>
                    <a:lnTo>
                      <a:pt x="643" y="1598"/>
                    </a:lnTo>
                    <a:cubicBezTo>
                      <a:pt x="638" y="1587"/>
                      <a:pt x="631" y="1575"/>
                      <a:pt x="622" y="1564"/>
                    </a:cubicBezTo>
                    <a:cubicBezTo>
                      <a:pt x="261" y="1040"/>
                      <a:pt x="677" y="367"/>
                      <a:pt x="1190" y="367"/>
                    </a:cubicBezTo>
                    <a:close/>
                    <a:moveTo>
                      <a:pt x="1148" y="1"/>
                    </a:moveTo>
                    <a:cubicBezTo>
                      <a:pt x="920" y="1"/>
                      <a:pt x="692" y="79"/>
                      <a:pt x="502" y="249"/>
                    </a:cubicBezTo>
                    <a:cubicBezTo>
                      <a:pt x="96" y="631"/>
                      <a:pt x="0" y="1277"/>
                      <a:pt x="311" y="1755"/>
                    </a:cubicBezTo>
                    <a:cubicBezTo>
                      <a:pt x="333" y="1785"/>
                      <a:pt x="360" y="1805"/>
                      <a:pt x="388" y="1818"/>
                    </a:cubicBezTo>
                    <a:lnTo>
                      <a:pt x="388" y="1818"/>
                    </a:lnTo>
                    <a:cubicBezTo>
                      <a:pt x="396" y="1838"/>
                      <a:pt x="410" y="1857"/>
                      <a:pt x="431" y="1874"/>
                    </a:cubicBezTo>
                    <a:cubicBezTo>
                      <a:pt x="646" y="2066"/>
                      <a:pt x="909" y="2155"/>
                      <a:pt x="1172" y="2155"/>
                    </a:cubicBezTo>
                    <a:cubicBezTo>
                      <a:pt x="1435" y="2155"/>
                      <a:pt x="1698" y="2066"/>
                      <a:pt x="1913" y="1898"/>
                    </a:cubicBezTo>
                    <a:cubicBezTo>
                      <a:pt x="2391" y="1516"/>
                      <a:pt x="2391" y="846"/>
                      <a:pt x="2008" y="416"/>
                    </a:cubicBezTo>
                    <a:cubicBezTo>
                      <a:pt x="1786" y="152"/>
                      <a:pt x="1466" y="1"/>
                      <a:pt x="1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5"/>
              <p:cNvSpPr/>
              <p:nvPr/>
            </p:nvSpPr>
            <p:spPr>
              <a:xfrm>
                <a:off x="7897375" y="1672875"/>
                <a:ext cx="30875" cy="24475"/>
              </a:xfrm>
              <a:custGeom>
                <a:avLst/>
                <a:gdLst/>
                <a:ahLst/>
                <a:cxnLst/>
                <a:rect l="l" t="t" r="r" b="b"/>
                <a:pathLst>
                  <a:path w="1235" h="979" extrusionOk="0">
                    <a:moveTo>
                      <a:pt x="603" y="356"/>
                    </a:moveTo>
                    <a:cubicBezTo>
                      <a:pt x="626" y="356"/>
                      <a:pt x="649" y="359"/>
                      <a:pt x="666" y="365"/>
                    </a:cubicBezTo>
                    <a:cubicBezTo>
                      <a:pt x="762" y="389"/>
                      <a:pt x="834" y="437"/>
                      <a:pt x="810" y="508"/>
                    </a:cubicBezTo>
                    <a:cubicBezTo>
                      <a:pt x="799" y="583"/>
                      <a:pt x="718" y="614"/>
                      <a:pt x="633" y="614"/>
                    </a:cubicBezTo>
                    <a:cubicBezTo>
                      <a:pt x="545" y="614"/>
                      <a:pt x="453" y="580"/>
                      <a:pt x="431" y="523"/>
                    </a:cubicBezTo>
                    <a:lnTo>
                      <a:pt x="431" y="523"/>
                    </a:lnTo>
                    <a:cubicBezTo>
                      <a:pt x="444" y="499"/>
                      <a:pt x="451" y="470"/>
                      <a:pt x="451" y="437"/>
                    </a:cubicBezTo>
                    <a:cubicBezTo>
                      <a:pt x="451" y="383"/>
                      <a:pt x="532" y="356"/>
                      <a:pt x="603" y="356"/>
                    </a:cubicBezTo>
                    <a:close/>
                    <a:moveTo>
                      <a:pt x="605" y="0"/>
                    </a:moveTo>
                    <a:cubicBezTo>
                      <a:pt x="403" y="0"/>
                      <a:pt x="206" y="90"/>
                      <a:pt x="127" y="284"/>
                    </a:cubicBezTo>
                    <a:lnTo>
                      <a:pt x="127" y="284"/>
                    </a:lnTo>
                    <a:cubicBezTo>
                      <a:pt x="100" y="306"/>
                      <a:pt x="78" y="341"/>
                      <a:pt x="69" y="389"/>
                    </a:cubicBezTo>
                    <a:cubicBezTo>
                      <a:pt x="0" y="758"/>
                      <a:pt x="339" y="979"/>
                      <a:pt x="660" y="979"/>
                    </a:cubicBezTo>
                    <a:cubicBezTo>
                      <a:pt x="899" y="979"/>
                      <a:pt x="1128" y="856"/>
                      <a:pt x="1169" y="580"/>
                    </a:cubicBezTo>
                    <a:cubicBezTo>
                      <a:pt x="1235" y="210"/>
                      <a:pt x="913"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5"/>
              <p:cNvSpPr/>
              <p:nvPr/>
            </p:nvSpPr>
            <p:spPr>
              <a:xfrm>
                <a:off x="8133975" y="1451700"/>
                <a:ext cx="296500" cy="237125"/>
              </a:xfrm>
              <a:custGeom>
                <a:avLst/>
                <a:gdLst/>
                <a:ahLst/>
                <a:cxnLst/>
                <a:rect l="l" t="t" r="r" b="b"/>
                <a:pathLst>
                  <a:path w="11860" h="9485" extrusionOk="0">
                    <a:moveTo>
                      <a:pt x="7125" y="2207"/>
                    </a:moveTo>
                    <a:cubicBezTo>
                      <a:pt x="7137" y="2210"/>
                      <a:pt x="7146" y="2212"/>
                      <a:pt x="7153" y="2213"/>
                    </a:cubicBezTo>
                    <a:lnTo>
                      <a:pt x="7153" y="2213"/>
                    </a:lnTo>
                    <a:cubicBezTo>
                      <a:pt x="7153" y="2213"/>
                      <a:pt x="7153" y="2213"/>
                      <a:pt x="7153" y="2213"/>
                    </a:cubicBezTo>
                    <a:cubicBezTo>
                      <a:pt x="7144" y="2213"/>
                      <a:pt x="7134" y="2211"/>
                      <a:pt x="7125" y="2207"/>
                    </a:cubicBezTo>
                    <a:close/>
                    <a:moveTo>
                      <a:pt x="3788" y="4700"/>
                    </a:moveTo>
                    <a:lnTo>
                      <a:pt x="3788" y="4700"/>
                    </a:lnTo>
                    <a:cubicBezTo>
                      <a:pt x="3792" y="4700"/>
                      <a:pt x="3795" y="4709"/>
                      <a:pt x="3789" y="4735"/>
                    </a:cubicBezTo>
                    <a:lnTo>
                      <a:pt x="3789" y="4735"/>
                    </a:lnTo>
                    <a:cubicBezTo>
                      <a:pt x="3776" y="4716"/>
                      <a:pt x="3783" y="4700"/>
                      <a:pt x="3788" y="4700"/>
                    </a:cubicBezTo>
                    <a:close/>
                    <a:moveTo>
                      <a:pt x="3794" y="4742"/>
                    </a:moveTo>
                    <a:cubicBezTo>
                      <a:pt x="3813" y="4755"/>
                      <a:pt x="3826" y="4765"/>
                      <a:pt x="3826" y="4765"/>
                    </a:cubicBezTo>
                    <a:cubicBezTo>
                      <a:pt x="3811" y="4758"/>
                      <a:pt x="3801" y="4750"/>
                      <a:pt x="3794" y="4742"/>
                    </a:cubicBezTo>
                    <a:close/>
                    <a:moveTo>
                      <a:pt x="5948" y="523"/>
                    </a:moveTo>
                    <a:cubicBezTo>
                      <a:pt x="6175" y="981"/>
                      <a:pt x="6395" y="1427"/>
                      <a:pt x="6647" y="1872"/>
                    </a:cubicBezTo>
                    <a:cubicBezTo>
                      <a:pt x="6758" y="2093"/>
                      <a:pt x="6889" y="2478"/>
                      <a:pt x="7153" y="2478"/>
                    </a:cubicBezTo>
                    <a:cubicBezTo>
                      <a:pt x="7175" y="2478"/>
                      <a:pt x="7198" y="2475"/>
                      <a:pt x="7221" y="2470"/>
                    </a:cubicBezTo>
                    <a:cubicBezTo>
                      <a:pt x="7364" y="2446"/>
                      <a:pt x="7556" y="2350"/>
                      <a:pt x="7699" y="2278"/>
                    </a:cubicBezTo>
                    <a:cubicBezTo>
                      <a:pt x="7986" y="2159"/>
                      <a:pt x="8249" y="2015"/>
                      <a:pt x="8536" y="1896"/>
                    </a:cubicBezTo>
                    <a:cubicBezTo>
                      <a:pt x="9037" y="1654"/>
                      <a:pt x="9524" y="1413"/>
                      <a:pt x="10031" y="1194"/>
                    </a:cubicBezTo>
                    <a:lnTo>
                      <a:pt x="10031" y="1194"/>
                    </a:lnTo>
                    <a:cubicBezTo>
                      <a:pt x="9522" y="1959"/>
                      <a:pt x="9029" y="2737"/>
                      <a:pt x="8536" y="3498"/>
                    </a:cubicBezTo>
                    <a:cubicBezTo>
                      <a:pt x="8503" y="3556"/>
                      <a:pt x="8510" y="3611"/>
                      <a:pt x="8537" y="3651"/>
                    </a:cubicBezTo>
                    <a:lnTo>
                      <a:pt x="8537" y="3651"/>
                    </a:lnTo>
                    <a:cubicBezTo>
                      <a:pt x="8542" y="3699"/>
                      <a:pt x="8572" y="3744"/>
                      <a:pt x="8632" y="3761"/>
                    </a:cubicBezTo>
                    <a:cubicBezTo>
                      <a:pt x="9482" y="4004"/>
                      <a:pt x="10332" y="4264"/>
                      <a:pt x="11182" y="4555"/>
                    </a:cubicBezTo>
                    <a:lnTo>
                      <a:pt x="11182" y="4555"/>
                    </a:lnTo>
                    <a:cubicBezTo>
                      <a:pt x="10217" y="4772"/>
                      <a:pt x="9266" y="5016"/>
                      <a:pt x="8297" y="5243"/>
                    </a:cubicBezTo>
                    <a:cubicBezTo>
                      <a:pt x="8249" y="5267"/>
                      <a:pt x="8201" y="5339"/>
                      <a:pt x="8201" y="5387"/>
                    </a:cubicBezTo>
                    <a:cubicBezTo>
                      <a:pt x="8159" y="6555"/>
                      <a:pt x="8116" y="7741"/>
                      <a:pt x="8107" y="8914"/>
                    </a:cubicBezTo>
                    <a:lnTo>
                      <a:pt x="8107" y="8914"/>
                    </a:lnTo>
                    <a:cubicBezTo>
                      <a:pt x="7462" y="8038"/>
                      <a:pt x="6703" y="7246"/>
                      <a:pt x="6073" y="6343"/>
                    </a:cubicBezTo>
                    <a:cubicBezTo>
                      <a:pt x="6059" y="6301"/>
                      <a:pt x="6013" y="6276"/>
                      <a:pt x="5963" y="6276"/>
                    </a:cubicBezTo>
                    <a:cubicBezTo>
                      <a:pt x="5927" y="6276"/>
                      <a:pt x="5888" y="6289"/>
                      <a:pt x="5858" y="6319"/>
                    </a:cubicBezTo>
                    <a:cubicBezTo>
                      <a:pt x="5165" y="7180"/>
                      <a:pt x="4417" y="8023"/>
                      <a:pt x="3694" y="8863"/>
                    </a:cubicBezTo>
                    <a:lnTo>
                      <a:pt x="3694" y="8863"/>
                    </a:lnTo>
                    <a:cubicBezTo>
                      <a:pt x="3780" y="8135"/>
                      <a:pt x="3839" y="7410"/>
                      <a:pt x="3898" y="6701"/>
                    </a:cubicBezTo>
                    <a:cubicBezTo>
                      <a:pt x="3922" y="6271"/>
                      <a:pt x="3969" y="5841"/>
                      <a:pt x="3993" y="5410"/>
                    </a:cubicBezTo>
                    <a:cubicBezTo>
                      <a:pt x="4017" y="5195"/>
                      <a:pt x="4089" y="4932"/>
                      <a:pt x="4065" y="4717"/>
                    </a:cubicBezTo>
                    <a:cubicBezTo>
                      <a:pt x="4041" y="4574"/>
                      <a:pt x="3993" y="4550"/>
                      <a:pt x="3898" y="4478"/>
                    </a:cubicBezTo>
                    <a:cubicBezTo>
                      <a:pt x="3683" y="4311"/>
                      <a:pt x="3443" y="4143"/>
                      <a:pt x="3228" y="3952"/>
                    </a:cubicBezTo>
                    <a:cubicBezTo>
                      <a:pt x="2356" y="3308"/>
                      <a:pt x="1501" y="2664"/>
                      <a:pt x="633" y="2020"/>
                    </a:cubicBezTo>
                    <a:lnTo>
                      <a:pt x="633" y="2020"/>
                    </a:lnTo>
                    <a:cubicBezTo>
                      <a:pt x="2199" y="2122"/>
                      <a:pt x="3764" y="2304"/>
                      <a:pt x="5308" y="2565"/>
                    </a:cubicBezTo>
                    <a:cubicBezTo>
                      <a:pt x="5380" y="2565"/>
                      <a:pt x="5452" y="2541"/>
                      <a:pt x="5476" y="2470"/>
                    </a:cubicBezTo>
                    <a:cubicBezTo>
                      <a:pt x="5638" y="1821"/>
                      <a:pt x="5800" y="1172"/>
                      <a:pt x="5948" y="523"/>
                    </a:cubicBezTo>
                    <a:close/>
                    <a:moveTo>
                      <a:pt x="5902" y="0"/>
                    </a:moveTo>
                    <a:cubicBezTo>
                      <a:pt x="5839" y="0"/>
                      <a:pt x="5776" y="37"/>
                      <a:pt x="5763" y="103"/>
                    </a:cubicBezTo>
                    <a:cubicBezTo>
                      <a:pt x="5605" y="821"/>
                      <a:pt x="5427" y="1539"/>
                      <a:pt x="5248" y="2257"/>
                    </a:cubicBezTo>
                    <a:lnTo>
                      <a:pt x="5248" y="2257"/>
                    </a:lnTo>
                    <a:cubicBezTo>
                      <a:pt x="3569" y="1982"/>
                      <a:pt x="1869" y="1798"/>
                      <a:pt x="168" y="1705"/>
                    </a:cubicBezTo>
                    <a:cubicBezTo>
                      <a:pt x="25" y="1705"/>
                      <a:pt x="1" y="1896"/>
                      <a:pt x="96" y="1968"/>
                    </a:cubicBezTo>
                    <a:cubicBezTo>
                      <a:pt x="1077" y="2685"/>
                      <a:pt x="2057" y="3426"/>
                      <a:pt x="3013" y="4143"/>
                    </a:cubicBezTo>
                    <a:cubicBezTo>
                      <a:pt x="3252" y="4335"/>
                      <a:pt x="3491" y="4502"/>
                      <a:pt x="3706" y="4693"/>
                    </a:cubicBezTo>
                    <a:cubicBezTo>
                      <a:pt x="3720" y="4693"/>
                      <a:pt x="3758" y="4717"/>
                      <a:pt x="3788" y="4738"/>
                    </a:cubicBezTo>
                    <a:lnTo>
                      <a:pt x="3788" y="4738"/>
                    </a:lnTo>
                    <a:cubicBezTo>
                      <a:pt x="3785" y="4745"/>
                      <a:pt x="3782" y="4754"/>
                      <a:pt x="3778" y="4765"/>
                    </a:cubicBezTo>
                    <a:cubicBezTo>
                      <a:pt x="3706" y="5004"/>
                      <a:pt x="3730" y="5315"/>
                      <a:pt x="3706" y="5554"/>
                    </a:cubicBezTo>
                    <a:cubicBezTo>
                      <a:pt x="3683" y="5960"/>
                      <a:pt x="3635" y="6367"/>
                      <a:pt x="3611" y="6773"/>
                    </a:cubicBezTo>
                    <a:cubicBezTo>
                      <a:pt x="3539" y="7634"/>
                      <a:pt x="3467" y="8471"/>
                      <a:pt x="3372" y="9331"/>
                    </a:cubicBezTo>
                    <a:cubicBezTo>
                      <a:pt x="3355" y="9400"/>
                      <a:pt x="3436" y="9456"/>
                      <a:pt x="3509" y="9456"/>
                    </a:cubicBezTo>
                    <a:cubicBezTo>
                      <a:pt x="3539" y="9456"/>
                      <a:pt x="3567" y="9447"/>
                      <a:pt x="3587" y="9427"/>
                    </a:cubicBezTo>
                    <a:cubicBezTo>
                      <a:pt x="4383" y="8494"/>
                      <a:pt x="5179" y="7605"/>
                      <a:pt x="5955" y="6656"/>
                    </a:cubicBezTo>
                    <a:lnTo>
                      <a:pt x="5955" y="6656"/>
                    </a:lnTo>
                    <a:cubicBezTo>
                      <a:pt x="6649" y="7613"/>
                      <a:pt x="7475" y="8456"/>
                      <a:pt x="8129" y="9427"/>
                    </a:cubicBezTo>
                    <a:cubicBezTo>
                      <a:pt x="8158" y="9465"/>
                      <a:pt x="8206" y="9484"/>
                      <a:pt x="8253" y="9484"/>
                    </a:cubicBezTo>
                    <a:cubicBezTo>
                      <a:pt x="8324" y="9484"/>
                      <a:pt x="8392" y="9441"/>
                      <a:pt x="8392" y="9355"/>
                    </a:cubicBezTo>
                    <a:cubicBezTo>
                      <a:pt x="8369" y="8078"/>
                      <a:pt x="8436" y="6779"/>
                      <a:pt x="8484" y="5501"/>
                    </a:cubicBezTo>
                    <a:lnTo>
                      <a:pt x="8484" y="5501"/>
                    </a:lnTo>
                    <a:cubicBezTo>
                      <a:pt x="9568" y="5223"/>
                      <a:pt x="10630" y="4948"/>
                      <a:pt x="11716" y="4717"/>
                    </a:cubicBezTo>
                    <a:cubicBezTo>
                      <a:pt x="11859" y="4693"/>
                      <a:pt x="11835" y="4502"/>
                      <a:pt x="11716" y="4454"/>
                    </a:cubicBezTo>
                    <a:cubicBezTo>
                      <a:pt x="10781" y="4089"/>
                      <a:pt x="9802" y="3811"/>
                      <a:pt x="8842" y="3537"/>
                    </a:cubicBezTo>
                    <a:lnTo>
                      <a:pt x="8842" y="3537"/>
                    </a:lnTo>
                    <a:cubicBezTo>
                      <a:pt x="9394" y="2686"/>
                      <a:pt x="9946" y="1813"/>
                      <a:pt x="10520" y="940"/>
                    </a:cubicBezTo>
                    <a:cubicBezTo>
                      <a:pt x="10577" y="845"/>
                      <a:pt x="10499" y="751"/>
                      <a:pt x="10405" y="751"/>
                    </a:cubicBezTo>
                    <a:cubicBezTo>
                      <a:pt x="10380" y="751"/>
                      <a:pt x="10354" y="757"/>
                      <a:pt x="10329" y="772"/>
                    </a:cubicBezTo>
                    <a:cubicBezTo>
                      <a:pt x="9301" y="1203"/>
                      <a:pt x="8273" y="1681"/>
                      <a:pt x="7269" y="2159"/>
                    </a:cubicBezTo>
                    <a:cubicBezTo>
                      <a:pt x="7237" y="2175"/>
                      <a:pt x="7205" y="2202"/>
                      <a:pt x="7173" y="2210"/>
                    </a:cubicBezTo>
                    <a:lnTo>
                      <a:pt x="7173" y="2210"/>
                    </a:lnTo>
                    <a:cubicBezTo>
                      <a:pt x="7167" y="2200"/>
                      <a:pt x="7139" y="2175"/>
                      <a:pt x="7125" y="2135"/>
                    </a:cubicBezTo>
                    <a:cubicBezTo>
                      <a:pt x="7030" y="1944"/>
                      <a:pt x="6886" y="1753"/>
                      <a:pt x="6791" y="1561"/>
                    </a:cubicBezTo>
                    <a:cubicBezTo>
                      <a:pt x="6528" y="1059"/>
                      <a:pt x="6265" y="557"/>
                      <a:pt x="6026" y="79"/>
                    </a:cubicBezTo>
                    <a:cubicBezTo>
                      <a:pt x="6004" y="25"/>
                      <a:pt x="5953" y="0"/>
                      <a:pt x="5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5"/>
              <p:cNvSpPr/>
              <p:nvPr/>
            </p:nvSpPr>
            <p:spPr>
              <a:xfrm>
                <a:off x="8228600" y="1514050"/>
                <a:ext cx="115200" cy="92125"/>
              </a:xfrm>
              <a:custGeom>
                <a:avLst/>
                <a:gdLst/>
                <a:ahLst/>
                <a:cxnLst/>
                <a:rect l="l" t="t" r="r" b="b"/>
                <a:pathLst>
                  <a:path w="4608" h="3685" extrusionOk="0">
                    <a:moveTo>
                      <a:pt x="2330" y="575"/>
                    </a:moveTo>
                    <a:lnTo>
                      <a:pt x="2330" y="575"/>
                    </a:lnTo>
                    <a:cubicBezTo>
                      <a:pt x="2443" y="828"/>
                      <a:pt x="2592" y="1099"/>
                      <a:pt x="2790" y="1099"/>
                    </a:cubicBezTo>
                    <a:cubicBezTo>
                      <a:pt x="2910" y="1099"/>
                      <a:pt x="3125" y="956"/>
                      <a:pt x="3245" y="908"/>
                    </a:cubicBezTo>
                    <a:cubicBezTo>
                      <a:pt x="3358" y="846"/>
                      <a:pt x="3472" y="789"/>
                      <a:pt x="3586" y="734"/>
                    </a:cubicBezTo>
                    <a:lnTo>
                      <a:pt x="3586" y="734"/>
                    </a:lnTo>
                    <a:cubicBezTo>
                      <a:pt x="3456" y="935"/>
                      <a:pt x="3326" y="1137"/>
                      <a:pt x="3197" y="1339"/>
                    </a:cubicBezTo>
                    <a:cubicBezTo>
                      <a:pt x="3172" y="1376"/>
                      <a:pt x="3170" y="1414"/>
                      <a:pt x="3182" y="1446"/>
                    </a:cubicBezTo>
                    <a:lnTo>
                      <a:pt x="3182" y="1446"/>
                    </a:lnTo>
                    <a:cubicBezTo>
                      <a:pt x="3190" y="1493"/>
                      <a:pt x="3225" y="1537"/>
                      <a:pt x="3292" y="1554"/>
                    </a:cubicBezTo>
                    <a:cubicBezTo>
                      <a:pt x="3499" y="1622"/>
                      <a:pt x="3713" y="1691"/>
                      <a:pt x="3926" y="1760"/>
                    </a:cubicBezTo>
                    <a:lnTo>
                      <a:pt x="3926" y="1760"/>
                    </a:lnTo>
                    <a:cubicBezTo>
                      <a:pt x="3672" y="1821"/>
                      <a:pt x="3415" y="1886"/>
                      <a:pt x="3149" y="1960"/>
                    </a:cubicBezTo>
                    <a:cubicBezTo>
                      <a:pt x="3101" y="1960"/>
                      <a:pt x="3053" y="2032"/>
                      <a:pt x="3053" y="2080"/>
                    </a:cubicBezTo>
                    <a:cubicBezTo>
                      <a:pt x="3037" y="2432"/>
                      <a:pt x="3032" y="2773"/>
                      <a:pt x="3030" y="3111"/>
                    </a:cubicBezTo>
                    <a:lnTo>
                      <a:pt x="3030" y="3111"/>
                    </a:lnTo>
                    <a:cubicBezTo>
                      <a:pt x="2840" y="2831"/>
                      <a:pt x="2653" y="2551"/>
                      <a:pt x="2456" y="2271"/>
                    </a:cubicBezTo>
                    <a:cubicBezTo>
                      <a:pt x="2428" y="2229"/>
                      <a:pt x="2384" y="2204"/>
                      <a:pt x="2338" y="2204"/>
                    </a:cubicBezTo>
                    <a:cubicBezTo>
                      <a:pt x="2305" y="2204"/>
                      <a:pt x="2271" y="2217"/>
                      <a:pt x="2241" y="2247"/>
                    </a:cubicBezTo>
                    <a:cubicBezTo>
                      <a:pt x="2027" y="2510"/>
                      <a:pt x="1813" y="2795"/>
                      <a:pt x="1600" y="3072"/>
                    </a:cubicBezTo>
                    <a:lnTo>
                      <a:pt x="1600" y="3072"/>
                    </a:lnTo>
                    <a:cubicBezTo>
                      <a:pt x="1617" y="2883"/>
                      <a:pt x="1630" y="2693"/>
                      <a:pt x="1643" y="2510"/>
                    </a:cubicBezTo>
                    <a:cubicBezTo>
                      <a:pt x="1667" y="2295"/>
                      <a:pt x="1738" y="2008"/>
                      <a:pt x="1691" y="1817"/>
                    </a:cubicBezTo>
                    <a:cubicBezTo>
                      <a:pt x="1667" y="1673"/>
                      <a:pt x="1523" y="1601"/>
                      <a:pt x="1404" y="1530"/>
                    </a:cubicBezTo>
                    <a:cubicBezTo>
                      <a:pt x="1154" y="1327"/>
                      <a:pt x="905" y="1135"/>
                      <a:pt x="655" y="946"/>
                    </a:cubicBezTo>
                    <a:lnTo>
                      <a:pt x="655" y="946"/>
                    </a:lnTo>
                    <a:cubicBezTo>
                      <a:pt x="1120" y="985"/>
                      <a:pt x="1585" y="1034"/>
                      <a:pt x="2049" y="1123"/>
                    </a:cubicBezTo>
                    <a:cubicBezTo>
                      <a:pt x="2121" y="1123"/>
                      <a:pt x="2193" y="1099"/>
                      <a:pt x="2217" y="1028"/>
                    </a:cubicBezTo>
                    <a:cubicBezTo>
                      <a:pt x="2254" y="877"/>
                      <a:pt x="2292" y="726"/>
                      <a:pt x="2330" y="575"/>
                    </a:cubicBezTo>
                    <a:close/>
                    <a:moveTo>
                      <a:pt x="2304" y="0"/>
                    </a:moveTo>
                    <a:cubicBezTo>
                      <a:pt x="2245" y="0"/>
                      <a:pt x="2183" y="40"/>
                      <a:pt x="2169" y="95"/>
                    </a:cubicBezTo>
                    <a:cubicBezTo>
                      <a:pt x="2107" y="342"/>
                      <a:pt x="2045" y="589"/>
                      <a:pt x="1984" y="836"/>
                    </a:cubicBezTo>
                    <a:lnTo>
                      <a:pt x="1984" y="836"/>
                    </a:lnTo>
                    <a:cubicBezTo>
                      <a:pt x="1409" y="735"/>
                      <a:pt x="835" y="673"/>
                      <a:pt x="260" y="648"/>
                    </a:cubicBezTo>
                    <a:lnTo>
                      <a:pt x="260" y="648"/>
                    </a:lnTo>
                    <a:cubicBezTo>
                      <a:pt x="259" y="647"/>
                      <a:pt x="257" y="646"/>
                      <a:pt x="256" y="645"/>
                    </a:cubicBezTo>
                    <a:cubicBezTo>
                      <a:pt x="256" y="646"/>
                      <a:pt x="256" y="647"/>
                      <a:pt x="255" y="648"/>
                    </a:cubicBezTo>
                    <a:lnTo>
                      <a:pt x="255" y="648"/>
                    </a:lnTo>
                    <a:cubicBezTo>
                      <a:pt x="232" y="647"/>
                      <a:pt x="208" y="646"/>
                      <a:pt x="184" y="645"/>
                    </a:cubicBezTo>
                    <a:cubicBezTo>
                      <a:pt x="175" y="644"/>
                      <a:pt x="165" y="643"/>
                      <a:pt x="157" y="643"/>
                    </a:cubicBezTo>
                    <a:cubicBezTo>
                      <a:pt x="15" y="643"/>
                      <a:pt x="0" y="817"/>
                      <a:pt x="113" y="884"/>
                    </a:cubicBezTo>
                    <a:cubicBezTo>
                      <a:pt x="447" y="1147"/>
                      <a:pt x="806" y="1410"/>
                      <a:pt x="1141" y="1673"/>
                    </a:cubicBezTo>
                    <a:cubicBezTo>
                      <a:pt x="1212" y="1721"/>
                      <a:pt x="1356" y="1864"/>
                      <a:pt x="1428" y="1888"/>
                    </a:cubicBezTo>
                    <a:cubicBezTo>
                      <a:pt x="1332" y="2056"/>
                      <a:pt x="1380" y="2438"/>
                      <a:pt x="1356" y="2630"/>
                    </a:cubicBezTo>
                    <a:cubicBezTo>
                      <a:pt x="1332" y="2940"/>
                      <a:pt x="1308" y="3227"/>
                      <a:pt x="1260" y="3538"/>
                    </a:cubicBezTo>
                    <a:cubicBezTo>
                      <a:pt x="1260" y="3619"/>
                      <a:pt x="1337" y="3678"/>
                      <a:pt x="1409" y="3678"/>
                    </a:cubicBezTo>
                    <a:cubicBezTo>
                      <a:pt x="1443" y="3678"/>
                      <a:pt x="1476" y="3665"/>
                      <a:pt x="1499" y="3634"/>
                    </a:cubicBezTo>
                    <a:cubicBezTo>
                      <a:pt x="1797" y="3294"/>
                      <a:pt x="2056" y="2935"/>
                      <a:pt x="2329" y="2574"/>
                    </a:cubicBezTo>
                    <a:lnTo>
                      <a:pt x="2329" y="2574"/>
                    </a:lnTo>
                    <a:lnTo>
                      <a:pt x="3053" y="3610"/>
                    </a:lnTo>
                    <a:cubicBezTo>
                      <a:pt x="3083" y="3660"/>
                      <a:pt x="3134" y="3684"/>
                      <a:pt x="3181" y="3684"/>
                    </a:cubicBezTo>
                    <a:cubicBezTo>
                      <a:pt x="3247" y="3684"/>
                      <a:pt x="3306" y="3636"/>
                      <a:pt x="3292" y="3538"/>
                    </a:cubicBezTo>
                    <a:cubicBezTo>
                      <a:pt x="3292" y="3097"/>
                      <a:pt x="3313" y="2657"/>
                      <a:pt x="3335" y="2197"/>
                    </a:cubicBezTo>
                    <a:lnTo>
                      <a:pt x="3335" y="2197"/>
                    </a:lnTo>
                    <a:cubicBezTo>
                      <a:pt x="3711" y="2089"/>
                      <a:pt x="4088" y="2001"/>
                      <a:pt x="4464" y="1912"/>
                    </a:cubicBezTo>
                    <a:cubicBezTo>
                      <a:pt x="4607" y="1888"/>
                      <a:pt x="4584" y="1697"/>
                      <a:pt x="4464" y="1649"/>
                    </a:cubicBezTo>
                    <a:cubicBezTo>
                      <a:pt x="4159" y="1527"/>
                      <a:pt x="3836" y="1440"/>
                      <a:pt x="3526" y="1343"/>
                    </a:cubicBezTo>
                    <a:lnTo>
                      <a:pt x="3526" y="1343"/>
                    </a:lnTo>
                    <a:cubicBezTo>
                      <a:pt x="3711" y="1054"/>
                      <a:pt x="3896" y="766"/>
                      <a:pt x="4081" y="478"/>
                    </a:cubicBezTo>
                    <a:cubicBezTo>
                      <a:pt x="4142" y="377"/>
                      <a:pt x="4049" y="276"/>
                      <a:pt x="3947" y="276"/>
                    </a:cubicBezTo>
                    <a:cubicBezTo>
                      <a:pt x="3928" y="276"/>
                      <a:pt x="3909" y="279"/>
                      <a:pt x="3890" y="287"/>
                    </a:cubicBezTo>
                    <a:cubicBezTo>
                      <a:pt x="3699" y="382"/>
                      <a:pt x="3508" y="478"/>
                      <a:pt x="3316" y="550"/>
                    </a:cubicBezTo>
                    <a:cubicBezTo>
                      <a:pt x="3173" y="621"/>
                      <a:pt x="2934" y="693"/>
                      <a:pt x="2814" y="789"/>
                    </a:cubicBezTo>
                    <a:cubicBezTo>
                      <a:pt x="2805" y="789"/>
                      <a:pt x="2795" y="793"/>
                      <a:pt x="2785" y="797"/>
                    </a:cubicBezTo>
                    <a:lnTo>
                      <a:pt x="2785" y="797"/>
                    </a:lnTo>
                    <a:cubicBezTo>
                      <a:pt x="2760" y="731"/>
                      <a:pt x="2717" y="664"/>
                      <a:pt x="2695" y="597"/>
                    </a:cubicBezTo>
                    <a:cubicBezTo>
                      <a:pt x="2599" y="430"/>
                      <a:pt x="2504" y="239"/>
                      <a:pt x="2408" y="71"/>
                    </a:cubicBezTo>
                    <a:cubicBezTo>
                      <a:pt x="2388" y="21"/>
                      <a:pt x="2347" y="0"/>
                      <a:pt x="2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 name="Google Shape;365;p25"/>
            <p:cNvGrpSpPr/>
            <p:nvPr/>
          </p:nvGrpSpPr>
          <p:grpSpPr>
            <a:xfrm>
              <a:off x="3370300" y="419888"/>
              <a:ext cx="504925" cy="509725"/>
              <a:chOff x="1964875" y="2473875"/>
              <a:chExt cx="504925" cy="509725"/>
            </a:xfrm>
          </p:grpSpPr>
          <p:sp>
            <p:nvSpPr>
              <p:cNvPr id="366" name="Google Shape;366;p25"/>
              <p:cNvSpPr/>
              <p:nvPr/>
            </p:nvSpPr>
            <p:spPr>
              <a:xfrm>
                <a:off x="1964875" y="2575950"/>
                <a:ext cx="500300" cy="304300"/>
              </a:xfrm>
              <a:custGeom>
                <a:avLst/>
                <a:gdLst/>
                <a:ahLst/>
                <a:cxnLst/>
                <a:rect l="l" t="t" r="r" b="b"/>
                <a:pathLst>
                  <a:path w="20012" h="12172" extrusionOk="0">
                    <a:moveTo>
                      <a:pt x="4921" y="1"/>
                    </a:moveTo>
                    <a:cubicBezTo>
                      <a:pt x="4131" y="1"/>
                      <a:pt x="3346" y="99"/>
                      <a:pt x="2630" y="395"/>
                    </a:cubicBezTo>
                    <a:cubicBezTo>
                      <a:pt x="1196" y="1017"/>
                      <a:pt x="1" y="2475"/>
                      <a:pt x="455" y="4101"/>
                    </a:cubicBezTo>
                    <a:cubicBezTo>
                      <a:pt x="909" y="5751"/>
                      <a:pt x="2391" y="6970"/>
                      <a:pt x="3515" y="8189"/>
                    </a:cubicBezTo>
                    <a:cubicBezTo>
                      <a:pt x="3548" y="8222"/>
                      <a:pt x="3585" y="8236"/>
                      <a:pt x="3620" y="8236"/>
                    </a:cubicBezTo>
                    <a:cubicBezTo>
                      <a:pt x="3739" y="8236"/>
                      <a:pt x="3841" y="8079"/>
                      <a:pt x="3730" y="7950"/>
                    </a:cubicBezTo>
                    <a:cubicBezTo>
                      <a:pt x="2774" y="6898"/>
                      <a:pt x="1626" y="5894"/>
                      <a:pt x="1005" y="4603"/>
                    </a:cubicBezTo>
                    <a:cubicBezTo>
                      <a:pt x="670" y="3934"/>
                      <a:pt x="574" y="3240"/>
                      <a:pt x="837" y="2547"/>
                    </a:cubicBezTo>
                    <a:cubicBezTo>
                      <a:pt x="1100" y="1854"/>
                      <a:pt x="1674" y="1280"/>
                      <a:pt x="2320" y="921"/>
                    </a:cubicBezTo>
                    <a:cubicBezTo>
                      <a:pt x="3115" y="462"/>
                      <a:pt x="4018" y="336"/>
                      <a:pt x="4929" y="336"/>
                    </a:cubicBezTo>
                    <a:cubicBezTo>
                      <a:pt x="5442" y="336"/>
                      <a:pt x="5956" y="376"/>
                      <a:pt x="6456" y="419"/>
                    </a:cubicBezTo>
                    <a:cubicBezTo>
                      <a:pt x="7914" y="563"/>
                      <a:pt x="9373" y="873"/>
                      <a:pt x="10759" y="1328"/>
                    </a:cubicBezTo>
                    <a:cubicBezTo>
                      <a:pt x="13652" y="2260"/>
                      <a:pt x="16354" y="3886"/>
                      <a:pt x="18290" y="6253"/>
                    </a:cubicBezTo>
                    <a:cubicBezTo>
                      <a:pt x="18792" y="6874"/>
                      <a:pt x="19342" y="7568"/>
                      <a:pt x="19510" y="8381"/>
                    </a:cubicBezTo>
                    <a:cubicBezTo>
                      <a:pt x="19701" y="9217"/>
                      <a:pt x="19342" y="10078"/>
                      <a:pt x="18721" y="10652"/>
                    </a:cubicBezTo>
                    <a:cubicBezTo>
                      <a:pt x="17661" y="11649"/>
                      <a:pt x="16024" y="11834"/>
                      <a:pt x="14578" y="11834"/>
                    </a:cubicBezTo>
                    <a:cubicBezTo>
                      <a:pt x="14360" y="11834"/>
                      <a:pt x="14146" y="11830"/>
                      <a:pt x="13939" y="11823"/>
                    </a:cubicBezTo>
                    <a:cubicBezTo>
                      <a:pt x="10281" y="11704"/>
                      <a:pt x="7030" y="10006"/>
                      <a:pt x="4017" y="8094"/>
                    </a:cubicBezTo>
                    <a:cubicBezTo>
                      <a:pt x="3989" y="8079"/>
                      <a:pt x="3961" y="8073"/>
                      <a:pt x="3936" y="8073"/>
                    </a:cubicBezTo>
                    <a:cubicBezTo>
                      <a:pt x="3790" y="8073"/>
                      <a:pt x="3707" y="8279"/>
                      <a:pt x="3850" y="8381"/>
                    </a:cubicBezTo>
                    <a:cubicBezTo>
                      <a:pt x="6791" y="10222"/>
                      <a:pt x="9922" y="11895"/>
                      <a:pt x="13461" y="12134"/>
                    </a:cubicBezTo>
                    <a:cubicBezTo>
                      <a:pt x="13825" y="12156"/>
                      <a:pt x="14210" y="12171"/>
                      <a:pt x="14604" y="12171"/>
                    </a:cubicBezTo>
                    <a:cubicBezTo>
                      <a:pt x="15966" y="12171"/>
                      <a:pt x="17435" y="11986"/>
                      <a:pt x="18529" y="11226"/>
                    </a:cubicBezTo>
                    <a:cubicBezTo>
                      <a:pt x="19127" y="10819"/>
                      <a:pt x="19605" y="10222"/>
                      <a:pt x="19797" y="9528"/>
                    </a:cubicBezTo>
                    <a:cubicBezTo>
                      <a:pt x="20012" y="8739"/>
                      <a:pt x="19797" y="7974"/>
                      <a:pt x="19414" y="7281"/>
                    </a:cubicBezTo>
                    <a:cubicBezTo>
                      <a:pt x="18625" y="5894"/>
                      <a:pt x="17406" y="4699"/>
                      <a:pt x="16139" y="3742"/>
                    </a:cubicBezTo>
                    <a:cubicBezTo>
                      <a:pt x="14824" y="2714"/>
                      <a:pt x="13341" y="1925"/>
                      <a:pt x="11787" y="1352"/>
                    </a:cubicBezTo>
                    <a:cubicBezTo>
                      <a:pt x="10281" y="778"/>
                      <a:pt x="8703" y="395"/>
                      <a:pt x="7101" y="180"/>
                    </a:cubicBezTo>
                    <a:cubicBezTo>
                      <a:pt x="6407" y="88"/>
                      <a:pt x="5662" y="1"/>
                      <a:pt x="49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5"/>
              <p:cNvSpPr/>
              <p:nvPr/>
            </p:nvSpPr>
            <p:spPr>
              <a:xfrm>
                <a:off x="2080825" y="2473875"/>
                <a:ext cx="267800" cy="509725"/>
              </a:xfrm>
              <a:custGeom>
                <a:avLst/>
                <a:gdLst/>
                <a:ahLst/>
                <a:cxnLst/>
                <a:rect l="l" t="t" r="r" b="b"/>
                <a:pathLst>
                  <a:path w="10712" h="20389" extrusionOk="0">
                    <a:moveTo>
                      <a:pt x="6477" y="1"/>
                    </a:moveTo>
                    <a:cubicBezTo>
                      <a:pt x="6253" y="1"/>
                      <a:pt x="6015" y="26"/>
                      <a:pt x="5763" y="79"/>
                    </a:cubicBezTo>
                    <a:cubicBezTo>
                      <a:pt x="4161" y="438"/>
                      <a:pt x="3181" y="1681"/>
                      <a:pt x="2463" y="3044"/>
                    </a:cubicBezTo>
                    <a:cubicBezTo>
                      <a:pt x="1722" y="4526"/>
                      <a:pt x="1172" y="6104"/>
                      <a:pt x="790" y="7706"/>
                    </a:cubicBezTo>
                    <a:cubicBezTo>
                      <a:pt x="1" y="11173"/>
                      <a:pt x="96" y="14926"/>
                      <a:pt x="1627" y="18202"/>
                    </a:cubicBezTo>
                    <a:cubicBezTo>
                      <a:pt x="1937" y="18871"/>
                      <a:pt x="2344" y="19564"/>
                      <a:pt x="2989" y="19995"/>
                    </a:cubicBezTo>
                    <a:cubicBezTo>
                      <a:pt x="3417" y="20270"/>
                      <a:pt x="3913" y="20388"/>
                      <a:pt x="4409" y="20388"/>
                    </a:cubicBezTo>
                    <a:cubicBezTo>
                      <a:pt x="4689" y="20388"/>
                      <a:pt x="4969" y="20351"/>
                      <a:pt x="5237" y="20282"/>
                    </a:cubicBezTo>
                    <a:cubicBezTo>
                      <a:pt x="6862" y="19851"/>
                      <a:pt x="7914" y="18273"/>
                      <a:pt x="8679" y="16887"/>
                    </a:cubicBezTo>
                    <a:cubicBezTo>
                      <a:pt x="10568" y="13492"/>
                      <a:pt x="10712" y="9619"/>
                      <a:pt x="10496" y="5817"/>
                    </a:cubicBezTo>
                    <a:cubicBezTo>
                      <a:pt x="10484" y="5710"/>
                      <a:pt x="10401" y="5656"/>
                      <a:pt x="10320" y="5656"/>
                    </a:cubicBezTo>
                    <a:cubicBezTo>
                      <a:pt x="10239" y="5656"/>
                      <a:pt x="10162" y="5710"/>
                      <a:pt x="10162" y="5817"/>
                    </a:cubicBezTo>
                    <a:cubicBezTo>
                      <a:pt x="10329" y="8901"/>
                      <a:pt x="10329" y="12057"/>
                      <a:pt x="9205" y="14998"/>
                    </a:cubicBezTo>
                    <a:cubicBezTo>
                      <a:pt x="8656" y="16456"/>
                      <a:pt x="7843" y="17986"/>
                      <a:pt x="6695" y="19062"/>
                    </a:cubicBezTo>
                    <a:cubicBezTo>
                      <a:pt x="6073" y="19636"/>
                      <a:pt x="5284" y="20066"/>
                      <a:pt x="4424" y="20066"/>
                    </a:cubicBezTo>
                    <a:cubicBezTo>
                      <a:pt x="3539" y="20066"/>
                      <a:pt x="2822" y="19588"/>
                      <a:pt x="2344" y="18847"/>
                    </a:cubicBezTo>
                    <a:cubicBezTo>
                      <a:pt x="1483" y="17532"/>
                      <a:pt x="1029" y="15859"/>
                      <a:pt x="790" y="14305"/>
                    </a:cubicBezTo>
                    <a:cubicBezTo>
                      <a:pt x="527" y="12607"/>
                      <a:pt x="575" y="10862"/>
                      <a:pt x="838" y="9164"/>
                    </a:cubicBezTo>
                    <a:cubicBezTo>
                      <a:pt x="1077" y="7658"/>
                      <a:pt x="1507" y="6152"/>
                      <a:pt x="2081" y="4717"/>
                    </a:cubicBezTo>
                    <a:cubicBezTo>
                      <a:pt x="2607" y="3402"/>
                      <a:pt x="3228" y="1872"/>
                      <a:pt x="4424" y="1036"/>
                    </a:cubicBezTo>
                    <a:cubicBezTo>
                      <a:pt x="5015" y="616"/>
                      <a:pt x="5743" y="333"/>
                      <a:pt x="6475" y="333"/>
                    </a:cubicBezTo>
                    <a:cubicBezTo>
                      <a:pt x="6660" y="333"/>
                      <a:pt x="6846" y="351"/>
                      <a:pt x="7030" y="390"/>
                    </a:cubicBezTo>
                    <a:cubicBezTo>
                      <a:pt x="7723" y="533"/>
                      <a:pt x="8225" y="988"/>
                      <a:pt x="8608" y="1561"/>
                    </a:cubicBezTo>
                    <a:cubicBezTo>
                      <a:pt x="9397" y="2733"/>
                      <a:pt x="9731" y="4191"/>
                      <a:pt x="10186" y="5506"/>
                    </a:cubicBezTo>
                    <a:cubicBezTo>
                      <a:pt x="10205" y="5585"/>
                      <a:pt x="10269" y="5619"/>
                      <a:pt x="10334" y="5619"/>
                    </a:cubicBezTo>
                    <a:cubicBezTo>
                      <a:pt x="10428" y="5619"/>
                      <a:pt x="10525" y="5548"/>
                      <a:pt x="10496" y="5435"/>
                    </a:cubicBezTo>
                    <a:cubicBezTo>
                      <a:pt x="9792" y="3366"/>
                      <a:pt x="9068" y="1"/>
                      <a:pt x="6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5"/>
              <p:cNvSpPr/>
              <p:nvPr/>
            </p:nvSpPr>
            <p:spPr>
              <a:xfrm>
                <a:off x="1985200" y="2552400"/>
                <a:ext cx="467425" cy="347675"/>
              </a:xfrm>
              <a:custGeom>
                <a:avLst/>
                <a:gdLst/>
                <a:ahLst/>
                <a:cxnLst/>
                <a:rect l="l" t="t" r="r" b="b"/>
                <a:pathLst>
                  <a:path w="18697" h="13907" extrusionOk="0">
                    <a:moveTo>
                      <a:pt x="14610" y="1"/>
                    </a:moveTo>
                    <a:cubicBezTo>
                      <a:pt x="13739" y="1"/>
                      <a:pt x="12855" y="195"/>
                      <a:pt x="12002" y="429"/>
                    </a:cubicBezTo>
                    <a:cubicBezTo>
                      <a:pt x="10448" y="859"/>
                      <a:pt x="8942" y="1433"/>
                      <a:pt x="7508" y="2198"/>
                    </a:cubicBezTo>
                    <a:cubicBezTo>
                      <a:pt x="4663" y="3752"/>
                      <a:pt x="2104" y="6047"/>
                      <a:pt x="670" y="8988"/>
                    </a:cubicBezTo>
                    <a:cubicBezTo>
                      <a:pt x="311" y="9729"/>
                      <a:pt x="0" y="10566"/>
                      <a:pt x="144" y="11403"/>
                    </a:cubicBezTo>
                    <a:cubicBezTo>
                      <a:pt x="263" y="12096"/>
                      <a:pt x="718" y="12718"/>
                      <a:pt x="1292" y="13148"/>
                    </a:cubicBezTo>
                    <a:cubicBezTo>
                      <a:pt x="2090" y="13720"/>
                      <a:pt x="3065" y="13907"/>
                      <a:pt x="4054" y="13907"/>
                    </a:cubicBezTo>
                    <a:cubicBezTo>
                      <a:pt x="4842" y="13907"/>
                      <a:pt x="5639" y="13788"/>
                      <a:pt x="6360" y="13650"/>
                    </a:cubicBezTo>
                    <a:cubicBezTo>
                      <a:pt x="10090" y="12957"/>
                      <a:pt x="13126" y="10638"/>
                      <a:pt x="15875" y="8175"/>
                    </a:cubicBezTo>
                    <a:cubicBezTo>
                      <a:pt x="16007" y="8063"/>
                      <a:pt x="15888" y="7892"/>
                      <a:pt x="15762" y="7892"/>
                    </a:cubicBezTo>
                    <a:cubicBezTo>
                      <a:pt x="15727" y="7892"/>
                      <a:pt x="15691" y="7905"/>
                      <a:pt x="15660" y="7936"/>
                    </a:cubicBezTo>
                    <a:cubicBezTo>
                      <a:pt x="13365" y="9992"/>
                      <a:pt x="10926" y="11952"/>
                      <a:pt x="7986" y="12909"/>
                    </a:cubicBezTo>
                    <a:cubicBezTo>
                      <a:pt x="6774" y="13293"/>
                      <a:pt x="5439" y="13585"/>
                      <a:pt x="4142" y="13585"/>
                    </a:cubicBezTo>
                    <a:cubicBezTo>
                      <a:pt x="3827" y="13585"/>
                      <a:pt x="3513" y="13568"/>
                      <a:pt x="3204" y="13530"/>
                    </a:cubicBezTo>
                    <a:cubicBezTo>
                      <a:pt x="2391" y="13411"/>
                      <a:pt x="1578" y="13100"/>
                      <a:pt x="1005" y="12455"/>
                    </a:cubicBezTo>
                    <a:cubicBezTo>
                      <a:pt x="383" y="11737"/>
                      <a:pt x="311" y="10829"/>
                      <a:pt x="598" y="9968"/>
                    </a:cubicBezTo>
                    <a:cubicBezTo>
                      <a:pt x="1100" y="8510"/>
                      <a:pt x="2080" y="7123"/>
                      <a:pt x="3109" y="5999"/>
                    </a:cubicBezTo>
                    <a:cubicBezTo>
                      <a:pt x="4137" y="4900"/>
                      <a:pt x="5308" y="3919"/>
                      <a:pt x="6575" y="3130"/>
                    </a:cubicBezTo>
                    <a:cubicBezTo>
                      <a:pt x="7866" y="2318"/>
                      <a:pt x="9253" y="1672"/>
                      <a:pt x="10664" y="1170"/>
                    </a:cubicBezTo>
                    <a:cubicBezTo>
                      <a:pt x="11912" y="746"/>
                      <a:pt x="13306" y="302"/>
                      <a:pt x="14651" y="302"/>
                    </a:cubicBezTo>
                    <a:cubicBezTo>
                      <a:pt x="14749" y="302"/>
                      <a:pt x="14846" y="304"/>
                      <a:pt x="14943" y="309"/>
                    </a:cubicBezTo>
                    <a:cubicBezTo>
                      <a:pt x="16545" y="405"/>
                      <a:pt x="18338" y="1600"/>
                      <a:pt x="18147" y="3369"/>
                    </a:cubicBezTo>
                    <a:cubicBezTo>
                      <a:pt x="17979" y="4995"/>
                      <a:pt x="16736" y="6430"/>
                      <a:pt x="15899" y="7745"/>
                    </a:cubicBezTo>
                    <a:cubicBezTo>
                      <a:pt x="15817" y="7876"/>
                      <a:pt x="15927" y="7996"/>
                      <a:pt x="16035" y="7996"/>
                    </a:cubicBezTo>
                    <a:cubicBezTo>
                      <a:pt x="16084" y="7996"/>
                      <a:pt x="16133" y="7972"/>
                      <a:pt x="16162" y="7912"/>
                    </a:cubicBezTo>
                    <a:cubicBezTo>
                      <a:pt x="17023" y="6597"/>
                      <a:pt x="18123" y="5282"/>
                      <a:pt x="18434" y="3704"/>
                    </a:cubicBezTo>
                    <a:cubicBezTo>
                      <a:pt x="18697" y="2246"/>
                      <a:pt x="17812" y="979"/>
                      <a:pt x="16497" y="381"/>
                    </a:cubicBezTo>
                    <a:cubicBezTo>
                      <a:pt x="15888" y="107"/>
                      <a:pt x="15252" y="1"/>
                      <a:pt x="146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5"/>
              <p:cNvSpPr/>
              <p:nvPr/>
            </p:nvSpPr>
            <p:spPr>
              <a:xfrm>
                <a:off x="2189875" y="2685725"/>
                <a:ext cx="68450" cy="68850"/>
              </a:xfrm>
              <a:custGeom>
                <a:avLst/>
                <a:gdLst/>
                <a:ahLst/>
                <a:cxnLst/>
                <a:rect l="l" t="t" r="r" b="b"/>
                <a:pathLst>
                  <a:path w="2738" h="2754" extrusionOk="0">
                    <a:moveTo>
                      <a:pt x="1573" y="0"/>
                    </a:moveTo>
                    <a:cubicBezTo>
                      <a:pt x="1494" y="0"/>
                      <a:pt x="1413" y="14"/>
                      <a:pt x="1329" y="45"/>
                    </a:cubicBezTo>
                    <a:cubicBezTo>
                      <a:pt x="1260" y="68"/>
                      <a:pt x="1192" y="96"/>
                      <a:pt x="1126" y="130"/>
                    </a:cubicBezTo>
                    <a:lnTo>
                      <a:pt x="1126" y="130"/>
                    </a:lnTo>
                    <a:cubicBezTo>
                      <a:pt x="688" y="230"/>
                      <a:pt x="287" y="542"/>
                      <a:pt x="134" y="977"/>
                    </a:cubicBezTo>
                    <a:cubicBezTo>
                      <a:pt x="1" y="1354"/>
                      <a:pt x="73" y="1854"/>
                      <a:pt x="389" y="2116"/>
                    </a:cubicBezTo>
                    <a:lnTo>
                      <a:pt x="389" y="2116"/>
                    </a:lnTo>
                    <a:cubicBezTo>
                      <a:pt x="426" y="2251"/>
                      <a:pt x="491" y="2377"/>
                      <a:pt x="588" y="2483"/>
                    </a:cubicBezTo>
                    <a:cubicBezTo>
                      <a:pt x="764" y="2659"/>
                      <a:pt x="964" y="2734"/>
                      <a:pt x="1166" y="2734"/>
                    </a:cubicBezTo>
                    <a:cubicBezTo>
                      <a:pt x="1235" y="2734"/>
                      <a:pt x="1305" y="2725"/>
                      <a:pt x="1374" y="2708"/>
                    </a:cubicBezTo>
                    <a:lnTo>
                      <a:pt x="1374" y="2708"/>
                    </a:lnTo>
                    <a:cubicBezTo>
                      <a:pt x="1447" y="2739"/>
                      <a:pt x="1519" y="2753"/>
                      <a:pt x="1587" y="2753"/>
                    </a:cubicBezTo>
                    <a:cubicBezTo>
                      <a:pt x="1831" y="2753"/>
                      <a:pt x="2035" y="2570"/>
                      <a:pt x="2150" y="2328"/>
                    </a:cubicBezTo>
                    <a:lnTo>
                      <a:pt x="2150" y="2328"/>
                    </a:lnTo>
                    <a:cubicBezTo>
                      <a:pt x="2155" y="2324"/>
                      <a:pt x="2160" y="2320"/>
                      <a:pt x="2166" y="2316"/>
                    </a:cubicBezTo>
                    <a:cubicBezTo>
                      <a:pt x="2698" y="1911"/>
                      <a:pt x="2737" y="1108"/>
                      <a:pt x="2367" y="582"/>
                    </a:cubicBezTo>
                    <a:lnTo>
                      <a:pt x="2367" y="582"/>
                    </a:lnTo>
                    <a:cubicBezTo>
                      <a:pt x="2191" y="255"/>
                      <a:pt x="1908" y="0"/>
                      <a:pt x="1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5"/>
              <p:cNvSpPr/>
              <p:nvPr/>
            </p:nvSpPr>
            <p:spPr>
              <a:xfrm>
                <a:off x="2122000" y="2532275"/>
                <a:ext cx="39675" cy="38750"/>
              </a:xfrm>
              <a:custGeom>
                <a:avLst/>
                <a:gdLst/>
                <a:ahLst/>
                <a:cxnLst/>
                <a:rect l="l" t="t" r="r" b="b"/>
                <a:pathLst>
                  <a:path w="1587" h="1550" extrusionOk="0">
                    <a:moveTo>
                      <a:pt x="806" y="632"/>
                    </a:moveTo>
                    <a:cubicBezTo>
                      <a:pt x="980" y="632"/>
                      <a:pt x="949" y="947"/>
                      <a:pt x="792" y="947"/>
                    </a:cubicBezTo>
                    <a:cubicBezTo>
                      <a:pt x="754" y="951"/>
                      <a:pt x="723" y="965"/>
                      <a:pt x="698" y="985"/>
                    </a:cubicBezTo>
                    <a:lnTo>
                      <a:pt x="698" y="985"/>
                    </a:lnTo>
                    <a:cubicBezTo>
                      <a:pt x="534" y="902"/>
                      <a:pt x="585" y="659"/>
                      <a:pt x="768" y="636"/>
                    </a:cubicBezTo>
                    <a:cubicBezTo>
                      <a:pt x="782" y="633"/>
                      <a:pt x="794" y="632"/>
                      <a:pt x="806" y="632"/>
                    </a:cubicBezTo>
                    <a:close/>
                    <a:moveTo>
                      <a:pt x="736" y="1"/>
                    </a:moveTo>
                    <a:cubicBezTo>
                      <a:pt x="578" y="1"/>
                      <a:pt x="421" y="68"/>
                      <a:pt x="290" y="230"/>
                    </a:cubicBezTo>
                    <a:cubicBezTo>
                      <a:pt x="220" y="309"/>
                      <a:pt x="170" y="401"/>
                      <a:pt x="137" y="499"/>
                    </a:cubicBezTo>
                    <a:lnTo>
                      <a:pt x="137" y="499"/>
                    </a:lnTo>
                    <a:cubicBezTo>
                      <a:pt x="1" y="735"/>
                      <a:pt x="55" y="1039"/>
                      <a:pt x="237" y="1256"/>
                    </a:cubicBezTo>
                    <a:lnTo>
                      <a:pt x="237" y="1256"/>
                    </a:lnTo>
                    <a:cubicBezTo>
                      <a:pt x="326" y="1388"/>
                      <a:pt x="457" y="1493"/>
                      <a:pt x="625" y="1545"/>
                    </a:cubicBezTo>
                    <a:cubicBezTo>
                      <a:pt x="639" y="1548"/>
                      <a:pt x="652" y="1550"/>
                      <a:pt x="664" y="1550"/>
                    </a:cubicBezTo>
                    <a:cubicBezTo>
                      <a:pt x="691" y="1550"/>
                      <a:pt x="714" y="1543"/>
                      <a:pt x="735" y="1531"/>
                    </a:cubicBezTo>
                    <a:lnTo>
                      <a:pt x="735" y="1531"/>
                    </a:lnTo>
                    <a:cubicBezTo>
                      <a:pt x="773" y="1537"/>
                      <a:pt x="810" y="1540"/>
                      <a:pt x="846" y="1540"/>
                    </a:cubicBezTo>
                    <a:cubicBezTo>
                      <a:pt x="1277" y="1540"/>
                      <a:pt x="1587" y="1126"/>
                      <a:pt x="1486" y="660"/>
                    </a:cubicBezTo>
                    <a:cubicBezTo>
                      <a:pt x="1405" y="303"/>
                      <a:pt x="1070" y="1"/>
                      <a:pt x="7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5"/>
              <p:cNvSpPr/>
              <p:nvPr/>
            </p:nvSpPr>
            <p:spPr>
              <a:xfrm>
                <a:off x="2147650" y="2815600"/>
                <a:ext cx="39150" cy="38725"/>
              </a:xfrm>
              <a:custGeom>
                <a:avLst/>
                <a:gdLst/>
                <a:ahLst/>
                <a:cxnLst/>
                <a:rect l="l" t="t" r="r" b="b"/>
                <a:pathLst>
                  <a:path w="1566" h="1549" extrusionOk="0">
                    <a:moveTo>
                      <a:pt x="782" y="631"/>
                    </a:moveTo>
                    <a:cubicBezTo>
                      <a:pt x="934" y="631"/>
                      <a:pt x="904" y="924"/>
                      <a:pt x="771" y="946"/>
                    </a:cubicBezTo>
                    <a:cubicBezTo>
                      <a:pt x="732" y="951"/>
                      <a:pt x="700" y="965"/>
                      <a:pt x="676" y="985"/>
                    </a:cubicBezTo>
                    <a:lnTo>
                      <a:pt x="676" y="985"/>
                    </a:lnTo>
                    <a:cubicBezTo>
                      <a:pt x="487" y="903"/>
                      <a:pt x="540" y="659"/>
                      <a:pt x="747" y="636"/>
                    </a:cubicBezTo>
                    <a:cubicBezTo>
                      <a:pt x="759" y="632"/>
                      <a:pt x="771" y="631"/>
                      <a:pt x="782" y="631"/>
                    </a:cubicBezTo>
                    <a:close/>
                    <a:moveTo>
                      <a:pt x="707" y="0"/>
                    </a:moveTo>
                    <a:cubicBezTo>
                      <a:pt x="546" y="0"/>
                      <a:pt x="383" y="68"/>
                      <a:pt x="245" y="229"/>
                    </a:cubicBezTo>
                    <a:cubicBezTo>
                      <a:pt x="169" y="321"/>
                      <a:pt x="118" y="429"/>
                      <a:pt x="90" y="544"/>
                    </a:cubicBezTo>
                    <a:lnTo>
                      <a:pt x="90" y="544"/>
                    </a:lnTo>
                    <a:cubicBezTo>
                      <a:pt x="1" y="738"/>
                      <a:pt x="32" y="968"/>
                      <a:pt x="153" y="1159"/>
                    </a:cubicBezTo>
                    <a:lnTo>
                      <a:pt x="153" y="1159"/>
                    </a:lnTo>
                    <a:cubicBezTo>
                      <a:pt x="237" y="1336"/>
                      <a:pt x="381" y="1481"/>
                      <a:pt x="579" y="1544"/>
                    </a:cubicBezTo>
                    <a:cubicBezTo>
                      <a:pt x="595" y="1547"/>
                      <a:pt x="609" y="1549"/>
                      <a:pt x="623" y="1549"/>
                    </a:cubicBezTo>
                    <a:cubicBezTo>
                      <a:pt x="653" y="1549"/>
                      <a:pt x="680" y="1541"/>
                      <a:pt x="702" y="1528"/>
                    </a:cubicBezTo>
                    <a:lnTo>
                      <a:pt x="702" y="1528"/>
                    </a:lnTo>
                    <a:cubicBezTo>
                      <a:pt x="744" y="1536"/>
                      <a:pt x="784" y="1539"/>
                      <a:pt x="824" y="1539"/>
                    </a:cubicBezTo>
                    <a:cubicBezTo>
                      <a:pt x="1255" y="1539"/>
                      <a:pt x="1565" y="1125"/>
                      <a:pt x="1464" y="659"/>
                    </a:cubicBezTo>
                    <a:cubicBezTo>
                      <a:pt x="1383" y="302"/>
                      <a:pt x="1048" y="0"/>
                      <a:pt x="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5"/>
              <p:cNvSpPr/>
              <p:nvPr/>
            </p:nvSpPr>
            <p:spPr>
              <a:xfrm>
                <a:off x="2419475" y="2608900"/>
                <a:ext cx="50325" cy="54950"/>
              </a:xfrm>
              <a:custGeom>
                <a:avLst/>
                <a:gdLst/>
                <a:ahLst/>
                <a:cxnLst/>
                <a:rect l="l" t="t" r="r" b="b"/>
                <a:pathLst>
                  <a:path w="2013" h="2198" extrusionOk="0">
                    <a:moveTo>
                      <a:pt x="1158" y="852"/>
                    </a:moveTo>
                    <a:cubicBezTo>
                      <a:pt x="1218" y="855"/>
                      <a:pt x="1276" y="870"/>
                      <a:pt x="1330" y="900"/>
                    </a:cubicBezTo>
                    <a:lnTo>
                      <a:pt x="1330" y="900"/>
                    </a:lnTo>
                    <a:cubicBezTo>
                      <a:pt x="1346" y="928"/>
                      <a:pt x="1360" y="957"/>
                      <a:pt x="1371" y="988"/>
                    </a:cubicBezTo>
                    <a:lnTo>
                      <a:pt x="1371" y="988"/>
                    </a:lnTo>
                    <a:cubicBezTo>
                      <a:pt x="1337" y="1005"/>
                      <a:pt x="1300" y="1013"/>
                      <a:pt x="1263" y="1013"/>
                    </a:cubicBezTo>
                    <a:cubicBezTo>
                      <a:pt x="1253" y="1013"/>
                      <a:pt x="1244" y="1012"/>
                      <a:pt x="1235" y="1012"/>
                    </a:cubicBezTo>
                    <a:lnTo>
                      <a:pt x="1235" y="1012"/>
                    </a:lnTo>
                    <a:cubicBezTo>
                      <a:pt x="1216" y="955"/>
                      <a:pt x="1191" y="901"/>
                      <a:pt x="1158" y="852"/>
                    </a:cubicBezTo>
                    <a:close/>
                    <a:moveTo>
                      <a:pt x="1398" y="1321"/>
                    </a:moveTo>
                    <a:lnTo>
                      <a:pt x="1398" y="1321"/>
                    </a:lnTo>
                    <a:cubicBezTo>
                      <a:pt x="1395" y="1342"/>
                      <a:pt x="1391" y="1362"/>
                      <a:pt x="1386" y="1383"/>
                    </a:cubicBezTo>
                    <a:lnTo>
                      <a:pt x="1386" y="1383"/>
                    </a:lnTo>
                    <a:cubicBezTo>
                      <a:pt x="1369" y="1384"/>
                      <a:pt x="1352" y="1384"/>
                      <a:pt x="1335" y="1384"/>
                    </a:cubicBezTo>
                    <a:cubicBezTo>
                      <a:pt x="1307" y="1384"/>
                      <a:pt x="1279" y="1383"/>
                      <a:pt x="1251" y="1380"/>
                    </a:cubicBezTo>
                    <a:lnTo>
                      <a:pt x="1251" y="1380"/>
                    </a:lnTo>
                    <a:cubicBezTo>
                      <a:pt x="1255" y="1363"/>
                      <a:pt x="1258" y="1346"/>
                      <a:pt x="1261" y="1329"/>
                    </a:cubicBezTo>
                    <a:lnTo>
                      <a:pt x="1261" y="1329"/>
                    </a:lnTo>
                    <a:cubicBezTo>
                      <a:pt x="1273" y="1329"/>
                      <a:pt x="1285" y="1329"/>
                      <a:pt x="1297" y="1329"/>
                    </a:cubicBezTo>
                    <a:cubicBezTo>
                      <a:pt x="1331" y="1329"/>
                      <a:pt x="1365" y="1327"/>
                      <a:pt x="1398" y="1321"/>
                    </a:cubicBezTo>
                    <a:close/>
                    <a:moveTo>
                      <a:pt x="1117" y="1"/>
                    </a:moveTo>
                    <a:cubicBezTo>
                      <a:pt x="950" y="1"/>
                      <a:pt x="778" y="61"/>
                      <a:pt x="632" y="201"/>
                    </a:cubicBezTo>
                    <a:cubicBezTo>
                      <a:pt x="630" y="203"/>
                      <a:pt x="629" y="204"/>
                      <a:pt x="627" y="206"/>
                    </a:cubicBezTo>
                    <a:lnTo>
                      <a:pt x="627" y="206"/>
                    </a:lnTo>
                    <a:cubicBezTo>
                      <a:pt x="342" y="329"/>
                      <a:pt x="108" y="578"/>
                      <a:pt x="35" y="894"/>
                    </a:cubicBezTo>
                    <a:cubicBezTo>
                      <a:pt x="0" y="1032"/>
                      <a:pt x="4" y="1171"/>
                      <a:pt x="38" y="1303"/>
                    </a:cubicBezTo>
                    <a:lnTo>
                      <a:pt x="38" y="1303"/>
                    </a:lnTo>
                    <a:cubicBezTo>
                      <a:pt x="50" y="1489"/>
                      <a:pt x="111" y="1673"/>
                      <a:pt x="226" y="1827"/>
                    </a:cubicBezTo>
                    <a:cubicBezTo>
                      <a:pt x="409" y="2062"/>
                      <a:pt x="713" y="2197"/>
                      <a:pt x="1014" y="2197"/>
                    </a:cubicBezTo>
                    <a:cubicBezTo>
                      <a:pt x="1264" y="2197"/>
                      <a:pt x="1511" y="2104"/>
                      <a:pt x="1684" y="1898"/>
                    </a:cubicBezTo>
                    <a:cubicBezTo>
                      <a:pt x="1789" y="1779"/>
                      <a:pt x="1849" y="1627"/>
                      <a:pt x="1868" y="1467"/>
                    </a:cubicBezTo>
                    <a:lnTo>
                      <a:pt x="1868" y="1467"/>
                    </a:lnTo>
                    <a:cubicBezTo>
                      <a:pt x="2013" y="1219"/>
                      <a:pt x="1985" y="910"/>
                      <a:pt x="1856" y="653"/>
                    </a:cubicBezTo>
                    <a:lnTo>
                      <a:pt x="1856" y="653"/>
                    </a:lnTo>
                    <a:cubicBezTo>
                      <a:pt x="1820" y="281"/>
                      <a:pt x="1478" y="1"/>
                      <a:pt x="1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5"/>
              <p:cNvSpPr/>
              <p:nvPr/>
            </p:nvSpPr>
            <p:spPr>
              <a:xfrm>
                <a:off x="2128725" y="2536925"/>
                <a:ext cx="19575" cy="24450"/>
              </a:xfrm>
              <a:custGeom>
                <a:avLst/>
                <a:gdLst/>
                <a:ahLst/>
                <a:cxnLst/>
                <a:rect l="l" t="t" r="r" b="b"/>
                <a:pathLst>
                  <a:path w="783" h="978" extrusionOk="0">
                    <a:moveTo>
                      <a:pt x="305" y="0"/>
                    </a:moveTo>
                    <a:cubicBezTo>
                      <a:pt x="280" y="0"/>
                      <a:pt x="257" y="6"/>
                      <a:pt x="237" y="20"/>
                    </a:cubicBezTo>
                    <a:cubicBezTo>
                      <a:pt x="46" y="141"/>
                      <a:pt x="6" y="350"/>
                      <a:pt x="71" y="537"/>
                    </a:cubicBezTo>
                    <a:lnTo>
                      <a:pt x="71" y="537"/>
                    </a:lnTo>
                    <a:cubicBezTo>
                      <a:pt x="70" y="540"/>
                      <a:pt x="70" y="543"/>
                      <a:pt x="69" y="546"/>
                    </a:cubicBezTo>
                    <a:cubicBezTo>
                      <a:pt x="0" y="786"/>
                      <a:pt x="215" y="977"/>
                      <a:pt x="431" y="977"/>
                    </a:cubicBezTo>
                    <a:cubicBezTo>
                      <a:pt x="515" y="977"/>
                      <a:pt x="599" y="948"/>
                      <a:pt x="667" y="880"/>
                    </a:cubicBezTo>
                    <a:cubicBezTo>
                      <a:pt x="696" y="856"/>
                      <a:pt x="710" y="827"/>
                      <a:pt x="713" y="798"/>
                    </a:cubicBezTo>
                    <a:lnTo>
                      <a:pt x="713" y="798"/>
                    </a:lnTo>
                    <a:cubicBezTo>
                      <a:pt x="772" y="728"/>
                      <a:pt x="783" y="625"/>
                      <a:pt x="739" y="522"/>
                    </a:cubicBezTo>
                    <a:cubicBezTo>
                      <a:pt x="702" y="441"/>
                      <a:pt x="630" y="380"/>
                      <a:pt x="548" y="345"/>
                    </a:cubicBezTo>
                    <a:lnTo>
                      <a:pt x="548" y="345"/>
                    </a:lnTo>
                    <a:cubicBezTo>
                      <a:pt x="532" y="257"/>
                      <a:pt x="500" y="172"/>
                      <a:pt x="452" y="91"/>
                    </a:cubicBezTo>
                    <a:cubicBezTo>
                      <a:pt x="434" y="40"/>
                      <a:pt x="368"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5"/>
              <p:cNvSpPr/>
              <p:nvPr/>
            </p:nvSpPr>
            <p:spPr>
              <a:xfrm>
                <a:off x="2154950" y="2822075"/>
                <a:ext cx="18575" cy="14800"/>
              </a:xfrm>
              <a:custGeom>
                <a:avLst/>
                <a:gdLst/>
                <a:ahLst/>
                <a:cxnLst/>
                <a:rect l="l" t="t" r="r" b="b"/>
                <a:pathLst>
                  <a:path w="743" h="592" extrusionOk="0">
                    <a:moveTo>
                      <a:pt x="407" y="257"/>
                    </a:moveTo>
                    <a:cubicBezTo>
                      <a:pt x="423" y="257"/>
                      <a:pt x="433" y="259"/>
                      <a:pt x="437" y="262"/>
                    </a:cubicBezTo>
                    <a:lnTo>
                      <a:pt x="437" y="262"/>
                    </a:lnTo>
                    <a:cubicBezTo>
                      <a:pt x="427" y="260"/>
                      <a:pt x="417" y="258"/>
                      <a:pt x="407" y="257"/>
                    </a:cubicBezTo>
                    <a:close/>
                    <a:moveTo>
                      <a:pt x="383" y="0"/>
                    </a:moveTo>
                    <a:cubicBezTo>
                      <a:pt x="325" y="0"/>
                      <a:pt x="267" y="20"/>
                      <a:pt x="216" y="66"/>
                    </a:cubicBezTo>
                    <a:cubicBezTo>
                      <a:pt x="0" y="257"/>
                      <a:pt x="168" y="568"/>
                      <a:pt x="407" y="592"/>
                    </a:cubicBezTo>
                    <a:cubicBezTo>
                      <a:pt x="482" y="592"/>
                      <a:pt x="531" y="554"/>
                      <a:pt x="553" y="504"/>
                    </a:cubicBezTo>
                    <a:lnTo>
                      <a:pt x="553" y="504"/>
                    </a:lnTo>
                    <a:cubicBezTo>
                      <a:pt x="606" y="498"/>
                      <a:pt x="653" y="466"/>
                      <a:pt x="670" y="400"/>
                    </a:cubicBezTo>
                    <a:cubicBezTo>
                      <a:pt x="743" y="200"/>
                      <a:pt x="56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 name="Google Shape;375;p25"/>
            <p:cNvGrpSpPr/>
            <p:nvPr/>
          </p:nvGrpSpPr>
          <p:grpSpPr>
            <a:xfrm rot="1509030">
              <a:off x="2361431" y="3912625"/>
              <a:ext cx="962081" cy="959206"/>
              <a:chOff x="2754175" y="3560650"/>
              <a:chExt cx="962075" cy="959200"/>
            </a:xfrm>
          </p:grpSpPr>
          <p:sp>
            <p:nvSpPr>
              <p:cNvPr id="376" name="Google Shape;376;p25"/>
              <p:cNvSpPr/>
              <p:nvPr/>
            </p:nvSpPr>
            <p:spPr>
              <a:xfrm>
                <a:off x="2872525" y="4240550"/>
                <a:ext cx="93200" cy="176350"/>
              </a:xfrm>
              <a:custGeom>
                <a:avLst/>
                <a:gdLst/>
                <a:ahLst/>
                <a:cxnLst/>
                <a:rect l="l" t="t" r="r" b="b"/>
                <a:pathLst>
                  <a:path w="3728" h="7054" extrusionOk="0">
                    <a:moveTo>
                      <a:pt x="247" y="1"/>
                    </a:moveTo>
                    <a:cubicBezTo>
                      <a:pt x="124" y="1"/>
                      <a:pt x="0" y="127"/>
                      <a:pt x="83" y="276"/>
                    </a:cubicBezTo>
                    <a:cubicBezTo>
                      <a:pt x="1159" y="2499"/>
                      <a:pt x="2258" y="4723"/>
                      <a:pt x="3334" y="6970"/>
                    </a:cubicBezTo>
                    <a:cubicBezTo>
                      <a:pt x="3371" y="7029"/>
                      <a:pt x="3426" y="7054"/>
                      <a:pt x="3481" y="7054"/>
                    </a:cubicBezTo>
                    <a:cubicBezTo>
                      <a:pt x="3604" y="7054"/>
                      <a:pt x="3728" y="6928"/>
                      <a:pt x="3645" y="6779"/>
                    </a:cubicBezTo>
                    <a:cubicBezTo>
                      <a:pt x="2569" y="4555"/>
                      <a:pt x="1469" y="2332"/>
                      <a:pt x="394" y="84"/>
                    </a:cubicBezTo>
                    <a:cubicBezTo>
                      <a:pt x="357" y="26"/>
                      <a:pt x="302"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5"/>
              <p:cNvSpPr/>
              <p:nvPr/>
            </p:nvSpPr>
            <p:spPr>
              <a:xfrm>
                <a:off x="2914300" y="4284750"/>
                <a:ext cx="80175" cy="56275"/>
              </a:xfrm>
              <a:custGeom>
                <a:avLst/>
                <a:gdLst/>
                <a:ahLst/>
                <a:cxnLst/>
                <a:rect l="l" t="t" r="r" b="b"/>
                <a:pathLst>
                  <a:path w="3207" h="2251" extrusionOk="0">
                    <a:moveTo>
                      <a:pt x="2960" y="1"/>
                    </a:moveTo>
                    <a:cubicBezTo>
                      <a:pt x="2928" y="1"/>
                      <a:pt x="2893" y="12"/>
                      <a:pt x="2859" y="38"/>
                    </a:cubicBezTo>
                    <a:cubicBezTo>
                      <a:pt x="1950" y="659"/>
                      <a:pt x="1066" y="1281"/>
                      <a:pt x="157" y="1903"/>
                    </a:cubicBezTo>
                    <a:cubicBezTo>
                      <a:pt x="0" y="2020"/>
                      <a:pt x="101" y="2250"/>
                      <a:pt x="247" y="2250"/>
                    </a:cubicBezTo>
                    <a:cubicBezTo>
                      <a:pt x="279" y="2250"/>
                      <a:pt x="314" y="2239"/>
                      <a:pt x="348" y="2214"/>
                    </a:cubicBezTo>
                    <a:cubicBezTo>
                      <a:pt x="1233" y="1592"/>
                      <a:pt x="2141" y="970"/>
                      <a:pt x="3050" y="349"/>
                    </a:cubicBezTo>
                    <a:cubicBezTo>
                      <a:pt x="3207" y="231"/>
                      <a:pt x="3106" y="1"/>
                      <a:pt x="29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5"/>
              <p:cNvSpPr/>
              <p:nvPr/>
            </p:nvSpPr>
            <p:spPr>
              <a:xfrm>
                <a:off x="2936275" y="4194525"/>
                <a:ext cx="109125" cy="196975"/>
              </a:xfrm>
              <a:custGeom>
                <a:avLst/>
                <a:gdLst/>
                <a:ahLst/>
                <a:cxnLst/>
                <a:rect l="l" t="t" r="r" b="b"/>
                <a:pathLst>
                  <a:path w="4365" h="7879" extrusionOk="0">
                    <a:moveTo>
                      <a:pt x="247" y="1"/>
                    </a:moveTo>
                    <a:cubicBezTo>
                      <a:pt x="129" y="1"/>
                      <a:pt x="1" y="127"/>
                      <a:pt x="67" y="276"/>
                    </a:cubicBezTo>
                    <a:cubicBezTo>
                      <a:pt x="1382" y="2786"/>
                      <a:pt x="2673" y="5273"/>
                      <a:pt x="3988" y="7783"/>
                    </a:cubicBezTo>
                    <a:cubicBezTo>
                      <a:pt x="4018" y="7851"/>
                      <a:pt x="4069" y="7878"/>
                      <a:pt x="4122" y="7878"/>
                    </a:cubicBezTo>
                    <a:cubicBezTo>
                      <a:pt x="4239" y="7878"/>
                      <a:pt x="4364" y="7747"/>
                      <a:pt x="4299" y="7616"/>
                    </a:cubicBezTo>
                    <a:cubicBezTo>
                      <a:pt x="2984" y="5105"/>
                      <a:pt x="1693" y="2595"/>
                      <a:pt x="378" y="85"/>
                    </a:cubicBezTo>
                    <a:cubicBezTo>
                      <a:pt x="348" y="26"/>
                      <a:pt x="29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5"/>
              <p:cNvSpPr/>
              <p:nvPr/>
            </p:nvSpPr>
            <p:spPr>
              <a:xfrm>
                <a:off x="3051025" y="4280125"/>
                <a:ext cx="102375" cy="90125"/>
              </a:xfrm>
              <a:custGeom>
                <a:avLst/>
                <a:gdLst/>
                <a:ahLst/>
                <a:cxnLst/>
                <a:rect l="l" t="t" r="r" b="b"/>
                <a:pathLst>
                  <a:path w="4095" h="3605" extrusionOk="0">
                    <a:moveTo>
                      <a:pt x="1706" y="1"/>
                    </a:moveTo>
                    <a:cubicBezTo>
                      <a:pt x="955" y="1"/>
                      <a:pt x="290" y="485"/>
                      <a:pt x="43" y="1179"/>
                    </a:cubicBezTo>
                    <a:cubicBezTo>
                      <a:pt x="0" y="1310"/>
                      <a:pt x="106" y="1396"/>
                      <a:pt x="217" y="1396"/>
                    </a:cubicBezTo>
                    <a:cubicBezTo>
                      <a:pt x="290" y="1396"/>
                      <a:pt x="364" y="1360"/>
                      <a:pt x="402" y="1275"/>
                    </a:cubicBezTo>
                    <a:cubicBezTo>
                      <a:pt x="599" y="728"/>
                      <a:pt x="1116" y="381"/>
                      <a:pt x="1697" y="381"/>
                    </a:cubicBezTo>
                    <a:cubicBezTo>
                      <a:pt x="1704" y="381"/>
                      <a:pt x="1710" y="381"/>
                      <a:pt x="1717" y="381"/>
                    </a:cubicBezTo>
                    <a:lnTo>
                      <a:pt x="1717" y="381"/>
                    </a:lnTo>
                    <a:cubicBezTo>
                      <a:pt x="2051" y="1368"/>
                      <a:pt x="2038" y="2395"/>
                      <a:pt x="1741" y="3379"/>
                    </a:cubicBezTo>
                    <a:cubicBezTo>
                      <a:pt x="1707" y="3498"/>
                      <a:pt x="1806" y="3605"/>
                      <a:pt x="1918" y="3605"/>
                    </a:cubicBezTo>
                    <a:cubicBezTo>
                      <a:pt x="1963" y="3605"/>
                      <a:pt x="2010" y="3587"/>
                      <a:pt x="2052" y="3546"/>
                    </a:cubicBezTo>
                    <a:cubicBezTo>
                      <a:pt x="2673" y="2877"/>
                      <a:pt x="3319" y="2183"/>
                      <a:pt x="3964" y="1514"/>
                    </a:cubicBezTo>
                    <a:cubicBezTo>
                      <a:pt x="4094" y="1384"/>
                      <a:pt x="3966" y="1197"/>
                      <a:pt x="3834" y="1197"/>
                    </a:cubicBezTo>
                    <a:cubicBezTo>
                      <a:pt x="3796" y="1197"/>
                      <a:pt x="3758" y="1213"/>
                      <a:pt x="3725" y="1251"/>
                    </a:cubicBezTo>
                    <a:cubicBezTo>
                      <a:pt x="3231" y="1782"/>
                      <a:pt x="2737" y="2299"/>
                      <a:pt x="2243" y="2823"/>
                    </a:cubicBezTo>
                    <a:lnTo>
                      <a:pt x="2243" y="2823"/>
                    </a:lnTo>
                    <a:cubicBezTo>
                      <a:pt x="2411" y="1927"/>
                      <a:pt x="2335" y="1016"/>
                      <a:pt x="2028" y="151"/>
                    </a:cubicBezTo>
                    <a:cubicBezTo>
                      <a:pt x="2004" y="79"/>
                      <a:pt x="1932" y="32"/>
                      <a:pt x="1861" y="8"/>
                    </a:cubicBezTo>
                    <a:cubicBezTo>
                      <a:pt x="1809" y="3"/>
                      <a:pt x="1757" y="1"/>
                      <a:pt x="17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5"/>
              <p:cNvSpPr/>
              <p:nvPr/>
            </p:nvSpPr>
            <p:spPr>
              <a:xfrm>
                <a:off x="3137575" y="4086775"/>
                <a:ext cx="163500" cy="189600"/>
              </a:xfrm>
              <a:custGeom>
                <a:avLst/>
                <a:gdLst/>
                <a:ahLst/>
                <a:cxnLst/>
                <a:rect l="l" t="t" r="r" b="b"/>
                <a:pathLst>
                  <a:path w="6540" h="7584" extrusionOk="0">
                    <a:moveTo>
                      <a:pt x="2651" y="1"/>
                    </a:moveTo>
                    <a:cubicBezTo>
                      <a:pt x="1942" y="1"/>
                      <a:pt x="1307" y="394"/>
                      <a:pt x="861" y="976"/>
                    </a:cubicBezTo>
                    <a:cubicBezTo>
                      <a:pt x="239" y="1741"/>
                      <a:pt x="0" y="2697"/>
                      <a:pt x="72" y="3653"/>
                    </a:cubicBezTo>
                    <a:cubicBezTo>
                      <a:pt x="239" y="5590"/>
                      <a:pt x="1602" y="7407"/>
                      <a:pt x="3634" y="7574"/>
                    </a:cubicBezTo>
                    <a:cubicBezTo>
                      <a:pt x="3720" y="7580"/>
                      <a:pt x="3806" y="7583"/>
                      <a:pt x="3892" y="7583"/>
                    </a:cubicBezTo>
                    <a:cubicBezTo>
                      <a:pt x="4839" y="7583"/>
                      <a:pt x="5796" y="7220"/>
                      <a:pt x="6432" y="6475"/>
                    </a:cubicBezTo>
                    <a:cubicBezTo>
                      <a:pt x="6540" y="6349"/>
                      <a:pt x="6417" y="6169"/>
                      <a:pt x="6289" y="6169"/>
                    </a:cubicBezTo>
                    <a:cubicBezTo>
                      <a:pt x="6247" y="6169"/>
                      <a:pt x="6204" y="6188"/>
                      <a:pt x="6169" y="6235"/>
                    </a:cubicBezTo>
                    <a:cubicBezTo>
                      <a:pt x="5592" y="6892"/>
                      <a:pt x="4750" y="7234"/>
                      <a:pt x="3892" y="7234"/>
                    </a:cubicBezTo>
                    <a:cubicBezTo>
                      <a:pt x="3718" y="7234"/>
                      <a:pt x="3544" y="7220"/>
                      <a:pt x="3371" y="7192"/>
                    </a:cubicBezTo>
                    <a:cubicBezTo>
                      <a:pt x="2296" y="7001"/>
                      <a:pt x="1411" y="6259"/>
                      <a:pt x="909" y="5303"/>
                    </a:cubicBezTo>
                    <a:cubicBezTo>
                      <a:pt x="407" y="4323"/>
                      <a:pt x="263" y="3104"/>
                      <a:pt x="646" y="2075"/>
                    </a:cubicBezTo>
                    <a:cubicBezTo>
                      <a:pt x="958" y="1221"/>
                      <a:pt x="1707" y="367"/>
                      <a:pt x="2637" y="367"/>
                    </a:cubicBezTo>
                    <a:cubicBezTo>
                      <a:pt x="2775" y="367"/>
                      <a:pt x="2916" y="386"/>
                      <a:pt x="3061" y="426"/>
                    </a:cubicBezTo>
                    <a:cubicBezTo>
                      <a:pt x="3075" y="429"/>
                      <a:pt x="3089" y="430"/>
                      <a:pt x="3102" y="430"/>
                    </a:cubicBezTo>
                    <a:cubicBezTo>
                      <a:pt x="3287" y="430"/>
                      <a:pt x="3357" y="134"/>
                      <a:pt x="3156" y="67"/>
                    </a:cubicBezTo>
                    <a:cubicBezTo>
                      <a:pt x="2985" y="22"/>
                      <a:pt x="2816" y="1"/>
                      <a:pt x="2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5"/>
              <p:cNvSpPr/>
              <p:nvPr/>
            </p:nvSpPr>
            <p:spPr>
              <a:xfrm>
                <a:off x="3272100" y="4002975"/>
                <a:ext cx="178100" cy="186450"/>
              </a:xfrm>
              <a:custGeom>
                <a:avLst/>
                <a:gdLst/>
                <a:ahLst/>
                <a:cxnLst/>
                <a:rect l="l" t="t" r="r" b="b"/>
                <a:pathLst>
                  <a:path w="7124" h="7458" extrusionOk="0">
                    <a:moveTo>
                      <a:pt x="2872" y="361"/>
                    </a:moveTo>
                    <a:cubicBezTo>
                      <a:pt x="3631" y="361"/>
                      <a:pt x="4406" y="633"/>
                      <a:pt x="4972" y="1100"/>
                    </a:cubicBezTo>
                    <a:cubicBezTo>
                      <a:pt x="6143" y="2080"/>
                      <a:pt x="6860" y="3945"/>
                      <a:pt x="6550" y="5451"/>
                    </a:cubicBezTo>
                    <a:cubicBezTo>
                      <a:pt x="6314" y="6573"/>
                      <a:pt x="5313" y="7092"/>
                      <a:pt x="4280" y="7092"/>
                    </a:cubicBezTo>
                    <a:cubicBezTo>
                      <a:pt x="3948" y="7092"/>
                      <a:pt x="3612" y="7038"/>
                      <a:pt x="3298" y="6934"/>
                    </a:cubicBezTo>
                    <a:cubicBezTo>
                      <a:pt x="2241" y="6571"/>
                      <a:pt x="1547" y="5675"/>
                      <a:pt x="1052" y="4672"/>
                    </a:cubicBezTo>
                    <a:lnTo>
                      <a:pt x="1052" y="4672"/>
                    </a:lnTo>
                    <a:cubicBezTo>
                      <a:pt x="1098" y="4702"/>
                      <a:pt x="1145" y="4731"/>
                      <a:pt x="1194" y="4758"/>
                    </a:cubicBezTo>
                    <a:cubicBezTo>
                      <a:pt x="1226" y="4776"/>
                      <a:pt x="1257" y="4784"/>
                      <a:pt x="1286" y="4784"/>
                    </a:cubicBezTo>
                    <a:cubicBezTo>
                      <a:pt x="1451" y="4784"/>
                      <a:pt x="1548" y="4529"/>
                      <a:pt x="1385" y="4447"/>
                    </a:cubicBezTo>
                    <a:cubicBezTo>
                      <a:pt x="993" y="4235"/>
                      <a:pt x="718" y="3891"/>
                      <a:pt x="561" y="3494"/>
                    </a:cubicBezTo>
                    <a:lnTo>
                      <a:pt x="561" y="3494"/>
                    </a:lnTo>
                    <a:cubicBezTo>
                      <a:pt x="542" y="3440"/>
                      <a:pt x="523" y="3388"/>
                      <a:pt x="505" y="3335"/>
                    </a:cubicBezTo>
                    <a:lnTo>
                      <a:pt x="505" y="3335"/>
                    </a:lnTo>
                    <a:cubicBezTo>
                      <a:pt x="277" y="2598"/>
                      <a:pt x="427" y="1720"/>
                      <a:pt x="955" y="1148"/>
                    </a:cubicBezTo>
                    <a:cubicBezTo>
                      <a:pt x="1454" y="603"/>
                      <a:pt x="2156" y="361"/>
                      <a:pt x="2872" y="361"/>
                    </a:cubicBezTo>
                    <a:close/>
                    <a:moveTo>
                      <a:pt x="2867" y="1"/>
                    </a:moveTo>
                    <a:cubicBezTo>
                      <a:pt x="2147" y="1"/>
                      <a:pt x="1441" y="224"/>
                      <a:pt x="883" y="718"/>
                    </a:cubicBezTo>
                    <a:cubicBezTo>
                      <a:pt x="287" y="1242"/>
                      <a:pt x="6" y="2052"/>
                      <a:pt x="52" y="2830"/>
                    </a:cubicBezTo>
                    <a:lnTo>
                      <a:pt x="52" y="2830"/>
                    </a:lnTo>
                    <a:cubicBezTo>
                      <a:pt x="17" y="2868"/>
                      <a:pt x="1" y="2923"/>
                      <a:pt x="23" y="2989"/>
                    </a:cubicBezTo>
                    <a:cubicBezTo>
                      <a:pt x="54" y="3091"/>
                      <a:pt x="87" y="3193"/>
                      <a:pt x="120" y="3297"/>
                    </a:cubicBezTo>
                    <a:lnTo>
                      <a:pt x="120" y="3297"/>
                    </a:lnTo>
                    <a:cubicBezTo>
                      <a:pt x="159" y="3460"/>
                      <a:pt x="214" y="3619"/>
                      <a:pt x="284" y="3769"/>
                    </a:cubicBezTo>
                    <a:lnTo>
                      <a:pt x="284" y="3769"/>
                    </a:lnTo>
                    <a:cubicBezTo>
                      <a:pt x="795" y="5174"/>
                      <a:pt x="1577" y="6592"/>
                      <a:pt x="2987" y="7197"/>
                    </a:cubicBezTo>
                    <a:cubicBezTo>
                      <a:pt x="3396" y="7368"/>
                      <a:pt x="3855" y="7458"/>
                      <a:pt x="4313" y="7458"/>
                    </a:cubicBezTo>
                    <a:cubicBezTo>
                      <a:pt x="5328" y="7458"/>
                      <a:pt x="6336" y="7014"/>
                      <a:pt x="6765" y="6025"/>
                    </a:cubicBezTo>
                    <a:cubicBezTo>
                      <a:pt x="7123" y="5141"/>
                      <a:pt x="6980" y="4089"/>
                      <a:pt x="6717" y="3204"/>
                    </a:cubicBezTo>
                    <a:cubicBezTo>
                      <a:pt x="6454" y="2343"/>
                      <a:pt x="6000" y="1530"/>
                      <a:pt x="5330" y="933"/>
                    </a:cubicBezTo>
                    <a:cubicBezTo>
                      <a:pt x="4658" y="339"/>
                      <a:pt x="3752" y="1"/>
                      <a:pt x="28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5"/>
              <p:cNvSpPr/>
              <p:nvPr/>
            </p:nvSpPr>
            <p:spPr>
              <a:xfrm>
                <a:off x="3490525" y="4050150"/>
                <a:ext cx="69350" cy="92500"/>
              </a:xfrm>
              <a:custGeom>
                <a:avLst/>
                <a:gdLst/>
                <a:ahLst/>
                <a:cxnLst/>
                <a:rect l="l" t="t" r="r" b="b"/>
                <a:pathLst>
                  <a:path w="2774" h="3700" extrusionOk="0">
                    <a:moveTo>
                      <a:pt x="873" y="1"/>
                    </a:moveTo>
                    <a:cubicBezTo>
                      <a:pt x="395" y="1"/>
                      <a:pt x="35" y="353"/>
                      <a:pt x="12" y="839"/>
                    </a:cubicBezTo>
                    <a:cubicBezTo>
                      <a:pt x="0" y="958"/>
                      <a:pt x="84" y="1018"/>
                      <a:pt x="173" y="1018"/>
                    </a:cubicBezTo>
                    <a:cubicBezTo>
                      <a:pt x="263" y="1018"/>
                      <a:pt x="359" y="958"/>
                      <a:pt x="371" y="839"/>
                    </a:cubicBezTo>
                    <a:cubicBezTo>
                      <a:pt x="391" y="575"/>
                      <a:pt x="567" y="397"/>
                      <a:pt x="795" y="364"/>
                    </a:cubicBezTo>
                    <a:lnTo>
                      <a:pt x="795" y="364"/>
                    </a:lnTo>
                    <a:cubicBezTo>
                      <a:pt x="964" y="1005"/>
                      <a:pt x="924" y="1627"/>
                      <a:pt x="658" y="2249"/>
                    </a:cubicBezTo>
                    <a:cubicBezTo>
                      <a:pt x="607" y="2384"/>
                      <a:pt x="722" y="2459"/>
                      <a:pt x="836" y="2459"/>
                    </a:cubicBezTo>
                    <a:cubicBezTo>
                      <a:pt x="884" y="2459"/>
                      <a:pt x="933" y="2445"/>
                      <a:pt x="968" y="2417"/>
                    </a:cubicBezTo>
                    <a:cubicBezTo>
                      <a:pt x="1131" y="2292"/>
                      <a:pt x="1359" y="2219"/>
                      <a:pt x="1580" y="2219"/>
                    </a:cubicBezTo>
                    <a:cubicBezTo>
                      <a:pt x="1782" y="2219"/>
                      <a:pt x="1979" y="2280"/>
                      <a:pt x="2116" y="2417"/>
                    </a:cubicBezTo>
                    <a:cubicBezTo>
                      <a:pt x="2413" y="2736"/>
                      <a:pt x="2144" y="3356"/>
                      <a:pt x="1745" y="3356"/>
                    </a:cubicBezTo>
                    <a:cubicBezTo>
                      <a:pt x="1695" y="3356"/>
                      <a:pt x="1643" y="3347"/>
                      <a:pt x="1590" y="3325"/>
                    </a:cubicBezTo>
                    <a:cubicBezTo>
                      <a:pt x="1562" y="3313"/>
                      <a:pt x="1534" y="3307"/>
                      <a:pt x="1508" y="3307"/>
                    </a:cubicBezTo>
                    <a:cubicBezTo>
                      <a:pt x="1332" y="3307"/>
                      <a:pt x="1212" y="3553"/>
                      <a:pt x="1399" y="3636"/>
                    </a:cubicBezTo>
                    <a:cubicBezTo>
                      <a:pt x="1504" y="3680"/>
                      <a:pt x="1609" y="3699"/>
                      <a:pt x="1712" y="3699"/>
                    </a:cubicBezTo>
                    <a:cubicBezTo>
                      <a:pt x="2288" y="3699"/>
                      <a:pt x="2773" y="3077"/>
                      <a:pt x="2570" y="2489"/>
                    </a:cubicBezTo>
                    <a:cubicBezTo>
                      <a:pt x="2423" y="2048"/>
                      <a:pt x="2030" y="1861"/>
                      <a:pt x="1616" y="1861"/>
                    </a:cubicBezTo>
                    <a:cubicBezTo>
                      <a:pt x="1459" y="1861"/>
                      <a:pt x="1300" y="1887"/>
                      <a:pt x="1150" y="1937"/>
                    </a:cubicBezTo>
                    <a:lnTo>
                      <a:pt x="1150" y="1937"/>
                    </a:lnTo>
                    <a:cubicBezTo>
                      <a:pt x="1303" y="1342"/>
                      <a:pt x="1282" y="724"/>
                      <a:pt x="1088" y="122"/>
                    </a:cubicBezTo>
                    <a:cubicBezTo>
                      <a:pt x="1064" y="50"/>
                      <a:pt x="1016" y="2"/>
                      <a:pt x="921" y="2"/>
                    </a:cubicBezTo>
                    <a:cubicBezTo>
                      <a:pt x="905" y="1"/>
                      <a:pt x="889" y="1"/>
                      <a:pt x="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5"/>
              <p:cNvSpPr/>
              <p:nvPr/>
            </p:nvSpPr>
            <p:spPr>
              <a:xfrm>
                <a:off x="2754175" y="4226525"/>
                <a:ext cx="177475" cy="283050"/>
              </a:xfrm>
              <a:custGeom>
                <a:avLst/>
                <a:gdLst/>
                <a:ahLst/>
                <a:cxnLst/>
                <a:rect l="l" t="t" r="r" b="b"/>
                <a:pathLst>
                  <a:path w="7099" h="11322" extrusionOk="0">
                    <a:moveTo>
                      <a:pt x="244" y="1"/>
                    </a:moveTo>
                    <a:cubicBezTo>
                      <a:pt x="121" y="1"/>
                      <a:pt x="1" y="132"/>
                      <a:pt x="83" y="263"/>
                    </a:cubicBezTo>
                    <a:cubicBezTo>
                      <a:pt x="2187" y="3993"/>
                      <a:pt x="4386" y="7651"/>
                      <a:pt x="6706" y="11237"/>
                    </a:cubicBezTo>
                    <a:cubicBezTo>
                      <a:pt x="6743" y="11296"/>
                      <a:pt x="6799" y="11321"/>
                      <a:pt x="6854" y="11321"/>
                    </a:cubicBezTo>
                    <a:cubicBezTo>
                      <a:pt x="6977" y="11321"/>
                      <a:pt x="7099" y="11201"/>
                      <a:pt x="7016" y="11069"/>
                    </a:cubicBezTo>
                    <a:cubicBezTo>
                      <a:pt x="4697" y="7459"/>
                      <a:pt x="2498" y="3801"/>
                      <a:pt x="394" y="96"/>
                    </a:cubicBezTo>
                    <a:cubicBezTo>
                      <a:pt x="356" y="28"/>
                      <a:pt x="300"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5"/>
              <p:cNvSpPr/>
              <p:nvPr/>
            </p:nvSpPr>
            <p:spPr>
              <a:xfrm>
                <a:off x="2760575" y="3804450"/>
                <a:ext cx="679225" cy="411400"/>
              </a:xfrm>
              <a:custGeom>
                <a:avLst/>
                <a:gdLst/>
                <a:ahLst/>
                <a:cxnLst/>
                <a:rect l="l" t="t" r="r" b="b"/>
                <a:pathLst>
                  <a:path w="27169" h="16456" extrusionOk="0">
                    <a:moveTo>
                      <a:pt x="26893" y="1"/>
                    </a:moveTo>
                    <a:cubicBezTo>
                      <a:pt x="26862" y="1"/>
                      <a:pt x="26829" y="9"/>
                      <a:pt x="26795" y="28"/>
                    </a:cubicBezTo>
                    <a:cubicBezTo>
                      <a:pt x="19838" y="4116"/>
                      <a:pt x="12905" y="8300"/>
                      <a:pt x="6019" y="12508"/>
                    </a:cubicBezTo>
                    <a:cubicBezTo>
                      <a:pt x="4059" y="13703"/>
                      <a:pt x="2122" y="14923"/>
                      <a:pt x="162" y="16118"/>
                    </a:cubicBezTo>
                    <a:cubicBezTo>
                      <a:pt x="0" y="16219"/>
                      <a:pt x="111" y="16456"/>
                      <a:pt x="265" y="16456"/>
                    </a:cubicBezTo>
                    <a:cubicBezTo>
                      <a:pt x="293" y="16456"/>
                      <a:pt x="323" y="16447"/>
                      <a:pt x="353" y="16429"/>
                    </a:cubicBezTo>
                    <a:cubicBezTo>
                      <a:pt x="7215" y="12173"/>
                      <a:pt x="14148" y="7965"/>
                      <a:pt x="21081" y="3829"/>
                    </a:cubicBezTo>
                    <a:cubicBezTo>
                      <a:pt x="23042" y="2658"/>
                      <a:pt x="25026" y="1510"/>
                      <a:pt x="26987" y="339"/>
                    </a:cubicBezTo>
                    <a:cubicBezTo>
                      <a:pt x="27168" y="238"/>
                      <a:pt x="27060" y="1"/>
                      <a:pt x="26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5"/>
              <p:cNvSpPr/>
              <p:nvPr/>
            </p:nvSpPr>
            <p:spPr>
              <a:xfrm>
                <a:off x="3440925" y="3809625"/>
                <a:ext cx="178750" cy="276050"/>
              </a:xfrm>
              <a:custGeom>
                <a:avLst/>
                <a:gdLst/>
                <a:ahLst/>
                <a:cxnLst/>
                <a:rect l="l" t="t" r="r" b="b"/>
                <a:pathLst>
                  <a:path w="7150" h="11042" extrusionOk="0">
                    <a:moveTo>
                      <a:pt x="258" y="0"/>
                    </a:moveTo>
                    <a:cubicBezTo>
                      <a:pt x="136" y="0"/>
                      <a:pt x="1" y="126"/>
                      <a:pt x="83" y="275"/>
                    </a:cubicBezTo>
                    <a:cubicBezTo>
                      <a:pt x="2068" y="3981"/>
                      <a:pt x="4291" y="7543"/>
                      <a:pt x="6730" y="10962"/>
                    </a:cubicBezTo>
                    <a:cubicBezTo>
                      <a:pt x="6772" y="11018"/>
                      <a:pt x="6828" y="11041"/>
                      <a:pt x="6884" y="11041"/>
                    </a:cubicBezTo>
                    <a:cubicBezTo>
                      <a:pt x="7018" y="11041"/>
                      <a:pt x="7149" y="10906"/>
                      <a:pt x="7065" y="10771"/>
                    </a:cubicBezTo>
                    <a:cubicBezTo>
                      <a:pt x="4602" y="7352"/>
                      <a:pt x="2379" y="3790"/>
                      <a:pt x="394" y="84"/>
                    </a:cubicBezTo>
                    <a:cubicBezTo>
                      <a:pt x="365" y="25"/>
                      <a:pt x="313"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5"/>
              <p:cNvSpPr/>
              <p:nvPr/>
            </p:nvSpPr>
            <p:spPr>
              <a:xfrm>
                <a:off x="3033675" y="4117400"/>
                <a:ext cx="636200" cy="402450"/>
              </a:xfrm>
              <a:custGeom>
                <a:avLst/>
                <a:gdLst/>
                <a:ahLst/>
                <a:cxnLst/>
                <a:rect l="l" t="t" r="r" b="b"/>
                <a:pathLst>
                  <a:path w="25448" h="16098" extrusionOk="0">
                    <a:moveTo>
                      <a:pt x="25201" y="1"/>
                    </a:moveTo>
                    <a:cubicBezTo>
                      <a:pt x="25169" y="1"/>
                      <a:pt x="25134" y="12"/>
                      <a:pt x="25100" y="38"/>
                    </a:cubicBezTo>
                    <a:cubicBezTo>
                      <a:pt x="18908" y="4580"/>
                      <a:pt x="12476" y="8764"/>
                      <a:pt x="5830" y="12613"/>
                    </a:cubicBezTo>
                    <a:cubicBezTo>
                      <a:pt x="3965" y="13689"/>
                      <a:pt x="2076" y="14741"/>
                      <a:pt x="188" y="15769"/>
                    </a:cubicBezTo>
                    <a:cubicBezTo>
                      <a:pt x="1" y="15852"/>
                      <a:pt x="121" y="16098"/>
                      <a:pt x="281" y="16098"/>
                    </a:cubicBezTo>
                    <a:cubicBezTo>
                      <a:pt x="305" y="16098"/>
                      <a:pt x="330" y="16092"/>
                      <a:pt x="355" y="16080"/>
                    </a:cubicBezTo>
                    <a:cubicBezTo>
                      <a:pt x="7121" y="12446"/>
                      <a:pt x="13696" y="8429"/>
                      <a:pt x="20007" y="4078"/>
                    </a:cubicBezTo>
                    <a:cubicBezTo>
                      <a:pt x="21801" y="2859"/>
                      <a:pt x="23546" y="1616"/>
                      <a:pt x="25291" y="348"/>
                    </a:cubicBezTo>
                    <a:cubicBezTo>
                      <a:pt x="25448" y="231"/>
                      <a:pt x="25348" y="1"/>
                      <a:pt x="25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5"/>
              <p:cNvSpPr/>
              <p:nvPr/>
            </p:nvSpPr>
            <p:spPr>
              <a:xfrm>
                <a:off x="3568725" y="3572025"/>
                <a:ext cx="125925" cy="315300"/>
              </a:xfrm>
              <a:custGeom>
                <a:avLst/>
                <a:gdLst/>
                <a:ahLst/>
                <a:cxnLst/>
                <a:rect l="l" t="t" r="r" b="b"/>
                <a:pathLst>
                  <a:path w="5037" h="12612" extrusionOk="0">
                    <a:moveTo>
                      <a:pt x="3551" y="0"/>
                    </a:moveTo>
                    <a:cubicBezTo>
                      <a:pt x="3426" y="0"/>
                      <a:pt x="3304" y="93"/>
                      <a:pt x="3363" y="240"/>
                    </a:cubicBezTo>
                    <a:cubicBezTo>
                      <a:pt x="5037" y="4304"/>
                      <a:pt x="3817" y="9636"/>
                      <a:pt x="159" y="12265"/>
                    </a:cubicBezTo>
                    <a:cubicBezTo>
                      <a:pt x="1" y="12365"/>
                      <a:pt x="105" y="12611"/>
                      <a:pt x="254" y="12611"/>
                    </a:cubicBezTo>
                    <a:cubicBezTo>
                      <a:pt x="285" y="12611"/>
                      <a:pt x="318" y="12601"/>
                      <a:pt x="351" y="12576"/>
                    </a:cubicBezTo>
                    <a:cubicBezTo>
                      <a:pt x="3291" y="10496"/>
                      <a:pt x="4726" y="6695"/>
                      <a:pt x="4439" y="3156"/>
                    </a:cubicBezTo>
                    <a:cubicBezTo>
                      <a:pt x="4367" y="2105"/>
                      <a:pt x="4128" y="1100"/>
                      <a:pt x="3746" y="120"/>
                    </a:cubicBezTo>
                    <a:cubicBezTo>
                      <a:pt x="3709" y="37"/>
                      <a:pt x="3629" y="0"/>
                      <a:pt x="35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5"/>
              <p:cNvSpPr/>
              <p:nvPr/>
            </p:nvSpPr>
            <p:spPr>
              <a:xfrm>
                <a:off x="3643225" y="3560650"/>
                <a:ext cx="73025" cy="101950"/>
              </a:xfrm>
              <a:custGeom>
                <a:avLst/>
                <a:gdLst/>
                <a:ahLst/>
                <a:cxnLst/>
                <a:rect l="l" t="t" r="r" b="b"/>
                <a:pathLst>
                  <a:path w="2921" h="4078" extrusionOk="0">
                    <a:moveTo>
                      <a:pt x="247" y="0"/>
                    </a:moveTo>
                    <a:cubicBezTo>
                      <a:pt x="158" y="0"/>
                      <a:pt x="72" y="55"/>
                      <a:pt x="72" y="169"/>
                    </a:cubicBezTo>
                    <a:cubicBezTo>
                      <a:pt x="48" y="1412"/>
                      <a:pt x="25" y="2655"/>
                      <a:pt x="1" y="3898"/>
                    </a:cubicBezTo>
                    <a:cubicBezTo>
                      <a:pt x="1" y="4018"/>
                      <a:pt x="90" y="4078"/>
                      <a:pt x="183" y="4078"/>
                    </a:cubicBezTo>
                    <a:cubicBezTo>
                      <a:pt x="276" y="4078"/>
                      <a:pt x="371" y="4018"/>
                      <a:pt x="383" y="3898"/>
                    </a:cubicBezTo>
                    <a:cubicBezTo>
                      <a:pt x="383" y="2837"/>
                      <a:pt x="401" y="1776"/>
                      <a:pt x="421" y="714"/>
                    </a:cubicBezTo>
                    <a:lnTo>
                      <a:pt x="421" y="714"/>
                    </a:lnTo>
                    <a:cubicBezTo>
                      <a:pt x="1120" y="1688"/>
                      <a:pt x="1807" y="2658"/>
                      <a:pt x="2511" y="3611"/>
                    </a:cubicBezTo>
                    <a:cubicBezTo>
                      <a:pt x="2556" y="3671"/>
                      <a:pt x="2617" y="3696"/>
                      <a:pt x="2675" y="3696"/>
                    </a:cubicBezTo>
                    <a:cubicBezTo>
                      <a:pt x="2804" y="3696"/>
                      <a:pt x="2920" y="3576"/>
                      <a:pt x="2822" y="3444"/>
                    </a:cubicBezTo>
                    <a:cubicBezTo>
                      <a:pt x="2009" y="2320"/>
                      <a:pt x="1220" y="1197"/>
                      <a:pt x="407" y="73"/>
                    </a:cubicBezTo>
                    <a:cubicBezTo>
                      <a:pt x="369" y="25"/>
                      <a:pt x="307"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 name="Google Shape;389;p25"/>
            <p:cNvGrpSpPr/>
            <p:nvPr/>
          </p:nvGrpSpPr>
          <p:grpSpPr>
            <a:xfrm>
              <a:off x="604316" y="3527655"/>
              <a:ext cx="1092399" cy="1078568"/>
              <a:chOff x="462455" y="2771570"/>
              <a:chExt cx="1237285" cy="1221619"/>
            </a:xfrm>
          </p:grpSpPr>
          <p:sp>
            <p:nvSpPr>
              <p:cNvPr id="390" name="Google Shape;390;p25"/>
              <p:cNvSpPr/>
              <p:nvPr/>
            </p:nvSpPr>
            <p:spPr>
              <a:xfrm>
                <a:off x="1335215" y="2771570"/>
                <a:ext cx="15360" cy="185336"/>
              </a:xfrm>
              <a:custGeom>
                <a:avLst/>
                <a:gdLst/>
                <a:ahLst/>
                <a:cxnLst/>
                <a:rect l="l" t="t" r="r" b="b"/>
                <a:pathLst>
                  <a:path w="752" h="9074" extrusionOk="0">
                    <a:moveTo>
                      <a:pt x="384" y="0"/>
                    </a:moveTo>
                    <a:cubicBezTo>
                      <a:pt x="226" y="0"/>
                      <a:pt x="67" y="100"/>
                      <a:pt x="67" y="300"/>
                    </a:cubicBezTo>
                    <a:cubicBezTo>
                      <a:pt x="1" y="3102"/>
                      <a:pt x="34" y="5938"/>
                      <a:pt x="101" y="8773"/>
                    </a:cubicBezTo>
                    <a:cubicBezTo>
                      <a:pt x="117" y="8973"/>
                      <a:pt x="284" y="9073"/>
                      <a:pt x="443" y="9073"/>
                    </a:cubicBezTo>
                    <a:cubicBezTo>
                      <a:pt x="601" y="9073"/>
                      <a:pt x="751" y="8973"/>
                      <a:pt x="735" y="8773"/>
                    </a:cubicBezTo>
                    <a:cubicBezTo>
                      <a:pt x="634" y="5938"/>
                      <a:pt x="634" y="3102"/>
                      <a:pt x="701" y="300"/>
                    </a:cubicBezTo>
                    <a:cubicBezTo>
                      <a:pt x="701" y="100"/>
                      <a:pt x="543" y="0"/>
                      <a:pt x="3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5"/>
              <p:cNvSpPr/>
              <p:nvPr/>
            </p:nvSpPr>
            <p:spPr>
              <a:xfrm>
                <a:off x="1293283" y="2837052"/>
                <a:ext cx="144139" cy="44241"/>
              </a:xfrm>
              <a:custGeom>
                <a:avLst/>
                <a:gdLst/>
                <a:ahLst/>
                <a:cxnLst/>
                <a:rect l="l" t="t" r="r" b="b"/>
                <a:pathLst>
                  <a:path w="7057" h="2166" extrusionOk="0">
                    <a:moveTo>
                      <a:pt x="386" y="1"/>
                    </a:moveTo>
                    <a:cubicBezTo>
                      <a:pt x="87" y="1"/>
                      <a:pt x="0" y="483"/>
                      <a:pt x="352" y="630"/>
                    </a:cubicBezTo>
                    <a:cubicBezTo>
                      <a:pt x="2387" y="1397"/>
                      <a:pt x="4489" y="1898"/>
                      <a:pt x="6657" y="2165"/>
                    </a:cubicBezTo>
                    <a:cubicBezTo>
                      <a:pt x="6667" y="2166"/>
                      <a:pt x="6677" y="2166"/>
                      <a:pt x="6687" y="2166"/>
                    </a:cubicBezTo>
                    <a:cubicBezTo>
                      <a:pt x="7057" y="2166"/>
                      <a:pt x="7047" y="1563"/>
                      <a:pt x="6657" y="1531"/>
                    </a:cubicBezTo>
                    <a:cubicBezTo>
                      <a:pt x="4522" y="1297"/>
                      <a:pt x="2487" y="797"/>
                      <a:pt x="519" y="30"/>
                    </a:cubicBezTo>
                    <a:cubicBezTo>
                      <a:pt x="471" y="10"/>
                      <a:pt x="427"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5"/>
              <p:cNvSpPr/>
              <p:nvPr/>
            </p:nvSpPr>
            <p:spPr>
              <a:xfrm>
                <a:off x="1413913" y="2786562"/>
                <a:ext cx="21487" cy="165320"/>
              </a:xfrm>
              <a:custGeom>
                <a:avLst/>
                <a:gdLst/>
                <a:ahLst/>
                <a:cxnLst/>
                <a:rect l="l" t="t" r="r" b="b"/>
                <a:pathLst>
                  <a:path w="1052" h="8094" extrusionOk="0">
                    <a:moveTo>
                      <a:pt x="747" y="0"/>
                    </a:moveTo>
                    <a:cubicBezTo>
                      <a:pt x="593" y="0"/>
                      <a:pt x="434" y="100"/>
                      <a:pt x="417" y="300"/>
                    </a:cubicBezTo>
                    <a:cubicBezTo>
                      <a:pt x="417" y="2802"/>
                      <a:pt x="284" y="5304"/>
                      <a:pt x="17" y="7806"/>
                    </a:cubicBezTo>
                    <a:cubicBezTo>
                      <a:pt x="1" y="8001"/>
                      <a:pt x="144" y="8093"/>
                      <a:pt x="299" y="8093"/>
                    </a:cubicBezTo>
                    <a:cubicBezTo>
                      <a:pt x="460" y="8093"/>
                      <a:pt x="634" y="7993"/>
                      <a:pt x="651" y="7806"/>
                    </a:cubicBezTo>
                    <a:cubicBezTo>
                      <a:pt x="884" y="5304"/>
                      <a:pt x="1051" y="2802"/>
                      <a:pt x="1051" y="300"/>
                    </a:cubicBezTo>
                    <a:cubicBezTo>
                      <a:pt x="1051" y="100"/>
                      <a:pt x="901"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5"/>
              <p:cNvSpPr/>
              <p:nvPr/>
            </p:nvSpPr>
            <p:spPr>
              <a:xfrm>
                <a:off x="829635" y="3485526"/>
                <a:ext cx="538995" cy="501761"/>
              </a:xfrm>
              <a:custGeom>
                <a:avLst/>
                <a:gdLst/>
                <a:ahLst/>
                <a:cxnLst/>
                <a:rect l="l" t="t" r="r" b="b"/>
                <a:pathLst>
                  <a:path w="26389" h="24566" extrusionOk="0">
                    <a:moveTo>
                      <a:pt x="13485" y="583"/>
                    </a:moveTo>
                    <a:cubicBezTo>
                      <a:pt x="16497" y="583"/>
                      <a:pt x="19041" y="2905"/>
                      <a:pt x="21051" y="4974"/>
                    </a:cubicBezTo>
                    <a:cubicBezTo>
                      <a:pt x="26021" y="10044"/>
                      <a:pt x="25354" y="17616"/>
                      <a:pt x="19717" y="21886"/>
                    </a:cubicBezTo>
                    <a:cubicBezTo>
                      <a:pt x="17775" y="23339"/>
                      <a:pt x="15551" y="24007"/>
                      <a:pt x="13333" y="24007"/>
                    </a:cubicBezTo>
                    <a:cubicBezTo>
                      <a:pt x="10103" y="24007"/>
                      <a:pt x="6887" y="22590"/>
                      <a:pt x="4573" y="20118"/>
                    </a:cubicBezTo>
                    <a:cubicBezTo>
                      <a:pt x="443" y="15722"/>
                      <a:pt x="1268" y="8566"/>
                      <a:pt x="5387" y="4526"/>
                    </a:cubicBezTo>
                    <a:lnTo>
                      <a:pt x="5387" y="4526"/>
                    </a:lnTo>
                    <a:cubicBezTo>
                      <a:pt x="7405" y="2860"/>
                      <a:pt x="9541" y="1373"/>
                      <a:pt x="12145" y="737"/>
                    </a:cubicBezTo>
                    <a:cubicBezTo>
                      <a:pt x="12601" y="632"/>
                      <a:pt x="13048" y="583"/>
                      <a:pt x="13485" y="583"/>
                    </a:cubicBezTo>
                    <a:close/>
                    <a:moveTo>
                      <a:pt x="13155" y="1"/>
                    </a:moveTo>
                    <a:cubicBezTo>
                      <a:pt x="10122" y="1"/>
                      <a:pt x="7355" y="2100"/>
                      <a:pt x="5063" y="4002"/>
                    </a:cubicBezTo>
                    <a:lnTo>
                      <a:pt x="5063" y="4002"/>
                    </a:lnTo>
                    <a:cubicBezTo>
                      <a:pt x="5021" y="4015"/>
                      <a:pt x="4979" y="4038"/>
                      <a:pt x="4940" y="4073"/>
                    </a:cubicBezTo>
                    <a:cubicBezTo>
                      <a:pt x="4878" y="4134"/>
                      <a:pt x="4817" y="4195"/>
                      <a:pt x="4756" y="4257"/>
                    </a:cubicBezTo>
                    <a:lnTo>
                      <a:pt x="4756" y="4257"/>
                    </a:lnTo>
                    <a:cubicBezTo>
                      <a:pt x="4615" y="4375"/>
                      <a:pt x="4476" y="4492"/>
                      <a:pt x="4339" y="4607"/>
                    </a:cubicBezTo>
                    <a:cubicBezTo>
                      <a:pt x="4259" y="4669"/>
                      <a:pt x="4231" y="4748"/>
                      <a:pt x="4239" y="4825"/>
                    </a:cubicBezTo>
                    <a:lnTo>
                      <a:pt x="4239" y="4825"/>
                    </a:lnTo>
                    <a:cubicBezTo>
                      <a:pt x="641" y="9039"/>
                      <a:pt x="0" y="15686"/>
                      <a:pt x="3739" y="20085"/>
                    </a:cubicBezTo>
                    <a:cubicBezTo>
                      <a:pt x="6223" y="23032"/>
                      <a:pt x="9642" y="24566"/>
                      <a:pt x="13116" y="24566"/>
                    </a:cubicBezTo>
                    <a:cubicBezTo>
                      <a:pt x="15658" y="24566"/>
                      <a:pt x="18229" y="23744"/>
                      <a:pt x="20484" y="22053"/>
                    </a:cubicBezTo>
                    <a:cubicBezTo>
                      <a:pt x="26121" y="17816"/>
                      <a:pt x="26388" y="10111"/>
                      <a:pt x="21918" y="5007"/>
                    </a:cubicBezTo>
                    <a:cubicBezTo>
                      <a:pt x="19717" y="2439"/>
                      <a:pt x="16848" y="104"/>
                      <a:pt x="13346" y="4"/>
                    </a:cubicBezTo>
                    <a:cubicBezTo>
                      <a:pt x="13282" y="2"/>
                      <a:pt x="13219" y="1"/>
                      <a:pt x="13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5"/>
              <p:cNvSpPr/>
              <p:nvPr/>
            </p:nvSpPr>
            <p:spPr>
              <a:xfrm>
                <a:off x="513660" y="3172329"/>
                <a:ext cx="180455" cy="164605"/>
              </a:xfrm>
              <a:custGeom>
                <a:avLst/>
                <a:gdLst/>
                <a:ahLst/>
                <a:cxnLst/>
                <a:rect l="l" t="t" r="r" b="b"/>
                <a:pathLst>
                  <a:path w="8835" h="8059" extrusionOk="0">
                    <a:moveTo>
                      <a:pt x="4462" y="641"/>
                    </a:moveTo>
                    <a:cubicBezTo>
                      <a:pt x="5100" y="641"/>
                      <a:pt x="5752" y="903"/>
                      <a:pt x="6433" y="1528"/>
                    </a:cubicBezTo>
                    <a:cubicBezTo>
                      <a:pt x="8034" y="2995"/>
                      <a:pt x="8167" y="5063"/>
                      <a:pt x="6600" y="6598"/>
                    </a:cubicBezTo>
                    <a:cubicBezTo>
                      <a:pt x="6004" y="7179"/>
                      <a:pt x="5275" y="7431"/>
                      <a:pt x="4537" y="7431"/>
                    </a:cubicBezTo>
                    <a:cubicBezTo>
                      <a:pt x="3582" y="7431"/>
                      <a:pt x="2612" y="7009"/>
                      <a:pt x="1896" y="6331"/>
                    </a:cubicBezTo>
                    <a:cubicBezTo>
                      <a:pt x="570" y="5071"/>
                      <a:pt x="924" y="2922"/>
                      <a:pt x="2075" y="1684"/>
                    </a:cubicBezTo>
                    <a:lnTo>
                      <a:pt x="2075" y="1684"/>
                    </a:lnTo>
                    <a:cubicBezTo>
                      <a:pt x="2875" y="1055"/>
                      <a:pt x="3658" y="641"/>
                      <a:pt x="4462" y="641"/>
                    </a:cubicBezTo>
                    <a:close/>
                    <a:moveTo>
                      <a:pt x="4548" y="1"/>
                    </a:moveTo>
                    <a:cubicBezTo>
                      <a:pt x="3635" y="1"/>
                      <a:pt x="2706" y="431"/>
                      <a:pt x="1769" y="1149"/>
                    </a:cubicBezTo>
                    <a:lnTo>
                      <a:pt x="1769" y="1149"/>
                    </a:lnTo>
                    <a:cubicBezTo>
                      <a:pt x="1732" y="1165"/>
                      <a:pt x="1696" y="1190"/>
                      <a:pt x="1663" y="1227"/>
                    </a:cubicBezTo>
                    <a:cubicBezTo>
                      <a:pt x="1657" y="1234"/>
                      <a:pt x="1651" y="1240"/>
                      <a:pt x="1645" y="1246"/>
                    </a:cubicBezTo>
                    <a:lnTo>
                      <a:pt x="1645" y="1246"/>
                    </a:lnTo>
                    <a:cubicBezTo>
                      <a:pt x="1584" y="1294"/>
                      <a:pt x="1524" y="1344"/>
                      <a:pt x="1463" y="1394"/>
                    </a:cubicBezTo>
                    <a:cubicBezTo>
                      <a:pt x="1399" y="1451"/>
                      <a:pt x="1368" y="1516"/>
                      <a:pt x="1362" y="1580"/>
                    </a:cubicBezTo>
                    <a:lnTo>
                      <a:pt x="1362" y="1580"/>
                    </a:lnTo>
                    <a:cubicBezTo>
                      <a:pt x="298" y="2970"/>
                      <a:pt x="1" y="5055"/>
                      <a:pt x="1196" y="6464"/>
                    </a:cubicBezTo>
                    <a:cubicBezTo>
                      <a:pt x="2039" y="7451"/>
                      <a:pt x="3275" y="8058"/>
                      <a:pt x="4505" y="8058"/>
                    </a:cubicBezTo>
                    <a:cubicBezTo>
                      <a:pt x="5271" y="8058"/>
                      <a:pt x="6034" y="7823"/>
                      <a:pt x="6700" y="7298"/>
                    </a:cubicBezTo>
                    <a:cubicBezTo>
                      <a:pt x="8701" y="5731"/>
                      <a:pt x="8835" y="3262"/>
                      <a:pt x="7200" y="1394"/>
                    </a:cubicBezTo>
                    <a:cubicBezTo>
                      <a:pt x="6336" y="420"/>
                      <a:pt x="5450" y="1"/>
                      <a:pt x="4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5"/>
              <p:cNvSpPr/>
              <p:nvPr/>
            </p:nvSpPr>
            <p:spPr>
              <a:xfrm>
                <a:off x="1461911" y="3154661"/>
                <a:ext cx="237829" cy="216771"/>
              </a:xfrm>
              <a:custGeom>
                <a:avLst/>
                <a:gdLst/>
                <a:ahLst/>
                <a:cxnLst/>
                <a:rect l="l" t="t" r="r" b="b"/>
                <a:pathLst>
                  <a:path w="11644" h="10613" extrusionOk="0">
                    <a:moveTo>
                      <a:pt x="5911" y="654"/>
                    </a:moveTo>
                    <a:cubicBezTo>
                      <a:pt x="6784" y="654"/>
                      <a:pt x="7675" y="1010"/>
                      <a:pt x="8608" y="1859"/>
                    </a:cubicBezTo>
                    <a:cubicBezTo>
                      <a:pt x="10810" y="3860"/>
                      <a:pt x="10977" y="6729"/>
                      <a:pt x="8808" y="8831"/>
                    </a:cubicBezTo>
                    <a:cubicBezTo>
                      <a:pt x="7989" y="9636"/>
                      <a:pt x="6989" y="9985"/>
                      <a:pt x="5978" y="9985"/>
                    </a:cubicBezTo>
                    <a:cubicBezTo>
                      <a:pt x="4687" y="9985"/>
                      <a:pt x="3377" y="9414"/>
                      <a:pt x="2404" y="8497"/>
                    </a:cubicBezTo>
                    <a:cubicBezTo>
                      <a:pt x="592" y="6783"/>
                      <a:pt x="1008" y="3939"/>
                      <a:pt x="2495" y="2217"/>
                    </a:cubicBezTo>
                    <a:lnTo>
                      <a:pt x="2495" y="2217"/>
                    </a:lnTo>
                    <a:cubicBezTo>
                      <a:pt x="3636" y="1279"/>
                      <a:pt x="4757" y="654"/>
                      <a:pt x="5911" y="654"/>
                    </a:cubicBezTo>
                    <a:close/>
                    <a:moveTo>
                      <a:pt x="6008" y="1"/>
                    </a:moveTo>
                    <a:cubicBezTo>
                      <a:pt x="4804" y="1"/>
                      <a:pt x="3576" y="580"/>
                      <a:pt x="2333" y="1541"/>
                    </a:cubicBezTo>
                    <a:lnTo>
                      <a:pt x="2333" y="1541"/>
                    </a:lnTo>
                    <a:cubicBezTo>
                      <a:pt x="2289" y="1557"/>
                      <a:pt x="2245" y="1584"/>
                      <a:pt x="2204" y="1625"/>
                    </a:cubicBezTo>
                    <a:cubicBezTo>
                      <a:pt x="2184" y="1647"/>
                      <a:pt x="2164" y="1668"/>
                      <a:pt x="2144" y="1689"/>
                    </a:cubicBezTo>
                    <a:lnTo>
                      <a:pt x="2144" y="1689"/>
                    </a:lnTo>
                    <a:cubicBezTo>
                      <a:pt x="2075" y="1745"/>
                      <a:pt x="2006" y="1801"/>
                      <a:pt x="1937" y="1859"/>
                    </a:cubicBezTo>
                    <a:cubicBezTo>
                      <a:pt x="1863" y="1916"/>
                      <a:pt x="1833" y="1986"/>
                      <a:pt x="1836" y="2055"/>
                    </a:cubicBezTo>
                    <a:lnTo>
                      <a:pt x="1836" y="2055"/>
                    </a:lnTo>
                    <a:cubicBezTo>
                      <a:pt x="420" y="3881"/>
                      <a:pt x="0" y="6619"/>
                      <a:pt x="1603" y="8530"/>
                    </a:cubicBezTo>
                    <a:cubicBezTo>
                      <a:pt x="2694" y="9806"/>
                      <a:pt x="4317" y="10612"/>
                      <a:pt x="5941" y="10612"/>
                    </a:cubicBezTo>
                    <a:cubicBezTo>
                      <a:pt x="6950" y="10612"/>
                      <a:pt x="7960" y="10301"/>
                      <a:pt x="8842" y="9598"/>
                    </a:cubicBezTo>
                    <a:cubicBezTo>
                      <a:pt x="11444" y="7563"/>
                      <a:pt x="11644" y="4327"/>
                      <a:pt x="9476" y="1859"/>
                    </a:cubicBezTo>
                    <a:cubicBezTo>
                      <a:pt x="8347" y="558"/>
                      <a:pt x="7189" y="1"/>
                      <a:pt x="60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5"/>
              <p:cNvSpPr/>
              <p:nvPr/>
            </p:nvSpPr>
            <p:spPr>
              <a:xfrm>
                <a:off x="730880" y="3369409"/>
                <a:ext cx="119425" cy="109049"/>
              </a:xfrm>
              <a:custGeom>
                <a:avLst/>
                <a:gdLst/>
                <a:ahLst/>
                <a:cxnLst/>
                <a:rect l="l" t="t" r="r" b="b"/>
                <a:pathLst>
                  <a:path w="5847" h="5339" extrusionOk="0">
                    <a:moveTo>
                      <a:pt x="459" y="1"/>
                    </a:moveTo>
                    <a:cubicBezTo>
                      <a:pt x="212" y="1"/>
                      <a:pt x="0" y="310"/>
                      <a:pt x="234" y="518"/>
                    </a:cubicBezTo>
                    <a:cubicBezTo>
                      <a:pt x="1969" y="2019"/>
                      <a:pt x="3603" y="3587"/>
                      <a:pt x="5205" y="5255"/>
                    </a:cubicBezTo>
                    <a:cubicBezTo>
                      <a:pt x="5263" y="5313"/>
                      <a:pt x="5329" y="5338"/>
                      <a:pt x="5395" y="5338"/>
                    </a:cubicBezTo>
                    <a:cubicBezTo>
                      <a:pt x="5628" y="5338"/>
                      <a:pt x="5847" y="5022"/>
                      <a:pt x="5638" y="4788"/>
                    </a:cubicBezTo>
                    <a:cubicBezTo>
                      <a:pt x="4070" y="3153"/>
                      <a:pt x="2403" y="1586"/>
                      <a:pt x="668" y="84"/>
                    </a:cubicBezTo>
                    <a:cubicBezTo>
                      <a:pt x="602" y="26"/>
                      <a:pt x="529"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5"/>
              <p:cNvSpPr/>
              <p:nvPr/>
            </p:nvSpPr>
            <p:spPr>
              <a:xfrm>
                <a:off x="734822" y="3358074"/>
                <a:ext cx="67545" cy="86827"/>
              </a:xfrm>
              <a:custGeom>
                <a:avLst/>
                <a:gdLst/>
                <a:ahLst/>
                <a:cxnLst/>
                <a:rect l="l" t="t" r="r" b="b"/>
                <a:pathLst>
                  <a:path w="3307" h="4251" extrusionOk="0">
                    <a:moveTo>
                      <a:pt x="2967" y="1"/>
                    </a:moveTo>
                    <a:cubicBezTo>
                      <a:pt x="2949" y="1"/>
                      <a:pt x="2930" y="2"/>
                      <a:pt x="2910" y="6"/>
                    </a:cubicBezTo>
                    <a:cubicBezTo>
                      <a:pt x="2076" y="72"/>
                      <a:pt x="1242" y="172"/>
                      <a:pt x="408" y="273"/>
                    </a:cubicBezTo>
                    <a:cubicBezTo>
                      <a:pt x="161" y="303"/>
                      <a:pt x="29" y="477"/>
                      <a:pt x="90" y="688"/>
                    </a:cubicBezTo>
                    <a:lnTo>
                      <a:pt x="90" y="688"/>
                    </a:lnTo>
                    <a:cubicBezTo>
                      <a:pt x="28" y="754"/>
                      <a:pt x="1" y="851"/>
                      <a:pt x="41" y="973"/>
                    </a:cubicBezTo>
                    <a:cubicBezTo>
                      <a:pt x="375" y="2007"/>
                      <a:pt x="742" y="3008"/>
                      <a:pt x="1142" y="4009"/>
                    </a:cubicBezTo>
                    <a:cubicBezTo>
                      <a:pt x="1212" y="4176"/>
                      <a:pt x="1346" y="4250"/>
                      <a:pt x="1471" y="4250"/>
                    </a:cubicBezTo>
                    <a:cubicBezTo>
                      <a:pt x="1645" y="4250"/>
                      <a:pt x="1801" y="4108"/>
                      <a:pt x="1743" y="3875"/>
                    </a:cubicBezTo>
                    <a:cubicBezTo>
                      <a:pt x="1538" y="2824"/>
                      <a:pt x="1232" y="1825"/>
                      <a:pt x="846" y="854"/>
                    </a:cubicBezTo>
                    <a:lnTo>
                      <a:pt x="846" y="854"/>
                    </a:lnTo>
                    <a:cubicBezTo>
                      <a:pt x="1534" y="771"/>
                      <a:pt x="2222" y="689"/>
                      <a:pt x="2910" y="606"/>
                    </a:cubicBezTo>
                    <a:cubicBezTo>
                      <a:pt x="3259" y="574"/>
                      <a:pt x="3306" y="1"/>
                      <a:pt x="2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5"/>
              <p:cNvSpPr/>
              <p:nvPr/>
            </p:nvSpPr>
            <p:spPr>
              <a:xfrm>
                <a:off x="1323634" y="3416060"/>
                <a:ext cx="98714" cy="93056"/>
              </a:xfrm>
              <a:custGeom>
                <a:avLst/>
                <a:gdLst/>
                <a:ahLst/>
                <a:cxnLst/>
                <a:rect l="l" t="t" r="r" b="b"/>
                <a:pathLst>
                  <a:path w="4833" h="4556" extrusionOk="0">
                    <a:moveTo>
                      <a:pt x="4382" y="1"/>
                    </a:moveTo>
                    <a:cubicBezTo>
                      <a:pt x="4309" y="1"/>
                      <a:pt x="4234" y="31"/>
                      <a:pt x="4170" y="102"/>
                    </a:cubicBezTo>
                    <a:lnTo>
                      <a:pt x="234" y="4038"/>
                    </a:lnTo>
                    <a:cubicBezTo>
                      <a:pt x="0" y="4246"/>
                      <a:pt x="232" y="4556"/>
                      <a:pt x="472" y="4556"/>
                    </a:cubicBezTo>
                    <a:cubicBezTo>
                      <a:pt x="540" y="4556"/>
                      <a:pt x="609" y="4531"/>
                      <a:pt x="668" y="4472"/>
                    </a:cubicBezTo>
                    <a:cubicBezTo>
                      <a:pt x="1969" y="3171"/>
                      <a:pt x="3303" y="1837"/>
                      <a:pt x="4604" y="536"/>
                    </a:cubicBezTo>
                    <a:cubicBezTo>
                      <a:pt x="4833" y="307"/>
                      <a:pt x="4616" y="1"/>
                      <a:pt x="4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5"/>
              <p:cNvSpPr/>
              <p:nvPr/>
            </p:nvSpPr>
            <p:spPr>
              <a:xfrm>
                <a:off x="1363585" y="3402355"/>
                <a:ext cx="60560" cy="75756"/>
              </a:xfrm>
              <a:custGeom>
                <a:avLst/>
                <a:gdLst/>
                <a:ahLst/>
                <a:cxnLst/>
                <a:rect l="l" t="t" r="r" b="b"/>
                <a:pathLst>
                  <a:path w="2965" h="3709" extrusionOk="0">
                    <a:moveTo>
                      <a:pt x="485" y="1"/>
                    </a:moveTo>
                    <a:cubicBezTo>
                      <a:pt x="130" y="1"/>
                      <a:pt x="0" y="543"/>
                      <a:pt x="380" y="606"/>
                    </a:cubicBezTo>
                    <a:cubicBezTo>
                      <a:pt x="453" y="623"/>
                      <a:pt x="544" y="629"/>
                      <a:pt x="646" y="629"/>
                    </a:cubicBezTo>
                    <a:cubicBezTo>
                      <a:pt x="834" y="629"/>
                      <a:pt x="1058" y="610"/>
                      <a:pt x="1272" y="610"/>
                    </a:cubicBezTo>
                    <a:cubicBezTo>
                      <a:pt x="1630" y="610"/>
                      <a:pt x="1961" y="662"/>
                      <a:pt x="2047" y="940"/>
                    </a:cubicBezTo>
                    <a:cubicBezTo>
                      <a:pt x="2181" y="1307"/>
                      <a:pt x="2181" y="1807"/>
                      <a:pt x="2214" y="2174"/>
                    </a:cubicBezTo>
                    <a:cubicBezTo>
                      <a:pt x="2248" y="2608"/>
                      <a:pt x="2281" y="3008"/>
                      <a:pt x="2314" y="3408"/>
                    </a:cubicBezTo>
                    <a:cubicBezTo>
                      <a:pt x="2348" y="3609"/>
                      <a:pt x="2514" y="3709"/>
                      <a:pt x="2669" y="3709"/>
                    </a:cubicBezTo>
                    <a:cubicBezTo>
                      <a:pt x="2823" y="3709"/>
                      <a:pt x="2965" y="3609"/>
                      <a:pt x="2948" y="3408"/>
                    </a:cubicBezTo>
                    <a:cubicBezTo>
                      <a:pt x="2915" y="2808"/>
                      <a:pt x="2848" y="2207"/>
                      <a:pt x="2815" y="1640"/>
                    </a:cubicBezTo>
                    <a:cubicBezTo>
                      <a:pt x="2810" y="1583"/>
                      <a:pt x="2793" y="1534"/>
                      <a:pt x="2767" y="1494"/>
                    </a:cubicBezTo>
                    <a:lnTo>
                      <a:pt x="2767" y="1494"/>
                    </a:lnTo>
                    <a:cubicBezTo>
                      <a:pt x="2752" y="1166"/>
                      <a:pt x="2743" y="749"/>
                      <a:pt x="2581" y="506"/>
                    </a:cubicBezTo>
                    <a:cubicBezTo>
                      <a:pt x="2298" y="99"/>
                      <a:pt x="1958" y="30"/>
                      <a:pt x="1588" y="30"/>
                    </a:cubicBezTo>
                    <a:cubicBezTo>
                      <a:pt x="1397" y="30"/>
                      <a:pt x="1199" y="48"/>
                      <a:pt x="995" y="48"/>
                    </a:cubicBezTo>
                    <a:cubicBezTo>
                      <a:pt x="848" y="48"/>
                      <a:pt x="698" y="39"/>
                      <a:pt x="546" y="6"/>
                    </a:cubicBezTo>
                    <a:cubicBezTo>
                      <a:pt x="525" y="2"/>
                      <a:pt x="505" y="1"/>
                      <a:pt x="4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5"/>
              <p:cNvSpPr/>
              <p:nvPr/>
            </p:nvSpPr>
            <p:spPr>
              <a:xfrm>
                <a:off x="1051103" y="3343082"/>
                <a:ext cx="25531" cy="87337"/>
              </a:xfrm>
              <a:custGeom>
                <a:avLst/>
                <a:gdLst/>
                <a:ahLst/>
                <a:cxnLst/>
                <a:rect l="l" t="t" r="r" b="b"/>
                <a:pathLst>
                  <a:path w="1250" h="4276" extrusionOk="0">
                    <a:moveTo>
                      <a:pt x="867" y="0"/>
                    </a:moveTo>
                    <a:cubicBezTo>
                      <a:pt x="744" y="0"/>
                      <a:pt x="620" y="62"/>
                      <a:pt x="568" y="206"/>
                    </a:cubicBezTo>
                    <a:cubicBezTo>
                      <a:pt x="134" y="1440"/>
                      <a:pt x="1" y="2708"/>
                      <a:pt x="101" y="3975"/>
                    </a:cubicBezTo>
                    <a:cubicBezTo>
                      <a:pt x="117" y="4175"/>
                      <a:pt x="284" y="4276"/>
                      <a:pt x="443" y="4276"/>
                    </a:cubicBezTo>
                    <a:cubicBezTo>
                      <a:pt x="601" y="4276"/>
                      <a:pt x="751" y="4175"/>
                      <a:pt x="735" y="3975"/>
                    </a:cubicBezTo>
                    <a:cubicBezTo>
                      <a:pt x="635" y="2741"/>
                      <a:pt x="768" y="1574"/>
                      <a:pt x="1168" y="373"/>
                    </a:cubicBezTo>
                    <a:cubicBezTo>
                      <a:pt x="1249" y="150"/>
                      <a:pt x="1059"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5"/>
              <p:cNvSpPr/>
              <p:nvPr/>
            </p:nvSpPr>
            <p:spPr>
              <a:xfrm>
                <a:off x="1093894" y="3202925"/>
                <a:ext cx="55801" cy="64584"/>
              </a:xfrm>
              <a:custGeom>
                <a:avLst/>
                <a:gdLst/>
                <a:ahLst/>
                <a:cxnLst/>
                <a:rect l="l" t="t" r="r" b="b"/>
                <a:pathLst>
                  <a:path w="2732" h="3162" extrusionOk="0">
                    <a:moveTo>
                      <a:pt x="2365" y="1"/>
                    </a:moveTo>
                    <a:cubicBezTo>
                      <a:pt x="2327" y="1"/>
                      <a:pt x="2286" y="10"/>
                      <a:pt x="2242" y="30"/>
                    </a:cubicBezTo>
                    <a:cubicBezTo>
                      <a:pt x="1041" y="497"/>
                      <a:pt x="207" y="1497"/>
                      <a:pt x="41" y="2765"/>
                    </a:cubicBezTo>
                    <a:cubicBezTo>
                      <a:pt x="1" y="3005"/>
                      <a:pt x="201" y="3161"/>
                      <a:pt x="382" y="3161"/>
                    </a:cubicBezTo>
                    <a:cubicBezTo>
                      <a:pt x="502" y="3161"/>
                      <a:pt x="614" y="3092"/>
                      <a:pt x="641" y="2932"/>
                    </a:cubicBezTo>
                    <a:cubicBezTo>
                      <a:pt x="774" y="1898"/>
                      <a:pt x="1408" y="997"/>
                      <a:pt x="2409" y="630"/>
                    </a:cubicBezTo>
                    <a:cubicBezTo>
                      <a:pt x="2732" y="483"/>
                      <a:pt x="2641" y="1"/>
                      <a:pt x="2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5"/>
              <p:cNvSpPr/>
              <p:nvPr/>
            </p:nvSpPr>
            <p:spPr>
              <a:xfrm>
                <a:off x="1204332" y="3097879"/>
                <a:ext cx="87970" cy="50491"/>
              </a:xfrm>
              <a:custGeom>
                <a:avLst/>
                <a:gdLst/>
                <a:ahLst/>
                <a:cxnLst/>
                <a:rect l="l" t="t" r="r" b="b"/>
                <a:pathLst>
                  <a:path w="4307" h="2472" extrusionOk="0">
                    <a:moveTo>
                      <a:pt x="3938" y="1"/>
                    </a:moveTo>
                    <a:cubicBezTo>
                      <a:pt x="3928" y="1"/>
                      <a:pt x="3918" y="1"/>
                      <a:pt x="3907" y="2"/>
                    </a:cubicBezTo>
                    <a:cubicBezTo>
                      <a:pt x="2473" y="202"/>
                      <a:pt x="1172" y="836"/>
                      <a:pt x="204" y="1937"/>
                    </a:cubicBezTo>
                    <a:cubicBezTo>
                      <a:pt x="1" y="2166"/>
                      <a:pt x="204" y="2472"/>
                      <a:pt x="431" y="2472"/>
                    </a:cubicBezTo>
                    <a:cubicBezTo>
                      <a:pt x="501" y="2472"/>
                      <a:pt x="574" y="2442"/>
                      <a:pt x="638" y="2371"/>
                    </a:cubicBezTo>
                    <a:cubicBezTo>
                      <a:pt x="1505" y="1403"/>
                      <a:pt x="2639" y="803"/>
                      <a:pt x="3907" y="636"/>
                    </a:cubicBezTo>
                    <a:cubicBezTo>
                      <a:pt x="4296" y="571"/>
                      <a:pt x="4307" y="1"/>
                      <a:pt x="3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5"/>
              <p:cNvSpPr/>
              <p:nvPr/>
            </p:nvSpPr>
            <p:spPr>
              <a:xfrm>
                <a:off x="1536218" y="3278457"/>
                <a:ext cx="16360" cy="12970"/>
              </a:xfrm>
              <a:custGeom>
                <a:avLst/>
                <a:gdLst/>
                <a:ahLst/>
                <a:cxnLst/>
                <a:rect l="l" t="t" r="r" b="b"/>
                <a:pathLst>
                  <a:path w="801" h="635" extrusionOk="0">
                    <a:moveTo>
                      <a:pt x="400" y="1"/>
                    </a:moveTo>
                    <a:cubicBezTo>
                      <a:pt x="0" y="1"/>
                      <a:pt x="0" y="635"/>
                      <a:pt x="400" y="635"/>
                    </a:cubicBezTo>
                    <a:cubicBezTo>
                      <a:pt x="801" y="635"/>
                      <a:pt x="801"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5"/>
              <p:cNvSpPr/>
              <p:nvPr/>
            </p:nvSpPr>
            <p:spPr>
              <a:xfrm>
                <a:off x="1546430" y="3234175"/>
                <a:ext cx="16360" cy="12970"/>
              </a:xfrm>
              <a:custGeom>
                <a:avLst/>
                <a:gdLst/>
                <a:ahLst/>
                <a:cxnLst/>
                <a:rect l="l" t="t" r="r" b="b"/>
                <a:pathLst>
                  <a:path w="801" h="635" extrusionOk="0">
                    <a:moveTo>
                      <a:pt x="401" y="1"/>
                    </a:moveTo>
                    <a:cubicBezTo>
                      <a:pt x="0" y="1"/>
                      <a:pt x="0" y="634"/>
                      <a:pt x="401" y="634"/>
                    </a:cubicBezTo>
                    <a:cubicBezTo>
                      <a:pt x="801" y="634"/>
                      <a:pt x="801"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5"/>
              <p:cNvSpPr/>
              <p:nvPr/>
            </p:nvSpPr>
            <p:spPr>
              <a:xfrm>
                <a:off x="1575719" y="3292101"/>
                <a:ext cx="16381" cy="12949"/>
              </a:xfrm>
              <a:custGeom>
                <a:avLst/>
                <a:gdLst/>
                <a:ahLst/>
                <a:cxnLst/>
                <a:rect l="l" t="t" r="r" b="b"/>
                <a:pathLst>
                  <a:path w="802" h="634" extrusionOk="0">
                    <a:moveTo>
                      <a:pt x="401" y="0"/>
                    </a:moveTo>
                    <a:cubicBezTo>
                      <a:pt x="1" y="0"/>
                      <a:pt x="1" y="634"/>
                      <a:pt x="401" y="634"/>
                    </a:cubicBezTo>
                    <a:cubicBezTo>
                      <a:pt x="801" y="634"/>
                      <a:pt x="801"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5"/>
              <p:cNvSpPr/>
              <p:nvPr/>
            </p:nvSpPr>
            <p:spPr>
              <a:xfrm>
                <a:off x="1613199" y="3252578"/>
                <a:ext cx="16360" cy="12970"/>
              </a:xfrm>
              <a:custGeom>
                <a:avLst/>
                <a:gdLst/>
                <a:ahLst/>
                <a:cxnLst/>
                <a:rect l="l" t="t" r="r" b="b"/>
                <a:pathLst>
                  <a:path w="801" h="635" extrusionOk="0">
                    <a:moveTo>
                      <a:pt x="401" y="0"/>
                    </a:moveTo>
                    <a:cubicBezTo>
                      <a:pt x="0" y="0"/>
                      <a:pt x="0" y="634"/>
                      <a:pt x="401" y="634"/>
                    </a:cubicBezTo>
                    <a:cubicBezTo>
                      <a:pt x="801" y="634"/>
                      <a:pt x="801"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5"/>
              <p:cNvSpPr/>
              <p:nvPr/>
            </p:nvSpPr>
            <p:spPr>
              <a:xfrm>
                <a:off x="1589343" y="3206929"/>
                <a:ext cx="16381" cy="12275"/>
              </a:xfrm>
              <a:custGeom>
                <a:avLst/>
                <a:gdLst/>
                <a:ahLst/>
                <a:cxnLst/>
                <a:rect l="l" t="t" r="r" b="b"/>
                <a:pathLst>
                  <a:path w="802" h="601" extrusionOk="0">
                    <a:moveTo>
                      <a:pt x="401" y="0"/>
                    </a:moveTo>
                    <a:cubicBezTo>
                      <a:pt x="1" y="0"/>
                      <a:pt x="1" y="601"/>
                      <a:pt x="401" y="601"/>
                    </a:cubicBezTo>
                    <a:cubicBezTo>
                      <a:pt x="801" y="601"/>
                      <a:pt x="801"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5"/>
              <p:cNvSpPr/>
              <p:nvPr/>
            </p:nvSpPr>
            <p:spPr>
              <a:xfrm>
                <a:off x="1580499" y="3254621"/>
                <a:ext cx="17055" cy="12970"/>
              </a:xfrm>
              <a:custGeom>
                <a:avLst/>
                <a:gdLst/>
                <a:ahLst/>
                <a:cxnLst/>
                <a:rect l="l" t="t" r="r" b="b"/>
                <a:pathLst>
                  <a:path w="835" h="635" extrusionOk="0">
                    <a:moveTo>
                      <a:pt x="434" y="0"/>
                    </a:moveTo>
                    <a:cubicBezTo>
                      <a:pt x="0" y="0"/>
                      <a:pt x="0" y="634"/>
                      <a:pt x="434" y="634"/>
                    </a:cubicBezTo>
                    <a:cubicBezTo>
                      <a:pt x="834" y="634"/>
                      <a:pt x="834"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5"/>
              <p:cNvSpPr/>
              <p:nvPr/>
            </p:nvSpPr>
            <p:spPr>
              <a:xfrm>
                <a:off x="1625454" y="3300945"/>
                <a:ext cx="16381" cy="12296"/>
              </a:xfrm>
              <a:custGeom>
                <a:avLst/>
                <a:gdLst/>
                <a:ahLst/>
                <a:cxnLst/>
                <a:rect l="l" t="t" r="r" b="b"/>
                <a:pathLst>
                  <a:path w="802" h="602" extrusionOk="0">
                    <a:moveTo>
                      <a:pt x="401" y="1"/>
                    </a:moveTo>
                    <a:cubicBezTo>
                      <a:pt x="1" y="1"/>
                      <a:pt x="1" y="601"/>
                      <a:pt x="401" y="601"/>
                    </a:cubicBezTo>
                    <a:cubicBezTo>
                      <a:pt x="801" y="601"/>
                      <a:pt x="801"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5"/>
              <p:cNvSpPr/>
              <p:nvPr/>
            </p:nvSpPr>
            <p:spPr>
              <a:xfrm>
                <a:off x="1008190" y="3523067"/>
                <a:ext cx="12970" cy="230986"/>
              </a:xfrm>
              <a:custGeom>
                <a:avLst/>
                <a:gdLst/>
                <a:ahLst/>
                <a:cxnLst/>
                <a:rect l="l" t="t" r="r" b="b"/>
                <a:pathLst>
                  <a:path w="635" h="11309" extrusionOk="0">
                    <a:moveTo>
                      <a:pt x="317" y="0"/>
                    </a:moveTo>
                    <a:cubicBezTo>
                      <a:pt x="159" y="0"/>
                      <a:pt x="0" y="100"/>
                      <a:pt x="0" y="300"/>
                    </a:cubicBezTo>
                    <a:lnTo>
                      <a:pt x="0" y="11008"/>
                    </a:lnTo>
                    <a:cubicBezTo>
                      <a:pt x="0" y="11208"/>
                      <a:pt x="159" y="11308"/>
                      <a:pt x="317" y="11308"/>
                    </a:cubicBezTo>
                    <a:cubicBezTo>
                      <a:pt x="476" y="11308"/>
                      <a:pt x="634" y="11208"/>
                      <a:pt x="634" y="11008"/>
                    </a:cubicBezTo>
                    <a:lnTo>
                      <a:pt x="634" y="300"/>
                    </a:lnTo>
                    <a:cubicBezTo>
                      <a:pt x="634" y="100"/>
                      <a:pt x="476"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5"/>
              <p:cNvSpPr/>
              <p:nvPr/>
            </p:nvSpPr>
            <p:spPr>
              <a:xfrm>
                <a:off x="1080413" y="3796271"/>
                <a:ext cx="12275" cy="196917"/>
              </a:xfrm>
              <a:custGeom>
                <a:avLst/>
                <a:gdLst/>
                <a:ahLst/>
                <a:cxnLst/>
                <a:rect l="l" t="t" r="r" b="b"/>
                <a:pathLst>
                  <a:path w="601" h="9641" extrusionOk="0">
                    <a:moveTo>
                      <a:pt x="300" y="0"/>
                    </a:moveTo>
                    <a:cubicBezTo>
                      <a:pt x="150" y="0"/>
                      <a:pt x="0" y="100"/>
                      <a:pt x="0" y="301"/>
                    </a:cubicBezTo>
                    <a:lnTo>
                      <a:pt x="0" y="9340"/>
                    </a:lnTo>
                    <a:cubicBezTo>
                      <a:pt x="0" y="9541"/>
                      <a:pt x="150" y="9641"/>
                      <a:pt x="300" y="9641"/>
                    </a:cubicBezTo>
                    <a:cubicBezTo>
                      <a:pt x="450" y="9641"/>
                      <a:pt x="601" y="9541"/>
                      <a:pt x="601" y="9340"/>
                    </a:cubicBezTo>
                    <a:lnTo>
                      <a:pt x="601" y="301"/>
                    </a:lnTo>
                    <a:cubicBezTo>
                      <a:pt x="601" y="100"/>
                      <a:pt x="450" y="0"/>
                      <a:pt x="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5"/>
              <p:cNvSpPr/>
              <p:nvPr/>
            </p:nvSpPr>
            <p:spPr>
              <a:xfrm>
                <a:off x="1148531" y="3502621"/>
                <a:ext cx="12970" cy="263687"/>
              </a:xfrm>
              <a:custGeom>
                <a:avLst/>
                <a:gdLst/>
                <a:ahLst/>
                <a:cxnLst/>
                <a:rect l="l" t="t" r="r" b="b"/>
                <a:pathLst>
                  <a:path w="635" h="12910" extrusionOk="0">
                    <a:moveTo>
                      <a:pt x="318" y="0"/>
                    </a:moveTo>
                    <a:cubicBezTo>
                      <a:pt x="159" y="0"/>
                      <a:pt x="1" y="101"/>
                      <a:pt x="1" y="301"/>
                    </a:cubicBezTo>
                    <a:lnTo>
                      <a:pt x="1" y="12609"/>
                    </a:lnTo>
                    <a:cubicBezTo>
                      <a:pt x="1" y="12810"/>
                      <a:pt x="159" y="12910"/>
                      <a:pt x="318" y="12910"/>
                    </a:cubicBezTo>
                    <a:cubicBezTo>
                      <a:pt x="476" y="12910"/>
                      <a:pt x="635" y="12810"/>
                      <a:pt x="635" y="12609"/>
                    </a:cubicBezTo>
                    <a:lnTo>
                      <a:pt x="635" y="301"/>
                    </a:lnTo>
                    <a:cubicBezTo>
                      <a:pt x="635" y="101"/>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5"/>
              <p:cNvSpPr/>
              <p:nvPr/>
            </p:nvSpPr>
            <p:spPr>
              <a:xfrm>
                <a:off x="1232334" y="3733077"/>
                <a:ext cx="12970" cy="205618"/>
              </a:xfrm>
              <a:custGeom>
                <a:avLst/>
                <a:gdLst/>
                <a:ahLst/>
                <a:cxnLst/>
                <a:rect l="l" t="t" r="r" b="b"/>
                <a:pathLst>
                  <a:path w="635" h="10067" extrusionOk="0">
                    <a:moveTo>
                      <a:pt x="318" y="1"/>
                    </a:moveTo>
                    <a:cubicBezTo>
                      <a:pt x="159" y="1"/>
                      <a:pt x="1" y="109"/>
                      <a:pt x="1" y="326"/>
                    </a:cubicBezTo>
                    <a:lnTo>
                      <a:pt x="1" y="9766"/>
                    </a:lnTo>
                    <a:cubicBezTo>
                      <a:pt x="1" y="9966"/>
                      <a:pt x="159" y="10066"/>
                      <a:pt x="318" y="10066"/>
                    </a:cubicBezTo>
                    <a:cubicBezTo>
                      <a:pt x="476" y="10066"/>
                      <a:pt x="635" y="9966"/>
                      <a:pt x="635" y="9766"/>
                    </a:cubicBezTo>
                    <a:lnTo>
                      <a:pt x="635" y="326"/>
                    </a:lnTo>
                    <a:cubicBezTo>
                      <a:pt x="635" y="109"/>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5"/>
              <p:cNvSpPr/>
              <p:nvPr/>
            </p:nvSpPr>
            <p:spPr>
              <a:xfrm>
                <a:off x="927798" y="3736488"/>
                <a:ext cx="12949" cy="172898"/>
              </a:xfrm>
              <a:custGeom>
                <a:avLst/>
                <a:gdLst/>
                <a:ahLst/>
                <a:cxnLst/>
                <a:rect l="l" t="t" r="r" b="b"/>
                <a:pathLst>
                  <a:path w="634" h="8465" extrusionOk="0">
                    <a:moveTo>
                      <a:pt x="317" y="0"/>
                    </a:moveTo>
                    <a:cubicBezTo>
                      <a:pt x="159" y="0"/>
                      <a:pt x="0" y="109"/>
                      <a:pt x="0" y="326"/>
                    </a:cubicBezTo>
                    <a:lnTo>
                      <a:pt x="0" y="8164"/>
                    </a:lnTo>
                    <a:cubicBezTo>
                      <a:pt x="0" y="8365"/>
                      <a:pt x="159" y="8465"/>
                      <a:pt x="317" y="8465"/>
                    </a:cubicBezTo>
                    <a:cubicBezTo>
                      <a:pt x="475" y="8465"/>
                      <a:pt x="634" y="8365"/>
                      <a:pt x="634" y="8164"/>
                    </a:cubicBezTo>
                    <a:lnTo>
                      <a:pt x="634" y="326"/>
                    </a:lnTo>
                    <a:cubicBezTo>
                      <a:pt x="634" y="109"/>
                      <a:pt x="475"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5"/>
              <p:cNvSpPr/>
              <p:nvPr/>
            </p:nvSpPr>
            <p:spPr>
              <a:xfrm>
                <a:off x="1077676" y="3492409"/>
                <a:ext cx="12970" cy="218037"/>
              </a:xfrm>
              <a:custGeom>
                <a:avLst/>
                <a:gdLst/>
                <a:ahLst/>
                <a:cxnLst/>
                <a:rect l="l" t="t" r="r" b="b"/>
                <a:pathLst>
                  <a:path w="635" h="10675" extrusionOk="0">
                    <a:moveTo>
                      <a:pt x="318" y="0"/>
                    </a:moveTo>
                    <a:cubicBezTo>
                      <a:pt x="159" y="0"/>
                      <a:pt x="1" y="100"/>
                      <a:pt x="1" y="300"/>
                    </a:cubicBezTo>
                    <a:lnTo>
                      <a:pt x="1" y="10374"/>
                    </a:lnTo>
                    <a:cubicBezTo>
                      <a:pt x="1" y="10574"/>
                      <a:pt x="159" y="10674"/>
                      <a:pt x="318" y="10674"/>
                    </a:cubicBezTo>
                    <a:cubicBezTo>
                      <a:pt x="476" y="10674"/>
                      <a:pt x="634" y="10574"/>
                      <a:pt x="634" y="10374"/>
                    </a:cubicBezTo>
                    <a:lnTo>
                      <a:pt x="634" y="300"/>
                    </a:lnTo>
                    <a:cubicBezTo>
                      <a:pt x="634" y="100"/>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5"/>
              <p:cNvSpPr/>
              <p:nvPr/>
            </p:nvSpPr>
            <p:spPr>
              <a:xfrm>
                <a:off x="1004779" y="3809895"/>
                <a:ext cx="12970" cy="154679"/>
              </a:xfrm>
              <a:custGeom>
                <a:avLst/>
                <a:gdLst/>
                <a:ahLst/>
                <a:cxnLst/>
                <a:rect l="l" t="t" r="r" b="b"/>
                <a:pathLst>
                  <a:path w="635" h="7573" extrusionOk="0">
                    <a:moveTo>
                      <a:pt x="317" y="1"/>
                    </a:moveTo>
                    <a:cubicBezTo>
                      <a:pt x="159" y="1"/>
                      <a:pt x="0" y="101"/>
                      <a:pt x="0" y="301"/>
                    </a:cubicBezTo>
                    <a:lnTo>
                      <a:pt x="0" y="7272"/>
                    </a:lnTo>
                    <a:cubicBezTo>
                      <a:pt x="0" y="7473"/>
                      <a:pt x="159" y="7573"/>
                      <a:pt x="317" y="7573"/>
                    </a:cubicBezTo>
                    <a:cubicBezTo>
                      <a:pt x="476" y="7573"/>
                      <a:pt x="634" y="7473"/>
                      <a:pt x="634" y="7272"/>
                    </a:cubicBezTo>
                    <a:lnTo>
                      <a:pt x="634" y="301"/>
                    </a:lnTo>
                    <a:cubicBezTo>
                      <a:pt x="634" y="101"/>
                      <a:pt x="476"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5"/>
              <p:cNvSpPr/>
              <p:nvPr/>
            </p:nvSpPr>
            <p:spPr>
              <a:xfrm>
                <a:off x="919607" y="3584383"/>
                <a:ext cx="12970" cy="104944"/>
              </a:xfrm>
              <a:custGeom>
                <a:avLst/>
                <a:gdLst/>
                <a:ahLst/>
                <a:cxnLst/>
                <a:rect l="l" t="t" r="r" b="b"/>
                <a:pathLst>
                  <a:path w="635" h="5138" extrusionOk="0">
                    <a:moveTo>
                      <a:pt x="318" y="0"/>
                    </a:moveTo>
                    <a:cubicBezTo>
                      <a:pt x="159" y="0"/>
                      <a:pt x="1" y="100"/>
                      <a:pt x="1" y="301"/>
                    </a:cubicBezTo>
                    <a:lnTo>
                      <a:pt x="1" y="4837"/>
                    </a:lnTo>
                    <a:cubicBezTo>
                      <a:pt x="1" y="5037"/>
                      <a:pt x="159" y="5137"/>
                      <a:pt x="318" y="5137"/>
                    </a:cubicBezTo>
                    <a:cubicBezTo>
                      <a:pt x="476" y="5137"/>
                      <a:pt x="635" y="5037"/>
                      <a:pt x="635" y="4837"/>
                    </a:cubicBezTo>
                    <a:lnTo>
                      <a:pt x="635" y="301"/>
                    </a:lnTo>
                    <a:cubicBezTo>
                      <a:pt x="635" y="100"/>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5"/>
              <p:cNvSpPr/>
              <p:nvPr/>
            </p:nvSpPr>
            <p:spPr>
              <a:xfrm>
                <a:off x="1242567" y="3572107"/>
                <a:ext cx="12949" cy="120630"/>
              </a:xfrm>
              <a:custGeom>
                <a:avLst/>
                <a:gdLst/>
                <a:ahLst/>
                <a:cxnLst/>
                <a:rect l="l" t="t" r="r" b="b"/>
                <a:pathLst>
                  <a:path w="634" h="5906" extrusionOk="0">
                    <a:moveTo>
                      <a:pt x="317" y="1"/>
                    </a:moveTo>
                    <a:cubicBezTo>
                      <a:pt x="159" y="1"/>
                      <a:pt x="0" y="101"/>
                      <a:pt x="0" y="301"/>
                    </a:cubicBezTo>
                    <a:lnTo>
                      <a:pt x="0" y="5605"/>
                    </a:lnTo>
                    <a:cubicBezTo>
                      <a:pt x="0" y="5805"/>
                      <a:pt x="159" y="5905"/>
                      <a:pt x="317" y="5905"/>
                    </a:cubicBezTo>
                    <a:cubicBezTo>
                      <a:pt x="475" y="5905"/>
                      <a:pt x="634" y="5805"/>
                      <a:pt x="634" y="5605"/>
                    </a:cubicBezTo>
                    <a:lnTo>
                      <a:pt x="634" y="301"/>
                    </a:lnTo>
                    <a:cubicBezTo>
                      <a:pt x="634" y="101"/>
                      <a:pt x="475"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5"/>
              <p:cNvSpPr/>
              <p:nvPr/>
            </p:nvSpPr>
            <p:spPr>
              <a:xfrm>
                <a:off x="1153984" y="3829646"/>
                <a:ext cx="12970" cy="143792"/>
              </a:xfrm>
              <a:custGeom>
                <a:avLst/>
                <a:gdLst/>
                <a:ahLst/>
                <a:cxnLst/>
                <a:rect l="l" t="t" r="r" b="b"/>
                <a:pathLst>
                  <a:path w="635" h="7040" extrusionOk="0">
                    <a:moveTo>
                      <a:pt x="318" y="1"/>
                    </a:moveTo>
                    <a:cubicBezTo>
                      <a:pt x="159" y="1"/>
                      <a:pt x="1" y="101"/>
                      <a:pt x="1" y="301"/>
                    </a:cubicBezTo>
                    <a:lnTo>
                      <a:pt x="1" y="6739"/>
                    </a:lnTo>
                    <a:cubicBezTo>
                      <a:pt x="1" y="6939"/>
                      <a:pt x="159" y="7039"/>
                      <a:pt x="318" y="7039"/>
                    </a:cubicBezTo>
                    <a:cubicBezTo>
                      <a:pt x="476" y="7039"/>
                      <a:pt x="634" y="6939"/>
                      <a:pt x="634" y="6739"/>
                    </a:cubicBezTo>
                    <a:lnTo>
                      <a:pt x="634" y="301"/>
                    </a:lnTo>
                    <a:cubicBezTo>
                      <a:pt x="634" y="101"/>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5"/>
              <p:cNvSpPr/>
              <p:nvPr/>
            </p:nvSpPr>
            <p:spPr>
              <a:xfrm>
                <a:off x="462455" y="3719964"/>
                <a:ext cx="92668" cy="126063"/>
              </a:xfrm>
              <a:custGeom>
                <a:avLst/>
                <a:gdLst/>
                <a:ahLst/>
                <a:cxnLst/>
                <a:rect l="l" t="t" r="r" b="b"/>
                <a:pathLst>
                  <a:path w="4537" h="6172" extrusionOk="0">
                    <a:moveTo>
                      <a:pt x="4220" y="0"/>
                    </a:moveTo>
                    <a:cubicBezTo>
                      <a:pt x="4061" y="0"/>
                      <a:pt x="3903" y="100"/>
                      <a:pt x="3903" y="301"/>
                    </a:cubicBezTo>
                    <a:cubicBezTo>
                      <a:pt x="3903" y="1793"/>
                      <a:pt x="3903" y="3265"/>
                      <a:pt x="3886" y="4749"/>
                    </a:cubicBezTo>
                    <a:lnTo>
                      <a:pt x="3886" y="4749"/>
                    </a:lnTo>
                    <a:cubicBezTo>
                      <a:pt x="2980" y="3266"/>
                      <a:pt x="2074" y="1783"/>
                      <a:pt x="1168" y="301"/>
                    </a:cubicBezTo>
                    <a:cubicBezTo>
                      <a:pt x="1108" y="195"/>
                      <a:pt x="1000" y="144"/>
                      <a:pt x="894" y="144"/>
                    </a:cubicBezTo>
                    <a:cubicBezTo>
                      <a:pt x="765" y="144"/>
                      <a:pt x="637" y="221"/>
                      <a:pt x="601" y="367"/>
                    </a:cubicBezTo>
                    <a:cubicBezTo>
                      <a:pt x="134" y="2169"/>
                      <a:pt x="0" y="4003"/>
                      <a:pt x="134" y="5871"/>
                    </a:cubicBezTo>
                    <a:cubicBezTo>
                      <a:pt x="150" y="6071"/>
                      <a:pt x="317" y="6171"/>
                      <a:pt x="475" y="6171"/>
                    </a:cubicBezTo>
                    <a:cubicBezTo>
                      <a:pt x="634" y="6171"/>
                      <a:pt x="784" y="6071"/>
                      <a:pt x="767" y="5871"/>
                    </a:cubicBezTo>
                    <a:cubicBezTo>
                      <a:pt x="653" y="4327"/>
                      <a:pt x="735" y="2807"/>
                      <a:pt x="1034" y="1291"/>
                    </a:cubicBezTo>
                    <a:lnTo>
                      <a:pt x="1034" y="1291"/>
                    </a:lnTo>
                    <a:cubicBezTo>
                      <a:pt x="2016" y="2862"/>
                      <a:pt x="2976" y="4433"/>
                      <a:pt x="3936" y="6005"/>
                    </a:cubicBezTo>
                    <a:cubicBezTo>
                      <a:pt x="4003" y="6111"/>
                      <a:pt x="4107" y="6159"/>
                      <a:pt x="4208" y="6159"/>
                    </a:cubicBezTo>
                    <a:cubicBezTo>
                      <a:pt x="4359" y="6159"/>
                      <a:pt x="4503" y="6051"/>
                      <a:pt x="4503" y="5871"/>
                    </a:cubicBezTo>
                    <a:cubicBezTo>
                      <a:pt x="4503" y="4003"/>
                      <a:pt x="4537" y="2169"/>
                      <a:pt x="4537" y="301"/>
                    </a:cubicBezTo>
                    <a:cubicBezTo>
                      <a:pt x="4537" y="100"/>
                      <a:pt x="4378" y="0"/>
                      <a:pt x="4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5"/>
              <p:cNvSpPr/>
              <p:nvPr/>
            </p:nvSpPr>
            <p:spPr>
              <a:xfrm>
                <a:off x="583718" y="3682606"/>
                <a:ext cx="59416" cy="57435"/>
              </a:xfrm>
              <a:custGeom>
                <a:avLst/>
                <a:gdLst/>
                <a:ahLst/>
                <a:cxnLst/>
                <a:rect l="l" t="t" r="r" b="b"/>
                <a:pathLst>
                  <a:path w="2909" h="2812" extrusionOk="0">
                    <a:moveTo>
                      <a:pt x="1185" y="664"/>
                    </a:moveTo>
                    <a:cubicBezTo>
                      <a:pt x="1751" y="664"/>
                      <a:pt x="2059" y="1875"/>
                      <a:pt x="1569" y="2163"/>
                    </a:cubicBezTo>
                    <a:cubicBezTo>
                      <a:pt x="1514" y="2190"/>
                      <a:pt x="1456" y="2202"/>
                      <a:pt x="1399" y="2202"/>
                    </a:cubicBezTo>
                    <a:cubicBezTo>
                      <a:pt x="1175" y="2202"/>
                      <a:pt x="948" y="2022"/>
                      <a:pt x="868" y="1863"/>
                    </a:cubicBezTo>
                    <a:cubicBezTo>
                      <a:pt x="680" y="1541"/>
                      <a:pt x="730" y="1134"/>
                      <a:pt x="825" y="796"/>
                    </a:cubicBezTo>
                    <a:lnTo>
                      <a:pt x="825" y="796"/>
                    </a:lnTo>
                    <a:cubicBezTo>
                      <a:pt x="850" y="788"/>
                      <a:pt x="876" y="777"/>
                      <a:pt x="901" y="762"/>
                    </a:cubicBezTo>
                    <a:cubicBezTo>
                      <a:pt x="1001" y="694"/>
                      <a:pt x="1096" y="664"/>
                      <a:pt x="1185" y="664"/>
                    </a:cubicBezTo>
                    <a:close/>
                    <a:moveTo>
                      <a:pt x="1183" y="0"/>
                    </a:moveTo>
                    <a:cubicBezTo>
                      <a:pt x="1011" y="0"/>
                      <a:pt x="830" y="51"/>
                      <a:pt x="644" y="167"/>
                    </a:cubicBezTo>
                    <a:lnTo>
                      <a:pt x="644" y="167"/>
                    </a:lnTo>
                    <a:cubicBezTo>
                      <a:pt x="632" y="166"/>
                      <a:pt x="620" y="166"/>
                      <a:pt x="608" y="166"/>
                    </a:cubicBezTo>
                    <a:cubicBezTo>
                      <a:pt x="482" y="166"/>
                      <a:pt x="354" y="235"/>
                      <a:pt x="301" y="395"/>
                    </a:cubicBezTo>
                    <a:cubicBezTo>
                      <a:pt x="101" y="1062"/>
                      <a:pt x="1" y="1863"/>
                      <a:pt x="501" y="2430"/>
                    </a:cubicBezTo>
                    <a:cubicBezTo>
                      <a:pt x="719" y="2668"/>
                      <a:pt x="1056" y="2812"/>
                      <a:pt x="1384" y="2812"/>
                    </a:cubicBezTo>
                    <a:cubicBezTo>
                      <a:pt x="1607" y="2812"/>
                      <a:pt x="1827" y="2745"/>
                      <a:pt x="2002" y="2597"/>
                    </a:cubicBezTo>
                    <a:cubicBezTo>
                      <a:pt x="2909" y="1888"/>
                      <a:pt x="2227" y="0"/>
                      <a:pt x="1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5"/>
              <p:cNvSpPr/>
              <p:nvPr/>
            </p:nvSpPr>
            <p:spPr>
              <a:xfrm>
                <a:off x="673997" y="3717921"/>
                <a:ext cx="18750" cy="118567"/>
              </a:xfrm>
              <a:custGeom>
                <a:avLst/>
                <a:gdLst/>
                <a:ahLst/>
                <a:cxnLst/>
                <a:rect l="l" t="t" r="r" b="b"/>
                <a:pathLst>
                  <a:path w="918" h="5805" extrusionOk="0">
                    <a:moveTo>
                      <a:pt x="309" y="0"/>
                    </a:moveTo>
                    <a:cubicBezTo>
                      <a:pt x="151" y="0"/>
                      <a:pt x="1" y="100"/>
                      <a:pt x="17" y="301"/>
                    </a:cubicBezTo>
                    <a:cubicBezTo>
                      <a:pt x="217" y="2002"/>
                      <a:pt x="284" y="3736"/>
                      <a:pt x="284" y="5504"/>
                    </a:cubicBezTo>
                    <a:cubicBezTo>
                      <a:pt x="284" y="5704"/>
                      <a:pt x="443" y="5804"/>
                      <a:pt x="601" y="5804"/>
                    </a:cubicBezTo>
                    <a:cubicBezTo>
                      <a:pt x="759" y="5804"/>
                      <a:pt x="918" y="5704"/>
                      <a:pt x="918" y="5504"/>
                    </a:cubicBezTo>
                    <a:cubicBezTo>
                      <a:pt x="918" y="3736"/>
                      <a:pt x="818" y="2002"/>
                      <a:pt x="651" y="301"/>
                    </a:cubicBezTo>
                    <a:cubicBezTo>
                      <a:pt x="634" y="100"/>
                      <a:pt x="468" y="0"/>
                      <a:pt x="3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5"/>
              <p:cNvSpPr/>
              <p:nvPr/>
            </p:nvSpPr>
            <p:spPr>
              <a:xfrm>
                <a:off x="658678" y="3763040"/>
                <a:ext cx="79024" cy="15646"/>
              </a:xfrm>
              <a:custGeom>
                <a:avLst/>
                <a:gdLst/>
                <a:ahLst/>
                <a:cxnLst/>
                <a:rect l="l" t="t" r="r" b="b"/>
                <a:pathLst>
                  <a:path w="3869" h="766" extrusionOk="0">
                    <a:moveTo>
                      <a:pt x="1226" y="0"/>
                    </a:moveTo>
                    <a:cubicBezTo>
                      <a:pt x="952" y="0"/>
                      <a:pt x="677" y="8"/>
                      <a:pt x="400" y="26"/>
                    </a:cubicBezTo>
                    <a:cubicBezTo>
                      <a:pt x="10" y="26"/>
                      <a:pt x="0" y="628"/>
                      <a:pt x="370" y="628"/>
                    </a:cubicBezTo>
                    <a:cubicBezTo>
                      <a:pt x="380" y="628"/>
                      <a:pt x="390" y="628"/>
                      <a:pt x="400" y="627"/>
                    </a:cubicBezTo>
                    <a:cubicBezTo>
                      <a:pt x="583" y="621"/>
                      <a:pt x="766" y="618"/>
                      <a:pt x="947" y="618"/>
                    </a:cubicBezTo>
                    <a:cubicBezTo>
                      <a:pt x="1790" y="618"/>
                      <a:pt x="2618" y="678"/>
                      <a:pt x="3469" y="760"/>
                    </a:cubicBezTo>
                    <a:cubicBezTo>
                      <a:pt x="3489" y="763"/>
                      <a:pt x="3508" y="765"/>
                      <a:pt x="3526" y="765"/>
                    </a:cubicBezTo>
                    <a:cubicBezTo>
                      <a:pt x="3868" y="765"/>
                      <a:pt x="3849" y="191"/>
                      <a:pt x="3469" y="160"/>
                    </a:cubicBezTo>
                    <a:cubicBezTo>
                      <a:pt x="2712" y="62"/>
                      <a:pt x="1973" y="0"/>
                      <a:pt x="1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5"/>
              <p:cNvSpPr/>
              <p:nvPr/>
            </p:nvSpPr>
            <p:spPr>
              <a:xfrm>
                <a:off x="725447" y="3717411"/>
                <a:ext cx="15686" cy="121120"/>
              </a:xfrm>
              <a:custGeom>
                <a:avLst/>
                <a:gdLst/>
                <a:ahLst/>
                <a:cxnLst/>
                <a:rect l="l" t="t" r="r" b="b"/>
                <a:pathLst>
                  <a:path w="768" h="5930" extrusionOk="0">
                    <a:moveTo>
                      <a:pt x="317" y="0"/>
                    </a:moveTo>
                    <a:cubicBezTo>
                      <a:pt x="158" y="0"/>
                      <a:pt x="0" y="109"/>
                      <a:pt x="0" y="326"/>
                    </a:cubicBezTo>
                    <a:cubicBezTo>
                      <a:pt x="67" y="2093"/>
                      <a:pt x="100" y="3861"/>
                      <a:pt x="133" y="5629"/>
                    </a:cubicBezTo>
                    <a:cubicBezTo>
                      <a:pt x="150" y="5829"/>
                      <a:pt x="309" y="5930"/>
                      <a:pt x="463" y="5930"/>
                    </a:cubicBezTo>
                    <a:cubicBezTo>
                      <a:pt x="617" y="5930"/>
                      <a:pt x="767" y="5829"/>
                      <a:pt x="767" y="5629"/>
                    </a:cubicBezTo>
                    <a:cubicBezTo>
                      <a:pt x="734" y="3861"/>
                      <a:pt x="667" y="2093"/>
                      <a:pt x="634" y="326"/>
                    </a:cubicBezTo>
                    <a:cubicBezTo>
                      <a:pt x="634" y="109"/>
                      <a:pt x="475"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 name="Google Shape;425;p25"/>
            <p:cNvGrpSpPr/>
            <p:nvPr/>
          </p:nvGrpSpPr>
          <p:grpSpPr>
            <a:xfrm>
              <a:off x="7243255" y="538627"/>
              <a:ext cx="1454526" cy="701823"/>
              <a:chOff x="465968" y="3965227"/>
              <a:chExt cx="1454526" cy="701823"/>
            </a:xfrm>
          </p:grpSpPr>
          <p:sp>
            <p:nvSpPr>
              <p:cNvPr id="426" name="Google Shape;426;p25"/>
              <p:cNvSpPr/>
              <p:nvPr/>
            </p:nvSpPr>
            <p:spPr>
              <a:xfrm>
                <a:off x="498607" y="4198072"/>
                <a:ext cx="180516" cy="164768"/>
              </a:xfrm>
              <a:custGeom>
                <a:avLst/>
                <a:gdLst/>
                <a:ahLst/>
                <a:cxnLst/>
                <a:rect l="l" t="t" r="r" b="b"/>
                <a:pathLst>
                  <a:path w="8838" h="8067" extrusionOk="0">
                    <a:moveTo>
                      <a:pt x="4490" y="636"/>
                    </a:moveTo>
                    <a:cubicBezTo>
                      <a:pt x="5121" y="636"/>
                      <a:pt x="5764" y="894"/>
                      <a:pt x="6436" y="1510"/>
                    </a:cubicBezTo>
                    <a:cubicBezTo>
                      <a:pt x="8037" y="2978"/>
                      <a:pt x="8171" y="5079"/>
                      <a:pt x="6603" y="6581"/>
                    </a:cubicBezTo>
                    <a:cubicBezTo>
                      <a:pt x="5998" y="7170"/>
                      <a:pt x="5257" y="7428"/>
                      <a:pt x="4509" y="7428"/>
                    </a:cubicBezTo>
                    <a:cubicBezTo>
                      <a:pt x="3564" y="7428"/>
                      <a:pt x="2607" y="7017"/>
                      <a:pt x="1899" y="6347"/>
                    </a:cubicBezTo>
                    <a:cubicBezTo>
                      <a:pt x="574" y="5055"/>
                      <a:pt x="927" y="2907"/>
                      <a:pt x="2076" y="1702"/>
                    </a:cubicBezTo>
                    <a:lnTo>
                      <a:pt x="2076" y="1702"/>
                    </a:lnTo>
                    <a:cubicBezTo>
                      <a:pt x="2885" y="1064"/>
                      <a:pt x="3677" y="636"/>
                      <a:pt x="4490" y="636"/>
                    </a:cubicBezTo>
                    <a:close/>
                    <a:moveTo>
                      <a:pt x="4551" y="0"/>
                    </a:moveTo>
                    <a:cubicBezTo>
                      <a:pt x="3634" y="0"/>
                      <a:pt x="2701" y="435"/>
                      <a:pt x="1760" y="1146"/>
                    </a:cubicBezTo>
                    <a:lnTo>
                      <a:pt x="1760" y="1146"/>
                    </a:lnTo>
                    <a:cubicBezTo>
                      <a:pt x="1727" y="1159"/>
                      <a:pt x="1696" y="1180"/>
                      <a:pt x="1666" y="1210"/>
                    </a:cubicBezTo>
                    <a:cubicBezTo>
                      <a:pt x="1656" y="1220"/>
                      <a:pt x="1646" y="1231"/>
                      <a:pt x="1636" y="1241"/>
                    </a:cubicBezTo>
                    <a:lnTo>
                      <a:pt x="1636" y="1241"/>
                    </a:lnTo>
                    <a:cubicBezTo>
                      <a:pt x="1579" y="1286"/>
                      <a:pt x="1522" y="1331"/>
                      <a:pt x="1466" y="1377"/>
                    </a:cubicBezTo>
                    <a:cubicBezTo>
                      <a:pt x="1405" y="1431"/>
                      <a:pt x="1374" y="1491"/>
                      <a:pt x="1367" y="1552"/>
                    </a:cubicBezTo>
                    <a:lnTo>
                      <a:pt x="1367" y="1552"/>
                    </a:lnTo>
                    <a:cubicBezTo>
                      <a:pt x="274" y="2942"/>
                      <a:pt x="1" y="5037"/>
                      <a:pt x="1199" y="6480"/>
                    </a:cubicBezTo>
                    <a:cubicBezTo>
                      <a:pt x="2037" y="7461"/>
                      <a:pt x="3262" y="8066"/>
                      <a:pt x="4485" y="8066"/>
                    </a:cubicBezTo>
                    <a:cubicBezTo>
                      <a:pt x="5258" y="8066"/>
                      <a:pt x="6031" y="7824"/>
                      <a:pt x="6703" y="7281"/>
                    </a:cubicBezTo>
                    <a:cubicBezTo>
                      <a:pt x="8671" y="5713"/>
                      <a:pt x="8838" y="3278"/>
                      <a:pt x="7203" y="1410"/>
                    </a:cubicBezTo>
                    <a:cubicBezTo>
                      <a:pt x="6339" y="420"/>
                      <a:pt x="5453" y="0"/>
                      <a:pt x="45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5"/>
              <p:cNvSpPr/>
              <p:nvPr/>
            </p:nvSpPr>
            <p:spPr>
              <a:xfrm>
                <a:off x="1634993" y="4321929"/>
                <a:ext cx="285501" cy="266219"/>
              </a:xfrm>
              <a:custGeom>
                <a:avLst/>
                <a:gdLst/>
                <a:ahLst/>
                <a:cxnLst/>
                <a:rect l="l" t="t" r="r" b="b"/>
                <a:pathLst>
                  <a:path w="13978" h="13034" extrusionOk="0">
                    <a:moveTo>
                      <a:pt x="7182" y="574"/>
                    </a:moveTo>
                    <a:cubicBezTo>
                      <a:pt x="8595" y="574"/>
                      <a:pt x="9821" y="1829"/>
                      <a:pt x="10775" y="2751"/>
                    </a:cubicBezTo>
                    <a:cubicBezTo>
                      <a:pt x="13244" y="5220"/>
                      <a:pt x="13010" y="8689"/>
                      <a:pt x="10542" y="11024"/>
                    </a:cubicBezTo>
                    <a:cubicBezTo>
                      <a:pt x="9525" y="11980"/>
                      <a:pt x="8274" y="12404"/>
                      <a:pt x="7009" y="12404"/>
                    </a:cubicBezTo>
                    <a:cubicBezTo>
                      <a:pt x="5491" y="12404"/>
                      <a:pt x="3952" y="11794"/>
                      <a:pt x="2769" y="10757"/>
                    </a:cubicBezTo>
                    <a:cubicBezTo>
                      <a:pt x="361" y="8580"/>
                      <a:pt x="791" y="4837"/>
                      <a:pt x="2833" y="2658"/>
                    </a:cubicBezTo>
                    <a:lnTo>
                      <a:pt x="2833" y="2658"/>
                    </a:lnTo>
                    <a:cubicBezTo>
                      <a:pt x="4059" y="1635"/>
                      <a:pt x="5309" y="740"/>
                      <a:pt x="6972" y="583"/>
                    </a:cubicBezTo>
                    <a:cubicBezTo>
                      <a:pt x="7043" y="577"/>
                      <a:pt x="7113" y="574"/>
                      <a:pt x="7182" y="574"/>
                    </a:cubicBezTo>
                    <a:close/>
                    <a:moveTo>
                      <a:pt x="7198" y="1"/>
                    </a:moveTo>
                    <a:cubicBezTo>
                      <a:pt x="5200" y="1"/>
                      <a:pt x="3668" y="1134"/>
                      <a:pt x="2136" y="2385"/>
                    </a:cubicBezTo>
                    <a:cubicBezTo>
                      <a:pt x="2062" y="2450"/>
                      <a:pt x="2034" y="2526"/>
                      <a:pt x="2040" y="2600"/>
                    </a:cubicBezTo>
                    <a:lnTo>
                      <a:pt x="2040" y="2600"/>
                    </a:lnTo>
                    <a:cubicBezTo>
                      <a:pt x="80" y="5003"/>
                      <a:pt x="0" y="8260"/>
                      <a:pt x="1936" y="10757"/>
                    </a:cubicBezTo>
                    <a:cubicBezTo>
                      <a:pt x="3100" y="12251"/>
                      <a:pt x="4974" y="13034"/>
                      <a:pt x="6832" y="13034"/>
                    </a:cubicBezTo>
                    <a:cubicBezTo>
                      <a:pt x="8168" y="13034"/>
                      <a:pt x="9495" y="12629"/>
                      <a:pt x="10542" y="11791"/>
                    </a:cubicBezTo>
                    <a:cubicBezTo>
                      <a:pt x="13510" y="9456"/>
                      <a:pt x="13977" y="5720"/>
                      <a:pt x="11609" y="2751"/>
                    </a:cubicBezTo>
                    <a:cubicBezTo>
                      <a:pt x="10708" y="1651"/>
                      <a:pt x="9141" y="150"/>
                      <a:pt x="7606" y="16"/>
                    </a:cubicBezTo>
                    <a:cubicBezTo>
                      <a:pt x="7468" y="6"/>
                      <a:pt x="7332" y="1"/>
                      <a:pt x="7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5"/>
              <p:cNvSpPr/>
              <p:nvPr/>
            </p:nvSpPr>
            <p:spPr>
              <a:xfrm>
                <a:off x="1320101" y="3965227"/>
                <a:ext cx="329190" cy="311318"/>
              </a:xfrm>
              <a:custGeom>
                <a:avLst/>
                <a:gdLst/>
                <a:ahLst/>
                <a:cxnLst/>
                <a:rect l="l" t="t" r="r" b="b"/>
                <a:pathLst>
                  <a:path w="16117" h="15242" extrusionOk="0">
                    <a:moveTo>
                      <a:pt x="485" y="1"/>
                    </a:moveTo>
                    <a:cubicBezTo>
                      <a:pt x="230" y="1"/>
                      <a:pt x="0" y="321"/>
                      <a:pt x="240" y="535"/>
                    </a:cubicBezTo>
                    <a:cubicBezTo>
                      <a:pt x="5644" y="5038"/>
                      <a:pt x="10714" y="9908"/>
                      <a:pt x="15451" y="15145"/>
                    </a:cubicBezTo>
                    <a:cubicBezTo>
                      <a:pt x="15512" y="15213"/>
                      <a:pt x="15583" y="15242"/>
                      <a:pt x="15653" y="15242"/>
                    </a:cubicBezTo>
                    <a:cubicBezTo>
                      <a:pt x="15891" y="15242"/>
                      <a:pt x="16117" y="14910"/>
                      <a:pt x="15885" y="14678"/>
                    </a:cubicBezTo>
                    <a:cubicBezTo>
                      <a:pt x="11148" y="9474"/>
                      <a:pt x="6078" y="4604"/>
                      <a:pt x="674" y="68"/>
                    </a:cubicBezTo>
                    <a:cubicBezTo>
                      <a:pt x="614" y="21"/>
                      <a:pt x="549" y="1"/>
                      <a:pt x="4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5"/>
              <p:cNvSpPr/>
              <p:nvPr/>
            </p:nvSpPr>
            <p:spPr>
              <a:xfrm>
                <a:off x="1571389" y="4185980"/>
                <a:ext cx="87480" cy="99674"/>
              </a:xfrm>
              <a:custGeom>
                <a:avLst/>
                <a:gdLst/>
                <a:ahLst/>
                <a:cxnLst/>
                <a:rect l="l" t="t" r="r" b="b"/>
                <a:pathLst>
                  <a:path w="4283" h="4880" extrusionOk="0">
                    <a:moveTo>
                      <a:pt x="3870" y="1"/>
                    </a:moveTo>
                    <a:cubicBezTo>
                      <a:pt x="3715" y="1"/>
                      <a:pt x="3565" y="101"/>
                      <a:pt x="3582" y="301"/>
                    </a:cubicBezTo>
                    <a:cubicBezTo>
                      <a:pt x="3644" y="1615"/>
                      <a:pt x="3590" y="2929"/>
                      <a:pt x="3362" y="4215"/>
                    </a:cubicBezTo>
                    <a:lnTo>
                      <a:pt x="3362" y="4215"/>
                    </a:lnTo>
                    <a:cubicBezTo>
                      <a:pt x="2413" y="4067"/>
                      <a:pt x="1466" y="3922"/>
                      <a:pt x="546" y="3803"/>
                    </a:cubicBezTo>
                    <a:cubicBezTo>
                      <a:pt x="525" y="3800"/>
                      <a:pt x="505" y="3798"/>
                      <a:pt x="485" y="3798"/>
                    </a:cubicBezTo>
                    <a:cubicBezTo>
                      <a:pt x="130" y="3798"/>
                      <a:pt x="0" y="4341"/>
                      <a:pt x="380" y="4404"/>
                    </a:cubicBezTo>
                    <a:cubicBezTo>
                      <a:pt x="1414" y="4537"/>
                      <a:pt x="2481" y="4704"/>
                      <a:pt x="3548" y="4871"/>
                    </a:cubicBezTo>
                    <a:cubicBezTo>
                      <a:pt x="3570" y="4876"/>
                      <a:pt x="3594" y="4879"/>
                      <a:pt x="3618" y="4879"/>
                    </a:cubicBezTo>
                    <a:cubicBezTo>
                      <a:pt x="3742" y="4879"/>
                      <a:pt x="3887" y="4805"/>
                      <a:pt x="3915" y="4637"/>
                    </a:cubicBezTo>
                    <a:cubicBezTo>
                      <a:pt x="4182" y="3203"/>
                      <a:pt x="4282" y="1769"/>
                      <a:pt x="4182" y="301"/>
                    </a:cubicBezTo>
                    <a:cubicBezTo>
                      <a:pt x="4182" y="101"/>
                      <a:pt x="4024" y="1"/>
                      <a:pt x="3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5"/>
              <p:cNvSpPr/>
              <p:nvPr/>
            </p:nvSpPr>
            <p:spPr>
              <a:xfrm>
                <a:off x="717931" y="3988471"/>
                <a:ext cx="185316" cy="180169"/>
              </a:xfrm>
              <a:custGeom>
                <a:avLst/>
                <a:gdLst/>
                <a:ahLst/>
                <a:cxnLst/>
                <a:rect l="l" t="t" r="r" b="b"/>
                <a:pathLst>
                  <a:path w="9073" h="8821" extrusionOk="0">
                    <a:moveTo>
                      <a:pt x="8624" y="0"/>
                    </a:moveTo>
                    <a:cubicBezTo>
                      <a:pt x="8551" y="0"/>
                      <a:pt x="8476" y="29"/>
                      <a:pt x="8407" y="97"/>
                    </a:cubicBezTo>
                    <a:lnTo>
                      <a:pt x="235" y="8303"/>
                    </a:lnTo>
                    <a:cubicBezTo>
                      <a:pt x="1" y="8511"/>
                      <a:pt x="212" y="8820"/>
                      <a:pt x="459" y="8820"/>
                    </a:cubicBezTo>
                    <a:cubicBezTo>
                      <a:pt x="529" y="8820"/>
                      <a:pt x="602" y="8796"/>
                      <a:pt x="668" y="8737"/>
                    </a:cubicBezTo>
                    <a:lnTo>
                      <a:pt x="8841" y="531"/>
                    </a:lnTo>
                    <a:cubicBezTo>
                      <a:pt x="9072" y="325"/>
                      <a:pt x="8867" y="0"/>
                      <a:pt x="8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5"/>
              <p:cNvSpPr/>
              <p:nvPr/>
            </p:nvSpPr>
            <p:spPr>
              <a:xfrm>
                <a:off x="713519" y="4102871"/>
                <a:ext cx="105270" cy="72264"/>
              </a:xfrm>
              <a:custGeom>
                <a:avLst/>
                <a:gdLst/>
                <a:ahLst/>
                <a:cxnLst/>
                <a:rect l="l" t="t" r="r" b="b"/>
                <a:pathLst>
                  <a:path w="5154" h="3538" extrusionOk="0">
                    <a:moveTo>
                      <a:pt x="296" y="0"/>
                    </a:moveTo>
                    <a:cubicBezTo>
                      <a:pt x="142" y="0"/>
                      <a:pt x="0" y="100"/>
                      <a:pt x="17" y="300"/>
                    </a:cubicBezTo>
                    <a:cubicBezTo>
                      <a:pt x="117" y="1334"/>
                      <a:pt x="351" y="2335"/>
                      <a:pt x="684" y="3303"/>
                    </a:cubicBezTo>
                    <a:cubicBezTo>
                      <a:pt x="751" y="3436"/>
                      <a:pt x="851" y="3536"/>
                      <a:pt x="984" y="3536"/>
                    </a:cubicBezTo>
                    <a:lnTo>
                      <a:pt x="4754" y="3536"/>
                    </a:lnTo>
                    <a:cubicBezTo>
                      <a:pt x="4764" y="3537"/>
                      <a:pt x="4774" y="3537"/>
                      <a:pt x="4784" y="3537"/>
                    </a:cubicBezTo>
                    <a:cubicBezTo>
                      <a:pt x="5154" y="3537"/>
                      <a:pt x="5144" y="2936"/>
                      <a:pt x="4754" y="2936"/>
                    </a:cubicBezTo>
                    <a:lnTo>
                      <a:pt x="1212" y="2904"/>
                    </a:lnTo>
                    <a:lnTo>
                      <a:pt x="1212" y="2904"/>
                    </a:lnTo>
                    <a:cubicBezTo>
                      <a:pt x="947" y="2047"/>
                      <a:pt x="743" y="1188"/>
                      <a:pt x="651" y="300"/>
                    </a:cubicBezTo>
                    <a:cubicBezTo>
                      <a:pt x="617" y="100"/>
                      <a:pt x="451"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5"/>
              <p:cNvSpPr/>
              <p:nvPr/>
            </p:nvSpPr>
            <p:spPr>
              <a:xfrm>
                <a:off x="1057925" y="4126707"/>
                <a:ext cx="35764" cy="115687"/>
              </a:xfrm>
              <a:custGeom>
                <a:avLst/>
                <a:gdLst/>
                <a:ahLst/>
                <a:cxnLst/>
                <a:rect l="l" t="t" r="r" b="b"/>
                <a:pathLst>
                  <a:path w="1751" h="5664" extrusionOk="0">
                    <a:moveTo>
                      <a:pt x="442" y="1"/>
                    </a:moveTo>
                    <a:cubicBezTo>
                      <a:pt x="284" y="1"/>
                      <a:pt x="117" y="101"/>
                      <a:pt x="100" y="301"/>
                    </a:cubicBezTo>
                    <a:cubicBezTo>
                      <a:pt x="0" y="2136"/>
                      <a:pt x="334" y="3837"/>
                      <a:pt x="1101" y="5505"/>
                    </a:cubicBezTo>
                    <a:cubicBezTo>
                      <a:pt x="1152" y="5617"/>
                      <a:pt x="1238" y="5664"/>
                      <a:pt x="1327" y="5664"/>
                    </a:cubicBezTo>
                    <a:cubicBezTo>
                      <a:pt x="1529" y="5664"/>
                      <a:pt x="1750" y="5425"/>
                      <a:pt x="1635" y="5171"/>
                    </a:cubicBezTo>
                    <a:cubicBezTo>
                      <a:pt x="934" y="3637"/>
                      <a:pt x="634" y="2002"/>
                      <a:pt x="734" y="301"/>
                    </a:cubicBezTo>
                    <a:cubicBezTo>
                      <a:pt x="751" y="101"/>
                      <a:pt x="60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5"/>
              <p:cNvSpPr/>
              <p:nvPr/>
            </p:nvSpPr>
            <p:spPr>
              <a:xfrm>
                <a:off x="1123061" y="4303853"/>
                <a:ext cx="84417" cy="88808"/>
              </a:xfrm>
              <a:custGeom>
                <a:avLst/>
                <a:gdLst/>
                <a:ahLst/>
                <a:cxnLst/>
                <a:rect l="l" t="t" r="r" b="b"/>
                <a:pathLst>
                  <a:path w="4133" h="4348" extrusionOk="0">
                    <a:moveTo>
                      <a:pt x="419" y="0"/>
                    </a:moveTo>
                    <a:cubicBezTo>
                      <a:pt x="210" y="0"/>
                      <a:pt x="0" y="219"/>
                      <a:pt x="114" y="468"/>
                    </a:cubicBezTo>
                    <a:cubicBezTo>
                      <a:pt x="914" y="2035"/>
                      <a:pt x="2082" y="3303"/>
                      <a:pt x="3549" y="4304"/>
                    </a:cubicBezTo>
                    <a:cubicBezTo>
                      <a:pt x="3600" y="4334"/>
                      <a:pt x="3651" y="4348"/>
                      <a:pt x="3698" y="4348"/>
                    </a:cubicBezTo>
                    <a:cubicBezTo>
                      <a:pt x="3960" y="4348"/>
                      <a:pt x="4132" y="3934"/>
                      <a:pt x="3850" y="3737"/>
                    </a:cubicBezTo>
                    <a:cubicBezTo>
                      <a:pt x="2482" y="2836"/>
                      <a:pt x="1415" y="1602"/>
                      <a:pt x="681" y="167"/>
                    </a:cubicBezTo>
                    <a:cubicBezTo>
                      <a:pt x="616" y="49"/>
                      <a:pt x="518"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5"/>
              <p:cNvSpPr/>
              <p:nvPr/>
            </p:nvSpPr>
            <p:spPr>
              <a:xfrm>
                <a:off x="1287992" y="4441252"/>
                <a:ext cx="128575" cy="52819"/>
              </a:xfrm>
              <a:custGeom>
                <a:avLst/>
                <a:gdLst/>
                <a:ahLst/>
                <a:cxnLst/>
                <a:rect l="l" t="t" r="r" b="b"/>
                <a:pathLst>
                  <a:path w="6295" h="2586" extrusionOk="0">
                    <a:moveTo>
                      <a:pt x="460" y="1"/>
                    </a:moveTo>
                    <a:cubicBezTo>
                      <a:pt x="192" y="1"/>
                      <a:pt x="1" y="409"/>
                      <a:pt x="311" y="579"/>
                    </a:cubicBezTo>
                    <a:cubicBezTo>
                      <a:pt x="2012" y="1546"/>
                      <a:pt x="3814" y="2213"/>
                      <a:pt x="5748" y="2580"/>
                    </a:cubicBezTo>
                    <a:cubicBezTo>
                      <a:pt x="5769" y="2584"/>
                      <a:pt x="5790" y="2585"/>
                      <a:pt x="5809" y="2585"/>
                    </a:cubicBezTo>
                    <a:cubicBezTo>
                      <a:pt x="6165" y="2585"/>
                      <a:pt x="6295" y="2043"/>
                      <a:pt x="5915" y="1980"/>
                    </a:cubicBezTo>
                    <a:cubicBezTo>
                      <a:pt x="4047" y="1613"/>
                      <a:pt x="2279" y="979"/>
                      <a:pt x="611" y="45"/>
                    </a:cubicBezTo>
                    <a:cubicBezTo>
                      <a:pt x="560" y="14"/>
                      <a:pt x="509"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5"/>
              <p:cNvSpPr/>
              <p:nvPr/>
            </p:nvSpPr>
            <p:spPr>
              <a:xfrm>
                <a:off x="1480335" y="4498034"/>
                <a:ext cx="94731" cy="12970"/>
              </a:xfrm>
              <a:custGeom>
                <a:avLst/>
                <a:gdLst/>
                <a:ahLst/>
                <a:cxnLst/>
                <a:rect l="l" t="t" r="r" b="b"/>
                <a:pathLst>
                  <a:path w="4638" h="635" extrusionOk="0">
                    <a:moveTo>
                      <a:pt x="401" y="0"/>
                    </a:moveTo>
                    <a:cubicBezTo>
                      <a:pt x="1" y="0"/>
                      <a:pt x="1" y="634"/>
                      <a:pt x="401" y="634"/>
                    </a:cubicBezTo>
                    <a:lnTo>
                      <a:pt x="4237" y="634"/>
                    </a:lnTo>
                    <a:cubicBezTo>
                      <a:pt x="4637" y="634"/>
                      <a:pt x="4637" y="0"/>
                      <a:pt x="4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5"/>
              <p:cNvSpPr/>
              <p:nvPr/>
            </p:nvSpPr>
            <p:spPr>
              <a:xfrm>
                <a:off x="1682011" y="4370622"/>
                <a:ext cx="179883" cy="12970"/>
              </a:xfrm>
              <a:custGeom>
                <a:avLst/>
                <a:gdLst/>
                <a:ahLst/>
                <a:cxnLst/>
                <a:rect l="l" t="t" r="r" b="b"/>
                <a:pathLst>
                  <a:path w="8807" h="635" extrusionOk="0">
                    <a:moveTo>
                      <a:pt x="401" y="1"/>
                    </a:moveTo>
                    <a:cubicBezTo>
                      <a:pt x="0" y="1"/>
                      <a:pt x="0" y="634"/>
                      <a:pt x="401" y="634"/>
                    </a:cubicBezTo>
                    <a:lnTo>
                      <a:pt x="8406" y="634"/>
                    </a:lnTo>
                    <a:cubicBezTo>
                      <a:pt x="8807" y="634"/>
                      <a:pt x="8807" y="1"/>
                      <a:pt x="8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5"/>
              <p:cNvSpPr/>
              <p:nvPr/>
            </p:nvSpPr>
            <p:spPr>
              <a:xfrm>
                <a:off x="1652722" y="4430570"/>
                <a:ext cx="245978" cy="12970"/>
              </a:xfrm>
              <a:custGeom>
                <a:avLst/>
                <a:gdLst/>
                <a:ahLst/>
                <a:cxnLst/>
                <a:rect l="l" t="t" r="r" b="b"/>
                <a:pathLst>
                  <a:path w="12043" h="635" extrusionOk="0">
                    <a:moveTo>
                      <a:pt x="434" y="1"/>
                    </a:moveTo>
                    <a:cubicBezTo>
                      <a:pt x="0" y="1"/>
                      <a:pt x="0" y="635"/>
                      <a:pt x="434" y="635"/>
                    </a:cubicBezTo>
                    <a:lnTo>
                      <a:pt x="11642" y="635"/>
                    </a:lnTo>
                    <a:cubicBezTo>
                      <a:pt x="12042" y="635"/>
                      <a:pt x="12042" y="1"/>
                      <a:pt x="11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5"/>
              <p:cNvSpPr/>
              <p:nvPr/>
            </p:nvSpPr>
            <p:spPr>
              <a:xfrm>
                <a:off x="1654070" y="4483716"/>
                <a:ext cx="239177" cy="12970"/>
              </a:xfrm>
              <a:custGeom>
                <a:avLst/>
                <a:gdLst/>
                <a:ahLst/>
                <a:cxnLst/>
                <a:rect l="l" t="t" r="r" b="b"/>
                <a:pathLst>
                  <a:path w="11710" h="635" extrusionOk="0">
                    <a:moveTo>
                      <a:pt x="401" y="1"/>
                    </a:moveTo>
                    <a:cubicBezTo>
                      <a:pt x="1" y="1"/>
                      <a:pt x="1" y="635"/>
                      <a:pt x="401" y="635"/>
                    </a:cubicBezTo>
                    <a:lnTo>
                      <a:pt x="11309" y="635"/>
                    </a:lnTo>
                    <a:cubicBezTo>
                      <a:pt x="11709" y="635"/>
                      <a:pt x="11709" y="1"/>
                      <a:pt x="11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5"/>
              <p:cNvSpPr/>
              <p:nvPr/>
            </p:nvSpPr>
            <p:spPr>
              <a:xfrm>
                <a:off x="1678600" y="4525955"/>
                <a:ext cx="197612" cy="12296"/>
              </a:xfrm>
              <a:custGeom>
                <a:avLst/>
                <a:gdLst/>
                <a:ahLst/>
                <a:cxnLst/>
                <a:rect l="l" t="t" r="r" b="b"/>
                <a:pathLst>
                  <a:path w="9675" h="602" extrusionOk="0">
                    <a:moveTo>
                      <a:pt x="401" y="1"/>
                    </a:moveTo>
                    <a:cubicBezTo>
                      <a:pt x="1" y="1"/>
                      <a:pt x="1" y="601"/>
                      <a:pt x="401" y="601"/>
                    </a:cubicBezTo>
                    <a:lnTo>
                      <a:pt x="9274" y="601"/>
                    </a:lnTo>
                    <a:cubicBezTo>
                      <a:pt x="9674" y="601"/>
                      <a:pt x="9674" y="1"/>
                      <a:pt x="9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5"/>
              <p:cNvSpPr/>
              <p:nvPr/>
            </p:nvSpPr>
            <p:spPr>
              <a:xfrm>
                <a:off x="630062" y="4221418"/>
                <a:ext cx="12949" cy="119241"/>
              </a:xfrm>
              <a:custGeom>
                <a:avLst/>
                <a:gdLst/>
                <a:ahLst/>
                <a:cxnLst/>
                <a:rect l="l" t="t" r="r" b="b"/>
                <a:pathLst>
                  <a:path w="634" h="5838" extrusionOk="0">
                    <a:moveTo>
                      <a:pt x="317" y="0"/>
                    </a:moveTo>
                    <a:cubicBezTo>
                      <a:pt x="158" y="0"/>
                      <a:pt x="0" y="100"/>
                      <a:pt x="0" y="301"/>
                    </a:cubicBezTo>
                    <a:lnTo>
                      <a:pt x="0" y="5538"/>
                    </a:lnTo>
                    <a:cubicBezTo>
                      <a:pt x="0" y="5738"/>
                      <a:pt x="158" y="5838"/>
                      <a:pt x="317" y="5838"/>
                    </a:cubicBezTo>
                    <a:cubicBezTo>
                      <a:pt x="475" y="5838"/>
                      <a:pt x="634" y="5738"/>
                      <a:pt x="634" y="5538"/>
                    </a:cubicBezTo>
                    <a:lnTo>
                      <a:pt x="634" y="301"/>
                    </a:lnTo>
                    <a:cubicBezTo>
                      <a:pt x="634" y="100"/>
                      <a:pt x="475"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5"/>
              <p:cNvSpPr/>
              <p:nvPr/>
            </p:nvSpPr>
            <p:spPr>
              <a:xfrm>
                <a:off x="585761" y="4206426"/>
                <a:ext cx="12296" cy="156047"/>
              </a:xfrm>
              <a:custGeom>
                <a:avLst/>
                <a:gdLst/>
                <a:ahLst/>
                <a:cxnLst/>
                <a:rect l="l" t="t" r="r" b="b"/>
                <a:pathLst>
                  <a:path w="602" h="7640" extrusionOk="0">
                    <a:moveTo>
                      <a:pt x="301" y="0"/>
                    </a:moveTo>
                    <a:cubicBezTo>
                      <a:pt x="151" y="0"/>
                      <a:pt x="1" y="101"/>
                      <a:pt x="1" y="301"/>
                    </a:cubicBezTo>
                    <a:lnTo>
                      <a:pt x="1" y="7339"/>
                    </a:lnTo>
                    <a:cubicBezTo>
                      <a:pt x="1" y="7539"/>
                      <a:pt x="151" y="7639"/>
                      <a:pt x="301" y="7639"/>
                    </a:cubicBezTo>
                    <a:cubicBezTo>
                      <a:pt x="451" y="7639"/>
                      <a:pt x="601" y="7539"/>
                      <a:pt x="601" y="7339"/>
                    </a:cubicBezTo>
                    <a:lnTo>
                      <a:pt x="601" y="301"/>
                    </a:lnTo>
                    <a:cubicBezTo>
                      <a:pt x="601" y="101"/>
                      <a:pt x="451"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5"/>
              <p:cNvSpPr/>
              <p:nvPr/>
            </p:nvSpPr>
            <p:spPr>
              <a:xfrm>
                <a:off x="544890" y="4211185"/>
                <a:ext cx="12970" cy="136970"/>
              </a:xfrm>
              <a:custGeom>
                <a:avLst/>
                <a:gdLst/>
                <a:ahLst/>
                <a:cxnLst/>
                <a:rect l="l" t="t" r="r" b="b"/>
                <a:pathLst>
                  <a:path w="635" h="6706" extrusionOk="0">
                    <a:moveTo>
                      <a:pt x="317" y="1"/>
                    </a:moveTo>
                    <a:cubicBezTo>
                      <a:pt x="159" y="1"/>
                      <a:pt x="0" y="101"/>
                      <a:pt x="0" y="301"/>
                    </a:cubicBezTo>
                    <a:lnTo>
                      <a:pt x="0" y="6406"/>
                    </a:lnTo>
                    <a:cubicBezTo>
                      <a:pt x="0" y="6606"/>
                      <a:pt x="159" y="6706"/>
                      <a:pt x="317" y="6706"/>
                    </a:cubicBezTo>
                    <a:cubicBezTo>
                      <a:pt x="476" y="6706"/>
                      <a:pt x="634" y="6606"/>
                      <a:pt x="634" y="6406"/>
                    </a:cubicBezTo>
                    <a:lnTo>
                      <a:pt x="634" y="301"/>
                    </a:lnTo>
                    <a:cubicBezTo>
                      <a:pt x="634" y="101"/>
                      <a:pt x="476"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5"/>
              <p:cNvSpPr/>
              <p:nvPr/>
            </p:nvSpPr>
            <p:spPr>
              <a:xfrm>
                <a:off x="886131" y="4430713"/>
                <a:ext cx="67668" cy="103310"/>
              </a:xfrm>
              <a:custGeom>
                <a:avLst/>
                <a:gdLst/>
                <a:ahLst/>
                <a:cxnLst/>
                <a:rect l="l" t="t" r="r" b="b"/>
                <a:pathLst>
                  <a:path w="3313" h="5058" extrusionOk="0">
                    <a:moveTo>
                      <a:pt x="2876" y="1"/>
                    </a:moveTo>
                    <a:cubicBezTo>
                      <a:pt x="2782" y="1"/>
                      <a:pt x="2692" y="47"/>
                      <a:pt x="2641" y="161"/>
                    </a:cubicBezTo>
                    <a:lnTo>
                      <a:pt x="139" y="4597"/>
                    </a:lnTo>
                    <a:cubicBezTo>
                      <a:pt x="1" y="4827"/>
                      <a:pt x="228" y="5058"/>
                      <a:pt x="448" y="5058"/>
                    </a:cubicBezTo>
                    <a:cubicBezTo>
                      <a:pt x="546" y="5058"/>
                      <a:pt x="644" y="5011"/>
                      <a:pt x="706" y="4897"/>
                    </a:cubicBezTo>
                    <a:lnTo>
                      <a:pt x="3174" y="461"/>
                    </a:lnTo>
                    <a:cubicBezTo>
                      <a:pt x="3312" y="231"/>
                      <a:pt x="3085" y="1"/>
                      <a:pt x="28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5"/>
              <p:cNvSpPr/>
              <p:nvPr/>
            </p:nvSpPr>
            <p:spPr>
              <a:xfrm>
                <a:off x="885436" y="4471399"/>
                <a:ext cx="66340" cy="49878"/>
              </a:xfrm>
              <a:custGeom>
                <a:avLst/>
                <a:gdLst/>
                <a:ahLst/>
                <a:cxnLst/>
                <a:rect l="l" t="t" r="r" b="b"/>
                <a:pathLst>
                  <a:path w="3248" h="2442" extrusionOk="0">
                    <a:moveTo>
                      <a:pt x="409" y="0"/>
                    </a:moveTo>
                    <a:cubicBezTo>
                      <a:pt x="173" y="0"/>
                      <a:pt x="0" y="413"/>
                      <a:pt x="273" y="604"/>
                    </a:cubicBezTo>
                    <a:cubicBezTo>
                      <a:pt x="1073" y="1204"/>
                      <a:pt x="1874" y="1805"/>
                      <a:pt x="2675" y="2372"/>
                    </a:cubicBezTo>
                    <a:cubicBezTo>
                      <a:pt x="2730" y="2421"/>
                      <a:pt x="2786" y="2442"/>
                      <a:pt x="2839" y="2442"/>
                    </a:cubicBezTo>
                    <a:cubicBezTo>
                      <a:pt x="3075" y="2442"/>
                      <a:pt x="3247" y="2029"/>
                      <a:pt x="2975" y="1838"/>
                    </a:cubicBezTo>
                    <a:lnTo>
                      <a:pt x="573" y="70"/>
                    </a:lnTo>
                    <a:cubicBezTo>
                      <a:pt x="518" y="21"/>
                      <a:pt x="462" y="0"/>
                      <a:pt x="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5"/>
              <p:cNvSpPr/>
              <p:nvPr/>
            </p:nvSpPr>
            <p:spPr>
              <a:xfrm>
                <a:off x="465968" y="4474872"/>
                <a:ext cx="104821" cy="163359"/>
              </a:xfrm>
              <a:custGeom>
                <a:avLst/>
                <a:gdLst/>
                <a:ahLst/>
                <a:cxnLst/>
                <a:rect l="l" t="t" r="r" b="b"/>
                <a:pathLst>
                  <a:path w="5132" h="7998" extrusionOk="0">
                    <a:moveTo>
                      <a:pt x="2463" y="0"/>
                    </a:moveTo>
                    <a:cubicBezTo>
                      <a:pt x="1429" y="0"/>
                      <a:pt x="862" y="1168"/>
                      <a:pt x="595" y="2002"/>
                    </a:cubicBezTo>
                    <a:cubicBezTo>
                      <a:pt x="329" y="2869"/>
                      <a:pt x="896" y="3336"/>
                      <a:pt x="1696" y="3469"/>
                    </a:cubicBezTo>
                    <a:cubicBezTo>
                      <a:pt x="2697" y="3703"/>
                      <a:pt x="3698" y="3903"/>
                      <a:pt x="4331" y="4804"/>
                    </a:cubicBezTo>
                    <a:cubicBezTo>
                      <a:pt x="5099" y="5938"/>
                      <a:pt x="3898" y="7072"/>
                      <a:pt x="2997" y="7405"/>
                    </a:cubicBezTo>
                    <a:cubicBezTo>
                      <a:pt x="2795" y="7473"/>
                      <a:pt x="2589" y="7502"/>
                      <a:pt x="2383" y="7502"/>
                    </a:cubicBezTo>
                    <a:cubicBezTo>
                      <a:pt x="1772" y="7502"/>
                      <a:pt x="1161" y="7246"/>
                      <a:pt x="662" y="6972"/>
                    </a:cubicBezTo>
                    <a:cubicBezTo>
                      <a:pt x="608" y="6942"/>
                      <a:pt x="556" y="6930"/>
                      <a:pt x="507" y="6930"/>
                    </a:cubicBezTo>
                    <a:cubicBezTo>
                      <a:pt x="221" y="6930"/>
                      <a:pt x="44" y="7363"/>
                      <a:pt x="329" y="7506"/>
                    </a:cubicBezTo>
                    <a:cubicBezTo>
                      <a:pt x="894" y="7812"/>
                      <a:pt x="1661" y="7998"/>
                      <a:pt x="2414" y="7998"/>
                    </a:cubicBezTo>
                    <a:cubicBezTo>
                      <a:pt x="3793" y="7998"/>
                      <a:pt x="5132" y="7377"/>
                      <a:pt x="5132" y="5738"/>
                    </a:cubicBezTo>
                    <a:cubicBezTo>
                      <a:pt x="5132" y="4804"/>
                      <a:pt x="4765" y="4203"/>
                      <a:pt x="4031" y="3636"/>
                    </a:cubicBezTo>
                    <a:cubicBezTo>
                      <a:pt x="3631" y="3336"/>
                      <a:pt x="3064" y="3169"/>
                      <a:pt x="2597" y="3036"/>
                    </a:cubicBezTo>
                    <a:cubicBezTo>
                      <a:pt x="2263" y="2936"/>
                      <a:pt x="1896" y="2902"/>
                      <a:pt x="1529" y="2802"/>
                    </a:cubicBezTo>
                    <a:cubicBezTo>
                      <a:pt x="1" y="2514"/>
                      <a:pt x="2462" y="505"/>
                      <a:pt x="2962" y="505"/>
                    </a:cubicBezTo>
                    <a:cubicBezTo>
                      <a:pt x="3041" y="505"/>
                      <a:pt x="3071" y="554"/>
                      <a:pt x="3030" y="667"/>
                    </a:cubicBezTo>
                    <a:cubicBezTo>
                      <a:pt x="2929" y="891"/>
                      <a:pt x="3111" y="1040"/>
                      <a:pt x="3307" y="1040"/>
                    </a:cubicBezTo>
                    <a:cubicBezTo>
                      <a:pt x="3434" y="1040"/>
                      <a:pt x="3566" y="978"/>
                      <a:pt x="3631" y="834"/>
                    </a:cubicBezTo>
                    <a:cubicBezTo>
                      <a:pt x="3898" y="134"/>
                      <a:pt x="2930" y="0"/>
                      <a:pt x="2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5"/>
              <p:cNvSpPr/>
              <p:nvPr/>
            </p:nvSpPr>
            <p:spPr>
              <a:xfrm>
                <a:off x="595871" y="4596993"/>
                <a:ext cx="62807" cy="70058"/>
              </a:xfrm>
              <a:custGeom>
                <a:avLst/>
                <a:gdLst/>
                <a:ahLst/>
                <a:cxnLst/>
                <a:rect l="l" t="t" r="r" b="b"/>
                <a:pathLst>
                  <a:path w="3075" h="3430" extrusionOk="0">
                    <a:moveTo>
                      <a:pt x="908" y="0"/>
                    </a:moveTo>
                    <a:cubicBezTo>
                      <a:pt x="605" y="0"/>
                      <a:pt x="301" y="133"/>
                      <a:pt x="140" y="392"/>
                    </a:cubicBezTo>
                    <a:cubicBezTo>
                      <a:pt x="0" y="648"/>
                      <a:pt x="216" y="870"/>
                      <a:pt x="428" y="870"/>
                    </a:cubicBezTo>
                    <a:cubicBezTo>
                      <a:pt x="520" y="870"/>
                      <a:pt x="612" y="828"/>
                      <a:pt x="673" y="726"/>
                    </a:cubicBezTo>
                    <a:cubicBezTo>
                      <a:pt x="731" y="636"/>
                      <a:pt x="792" y="600"/>
                      <a:pt x="853" y="600"/>
                    </a:cubicBezTo>
                    <a:cubicBezTo>
                      <a:pt x="1039" y="600"/>
                      <a:pt x="1215" y="934"/>
                      <a:pt x="1240" y="1060"/>
                    </a:cubicBezTo>
                    <a:cubicBezTo>
                      <a:pt x="1240" y="1326"/>
                      <a:pt x="1107" y="1593"/>
                      <a:pt x="1007" y="1827"/>
                    </a:cubicBezTo>
                    <a:cubicBezTo>
                      <a:pt x="840" y="2194"/>
                      <a:pt x="673" y="2527"/>
                      <a:pt x="607" y="2928"/>
                    </a:cubicBezTo>
                    <a:cubicBezTo>
                      <a:pt x="573" y="3128"/>
                      <a:pt x="673" y="3294"/>
                      <a:pt x="907" y="3328"/>
                    </a:cubicBezTo>
                    <a:cubicBezTo>
                      <a:pt x="1474" y="3361"/>
                      <a:pt x="2074" y="3395"/>
                      <a:pt x="2675" y="3428"/>
                    </a:cubicBezTo>
                    <a:cubicBezTo>
                      <a:pt x="2685" y="3429"/>
                      <a:pt x="2695" y="3429"/>
                      <a:pt x="2705" y="3429"/>
                    </a:cubicBezTo>
                    <a:cubicBezTo>
                      <a:pt x="3075" y="3429"/>
                      <a:pt x="3065" y="2827"/>
                      <a:pt x="2675" y="2794"/>
                    </a:cubicBezTo>
                    <a:cubicBezTo>
                      <a:pt x="2210" y="2768"/>
                      <a:pt x="1745" y="2742"/>
                      <a:pt x="1296" y="2717"/>
                    </a:cubicBezTo>
                    <a:lnTo>
                      <a:pt x="1296" y="2717"/>
                    </a:lnTo>
                    <a:cubicBezTo>
                      <a:pt x="1539" y="1960"/>
                      <a:pt x="2081" y="1321"/>
                      <a:pt x="1707" y="459"/>
                    </a:cubicBezTo>
                    <a:cubicBezTo>
                      <a:pt x="1553" y="150"/>
                      <a:pt x="1230" y="0"/>
                      <a:pt x="9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25"/>
            <p:cNvGrpSpPr/>
            <p:nvPr/>
          </p:nvGrpSpPr>
          <p:grpSpPr>
            <a:xfrm>
              <a:off x="7047763" y="3987500"/>
              <a:ext cx="1665125" cy="362625"/>
              <a:chOff x="5286163" y="4745525"/>
              <a:chExt cx="1665125" cy="362625"/>
            </a:xfrm>
          </p:grpSpPr>
          <p:sp>
            <p:nvSpPr>
              <p:cNvPr id="448" name="Google Shape;448;p25"/>
              <p:cNvSpPr/>
              <p:nvPr/>
            </p:nvSpPr>
            <p:spPr>
              <a:xfrm>
                <a:off x="5287138" y="4811150"/>
                <a:ext cx="21300" cy="220175"/>
              </a:xfrm>
              <a:custGeom>
                <a:avLst/>
                <a:gdLst/>
                <a:ahLst/>
                <a:cxnLst/>
                <a:rect l="l" t="t" r="r" b="b"/>
                <a:pathLst>
                  <a:path w="852" h="8807" extrusionOk="0">
                    <a:moveTo>
                      <a:pt x="193" y="0"/>
                    </a:moveTo>
                    <a:cubicBezTo>
                      <a:pt x="93" y="0"/>
                      <a:pt x="1" y="67"/>
                      <a:pt x="18" y="200"/>
                    </a:cubicBezTo>
                    <a:cubicBezTo>
                      <a:pt x="351" y="3002"/>
                      <a:pt x="418" y="5804"/>
                      <a:pt x="218" y="8606"/>
                    </a:cubicBezTo>
                    <a:cubicBezTo>
                      <a:pt x="218" y="8740"/>
                      <a:pt x="318" y="8806"/>
                      <a:pt x="422" y="8806"/>
                    </a:cubicBezTo>
                    <a:cubicBezTo>
                      <a:pt x="526" y="8806"/>
                      <a:pt x="635" y="8740"/>
                      <a:pt x="651" y="8606"/>
                    </a:cubicBezTo>
                    <a:cubicBezTo>
                      <a:pt x="851" y="5804"/>
                      <a:pt x="785" y="3002"/>
                      <a:pt x="418" y="200"/>
                    </a:cubicBezTo>
                    <a:cubicBezTo>
                      <a:pt x="401" y="67"/>
                      <a:pt x="293"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5"/>
              <p:cNvSpPr/>
              <p:nvPr/>
            </p:nvSpPr>
            <p:spPr>
              <a:xfrm>
                <a:off x="5286163" y="4745525"/>
                <a:ext cx="414225" cy="362625"/>
              </a:xfrm>
              <a:custGeom>
                <a:avLst/>
                <a:gdLst/>
                <a:ahLst/>
                <a:cxnLst/>
                <a:rect l="l" t="t" r="r" b="b"/>
                <a:pathLst>
                  <a:path w="16569" h="14505" extrusionOk="0">
                    <a:moveTo>
                      <a:pt x="9375" y="0"/>
                    </a:moveTo>
                    <a:cubicBezTo>
                      <a:pt x="9290" y="0"/>
                      <a:pt x="9217" y="53"/>
                      <a:pt x="9196" y="157"/>
                    </a:cubicBezTo>
                    <a:cubicBezTo>
                      <a:pt x="8812" y="1501"/>
                      <a:pt x="8428" y="2846"/>
                      <a:pt x="8044" y="4190"/>
                    </a:cubicBezTo>
                    <a:lnTo>
                      <a:pt x="8044" y="4190"/>
                    </a:lnTo>
                    <a:cubicBezTo>
                      <a:pt x="5482" y="3771"/>
                      <a:pt x="2919" y="3380"/>
                      <a:pt x="357" y="2959"/>
                    </a:cubicBezTo>
                    <a:cubicBezTo>
                      <a:pt x="346" y="2957"/>
                      <a:pt x="336" y="2957"/>
                      <a:pt x="326" y="2957"/>
                    </a:cubicBezTo>
                    <a:cubicBezTo>
                      <a:pt x="82" y="2957"/>
                      <a:pt x="0" y="3327"/>
                      <a:pt x="257" y="3359"/>
                    </a:cubicBezTo>
                    <a:cubicBezTo>
                      <a:pt x="2892" y="3793"/>
                      <a:pt x="5527" y="4193"/>
                      <a:pt x="8129" y="4627"/>
                    </a:cubicBezTo>
                    <a:cubicBezTo>
                      <a:pt x="8262" y="4627"/>
                      <a:pt x="8362" y="4593"/>
                      <a:pt x="8396" y="4460"/>
                    </a:cubicBezTo>
                    <a:cubicBezTo>
                      <a:pt x="8765" y="3168"/>
                      <a:pt x="9134" y="1875"/>
                      <a:pt x="9503" y="583"/>
                    </a:cubicBezTo>
                    <a:lnTo>
                      <a:pt x="9503" y="583"/>
                    </a:lnTo>
                    <a:lnTo>
                      <a:pt x="12699" y="3226"/>
                    </a:lnTo>
                    <a:cubicBezTo>
                      <a:pt x="13333" y="3759"/>
                      <a:pt x="13966" y="4293"/>
                      <a:pt x="14600" y="4827"/>
                    </a:cubicBezTo>
                    <a:cubicBezTo>
                      <a:pt x="14900" y="5060"/>
                      <a:pt x="15234" y="5327"/>
                      <a:pt x="15534" y="5594"/>
                    </a:cubicBezTo>
                    <a:cubicBezTo>
                      <a:pt x="15968" y="5961"/>
                      <a:pt x="16035" y="6028"/>
                      <a:pt x="15668" y="6461"/>
                    </a:cubicBezTo>
                    <a:cubicBezTo>
                      <a:pt x="13758" y="8912"/>
                      <a:pt x="11879" y="11362"/>
                      <a:pt x="9973" y="13783"/>
                    </a:cubicBezTo>
                    <a:lnTo>
                      <a:pt x="9973" y="13783"/>
                    </a:lnTo>
                    <a:cubicBezTo>
                      <a:pt x="9819" y="12593"/>
                      <a:pt x="9645" y="11382"/>
                      <a:pt x="9497" y="10197"/>
                    </a:cubicBezTo>
                    <a:cubicBezTo>
                      <a:pt x="9400" y="9615"/>
                      <a:pt x="9428" y="8593"/>
                      <a:pt x="8669" y="8593"/>
                    </a:cubicBezTo>
                    <a:cubicBezTo>
                      <a:pt x="8645" y="8593"/>
                      <a:pt x="8621" y="8594"/>
                      <a:pt x="8596" y="8596"/>
                    </a:cubicBezTo>
                    <a:cubicBezTo>
                      <a:pt x="8229" y="8629"/>
                      <a:pt x="7862" y="8930"/>
                      <a:pt x="7562" y="9096"/>
                    </a:cubicBezTo>
                    <a:lnTo>
                      <a:pt x="5360" y="10197"/>
                    </a:lnTo>
                    <a:cubicBezTo>
                      <a:pt x="4026" y="10898"/>
                      <a:pt x="2692" y="11565"/>
                      <a:pt x="1357" y="12265"/>
                    </a:cubicBezTo>
                    <a:cubicBezTo>
                      <a:pt x="1159" y="12350"/>
                      <a:pt x="1274" y="12628"/>
                      <a:pt x="1456" y="12628"/>
                    </a:cubicBezTo>
                    <a:cubicBezTo>
                      <a:pt x="1488" y="12628"/>
                      <a:pt x="1522" y="12619"/>
                      <a:pt x="1558" y="12599"/>
                    </a:cubicBezTo>
                    <a:cubicBezTo>
                      <a:pt x="3492" y="11632"/>
                      <a:pt x="5460" y="10631"/>
                      <a:pt x="7395" y="9630"/>
                    </a:cubicBezTo>
                    <a:cubicBezTo>
                      <a:pt x="7640" y="9519"/>
                      <a:pt x="8184" y="9109"/>
                      <a:pt x="8567" y="9109"/>
                    </a:cubicBezTo>
                    <a:cubicBezTo>
                      <a:pt x="8757" y="9109"/>
                      <a:pt x="8908" y="9209"/>
                      <a:pt x="8963" y="9497"/>
                    </a:cubicBezTo>
                    <a:cubicBezTo>
                      <a:pt x="9096" y="9997"/>
                      <a:pt x="9130" y="10564"/>
                      <a:pt x="9196" y="11098"/>
                    </a:cubicBezTo>
                    <a:cubicBezTo>
                      <a:pt x="9330" y="12199"/>
                      <a:pt x="9497" y="13266"/>
                      <a:pt x="9630" y="14334"/>
                    </a:cubicBezTo>
                    <a:cubicBezTo>
                      <a:pt x="9651" y="14439"/>
                      <a:pt x="9752" y="14505"/>
                      <a:pt x="9849" y="14505"/>
                    </a:cubicBezTo>
                    <a:cubicBezTo>
                      <a:pt x="9906" y="14505"/>
                      <a:pt x="9960" y="14483"/>
                      <a:pt x="9997" y="14434"/>
                    </a:cubicBezTo>
                    <a:cubicBezTo>
                      <a:pt x="12132" y="11665"/>
                      <a:pt x="14300" y="8896"/>
                      <a:pt x="16468" y="6128"/>
                    </a:cubicBezTo>
                    <a:cubicBezTo>
                      <a:pt x="16535" y="6028"/>
                      <a:pt x="16568" y="5894"/>
                      <a:pt x="16468" y="5827"/>
                    </a:cubicBezTo>
                    <a:lnTo>
                      <a:pt x="9530" y="57"/>
                    </a:lnTo>
                    <a:cubicBezTo>
                      <a:pt x="9480" y="19"/>
                      <a:pt x="9425" y="0"/>
                      <a:pt x="9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5"/>
              <p:cNvSpPr/>
              <p:nvPr/>
            </p:nvSpPr>
            <p:spPr>
              <a:xfrm>
                <a:off x="5781238" y="4802575"/>
                <a:ext cx="155975" cy="222900"/>
              </a:xfrm>
              <a:custGeom>
                <a:avLst/>
                <a:gdLst/>
                <a:ahLst/>
                <a:cxnLst/>
                <a:rect l="l" t="t" r="r" b="b"/>
                <a:pathLst>
                  <a:path w="6239" h="8916" extrusionOk="0">
                    <a:moveTo>
                      <a:pt x="3258" y="840"/>
                    </a:moveTo>
                    <a:cubicBezTo>
                      <a:pt x="3423" y="1954"/>
                      <a:pt x="3525" y="3073"/>
                      <a:pt x="3571" y="4192"/>
                    </a:cubicBezTo>
                    <a:lnTo>
                      <a:pt x="3571" y="4192"/>
                    </a:lnTo>
                    <a:cubicBezTo>
                      <a:pt x="2634" y="4200"/>
                      <a:pt x="1697" y="4209"/>
                      <a:pt x="760" y="4212"/>
                    </a:cubicBezTo>
                    <a:lnTo>
                      <a:pt x="760" y="4212"/>
                    </a:lnTo>
                    <a:cubicBezTo>
                      <a:pt x="1733" y="3187"/>
                      <a:pt x="2577" y="2074"/>
                      <a:pt x="3258" y="840"/>
                    </a:cubicBezTo>
                    <a:close/>
                    <a:moveTo>
                      <a:pt x="3376" y="0"/>
                    </a:moveTo>
                    <a:cubicBezTo>
                      <a:pt x="3304" y="0"/>
                      <a:pt x="3233" y="35"/>
                      <a:pt x="3203" y="110"/>
                    </a:cubicBezTo>
                    <a:cubicBezTo>
                      <a:pt x="2369" y="1644"/>
                      <a:pt x="1369" y="3045"/>
                      <a:pt x="134" y="4279"/>
                    </a:cubicBezTo>
                    <a:cubicBezTo>
                      <a:pt x="1" y="4413"/>
                      <a:pt x="101" y="4646"/>
                      <a:pt x="268" y="4646"/>
                    </a:cubicBezTo>
                    <a:cubicBezTo>
                      <a:pt x="1374" y="4646"/>
                      <a:pt x="2480" y="4624"/>
                      <a:pt x="3586" y="4605"/>
                    </a:cubicBezTo>
                    <a:lnTo>
                      <a:pt x="3586" y="4605"/>
                    </a:lnTo>
                    <a:cubicBezTo>
                      <a:pt x="3626" y="5978"/>
                      <a:pt x="3584" y="7351"/>
                      <a:pt x="3470" y="8716"/>
                    </a:cubicBezTo>
                    <a:cubicBezTo>
                      <a:pt x="3453" y="8849"/>
                      <a:pt x="3554" y="8916"/>
                      <a:pt x="3658" y="8916"/>
                    </a:cubicBezTo>
                    <a:cubicBezTo>
                      <a:pt x="3762" y="8916"/>
                      <a:pt x="3870" y="8849"/>
                      <a:pt x="3870" y="8716"/>
                    </a:cubicBezTo>
                    <a:cubicBezTo>
                      <a:pt x="3999" y="7338"/>
                      <a:pt x="4042" y="5968"/>
                      <a:pt x="4001" y="4598"/>
                    </a:cubicBezTo>
                    <a:lnTo>
                      <a:pt x="4001" y="4598"/>
                    </a:lnTo>
                    <a:cubicBezTo>
                      <a:pt x="4658" y="4588"/>
                      <a:pt x="5315" y="4580"/>
                      <a:pt x="5972" y="4580"/>
                    </a:cubicBezTo>
                    <a:cubicBezTo>
                      <a:pt x="6239" y="4580"/>
                      <a:pt x="6239" y="4179"/>
                      <a:pt x="5972" y="4179"/>
                    </a:cubicBezTo>
                    <a:cubicBezTo>
                      <a:pt x="5310" y="4179"/>
                      <a:pt x="4648" y="4183"/>
                      <a:pt x="3986" y="4189"/>
                    </a:cubicBezTo>
                    <a:lnTo>
                      <a:pt x="3986" y="4189"/>
                    </a:lnTo>
                    <a:cubicBezTo>
                      <a:pt x="3929" y="2843"/>
                      <a:pt x="3791" y="1497"/>
                      <a:pt x="3570" y="143"/>
                    </a:cubicBezTo>
                    <a:cubicBezTo>
                      <a:pt x="3552" y="51"/>
                      <a:pt x="3463" y="0"/>
                      <a:pt x="3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5"/>
              <p:cNvSpPr/>
              <p:nvPr/>
            </p:nvSpPr>
            <p:spPr>
              <a:xfrm>
                <a:off x="5965138" y="4824475"/>
                <a:ext cx="20450" cy="185175"/>
              </a:xfrm>
              <a:custGeom>
                <a:avLst/>
                <a:gdLst/>
                <a:ahLst/>
                <a:cxnLst/>
                <a:rect l="l" t="t" r="r" b="b"/>
                <a:pathLst>
                  <a:path w="818" h="7407" extrusionOk="0">
                    <a:moveTo>
                      <a:pt x="205" y="1"/>
                    </a:moveTo>
                    <a:cubicBezTo>
                      <a:pt x="100" y="1"/>
                      <a:pt x="0" y="68"/>
                      <a:pt x="17" y="201"/>
                    </a:cubicBezTo>
                    <a:cubicBezTo>
                      <a:pt x="217" y="2536"/>
                      <a:pt x="350" y="4871"/>
                      <a:pt x="384" y="7206"/>
                    </a:cubicBezTo>
                    <a:cubicBezTo>
                      <a:pt x="384" y="7339"/>
                      <a:pt x="492" y="7406"/>
                      <a:pt x="601" y="7406"/>
                    </a:cubicBezTo>
                    <a:cubicBezTo>
                      <a:pt x="709" y="7406"/>
                      <a:pt x="817" y="7339"/>
                      <a:pt x="817" y="7206"/>
                    </a:cubicBezTo>
                    <a:cubicBezTo>
                      <a:pt x="751" y="4871"/>
                      <a:pt x="651" y="2536"/>
                      <a:pt x="417" y="201"/>
                    </a:cubicBezTo>
                    <a:cubicBezTo>
                      <a:pt x="417" y="68"/>
                      <a:pt x="30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5"/>
              <p:cNvSpPr/>
              <p:nvPr/>
            </p:nvSpPr>
            <p:spPr>
              <a:xfrm>
                <a:off x="5956388" y="4925450"/>
                <a:ext cx="85900" cy="14200"/>
              </a:xfrm>
              <a:custGeom>
                <a:avLst/>
                <a:gdLst/>
                <a:ahLst/>
                <a:cxnLst/>
                <a:rect l="l" t="t" r="r" b="b"/>
                <a:pathLst>
                  <a:path w="3436" h="568" extrusionOk="0">
                    <a:moveTo>
                      <a:pt x="2961" y="1"/>
                    </a:moveTo>
                    <a:cubicBezTo>
                      <a:pt x="2869" y="1"/>
                      <a:pt x="2794" y="68"/>
                      <a:pt x="2766" y="153"/>
                    </a:cubicBezTo>
                    <a:lnTo>
                      <a:pt x="2766" y="153"/>
                    </a:lnTo>
                    <a:cubicBezTo>
                      <a:pt x="2417" y="144"/>
                      <a:pt x="2068" y="140"/>
                      <a:pt x="1722" y="140"/>
                    </a:cubicBezTo>
                    <a:cubicBezTo>
                      <a:pt x="1243" y="140"/>
                      <a:pt x="767" y="148"/>
                      <a:pt x="300" y="165"/>
                    </a:cubicBezTo>
                    <a:cubicBezTo>
                      <a:pt x="11" y="165"/>
                      <a:pt x="0" y="567"/>
                      <a:pt x="268" y="567"/>
                    </a:cubicBezTo>
                    <a:cubicBezTo>
                      <a:pt x="278" y="567"/>
                      <a:pt x="289" y="566"/>
                      <a:pt x="300" y="565"/>
                    </a:cubicBezTo>
                    <a:cubicBezTo>
                      <a:pt x="767" y="549"/>
                      <a:pt x="1243" y="540"/>
                      <a:pt x="1722" y="540"/>
                    </a:cubicBezTo>
                    <a:cubicBezTo>
                      <a:pt x="2202" y="540"/>
                      <a:pt x="2685" y="549"/>
                      <a:pt x="3169" y="565"/>
                    </a:cubicBezTo>
                    <a:cubicBezTo>
                      <a:pt x="3369" y="565"/>
                      <a:pt x="3436" y="298"/>
                      <a:pt x="3269" y="198"/>
                    </a:cubicBezTo>
                    <a:cubicBezTo>
                      <a:pt x="3202" y="132"/>
                      <a:pt x="3136" y="98"/>
                      <a:pt x="3069" y="31"/>
                    </a:cubicBezTo>
                    <a:cubicBezTo>
                      <a:pt x="3031" y="10"/>
                      <a:pt x="2995" y="1"/>
                      <a:pt x="29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5"/>
              <p:cNvSpPr/>
              <p:nvPr/>
            </p:nvSpPr>
            <p:spPr>
              <a:xfrm>
                <a:off x="6023913" y="4808650"/>
                <a:ext cx="13375" cy="218500"/>
              </a:xfrm>
              <a:custGeom>
                <a:avLst/>
                <a:gdLst/>
                <a:ahLst/>
                <a:cxnLst/>
                <a:rect l="l" t="t" r="r" b="b"/>
                <a:pathLst>
                  <a:path w="535" h="8740" extrusionOk="0">
                    <a:moveTo>
                      <a:pt x="330" y="0"/>
                    </a:moveTo>
                    <a:cubicBezTo>
                      <a:pt x="226" y="0"/>
                      <a:pt x="118" y="67"/>
                      <a:pt x="101" y="200"/>
                    </a:cubicBezTo>
                    <a:cubicBezTo>
                      <a:pt x="1" y="2969"/>
                      <a:pt x="1" y="5738"/>
                      <a:pt x="101" y="8540"/>
                    </a:cubicBezTo>
                    <a:cubicBezTo>
                      <a:pt x="118" y="8673"/>
                      <a:pt x="226" y="8740"/>
                      <a:pt x="330" y="8740"/>
                    </a:cubicBezTo>
                    <a:cubicBezTo>
                      <a:pt x="435" y="8740"/>
                      <a:pt x="535" y="8673"/>
                      <a:pt x="535" y="8540"/>
                    </a:cubicBezTo>
                    <a:cubicBezTo>
                      <a:pt x="435" y="5738"/>
                      <a:pt x="435" y="2969"/>
                      <a:pt x="535" y="200"/>
                    </a:cubicBezTo>
                    <a:cubicBezTo>
                      <a:pt x="535" y="67"/>
                      <a:pt x="435"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5"/>
              <p:cNvSpPr/>
              <p:nvPr/>
            </p:nvSpPr>
            <p:spPr>
              <a:xfrm>
                <a:off x="6059338" y="4977225"/>
                <a:ext cx="72575" cy="91850"/>
              </a:xfrm>
              <a:custGeom>
                <a:avLst/>
                <a:gdLst/>
                <a:ahLst/>
                <a:cxnLst/>
                <a:rect l="l" t="t" r="r" b="b"/>
                <a:pathLst>
                  <a:path w="2903" h="3674" extrusionOk="0">
                    <a:moveTo>
                      <a:pt x="740" y="0"/>
                    </a:moveTo>
                    <a:cubicBezTo>
                      <a:pt x="532" y="0"/>
                      <a:pt x="316" y="105"/>
                      <a:pt x="118" y="362"/>
                    </a:cubicBezTo>
                    <a:cubicBezTo>
                      <a:pt x="0" y="504"/>
                      <a:pt x="149" y="645"/>
                      <a:pt x="306" y="645"/>
                    </a:cubicBezTo>
                    <a:cubicBezTo>
                      <a:pt x="370" y="645"/>
                      <a:pt x="436" y="621"/>
                      <a:pt x="485" y="562"/>
                    </a:cubicBezTo>
                    <a:cubicBezTo>
                      <a:pt x="585" y="438"/>
                      <a:pt x="684" y="388"/>
                      <a:pt x="779" y="388"/>
                    </a:cubicBezTo>
                    <a:cubicBezTo>
                      <a:pt x="1064" y="388"/>
                      <a:pt x="1302" y="845"/>
                      <a:pt x="1353" y="1096"/>
                    </a:cubicBezTo>
                    <a:cubicBezTo>
                      <a:pt x="1453" y="1363"/>
                      <a:pt x="1386" y="1696"/>
                      <a:pt x="1319" y="1963"/>
                    </a:cubicBezTo>
                    <a:cubicBezTo>
                      <a:pt x="1152" y="2530"/>
                      <a:pt x="719" y="2931"/>
                      <a:pt x="185" y="3131"/>
                    </a:cubicBezTo>
                    <a:cubicBezTo>
                      <a:pt x="18" y="3231"/>
                      <a:pt x="85" y="3498"/>
                      <a:pt x="252" y="3531"/>
                    </a:cubicBezTo>
                    <a:cubicBezTo>
                      <a:pt x="623" y="3624"/>
                      <a:pt x="1002" y="3674"/>
                      <a:pt x="1381" y="3674"/>
                    </a:cubicBezTo>
                    <a:cubicBezTo>
                      <a:pt x="1819" y="3674"/>
                      <a:pt x="2258" y="3607"/>
                      <a:pt x="2687" y="3464"/>
                    </a:cubicBezTo>
                    <a:cubicBezTo>
                      <a:pt x="2903" y="3372"/>
                      <a:pt x="2834" y="3023"/>
                      <a:pt x="2611" y="3023"/>
                    </a:cubicBezTo>
                    <a:cubicBezTo>
                      <a:pt x="2593" y="3023"/>
                      <a:pt x="2574" y="3026"/>
                      <a:pt x="2553" y="3031"/>
                    </a:cubicBezTo>
                    <a:cubicBezTo>
                      <a:pt x="2134" y="3183"/>
                      <a:pt x="1726" y="3260"/>
                      <a:pt x="1309" y="3260"/>
                    </a:cubicBezTo>
                    <a:cubicBezTo>
                      <a:pt x="1166" y="3260"/>
                      <a:pt x="1022" y="3250"/>
                      <a:pt x="876" y="3232"/>
                    </a:cubicBezTo>
                    <a:lnTo>
                      <a:pt x="876" y="3232"/>
                    </a:lnTo>
                    <a:cubicBezTo>
                      <a:pt x="1505" y="2760"/>
                      <a:pt x="1922" y="1945"/>
                      <a:pt x="1786" y="1129"/>
                    </a:cubicBezTo>
                    <a:cubicBezTo>
                      <a:pt x="1692" y="590"/>
                      <a:pt x="1235" y="0"/>
                      <a:pt x="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5"/>
              <p:cNvSpPr/>
              <p:nvPr/>
            </p:nvSpPr>
            <p:spPr>
              <a:xfrm>
                <a:off x="6121488" y="4818800"/>
                <a:ext cx="130625" cy="207800"/>
              </a:xfrm>
              <a:custGeom>
                <a:avLst/>
                <a:gdLst/>
                <a:ahLst/>
                <a:cxnLst/>
                <a:rect l="l" t="t" r="r" b="b"/>
                <a:pathLst>
                  <a:path w="5225" h="8312" extrusionOk="0">
                    <a:moveTo>
                      <a:pt x="2685" y="0"/>
                    </a:moveTo>
                    <a:cubicBezTo>
                      <a:pt x="1945" y="0"/>
                      <a:pt x="1288" y="504"/>
                      <a:pt x="835" y="1195"/>
                    </a:cubicBezTo>
                    <a:cubicBezTo>
                      <a:pt x="1" y="2496"/>
                      <a:pt x="34" y="4297"/>
                      <a:pt x="468" y="5698"/>
                    </a:cubicBezTo>
                    <a:cubicBezTo>
                      <a:pt x="801" y="6799"/>
                      <a:pt x="1735" y="8134"/>
                      <a:pt x="2969" y="8300"/>
                    </a:cubicBezTo>
                    <a:cubicBezTo>
                      <a:pt x="3048" y="8308"/>
                      <a:pt x="3126" y="8312"/>
                      <a:pt x="3204" y="8312"/>
                    </a:cubicBezTo>
                    <a:cubicBezTo>
                      <a:pt x="4155" y="8312"/>
                      <a:pt x="5050" y="7753"/>
                      <a:pt x="5204" y="6766"/>
                    </a:cubicBezTo>
                    <a:cubicBezTo>
                      <a:pt x="5224" y="6608"/>
                      <a:pt x="5093" y="6509"/>
                      <a:pt x="4975" y="6509"/>
                    </a:cubicBezTo>
                    <a:cubicBezTo>
                      <a:pt x="4893" y="6509"/>
                      <a:pt x="4818" y="6557"/>
                      <a:pt x="4804" y="6666"/>
                    </a:cubicBezTo>
                    <a:cubicBezTo>
                      <a:pt x="4684" y="7484"/>
                      <a:pt x="4025" y="7868"/>
                      <a:pt x="3316" y="7868"/>
                    </a:cubicBezTo>
                    <a:cubicBezTo>
                      <a:pt x="3043" y="7868"/>
                      <a:pt x="2762" y="7811"/>
                      <a:pt x="2502" y="7700"/>
                    </a:cubicBezTo>
                    <a:cubicBezTo>
                      <a:pt x="1535" y="7300"/>
                      <a:pt x="1035" y="6165"/>
                      <a:pt x="768" y="5265"/>
                    </a:cubicBezTo>
                    <a:cubicBezTo>
                      <a:pt x="391" y="4077"/>
                      <a:pt x="795" y="349"/>
                      <a:pt x="2523" y="349"/>
                    </a:cubicBezTo>
                    <a:cubicBezTo>
                      <a:pt x="2786" y="349"/>
                      <a:pt x="3078" y="435"/>
                      <a:pt x="3403" y="628"/>
                    </a:cubicBezTo>
                    <a:cubicBezTo>
                      <a:pt x="3438" y="648"/>
                      <a:pt x="3472" y="657"/>
                      <a:pt x="3504" y="657"/>
                    </a:cubicBezTo>
                    <a:cubicBezTo>
                      <a:pt x="3687" y="657"/>
                      <a:pt x="3802" y="375"/>
                      <a:pt x="3603" y="261"/>
                    </a:cubicBezTo>
                    <a:cubicBezTo>
                      <a:pt x="3289" y="80"/>
                      <a:pt x="2980" y="0"/>
                      <a:pt x="2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5"/>
              <p:cNvSpPr/>
              <p:nvPr/>
            </p:nvSpPr>
            <p:spPr>
              <a:xfrm>
                <a:off x="6264238" y="4816600"/>
                <a:ext cx="153325" cy="209650"/>
              </a:xfrm>
              <a:custGeom>
                <a:avLst/>
                <a:gdLst/>
                <a:ahLst/>
                <a:cxnLst/>
                <a:rect l="l" t="t" r="r" b="b"/>
                <a:pathLst>
                  <a:path w="6133" h="8386" extrusionOk="0">
                    <a:moveTo>
                      <a:pt x="2120" y="397"/>
                    </a:moveTo>
                    <a:lnTo>
                      <a:pt x="2120" y="397"/>
                    </a:lnTo>
                    <a:cubicBezTo>
                      <a:pt x="1991" y="456"/>
                      <a:pt x="1861" y="528"/>
                      <a:pt x="1729" y="616"/>
                    </a:cubicBezTo>
                    <a:cubicBezTo>
                      <a:pt x="1533" y="756"/>
                      <a:pt x="1643" y="1014"/>
                      <a:pt x="1821" y="1014"/>
                    </a:cubicBezTo>
                    <a:cubicBezTo>
                      <a:pt x="1855" y="1014"/>
                      <a:pt x="1892" y="1004"/>
                      <a:pt x="1929" y="983"/>
                    </a:cubicBezTo>
                    <a:cubicBezTo>
                      <a:pt x="2297" y="740"/>
                      <a:pt x="2652" y="636"/>
                      <a:pt x="2985" y="636"/>
                    </a:cubicBezTo>
                    <a:cubicBezTo>
                      <a:pt x="4163" y="636"/>
                      <a:pt x="5072" y="1948"/>
                      <a:pt x="5332" y="3118"/>
                    </a:cubicBezTo>
                    <a:cubicBezTo>
                      <a:pt x="5699" y="4719"/>
                      <a:pt x="5365" y="6754"/>
                      <a:pt x="3864" y="7654"/>
                    </a:cubicBezTo>
                    <a:cubicBezTo>
                      <a:pt x="3477" y="7890"/>
                      <a:pt x="3122" y="7991"/>
                      <a:pt x="2800" y="7991"/>
                    </a:cubicBezTo>
                    <a:cubicBezTo>
                      <a:pt x="1431" y="7991"/>
                      <a:pt x="657" y="6149"/>
                      <a:pt x="495" y="4852"/>
                    </a:cubicBezTo>
                    <a:cubicBezTo>
                      <a:pt x="405" y="4159"/>
                      <a:pt x="832" y="443"/>
                      <a:pt x="2120" y="397"/>
                    </a:cubicBezTo>
                    <a:close/>
                    <a:moveTo>
                      <a:pt x="2163" y="1"/>
                    </a:moveTo>
                    <a:cubicBezTo>
                      <a:pt x="692" y="1"/>
                      <a:pt x="91" y="3184"/>
                      <a:pt x="61" y="4185"/>
                    </a:cubicBezTo>
                    <a:cubicBezTo>
                      <a:pt x="0" y="5779"/>
                      <a:pt x="812" y="8386"/>
                      <a:pt x="2702" y="8386"/>
                    </a:cubicBezTo>
                    <a:cubicBezTo>
                      <a:pt x="2870" y="8386"/>
                      <a:pt x="3046" y="8365"/>
                      <a:pt x="3230" y="8322"/>
                    </a:cubicBezTo>
                    <a:cubicBezTo>
                      <a:pt x="5465" y="7788"/>
                      <a:pt x="6132" y="5353"/>
                      <a:pt x="5766" y="3285"/>
                    </a:cubicBezTo>
                    <a:cubicBezTo>
                      <a:pt x="5530" y="1846"/>
                      <a:pt x="4413" y="203"/>
                      <a:pt x="2977" y="203"/>
                    </a:cubicBezTo>
                    <a:cubicBezTo>
                      <a:pt x="2930" y="203"/>
                      <a:pt x="2882" y="205"/>
                      <a:pt x="2834" y="209"/>
                    </a:cubicBezTo>
                    <a:lnTo>
                      <a:pt x="2834" y="209"/>
                    </a:lnTo>
                    <a:cubicBezTo>
                      <a:pt x="2823" y="199"/>
                      <a:pt x="2811" y="190"/>
                      <a:pt x="2797" y="182"/>
                    </a:cubicBezTo>
                    <a:cubicBezTo>
                      <a:pt x="2570" y="57"/>
                      <a:pt x="2359" y="1"/>
                      <a:pt x="2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5"/>
              <p:cNvSpPr/>
              <p:nvPr/>
            </p:nvSpPr>
            <p:spPr>
              <a:xfrm>
                <a:off x="6450063" y="4812700"/>
                <a:ext cx="58875" cy="188975"/>
              </a:xfrm>
              <a:custGeom>
                <a:avLst/>
                <a:gdLst/>
                <a:ahLst/>
                <a:cxnLst/>
                <a:rect l="l" t="t" r="r" b="b"/>
                <a:pathLst>
                  <a:path w="2355" h="7559" extrusionOk="0">
                    <a:moveTo>
                      <a:pt x="1385" y="1"/>
                    </a:moveTo>
                    <a:cubicBezTo>
                      <a:pt x="1324" y="1"/>
                      <a:pt x="1266" y="31"/>
                      <a:pt x="1235" y="105"/>
                    </a:cubicBezTo>
                    <a:cubicBezTo>
                      <a:pt x="0" y="2473"/>
                      <a:pt x="234" y="5342"/>
                      <a:pt x="1868" y="7477"/>
                    </a:cubicBezTo>
                    <a:cubicBezTo>
                      <a:pt x="1916" y="7535"/>
                      <a:pt x="1981" y="7559"/>
                      <a:pt x="2045" y="7559"/>
                    </a:cubicBezTo>
                    <a:cubicBezTo>
                      <a:pt x="2202" y="7559"/>
                      <a:pt x="2354" y="7410"/>
                      <a:pt x="2235" y="7243"/>
                    </a:cubicBezTo>
                    <a:cubicBezTo>
                      <a:pt x="668" y="5242"/>
                      <a:pt x="401" y="2573"/>
                      <a:pt x="1568" y="305"/>
                    </a:cubicBezTo>
                    <a:cubicBezTo>
                      <a:pt x="1660" y="145"/>
                      <a:pt x="1516" y="1"/>
                      <a:pt x="1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5"/>
              <p:cNvSpPr/>
              <p:nvPr/>
            </p:nvSpPr>
            <p:spPr>
              <a:xfrm>
                <a:off x="6524613" y="4817275"/>
                <a:ext cx="150375" cy="164375"/>
              </a:xfrm>
              <a:custGeom>
                <a:avLst/>
                <a:gdLst/>
                <a:ahLst/>
                <a:cxnLst/>
                <a:rect l="l" t="t" r="r" b="b"/>
                <a:pathLst>
                  <a:path w="6015" h="6575" extrusionOk="0">
                    <a:moveTo>
                      <a:pt x="1787" y="1"/>
                    </a:moveTo>
                    <a:cubicBezTo>
                      <a:pt x="904" y="1"/>
                      <a:pt x="0" y="868"/>
                      <a:pt x="154" y="1923"/>
                    </a:cubicBezTo>
                    <a:cubicBezTo>
                      <a:pt x="168" y="2033"/>
                      <a:pt x="243" y="2080"/>
                      <a:pt x="324" y="2080"/>
                    </a:cubicBezTo>
                    <a:cubicBezTo>
                      <a:pt x="442" y="2080"/>
                      <a:pt x="574" y="1981"/>
                      <a:pt x="554" y="1823"/>
                    </a:cubicBezTo>
                    <a:cubicBezTo>
                      <a:pt x="432" y="931"/>
                      <a:pt x="934" y="515"/>
                      <a:pt x="1511" y="515"/>
                    </a:cubicBezTo>
                    <a:cubicBezTo>
                      <a:pt x="2034" y="515"/>
                      <a:pt x="2618" y="856"/>
                      <a:pt x="2856" y="1490"/>
                    </a:cubicBezTo>
                    <a:cubicBezTo>
                      <a:pt x="3056" y="2057"/>
                      <a:pt x="2923" y="2724"/>
                      <a:pt x="2756" y="3258"/>
                    </a:cubicBezTo>
                    <a:cubicBezTo>
                      <a:pt x="2389" y="4459"/>
                      <a:pt x="1355" y="5393"/>
                      <a:pt x="488" y="6193"/>
                    </a:cubicBezTo>
                    <a:cubicBezTo>
                      <a:pt x="354" y="6327"/>
                      <a:pt x="454" y="6560"/>
                      <a:pt x="621" y="6560"/>
                    </a:cubicBezTo>
                    <a:cubicBezTo>
                      <a:pt x="871" y="6570"/>
                      <a:pt x="1121" y="6574"/>
                      <a:pt x="1370" y="6574"/>
                    </a:cubicBezTo>
                    <a:cubicBezTo>
                      <a:pt x="2847" y="6574"/>
                      <a:pt x="4302" y="6407"/>
                      <a:pt x="5758" y="6093"/>
                    </a:cubicBezTo>
                    <a:cubicBezTo>
                      <a:pt x="6014" y="6061"/>
                      <a:pt x="5901" y="5691"/>
                      <a:pt x="5685" y="5691"/>
                    </a:cubicBezTo>
                    <a:cubicBezTo>
                      <a:pt x="5676" y="5691"/>
                      <a:pt x="5667" y="5691"/>
                      <a:pt x="5658" y="5693"/>
                    </a:cubicBezTo>
                    <a:cubicBezTo>
                      <a:pt x="4158" y="6023"/>
                      <a:pt x="2657" y="6164"/>
                      <a:pt x="1133" y="6165"/>
                    </a:cubicBezTo>
                    <a:lnTo>
                      <a:pt x="1133" y="6165"/>
                    </a:lnTo>
                    <a:cubicBezTo>
                      <a:pt x="2578" y="4756"/>
                      <a:pt x="4070" y="2859"/>
                      <a:pt x="2989" y="789"/>
                    </a:cubicBezTo>
                    <a:cubicBezTo>
                      <a:pt x="2694" y="232"/>
                      <a:pt x="2243" y="1"/>
                      <a:pt x="17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5"/>
              <p:cNvSpPr/>
              <p:nvPr/>
            </p:nvSpPr>
            <p:spPr>
              <a:xfrm>
                <a:off x="6679813" y="4827825"/>
                <a:ext cx="28275" cy="147975"/>
              </a:xfrm>
              <a:custGeom>
                <a:avLst/>
                <a:gdLst/>
                <a:ahLst/>
                <a:cxnLst/>
                <a:rect l="l" t="t" r="r" b="b"/>
                <a:pathLst>
                  <a:path w="1131" h="5919" extrusionOk="0">
                    <a:moveTo>
                      <a:pt x="192" y="0"/>
                    </a:moveTo>
                    <a:cubicBezTo>
                      <a:pt x="92" y="0"/>
                      <a:pt x="0" y="67"/>
                      <a:pt x="17" y="200"/>
                    </a:cubicBezTo>
                    <a:cubicBezTo>
                      <a:pt x="184" y="1501"/>
                      <a:pt x="217" y="2802"/>
                      <a:pt x="351" y="4103"/>
                    </a:cubicBezTo>
                    <a:cubicBezTo>
                      <a:pt x="384" y="4537"/>
                      <a:pt x="317" y="5504"/>
                      <a:pt x="651" y="5871"/>
                    </a:cubicBezTo>
                    <a:cubicBezTo>
                      <a:pt x="674" y="5895"/>
                      <a:pt x="731" y="5918"/>
                      <a:pt x="786" y="5918"/>
                    </a:cubicBezTo>
                    <a:cubicBezTo>
                      <a:pt x="809" y="5918"/>
                      <a:pt x="831" y="5914"/>
                      <a:pt x="851" y="5905"/>
                    </a:cubicBezTo>
                    <a:lnTo>
                      <a:pt x="884" y="5905"/>
                    </a:lnTo>
                    <a:cubicBezTo>
                      <a:pt x="1131" y="5843"/>
                      <a:pt x="1036" y="5497"/>
                      <a:pt x="836" y="5497"/>
                    </a:cubicBezTo>
                    <a:cubicBezTo>
                      <a:pt x="819" y="5497"/>
                      <a:pt x="802" y="5499"/>
                      <a:pt x="784" y="5504"/>
                    </a:cubicBezTo>
                    <a:cubicBezTo>
                      <a:pt x="1084" y="5404"/>
                      <a:pt x="517" y="801"/>
                      <a:pt x="417" y="200"/>
                    </a:cubicBezTo>
                    <a:cubicBezTo>
                      <a:pt x="401" y="67"/>
                      <a:pt x="292"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5"/>
              <p:cNvSpPr/>
              <p:nvPr/>
            </p:nvSpPr>
            <p:spPr>
              <a:xfrm>
                <a:off x="6670538" y="4803525"/>
                <a:ext cx="126950" cy="194200"/>
              </a:xfrm>
              <a:custGeom>
                <a:avLst/>
                <a:gdLst/>
                <a:ahLst/>
                <a:cxnLst/>
                <a:rect l="l" t="t" r="r" b="b"/>
                <a:pathLst>
                  <a:path w="5078" h="7768" extrusionOk="0">
                    <a:moveTo>
                      <a:pt x="3602" y="1"/>
                    </a:moveTo>
                    <a:cubicBezTo>
                      <a:pt x="3515" y="1"/>
                      <a:pt x="3425" y="51"/>
                      <a:pt x="3390" y="138"/>
                    </a:cubicBezTo>
                    <a:cubicBezTo>
                      <a:pt x="3007" y="1023"/>
                      <a:pt x="2650" y="1908"/>
                      <a:pt x="2295" y="2769"/>
                    </a:cubicBezTo>
                    <a:lnTo>
                      <a:pt x="2295" y="2769"/>
                    </a:lnTo>
                    <a:cubicBezTo>
                      <a:pt x="1723" y="2018"/>
                      <a:pt x="1102" y="1315"/>
                      <a:pt x="455" y="639"/>
                    </a:cubicBezTo>
                    <a:cubicBezTo>
                      <a:pt x="408" y="592"/>
                      <a:pt x="356" y="573"/>
                      <a:pt x="306" y="573"/>
                    </a:cubicBezTo>
                    <a:cubicBezTo>
                      <a:pt x="142" y="573"/>
                      <a:pt x="1" y="785"/>
                      <a:pt x="154" y="939"/>
                    </a:cubicBezTo>
                    <a:cubicBezTo>
                      <a:pt x="888" y="1673"/>
                      <a:pt x="1555" y="2440"/>
                      <a:pt x="2156" y="3274"/>
                    </a:cubicBezTo>
                    <a:cubicBezTo>
                      <a:pt x="2216" y="3349"/>
                      <a:pt x="2290" y="3384"/>
                      <a:pt x="2359" y="3384"/>
                    </a:cubicBezTo>
                    <a:cubicBezTo>
                      <a:pt x="2443" y="3384"/>
                      <a:pt x="2520" y="3332"/>
                      <a:pt x="2556" y="3241"/>
                    </a:cubicBezTo>
                    <a:cubicBezTo>
                      <a:pt x="2867" y="2464"/>
                      <a:pt x="3177" y="1688"/>
                      <a:pt x="3503" y="927"/>
                    </a:cubicBezTo>
                    <a:lnTo>
                      <a:pt x="3503" y="927"/>
                    </a:lnTo>
                    <a:lnTo>
                      <a:pt x="4658" y="7610"/>
                    </a:lnTo>
                    <a:cubicBezTo>
                      <a:pt x="4671" y="7720"/>
                      <a:pt x="4746" y="7767"/>
                      <a:pt x="4828" y="7767"/>
                    </a:cubicBezTo>
                    <a:cubicBezTo>
                      <a:pt x="4946" y="7767"/>
                      <a:pt x="5078" y="7668"/>
                      <a:pt x="5058" y="7510"/>
                    </a:cubicBezTo>
                    <a:lnTo>
                      <a:pt x="3790" y="138"/>
                    </a:lnTo>
                    <a:cubicBezTo>
                      <a:pt x="3759" y="43"/>
                      <a:pt x="3681" y="1"/>
                      <a:pt x="36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5"/>
              <p:cNvSpPr/>
              <p:nvPr/>
            </p:nvSpPr>
            <p:spPr>
              <a:xfrm>
                <a:off x="6780613" y="4891050"/>
                <a:ext cx="111450" cy="156875"/>
              </a:xfrm>
              <a:custGeom>
                <a:avLst/>
                <a:gdLst/>
                <a:ahLst/>
                <a:cxnLst/>
                <a:rect l="l" t="t" r="r" b="b"/>
                <a:pathLst>
                  <a:path w="4458" h="6275" extrusionOk="0">
                    <a:moveTo>
                      <a:pt x="2891" y="0"/>
                    </a:moveTo>
                    <a:cubicBezTo>
                      <a:pt x="2354" y="0"/>
                      <a:pt x="1850" y="179"/>
                      <a:pt x="1389" y="574"/>
                    </a:cubicBezTo>
                    <a:cubicBezTo>
                      <a:pt x="855" y="1041"/>
                      <a:pt x="688" y="2141"/>
                      <a:pt x="1189" y="2675"/>
                    </a:cubicBezTo>
                    <a:cubicBezTo>
                      <a:pt x="1503" y="2989"/>
                      <a:pt x="1968" y="3258"/>
                      <a:pt x="2422" y="3258"/>
                    </a:cubicBezTo>
                    <a:cubicBezTo>
                      <a:pt x="2643" y="3258"/>
                      <a:pt x="2860" y="3195"/>
                      <a:pt x="3057" y="3042"/>
                    </a:cubicBezTo>
                    <a:cubicBezTo>
                      <a:pt x="3263" y="2865"/>
                      <a:pt x="3409" y="2662"/>
                      <a:pt x="3506" y="2443"/>
                    </a:cubicBezTo>
                    <a:lnTo>
                      <a:pt x="3506" y="2443"/>
                    </a:lnTo>
                    <a:cubicBezTo>
                      <a:pt x="3590" y="3028"/>
                      <a:pt x="3596" y="3619"/>
                      <a:pt x="3457" y="4209"/>
                    </a:cubicBezTo>
                    <a:cubicBezTo>
                      <a:pt x="3249" y="5132"/>
                      <a:pt x="2404" y="5863"/>
                      <a:pt x="1550" y="5863"/>
                    </a:cubicBezTo>
                    <a:cubicBezTo>
                      <a:pt x="1168" y="5863"/>
                      <a:pt x="784" y="5717"/>
                      <a:pt x="455" y="5377"/>
                    </a:cubicBezTo>
                    <a:cubicBezTo>
                      <a:pt x="408" y="5330"/>
                      <a:pt x="356" y="5311"/>
                      <a:pt x="307" y="5311"/>
                    </a:cubicBezTo>
                    <a:cubicBezTo>
                      <a:pt x="142" y="5311"/>
                      <a:pt x="1" y="5524"/>
                      <a:pt x="155" y="5677"/>
                    </a:cubicBezTo>
                    <a:cubicBezTo>
                      <a:pt x="553" y="6090"/>
                      <a:pt x="1042" y="6275"/>
                      <a:pt x="1538" y="6275"/>
                    </a:cubicBezTo>
                    <a:cubicBezTo>
                      <a:pt x="2166" y="6275"/>
                      <a:pt x="2806" y="5980"/>
                      <a:pt x="3290" y="5477"/>
                    </a:cubicBezTo>
                    <a:cubicBezTo>
                      <a:pt x="4458" y="4209"/>
                      <a:pt x="3957" y="2175"/>
                      <a:pt x="3524" y="740"/>
                    </a:cubicBezTo>
                    <a:cubicBezTo>
                      <a:pt x="3496" y="631"/>
                      <a:pt x="3413" y="583"/>
                      <a:pt x="3329" y="583"/>
                    </a:cubicBezTo>
                    <a:cubicBezTo>
                      <a:pt x="3208" y="583"/>
                      <a:pt x="3084" y="683"/>
                      <a:pt x="3123" y="840"/>
                    </a:cubicBezTo>
                    <a:cubicBezTo>
                      <a:pt x="3123" y="840"/>
                      <a:pt x="3123" y="840"/>
                      <a:pt x="3123" y="840"/>
                    </a:cubicBezTo>
                    <a:lnTo>
                      <a:pt x="3123" y="840"/>
                    </a:lnTo>
                    <a:cubicBezTo>
                      <a:pt x="3319" y="1511"/>
                      <a:pt x="3327" y="2838"/>
                      <a:pt x="2442" y="2838"/>
                    </a:cubicBezTo>
                    <a:cubicBezTo>
                      <a:pt x="2270" y="2838"/>
                      <a:pt x="2066" y="2789"/>
                      <a:pt x="1822" y="2675"/>
                    </a:cubicBezTo>
                    <a:cubicBezTo>
                      <a:pt x="622" y="2141"/>
                      <a:pt x="1622" y="740"/>
                      <a:pt x="2323" y="473"/>
                    </a:cubicBezTo>
                    <a:cubicBezTo>
                      <a:pt x="2480" y="413"/>
                      <a:pt x="2641" y="388"/>
                      <a:pt x="2801" y="388"/>
                    </a:cubicBezTo>
                    <a:cubicBezTo>
                      <a:pt x="3085" y="388"/>
                      <a:pt x="3368" y="467"/>
                      <a:pt x="3624" y="574"/>
                    </a:cubicBezTo>
                    <a:cubicBezTo>
                      <a:pt x="3644" y="579"/>
                      <a:pt x="3663" y="581"/>
                      <a:pt x="3682" y="581"/>
                    </a:cubicBezTo>
                    <a:cubicBezTo>
                      <a:pt x="3904" y="581"/>
                      <a:pt x="3973" y="232"/>
                      <a:pt x="3757" y="140"/>
                    </a:cubicBezTo>
                    <a:cubicBezTo>
                      <a:pt x="3460" y="49"/>
                      <a:pt x="3171" y="0"/>
                      <a:pt x="2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5"/>
              <p:cNvSpPr/>
              <p:nvPr/>
            </p:nvSpPr>
            <p:spPr>
              <a:xfrm>
                <a:off x="6878013" y="4780350"/>
                <a:ext cx="73275" cy="202000"/>
              </a:xfrm>
              <a:custGeom>
                <a:avLst/>
                <a:gdLst/>
                <a:ahLst/>
                <a:cxnLst/>
                <a:rect l="l" t="t" r="r" b="b"/>
                <a:pathLst>
                  <a:path w="2931" h="8080" extrusionOk="0">
                    <a:moveTo>
                      <a:pt x="285" y="0"/>
                    </a:moveTo>
                    <a:cubicBezTo>
                      <a:pt x="138" y="0"/>
                      <a:pt x="1" y="158"/>
                      <a:pt x="95" y="298"/>
                    </a:cubicBezTo>
                    <a:cubicBezTo>
                      <a:pt x="895" y="1299"/>
                      <a:pt x="1462" y="2400"/>
                      <a:pt x="1829" y="3634"/>
                    </a:cubicBezTo>
                    <a:cubicBezTo>
                      <a:pt x="2129" y="4535"/>
                      <a:pt x="2730" y="6970"/>
                      <a:pt x="1796" y="7703"/>
                    </a:cubicBezTo>
                    <a:cubicBezTo>
                      <a:pt x="1632" y="7813"/>
                      <a:pt x="1737" y="8080"/>
                      <a:pt x="1891" y="8080"/>
                    </a:cubicBezTo>
                    <a:cubicBezTo>
                      <a:pt x="1924" y="8080"/>
                      <a:pt x="1960" y="8067"/>
                      <a:pt x="1996" y="8037"/>
                    </a:cubicBezTo>
                    <a:cubicBezTo>
                      <a:pt x="2930" y="7337"/>
                      <a:pt x="2697" y="5869"/>
                      <a:pt x="2530" y="4868"/>
                    </a:cubicBezTo>
                    <a:cubicBezTo>
                      <a:pt x="2230" y="3100"/>
                      <a:pt x="1562" y="1499"/>
                      <a:pt x="462" y="98"/>
                    </a:cubicBezTo>
                    <a:cubicBezTo>
                      <a:pt x="412" y="29"/>
                      <a:pt x="348"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25"/>
            <p:cNvGrpSpPr/>
            <p:nvPr/>
          </p:nvGrpSpPr>
          <p:grpSpPr>
            <a:xfrm>
              <a:off x="5939688" y="4063700"/>
              <a:ext cx="641950" cy="553775"/>
              <a:chOff x="5836800" y="3976350"/>
              <a:chExt cx="641950" cy="553775"/>
            </a:xfrm>
          </p:grpSpPr>
          <p:sp>
            <p:nvSpPr>
              <p:cNvPr id="464" name="Google Shape;464;p25"/>
              <p:cNvSpPr/>
              <p:nvPr/>
            </p:nvSpPr>
            <p:spPr>
              <a:xfrm>
                <a:off x="6148400" y="4269500"/>
                <a:ext cx="111000" cy="93075"/>
              </a:xfrm>
              <a:custGeom>
                <a:avLst/>
                <a:gdLst/>
                <a:ahLst/>
                <a:cxnLst/>
                <a:rect l="l" t="t" r="r" b="b"/>
                <a:pathLst>
                  <a:path w="4440" h="3723" extrusionOk="0">
                    <a:moveTo>
                      <a:pt x="2292" y="0"/>
                    </a:moveTo>
                    <a:cubicBezTo>
                      <a:pt x="1106" y="0"/>
                      <a:pt x="1" y="1328"/>
                      <a:pt x="423" y="2489"/>
                    </a:cubicBezTo>
                    <a:lnTo>
                      <a:pt x="232" y="1963"/>
                    </a:lnTo>
                    <a:lnTo>
                      <a:pt x="232" y="1963"/>
                    </a:lnTo>
                    <a:cubicBezTo>
                      <a:pt x="302" y="2977"/>
                      <a:pt x="1331" y="3723"/>
                      <a:pt x="2309" y="3723"/>
                    </a:cubicBezTo>
                    <a:cubicBezTo>
                      <a:pt x="2668" y="3723"/>
                      <a:pt x="3020" y="3622"/>
                      <a:pt x="3316" y="3397"/>
                    </a:cubicBezTo>
                    <a:cubicBezTo>
                      <a:pt x="4440" y="2561"/>
                      <a:pt x="4081" y="481"/>
                      <a:pt x="2766" y="74"/>
                    </a:cubicBezTo>
                    <a:cubicBezTo>
                      <a:pt x="2609" y="24"/>
                      <a:pt x="2450" y="0"/>
                      <a:pt x="2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5"/>
              <p:cNvSpPr/>
              <p:nvPr/>
            </p:nvSpPr>
            <p:spPr>
              <a:xfrm>
                <a:off x="6152375" y="4267275"/>
                <a:ext cx="99225" cy="97350"/>
              </a:xfrm>
              <a:custGeom>
                <a:avLst/>
                <a:gdLst/>
                <a:ahLst/>
                <a:cxnLst/>
                <a:rect l="l" t="t" r="r" b="b"/>
                <a:pathLst>
                  <a:path w="3969" h="3894" extrusionOk="0">
                    <a:moveTo>
                      <a:pt x="2174" y="158"/>
                    </a:moveTo>
                    <a:cubicBezTo>
                      <a:pt x="3073" y="158"/>
                      <a:pt x="3689" y="1062"/>
                      <a:pt x="3755" y="1908"/>
                    </a:cubicBezTo>
                    <a:cubicBezTo>
                      <a:pt x="3826" y="2889"/>
                      <a:pt x="3157" y="3725"/>
                      <a:pt x="2153" y="3749"/>
                    </a:cubicBezTo>
                    <a:cubicBezTo>
                      <a:pt x="2138" y="3750"/>
                      <a:pt x="2123" y="3750"/>
                      <a:pt x="2108" y="3750"/>
                    </a:cubicBezTo>
                    <a:cubicBezTo>
                      <a:pt x="1368" y="3750"/>
                      <a:pt x="635" y="3296"/>
                      <a:pt x="311" y="2633"/>
                    </a:cubicBezTo>
                    <a:lnTo>
                      <a:pt x="311" y="2633"/>
                    </a:lnTo>
                    <a:cubicBezTo>
                      <a:pt x="332" y="2616"/>
                      <a:pt x="344" y="2588"/>
                      <a:pt x="336" y="2554"/>
                    </a:cubicBezTo>
                    <a:cubicBezTo>
                      <a:pt x="1" y="1478"/>
                      <a:pt x="838" y="402"/>
                      <a:pt x="1890" y="187"/>
                    </a:cubicBezTo>
                    <a:cubicBezTo>
                      <a:pt x="1987" y="167"/>
                      <a:pt x="2082" y="158"/>
                      <a:pt x="2174" y="158"/>
                    </a:cubicBezTo>
                    <a:close/>
                    <a:moveTo>
                      <a:pt x="2173" y="1"/>
                    </a:moveTo>
                    <a:cubicBezTo>
                      <a:pt x="2096" y="1"/>
                      <a:pt x="2017" y="7"/>
                      <a:pt x="1938" y="20"/>
                    </a:cubicBezTo>
                    <a:cubicBezTo>
                      <a:pt x="970" y="158"/>
                      <a:pt x="150" y="1029"/>
                      <a:pt x="108" y="1989"/>
                    </a:cubicBezTo>
                    <a:lnTo>
                      <a:pt x="108" y="1989"/>
                    </a:lnTo>
                    <a:cubicBezTo>
                      <a:pt x="97" y="1983"/>
                      <a:pt x="85" y="1980"/>
                      <a:pt x="73" y="1980"/>
                    </a:cubicBezTo>
                    <a:cubicBezTo>
                      <a:pt x="37" y="1980"/>
                      <a:pt x="1" y="2004"/>
                      <a:pt x="1" y="2052"/>
                    </a:cubicBezTo>
                    <a:cubicBezTo>
                      <a:pt x="97" y="3128"/>
                      <a:pt x="1101" y="3869"/>
                      <a:pt x="2153" y="3893"/>
                    </a:cubicBezTo>
                    <a:cubicBezTo>
                      <a:pt x="2166" y="3893"/>
                      <a:pt x="2179" y="3893"/>
                      <a:pt x="2192" y="3893"/>
                    </a:cubicBezTo>
                    <a:cubicBezTo>
                      <a:pt x="3316" y="3893"/>
                      <a:pt x="3969" y="2877"/>
                      <a:pt x="3898" y="1837"/>
                    </a:cubicBezTo>
                    <a:cubicBezTo>
                      <a:pt x="3832" y="909"/>
                      <a:pt x="3112" y="1"/>
                      <a:pt x="2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5"/>
              <p:cNvSpPr/>
              <p:nvPr/>
            </p:nvSpPr>
            <p:spPr>
              <a:xfrm>
                <a:off x="5878050" y="4319150"/>
                <a:ext cx="304250" cy="138700"/>
              </a:xfrm>
              <a:custGeom>
                <a:avLst/>
                <a:gdLst/>
                <a:ahLst/>
                <a:cxnLst/>
                <a:rect l="l" t="t" r="r" b="b"/>
                <a:pathLst>
                  <a:path w="12170" h="5548" extrusionOk="0">
                    <a:moveTo>
                      <a:pt x="12169" y="1"/>
                    </a:moveTo>
                    <a:cubicBezTo>
                      <a:pt x="10137" y="921"/>
                      <a:pt x="8111" y="1848"/>
                      <a:pt x="6085" y="2774"/>
                    </a:cubicBezTo>
                    <a:lnTo>
                      <a:pt x="6085" y="2774"/>
                    </a:lnTo>
                    <a:lnTo>
                      <a:pt x="12169" y="1"/>
                    </a:lnTo>
                    <a:close/>
                    <a:moveTo>
                      <a:pt x="6085" y="2774"/>
                    </a:moveTo>
                    <a:lnTo>
                      <a:pt x="0" y="5547"/>
                    </a:lnTo>
                    <a:cubicBezTo>
                      <a:pt x="2032" y="4627"/>
                      <a:pt x="4059" y="3701"/>
                      <a:pt x="6085" y="277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5"/>
              <p:cNvSpPr/>
              <p:nvPr/>
            </p:nvSpPr>
            <p:spPr>
              <a:xfrm>
                <a:off x="5871500" y="4314525"/>
                <a:ext cx="317275" cy="147950"/>
              </a:xfrm>
              <a:custGeom>
                <a:avLst/>
                <a:gdLst/>
                <a:ahLst/>
                <a:cxnLst/>
                <a:rect l="l" t="t" r="r" b="b"/>
                <a:pathLst>
                  <a:path w="12691" h="5918" extrusionOk="0">
                    <a:moveTo>
                      <a:pt x="12417" y="0"/>
                    </a:moveTo>
                    <a:cubicBezTo>
                      <a:pt x="12391" y="0"/>
                      <a:pt x="12364" y="6"/>
                      <a:pt x="12336" y="18"/>
                    </a:cubicBezTo>
                    <a:cubicBezTo>
                      <a:pt x="8271" y="1883"/>
                      <a:pt x="4231" y="3724"/>
                      <a:pt x="167" y="5589"/>
                    </a:cubicBezTo>
                    <a:cubicBezTo>
                      <a:pt x="0" y="5672"/>
                      <a:pt x="105" y="5918"/>
                      <a:pt x="277" y="5918"/>
                    </a:cubicBezTo>
                    <a:cubicBezTo>
                      <a:pt x="302" y="5918"/>
                      <a:pt x="330" y="5912"/>
                      <a:pt x="358" y="5900"/>
                    </a:cubicBezTo>
                    <a:cubicBezTo>
                      <a:pt x="4422" y="4035"/>
                      <a:pt x="8463" y="2194"/>
                      <a:pt x="12503" y="329"/>
                    </a:cubicBezTo>
                    <a:cubicBezTo>
                      <a:pt x="12690" y="246"/>
                      <a:pt x="12588" y="0"/>
                      <a:pt x="12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5"/>
              <p:cNvSpPr/>
              <p:nvPr/>
            </p:nvSpPr>
            <p:spPr>
              <a:xfrm>
                <a:off x="6009525" y="4215150"/>
                <a:ext cx="185925" cy="94475"/>
              </a:xfrm>
              <a:custGeom>
                <a:avLst/>
                <a:gdLst/>
                <a:ahLst/>
                <a:cxnLst/>
                <a:rect l="l" t="t" r="r" b="b"/>
                <a:pathLst>
                  <a:path w="7437" h="3779" extrusionOk="0">
                    <a:moveTo>
                      <a:pt x="1" y="1"/>
                    </a:moveTo>
                    <a:lnTo>
                      <a:pt x="7436" y="3778"/>
                    </a:lnTo>
                    <a:cubicBezTo>
                      <a:pt x="4974" y="2463"/>
                      <a:pt x="2511" y="11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5"/>
              <p:cNvSpPr/>
              <p:nvPr/>
            </p:nvSpPr>
            <p:spPr>
              <a:xfrm>
                <a:off x="6003000" y="4210525"/>
                <a:ext cx="198875" cy="103350"/>
              </a:xfrm>
              <a:custGeom>
                <a:avLst/>
                <a:gdLst/>
                <a:ahLst/>
                <a:cxnLst/>
                <a:rect l="l" t="t" r="r" b="b"/>
                <a:pathLst>
                  <a:path w="7955" h="4134" extrusionOk="0">
                    <a:moveTo>
                      <a:pt x="276" y="0"/>
                    </a:moveTo>
                    <a:cubicBezTo>
                      <a:pt x="105" y="0"/>
                      <a:pt x="0" y="246"/>
                      <a:pt x="166" y="329"/>
                    </a:cubicBezTo>
                    <a:cubicBezTo>
                      <a:pt x="2677" y="1548"/>
                      <a:pt x="5163" y="2792"/>
                      <a:pt x="7602" y="4107"/>
                    </a:cubicBezTo>
                    <a:cubicBezTo>
                      <a:pt x="7632" y="4125"/>
                      <a:pt x="7662" y="4134"/>
                      <a:pt x="7690" y="4134"/>
                    </a:cubicBezTo>
                    <a:cubicBezTo>
                      <a:pt x="7844" y="4134"/>
                      <a:pt x="7954" y="3897"/>
                      <a:pt x="7793" y="3796"/>
                    </a:cubicBezTo>
                    <a:cubicBezTo>
                      <a:pt x="5330" y="2481"/>
                      <a:pt x="2868" y="1238"/>
                      <a:pt x="358" y="18"/>
                    </a:cubicBezTo>
                    <a:cubicBezTo>
                      <a:pt x="329" y="6"/>
                      <a:pt x="302"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5"/>
              <p:cNvSpPr/>
              <p:nvPr/>
            </p:nvSpPr>
            <p:spPr>
              <a:xfrm>
                <a:off x="6212750" y="4005950"/>
                <a:ext cx="89675" cy="302475"/>
              </a:xfrm>
              <a:custGeom>
                <a:avLst/>
                <a:gdLst/>
                <a:ahLst/>
                <a:cxnLst/>
                <a:rect l="l" t="t" r="r" b="b"/>
                <a:pathLst>
                  <a:path w="3587" h="12099" extrusionOk="0">
                    <a:moveTo>
                      <a:pt x="3587" y="1"/>
                    </a:moveTo>
                    <a:lnTo>
                      <a:pt x="1" y="12098"/>
                    </a:lnTo>
                    <a:cubicBezTo>
                      <a:pt x="1340" y="8130"/>
                      <a:pt x="2535" y="4089"/>
                      <a:pt x="35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5"/>
              <p:cNvSpPr/>
              <p:nvPr/>
            </p:nvSpPr>
            <p:spPr>
              <a:xfrm>
                <a:off x="6206900" y="4001725"/>
                <a:ext cx="100450" cy="311350"/>
              </a:xfrm>
              <a:custGeom>
                <a:avLst/>
                <a:gdLst/>
                <a:ahLst/>
                <a:cxnLst/>
                <a:rect l="l" t="t" r="r" b="b"/>
                <a:pathLst>
                  <a:path w="4018" h="12454" extrusionOk="0">
                    <a:moveTo>
                      <a:pt x="3797" y="1"/>
                    </a:moveTo>
                    <a:cubicBezTo>
                      <a:pt x="3727" y="1"/>
                      <a:pt x="3658" y="37"/>
                      <a:pt x="3630" y="122"/>
                    </a:cubicBezTo>
                    <a:cubicBezTo>
                      <a:pt x="2602" y="4210"/>
                      <a:pt x="1406" y="8251"/>
                      <a:pt x="43" y="12220"/>
                    </a:cubicBezTo>
                    <a:cubicBezTo>
                      <a:pt x="1" y="12362"/>
                      <a:pt x="111" y="12454"/>
                      <a:pt x="222" y="12454"/>
                    </a:cubicBezTo>
                    <a:cubicBezTo>
                      <a:pt x="297" y="12454"/>
                      <a:pt x="373" y="12412"/>
                      <a:pt x="402" y="12315"/>
                    </a:cubicBezTo>
                    <a:cubicBezTo>
                      <a:pt x="1741" y="8346"/>
                      <a:pt x="2936" y="4306"/>
                      <a:pt x="3988" y="218"/>
                    </a:cubicBezTo>
                    <a:cubicBezTo>
                      <a:pt x="4017" y="87"/>
                      <a:pt x="3906" y="1"/>
                      <a:pt x="3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5"/>
              <p:cNvSpPr/>
              <p:nvPr/>
            </p:nvSpPr>
            <p:spPr>
              <a:xfrm>
                <a:off x="6201400" y="4243250"/>
                <a:ext cx="237300" cy="75325"/>
              </a:xfrm>
              <a:custGeom>
                <a:avLst/>
                <a:gdLst/>
                <a:ahLst/>
                <a:cxnLst/>
                <a:rect l="l" t="t" r="r" b="b"/>
                <a:pathLst>
                  <a:path w="9492" h="3013" extrusionOk="0">
                    <a:moveTo>
                      <a:pt x="9492" y="0"/>
                    </a:moveTo>
                    <a:cubicBezTo>
                      <a:pt x="8488" y="311"/>
                      <a:pt x="6617" y="909"/>
                      <a:pt x="4746" y="1507"/>
                    </a:cubicBezTo>
                    <a:lnTo>
                      <a:pt x="4746" y="1507"/>
                    </a:lnTo>
                    <a:lnTo>
                      <a:pt x="9492" y="0"/>
                    </a:lnTo>
                    <a:close/>
                    <a:moveTo>
                      <a:pt x="4746" y="1507"/>
                    </a:moveTo>
                    <a:lnTo>
                      <a:pt x="0" y="3013"/>
                    </a:lnTo>
                    <a:cubicBezTo>
                      <a:pt x="1005" y="2702"/>
                      <a:pt x="2875" y="2104"/>
                      <a:pt x="4746" y="150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5"/>
              <p:cNvSpPr/>
              <p:nvPr/>
            </p:nvSpPr>
            <p:spPr>
              <a:xfrm>
                <a:off x="6194775" y="4238825"/>
                <a:ext cx="250025" cy="84175"/>
              </a:xfrm>
              <a:custGeom>
                <a:avLst/>
                <a:gdLst/>
                <a:ahLst/>
                <a:cxnLst/>
                <a:rect l="l" t="t" r="r" b="b"/>
                <a:pathLst>
                  <a:path w="10001" h="3367" extrusionOk="0">
                    <a:moveTo>
                      <a:pt x="9764" y="1"/>
                    </a:moveTo>
                    <a:cubicBezTo>
                      <a:pt x="9747" y="1"/>
                      <a:pt x="9729" y="4"/>
                      <a:pt x="9709" y="10"/>
                    </a:cubicBezTo>
                    <a:cubicBezTo>
                      <a:pt x="6529" y="966"/>
                      <a:pt x="3397" y="2042"/>
                      <a:pt x="218" y="2999"/>
                    </a:cubicBezTo>
                    <a:cubicBezTo>
                      <a:pt x="0" y="3064"/>
                      <a:pt x="60" y="3367"/>
                      <a:pt x="252" y="3367"/>
                    </a:cubicBezTo>
                    <a:cubicBezTo>
                      <a:pt x="271" y="3367"/>
                      <a:pt x="292" y="3364"/>
                      <a:pt x="313" y="3357"/>
                    </a:cubicBezTo>
                    <a:cubicBezTo>
                      <a:pt x="3493" y="2401"/>
                      <a:pt x="6625" y="1325"/>
                      <a:pt x="9805" y="369"/>
                    </a:cubicBezTo>
                    <a:cubicBezTo>
                      <a:pt x="10001" y="303"/>
                      <a:pt x="9939" y="1"/>
                      <a:pt x="9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5"/>
              <p:cNvSpPr/>
              <p:nvPr/>
            </p:nvSpPr>
            <p:spPr>
              <a:xfrm>
                <a:off x="6203200" y="4323350"/>
                <a:ext cx="214000" cy="154225"/>
              </a:xfrm>
              <a:custGeom>
                <a:avLst/>
                <a:gdLst/>
                <a:ahLst/>
                <a:cxnLst/>
                <a:rect l="l" t="t" r="r" b="b"/>
                <a:pathLst>
                  <a:path w="8560" h="6169" extrusionOk="0">
                    <a:moveTo>
                      <a:pt x="0" y="0"/>
                    </a:moveTo>
                    <a:lnTo>
                      <a:pt x="8559" y="6168"/>
                    </a:lnTo>
                    <a:cubicBezTo>
                      <a:pt x="5858" y="3897"/>
                      <a:pt x="2989" y="184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5"/>
              <p:cNvSpPr/>
              <p:nvPr/>
            </p:nvSpPr>
            <p:spPr>
              <a:xfrm>
                <a:off x="6196775" y="4318475"/>
                <a:ext cx="227300" cy="163175"/>
              </a:xfrm>
              <a:custGeom>
                <a:avLst/>
                <a:gdLst/>
                <a:ahLst/>
                <a:cxnLst/>
                <a:rect l="l" t="t" r="r" b="b"/>
                <a:pathLst>
                  <a:path w="9092" h="6527" extrusionOk="0">
                    <a:moveTo>
                      <a:pt x="256" y="1"/>
                    </a:moveTo>
                    <a:cubicBezTo>
                      <a:pt x="94" y="1"/>
                      <a:pt x="0" y="238"/>
                      <a:pt x="162" y="339"/>
                    </a:cubicBezTo>
                    <a:cubicBezTo>
                      <a:pt x="3150" y="2179"/>
                      <a:pt x="5995" y="4236"/>
                      <a:pt x="8697" y="6483"/>
                    </a:cubicBezTo>
                    <a:cubicBezTo>
                      <a:pt x="8733" y="6514"/>
                      <a:pt x="8773" y="6527"/>
                      <a:pt x="8813" y="6527"/>
                    </a:cubicBezTo>
                    <a:cubicBezTo>
                      <a:pt x="8957" y="6527"/>
                      <a:pt x="9091" y="6351"/>
                      <a:pt x="8960" y="6220"/>
                    </a:cubicBezTo>
                    <a:cubicBezTo>
                      <a:pt x="6234" y="3949"/>
                      <a:pt x="3365" y="1893"/>
                      <a:pt x="353" y="28"/>
                    </a:cubicBezTo>
                    <a:cubicBezTo>
                      <a:pt x="319" y="9"/>
                      <a:pt x="287"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5"/>
              <p:cNvSpPr/>
              <p:nvPr/>
            </p:nvSpPr>
            <p:spPr>
              <a:xfrm>
                <a:off x="6196025" y="4331700"/>
                <a:ext cx="10175" cy="167975"/>
              </a:xfrm>
              <a:custGeom>
                <a:avLst/>
                <a:gdLst/>
                <a:ahLst/>
                <a:cxnLst/>
                <a:rect l="l" t="t" r="r" b="b"/>
                <a:pathLst>
                  <a:path w="407" h="6719" extrusionOk="0">
                    <a:moveTo>
                      <a:pt x="144" y="1"/>
                    </a:moveTo>
                    <a:lnTo>
                      <a:pt x="0" y="6719"/>
                    </a:lnTo>
                    <a:cubicBezTo>
                      <a:pt x="359" y="4519"/>
                      <a:pt x="407" y="22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5"/>
              <p:cNvSpPr/>
              <p:nvPr/>
            </p:nvSpPr>
            <p:spPr>
              <a:xfrm>
                <a:off x="6190875" y="4327675"/>
                <a:ext cx="19525" cy="176675"/>
              </a:xfrm>
              <a:custGeom>
                <a:avLst/>
                <a:gdLst/>
                <a:ahLst/>
                <a:cxnLst/>
                <a:rect l="l" t="t" r="r" b="b"/>
                <a:pathLst>
                  <a:path w="781" h="7067" extrusionOk="0">
                    <a:moveTo>
                      <a:pt x="320" y="0"/>
                    </a:moveTo>
                    <a:cubicBezTo>
                      <a:pt x="230" y="0"/>
                      <a:pt x="147" y="54"/>
                      <a:pt x="158" y="162"/>
                    </a:cubicBezTo>
                    <a:cubicBezTo>
                      <a:pt x="421" y="2385"/>
                      <a:pt x="374" y="4633"/>
                      <a:pt x="15" y="6832"/>
                    </a:cubicBezTo>
                    <a:cubicBezTo>
                      <a:pt x="1" y="6975"/>
                      <a:pt x="114" y="7066"/>
                      <a:pt x="218" y="7066"/>
                    </a:cubicBezTo>
                    <a:cubicBezTo>
                      <a:pt x="288" y="7066"/>
                      <a:pt x="354" y="7024"/>
                      <a:pt x="374" y="6928"/>
                    </a:cubicBezTo>
                    <a:cubicBezTo>
                      <a:pt x="732" y="4704"/>
                      <a:pt x="780" y="2433"/>
                      <a:pt x="517" y="162"/>
                    </a:cubicBezTo>
                    <a:cubicBezTo>
                      <a:pt x="505" y="54"/>
                      <a:pt x="409"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5"/>
              <p:cNvSpPr/>
              <p:nvPr/>
            </p:nvSpPr>
            <p:spPr>
              <a:xfrm>
                <a:off x="5845300" y="4439225"/>
                <a:ext cx="46525" cy="40750"/>
              </a:xfrm>
              <a:custGeom>
                <a:avLst/>
                <a:gdLst/>
                <a:ahLst/>
                <a:cxnLst/>
                <a:rect l="l" t="t" r="r" b="b"/>
                <a:pathLst>
                  <a:path w="1861" h="1630" extrusionOk="0">
                    <a:moveTo>
                      <a:pt x="814" y="0"/>
                    </a:moveTo>
                    <a:cubicBezTo>
                      <a:pt x="440" y="0"/>
                      <a:pt x="156" y="311"/>
                      <a:pt x="56" y="664"/>
                    </a:cubicBezTo>
                    <a:lnTo>
                      <a:pt x="56" y="664"/>
                    </a:lnTo>
                    <a:cubicBezTo>
                      <a:pt x="16" y="759"/>
                      <a:pt x="1" y="863"/>
                      <a:pt x="18" y="976"/>
                    </a:cubicBezTo>
                    <a:lnTo>
                      <a:pt x="18" y="976"/>
                    </a:lnTo>
                    <a:cubicBezTo>
                      <a:pt x="27" y="1183"/>
                      <a:pt x="109" y="1379"/>
                      <a:pt x="282" y="1509"/>
                    </a:cubicBezTo>
                    <a:cubicBezTo>
                      <a:pt x="398" y="1593"/>
                      <a:pt x="528" y="1630"/>
                      <a:pt x="659" y="1630"/>
                    </a:cubicBezTo>
                    <a:cubicBezTo>
                      <a:pt x="819" y="1630"/>
                      <a:pt x="981" y="1575"/>
                      <a:pt x="1122" y="1485"/>
                    </a:cubicBezTo>
                    <a:lnTo>
                      <a:pt x="1122" y="1485"/>
                    </a:lnTo>
                    <a:lnTo>
                      <a:pt x="1238" y="1629"/>
                    </a:lnTo>
                    <a:cubicBezTo>
                      <a:pt x="1860" y="1223"/>
                      <a:pt x="1597" y="75"/>
                      <a:pt x="880" y="3"/>
                    </a:cubicBezTo>
                    <a:cubicBezTo>
                      <a:pt x="857" y="1"/>
                      <a:pt x="835" y="0"/>
                      <a:pt x="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5"/>
              <p:cNvSpPr/>
              <p:nvPr/>
            </p:nvSpPr>
            <p:spPr>
              <a:xfrm>
                <a:off x="5836800" y="4432975"/>
                <a:ext cx="55700" cy="53525"/>
              </a:xfrm>
              <a:custGeom>
                <a:avLst/>
                <a:gdLst/>
                <a:ahLst/>
                <a:cxnLst/>
                <a:rect l="l" t="t" r="r" b="b"/>
                <a:pathLst>
                  <a:path w="2228" h="2141" extrusionOk="0">
                    <a:moveTo>
                      <a:pt x="1230" y="673"/>
                    </a:moveTo>
                    <a:cubicBezTo>
                      <a:pt x="1401" y="673"/>
                      <a:pt x="1560" y="740"/>
                      <a:pt x="1626" y="923"/>
                    </a:cubicBezTo>
                    <a:cubicBezTo>
                      <a:pt x="1642" y="973"/>
                      <a:pt x="1646" y="1022"/>
                      <a:pt x="1641" y="1070"/>
                    </a:cubicBezTo>
                    <a:lnTo>
                      <a:pt x="1641" y="1070"/>
                    </a:lnTo>
                    <a:cubicBezTo>
                      <a:pt x="1580" y="830"/>
                      <a:pt x="1333" y="711"/>
                      <a:pt x="1085" y="711"/>
                    </a:cubicBezTo>
                    <a:cubicBezTo>
                      <a:pt x="1047" y="711"/>
                      <a:pt x="1008" y="714"/>
                      <a:pt x="970" y="720"/>
                    </a:cubicBezTo>
                    <a:lnTo>
                      <a:pt x="970" y="720"/>
                    </a:lnTo>
                    <a:cubicBezTo>
                      <a:pt x="982" y="715"/>
                      <a:pt x="993" y="711"/>
                      <a:pt x="1005" y="708"/>
                    </a:cubicBezTo>
                    <a:cubicBezTo>
                      <a:pt x="1078" y="686"/>
                      <a:pt x="1155" y="673"/>
                      <a:pt x="1230" y="673"/>
                    </a:cubicBezTo>
                    <a:close/>
                    <a:moveTo>
                      <a:pt x="1165" y="1"/>
                    </a:moveTo>
                    <a:cubicBezTo>
                      <a:pt x="1025" y="1"/>
                      <a:pt x="875" y="34"/>
                      <a:pt x="718" y="110"/>
                    </a:cubicBezTo>
                    <a:cubicBezTo>
                      <a:pt x="216" y="349"/>
                      <a:pt x="0" y="1018"/>
                      <a:pt x="144" y="1520"/>
                    </a:cubicBezTo>
                    <a:cubicBezTo>
                      <a:pt x="273" y="1939"/>
                      <a:pt x="629" y="2119"/>
                      <a:pt x="1002" y="2119"/>
                    </a:cubicBezTo>
                    <a:cubicBezTo>
                      <a:pt x="1139" y="2119"/>
                      <a:pt x="1278" y="2095"/>
                      <a:pt x="1409" y="2049"/>
                    </a:cubicBezTo>
                    <a:lnTo>
                      <a:pt x="1409" y="2049"/>
                    </a:lnTo>
                    <a:cubicBezTo>
                      <a:pt x="1452" y="2104"/>
                      <a:pt x="1513" y="2140"/>
                      <a:pt x="1583" y="2140"/>
                    </a:cubicBezTo>
                    <a:cubicBezTo>
                      <a:pt x="1627" y="2140"/>
                      <a:pt x="1674" y="2126"/>
                      <a:pt x="1722" y="2094"/>
                    </a:cubicBezTo>
                    <a:cubicBezTo>
                      <a:pt x="2122" y="1801"/>
                      <a:pt x="2227" y="1322"/>
                      <a:pt x="2131" y="895"/>
                    </a:cubicBezTo>
                    <a:lnTo>
                      <a:pt x="2131" y="895"/>
                    </a:lnTo>
                    <a:cubicBezTo>
                      <a:pt x="2116" y="774"/>
                      <a:pt x="2076" y="654"/>
                      <a:pt x="2009" y="540"/>
                    </a:cubicBezTo>
                    <a:cubicBezTo>
                      <a:pt x="1988" y="508"/>
                      <a:pt x="1966" y="479"/>
                      <a:pt x="1942" y="451"/>
                    </a:cubicBezTo>
                    <a:lnTo>
                      <a:pt x="1942" y="451"/>
                    </a:lnTo>
                    <a:cubicBezTo>
                      <a:pt x="1765" y="185"/>
                      <a:pt x="1493" y="1"/>
                      <a:pt x="1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5"/>
              <p:cNvSpPr/>
              <p:nvPr/>
            </p:nvSpPr>
            <p:spPr>
              <a:xfrm>
                <a:off x="6174350" y="4482850"/>
                <a:ext cx="53375" cy="40775"/>
              </a:xfrm>
              <a:custGeom>
                <a:avLst/>
                <a:gdLst/>
                <a:ahLst/>
                <a:cxnLst/>
                <a:rect l="l" t="t" r="r" b="b"/>
                <a:pathLst>
                  <a:path w="2135" h="1631" extrusionOk="0">
                    <a:moveTo>
                      <a:pt x="1090" y="0"/>
                    </a:moveTo>
                    <a:cubicBezTo>
                      <a:pt x="411" y="0"/>
                      <a:pt x="1" y="1092"/>
                      <a:pt x="580" y="1510"/>
                    </a:cubicBezTo>
                    <a:cubicBezTo>
                      <a:pt x="692" y="1593"/>
                      <a:pt x="818" y="1630"/>
                      <a:pt x="946" y="1630"/>
                    </a:cubicBezTo>
                    <a:cubicBezTo>
                      <a:pt x="1110" y="1630"/>
                      <a:pt x="1277" y="1570"/>
                      <a:pt x="1422" y="1472"/>
                    </a:cubicBezTo>
                    <a:lnTo>
                      <a:pt x="1422" y="1472"/>
                    </a:lnTo>
                    <a:lnTo>
                      <a:pt x="1537" y="1605"/>
                    </a:lnTo>
                    <a:cubicBezTo>
                      <a:pt x="2134" y="1223"/>
                      <a:pt x="1871" y="75"/>
                      <a:pt x="1154" y="4"/>
                    </a:cubicBezTo>
                    <a:cubicBezTo>
                      <a:pt x="1133" y="1"/>
                      <a:pt x="1111" y="0"/>
                      <a:pt x="10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5"/>
              <p:cNvSpPr/>
              <p:nvPr/>
            </p:nvSpPr>
            <p:spPr>
              <a:xfrm>
                <a:off x="6172700" y="4476600"/>
                <a:ext cx="55900" cy="53525"/>
              </a:xfrm>
              <a:custGeom>
                <a:avLst/>
                <a:gdLst/>
                <a:ahLst/>
                <a:cxnLst/>
                <a:rect l="l" t="t" r="r" b="b"/>
                <a:pathLst>
                  <a:path w="2236" h="2141" extrusionOk="0">
                    <a:moveTo>
                      <a:pt x="1254" y="673"/>
                    </a:moveTo>
                    <a:cubicBezTo>
                      <a:pt x="1423" y="673"/>
                      <a:pt x="1577" y="740"/>
                      <a:pt x="1627" y="923"/>
                    </a:cubicBezTo>
                    <a:cubicBezTo>
                      <a:pt x="1641" y="960"/>
                      <a:pt x="1648" y="996"/>
                      <a:pt x="1650" y="1031"/>
                    </a:cubicBezTo>
                    <a:lnTo>
                      <a:pt x="1650" y="1031"/>
                    </a:lnTo>
                    <a:cubicBezTo>
                      <a:pt x="1564" y="817"/>
                      <a:pt x="1332" y="712"/>
                      <a:pt x="1098" y="712"/>
                    </a:cubicBezTo>
                    <a:cubicBezTo>
                      <a:pt x="1066" y="712"/>
                      <a:pt x="1033" y="714"/>
                      <a:pt x="1001" y="717"/>
                    </a:cubicBezTo>
                    <a:lnTo>
                      <a:pt x="1001" y="717"/>
                    </a:lnTo>
                    <a:cubicBezTo>
                      <a:pt x="1011" y="714"/>
                      <a:pt x="1020" y="711"/>
                      <a:pt x="1029" y="708"/>
                    </a:cubicBezTo>
                    <a:cubicBezTo>
                      <a:pt x="1102" y="686"/>
                      <a:pt x="1179" y="673"/>
                      <a:pt x="1254" y="673"/>
                    </a:cubicBezTo>
                    <a:close/>
                    <a:moveTo>
                      <a:pt x="1167" y="1"/>
                    </a:moveTo>
                    <a:cubicBezTo>
                      <a:pt x="1026" y="1"/>
                      <a:pt x="875" y="35"/>
                      <a:pt x="718" y="110"/>
                    </a:cubicBezTo>
                    <a:cubicBezTo>
                      <a:pt x="240" y="349"/>
                      <a:pt x="1" y="1019"/>
                      <a:pt x="168" y="1521"/>
                    </a:cubicBezTo>
                    <a:cubicBezTo>
                      <a:pt x="296" y="1921"/>
                      <a:pt x="639" y="2107"/>
                      <a:pt x="1002" y="2107"/>
                    </a:cubicBezTo>
                    <a:cubicBezTo>
                      <a:pt x="1137" y="2107"/>
                      <a:pt x="1275" y="2081"/>
                      <a:pt x="1406" y="2031"/>
                    </a:cubicBezTo>
                    <a:lnTo>
                      <a:pt x="1406" y="2031"/>
                    </a:lnTo>
                    <a:cubicBezTo>
                      <a:pt x="1451" y="2096"/>
                      <a:pt x="1517" y="2141"/>
                      <a:pt x="1592" y="2141"/>
                    </a:cubicBezTo>
                    <a:cubicBezTo>
                      <a:pt x="1634" y="2141"/>
                      <a:pt x="1678" y="2127"/>
                      <a:pt x="1722" y="2094"/>
                    </a:cubicBezTo>
                    <a:cubicBezTo>
                      <a:pt x="2125" y="1807"/>
                      <a:pt x="2235" y="1339"/>
                      <a:pt x="2146" y="919"/>
                    </a:cubicBezTo>
                    <a:lnTo>
                      <a:pt x="2146" y="919"/>
                    </a:lnTo>
                    <a:cubicBezTo>
                      <a:pt x="2131" y="790"/>
                      <a:pt x="2087" y="662"/>
                      <a:pt x="2009" y="540"/>
                    </a:cubicBezTo>
                    <a:cubicBezTo>
                      <a:pt x="1996" y="519"/>
                      <a:pt x="1983" y="499"/>
                      <a:pt x="1969" y="480"/>
                    </a:cubicBezTo>
                    <a:lnTo>
                      <a:pt x="1969" y="480"/>
                    </a:lnTo>
                    <a:cubicBezTo>
                      <a:pt x="1790" y="199"/>
                      <a:pt x="1507" y="1"/>
                      <a:pt x="1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5"/>
              <p:cNvSpPr/>
              <p:nvPr/>
            </p:nvSpPr>
            <p:spPr>
              <a:xfrm>
                <a:off x="6431700" y="4219850"/>
                <a:ext cx="46450" cy="40775"/>
              </a:xfrm>
              <a:custGeom>
                <a:avLst/>
                <a:gdLst/>
                <a:ahLst/>
                <a:cxnLst/>
                <a:rect l="l" t="t" r="r" b="b"/>
                <a:pathLst>
                  <a:path w="1858" h="1631" extrusionOk="0">
                    <a:moveTo>
                      <a:pt x="790" y="1"/>
                    </a:moveTo>
                    <a:cubicBezTo>
                      <a:pt x="421" y="1"/>
                      <a:pt x="138" y="324"/>
                      <a:pt x="46" y="685"/>
                    </a:cubicBezTo>
                    <a:lnTo>
                      <a:pt x="46" y="685"/>
                    </a:lnTo>
                    <a:cubicBezTo>
                      <a:pt x="13" y="772"/>
                      <a:pt x="0" y="868"/>
                      <a:pt x="15" y="970"/>
                    </a:cubicBezTo>
                    <a:lnTo>
                      <a:pt x="15" y="970"/>
                    </a:lnTo>
                    <a:cubicBezTo>
                      <a:pt x="23" y="1180"/>
                      <a:pt x="105" y="1379"/>
                      <a:pt x="280" y="1510"/>
                    </a:cubicBezTo>
                    <a:cubicBezTo>
                      <a:pt x="396" y="1594"/>
                      <a:pt x="526" y="1631"/>
                      <a:pt x="657" y="1631"/>
                    </a:cubicBezTo>
                    <a:cubicBezTo>
                      <a:pt x="816" y="1631"/>
                      <a:pt x="977" y="1577"/>
                      <a:pt x="1117" y="1488"/>
                    </a:cubicBezTo>
                    <a:lnTo>
                      <a:pt x="1117" y="1488"/>
                    </a:lnTo>
                    <a:lnTo>
                      <a:pt x="1236" y="1630"/>
                    </a:lnTo>
                    <a:cubicBezTo>
                      <a:pt x="1858" y="1223"/>
                      <a:pt x="1595" y="76"/>
                      <a:pt x="854" y="4"/>
                    </a:cubicBezTo>
                    <a:cubicBezTo>
                      <a:pt x="832" y="2"/>
                      <a:pt x="811" y="1"/>
                      <a:pt x="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5"/>
              <p:cNvSpPr/>
              <p:nvPr/>
            </p:nvSpPr>
            <p:spPr>
              <a:xfrm>
                <a:off x="6423150" y="4213650"/>
                <a:ext cx="55600" cy="53475"/>
              </a:xfrm>
              <a:custGeom>
                <a:avLst/>
                <a:gdLst/>
                <a:ahLst/>
                <a:cxnLst/>
                <a:rect l="l" t="t" r="r" b="b"/>
                <a:pathLst>
                  <a:path w="2224" h="2139" extrusionOk="0">
                    <a:moveTo>
                      <a:pt x="1209" y="676"/>
                    </a:moveTo>
                    <a:cubicBezTo>
                      <a:pt x="1388" y="676"/>
                      <a:pt x="1557" y="749"/>
                      <a:pt x="1626" y="921"/>
                    </a:cubicBezTo>
                    <a:cubicBezTo>
                      <a:pt x="1642" y="973"/>
                      <a:pt x="1646" y="1024"/>
                      <a:pt x="1641" y="1074"/>
                    </a:cubicBezTo>
                    <a:lnTo>
                      <a:pt x="1641" y="1074"/>
                    </a:lnTo>
                    <a:cubicBezTo>
                      <a:pt x="1572" y="837"/>
                      <a:pt x="1337" y="724"/>
                      <a:pt x="1097" y="724"/>
                    </a:cubicBezTo>
                    <a:cubicBezTo>
                      <a:pt x="1032" y="724"/>
                      <a:pt x="966" y="732"/>
                      <a:pt x="904" y="749"/>
                    </a:cubicBezTo>
                    <a:lnTo>
                      <a:pt x="904" y="749"/>
                    </a:lnTo>
                    <a:cubicBezTo>
                      <a:pt x="937" y="732"/>
                      <a:pt x="972" y="717"/>
                      <a:pt x="1005" y="706"/>
                    </a:cubicBezTo>
                    <a:cubicBezTo>
                      <a:pt x="1071" y="686"/>
                      <a:pt x="1141" y="676"/>
                      <a:pt x="1209" y="676"/>
                    </a:cubicBezTo>
                    <a:close/>
                    <a:moveTo>
                      <a:pt x="1145" y="0"/>
                    </a:moveTo>
                    <a:cubicBezTo>
                      <a:pt x="1004" y="0"/>
                      <a:pt x="852" y="34"/>
                      <a:pt x="694" y="109"/>
                    </a:cubicBezTo>
                    <a:cubicBezTo>
                      <a:pt x="216" y="348"/>
                      <a:pt x="0" y="1041"/>
                      <a:pt x="144" y="1519"/>
                    </a:cubicBezTo>
                    <a:cubicBezTo>
                      <a:pt x="273" y="1938"/>
                      <a:pt x="629" y="2118"/>
                      <a:pt x="1001" y="2118"/>
                    </a:cubicBezTo>
                    <a:cubicBezTo>
                      <a:pt x="1139" y="2118"/>
                      <a:pt x="1278" y="2093"/>
                      <a:pt x="1409" y="2047"/>
                    </a:cubicBezTo>
                    <a:lnTo>
                      <a:pt x="1409" y="2047"/>
                    </a:lnTo>
                    <a:cubicBezTo>
                      <a:pt x="1452" y="2102"/>
                      <a:pt x="1513" y="2139"/>
                      <a:pt x="1583" y="2139"/>
                    </a:cubicBezTo>
                    <a:cubicBezTo>
                      <a:pt x="1627" y="2139"/>
                      <a:pt x="1674" y="2125"/>
                      <a:pt x="1722" y="2093"/>
                    </a:cubicBezTo>
                    <a:cubicBezTo>
                      <a:pt x="2115" y="1815"/>
                      <a:pt x="2224" y="1348"/>
                      <a:pt x="2134" y="926"/>
                    </a:cubicBezTo>
                    <a:lnTo>
                      <a:pt x="2134" y="926"/>
                    </a:lnTo>
                    <a:cubicBezTo>
                      <a:pt x="2122" y="793"/>
                      <a:pt x="2082" y="662"/>
                      <a:pt x="2009" y="539"/>
                    </a:cubicBezTo>
                    <a:cubicBezTo>
                      <a:pt x="1977" y="490"/>
                      <a:pt x="1942" y="447"/>
                      <a:pt x="1904" y="409"/>
                    </a:cubicBezTo>
                    <a:lnTo>
                      <a:pt x="1904" y="409"/>
                    </a:lnTo>
                    <a:cubicBezTo>
                      <a:pt x="1723" y="166"/>
                      <a:pt x="1460" y="0"/>
                      <a:pt x="1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5"/>
              <p:cNvSpPr/>
              <p:nvPr/>
            </p:nvSpPr>
            <p:spPr>
              <a:xfrm>
                <a:off x="5974700" y="4185800"/>
                <a:ext cx="53400" cy="40750"/>
              </a:xfrm>
              <a:custGeom>
                <a:avLst/>
                <a:gdLst/>
                <a:ahLst/>
                <a:cxnLst/>
                <a:rect l="l" t="t" r="r" b="b"/>
                <a:pathLst>
                  <a:path w="2136" h="1630" extrusionOk="0">
                    <a:moveTo>
                      <a:pt x="1089" y="0"/>
                    </a:moveTo>
                    <a:cubicBezTo>
                      <a:pt x="389" y="0"/>
                      <a:pt x="1" y="1092"/>
                      <a:pt x="557" y="1509"/>
                    </a:cubicBezTo>
                    <a:cubicBezTo>
                      <a:pt x="673" y="1593"/>
                      <a:pt x="803" y="1630"/>
                      <a:pt x="934" y="1630"/>
                    </a:cubicBezTo>
                    <a:cubicBezTo>
                      <a:pt x="1094" y="1630"/>
                      <a:pt x="1256" y="1575"/>
                      <a:pt x="1397" y="1485"/>
                    </a:cubicBezTo>
                    <a:lnTo>
                      <a:pt x="1397" y="1485"/>
                    </a:lnTo>
                    <a:lnTo>
                      <a:pt x="1513" y="1629"/>
                    </a:lnTo>
                    <a:cubicBezTo>
                      <a:pt x="2135" y="1223"/>
                      <a:pt x="1872" y="75"/>
                      <a:pt x="1155" y="3"/>
                    </a:cubicBezTo>
                    <a:cubicBezTo>
                      <a:pt x="1133" y="1"/>
                      <a:pt x="1110" y="0"/>
                      <a:pt x="10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5"/>
              <p:cNvSpPr/>
              <p:nvPr/>
            </p:nvSpPr>
            <p:spPr>
              <a:xfrm>
                <a:off x="5973075" y="4179550"/>
                <a:ext cx="56375" cy="53525"/>
              </a:xfrm>
              <a:custGeom>
                <a:avLst/>
                <a:gdLst/>
                <a:ahLst/>
                <a:cxnLst/>
                <a:rect l="l" t="t" r="r" b="b"/>
                <a:pathLst>
                  <a:path w="2255" h="2141" extrusionOk="0">
                    <a:moveTo>
                      <a:pt x="1230" y="673"/>
                    </a:moveTo>
                    <a:cubicBezTo>
                      <a:pt x="1401" y="673"/>
                      <a:pt x="1560" y="740"/>
                      <a:pt x="1626" y="923"/>
                    </a:cubicBezTo>
                    <a:cubicBezTo>
                      <a:pt x="1642" y="972"/>
                      <a:pt x="1646" y="1022"/>
                      <a:pt x="1641" y="1070"/>
                    </a:cubicBezTo>
                    <a:lnTo>
                      <a:pt x="1641" y="1070"/>
                    </a:lnTo>
                    <a:cubicBezTo>
                      <a:pt x="1580" y="829"/>
                      <a:pt x="1334" y="711"/>
                      <a:pt x="1085" y="711"/>
                    </a:cubicBezTo>
                    <a:cubicBezTo>
                      <a:pt x="1047" y="711"/>
                      <a:pt x="1008" y="714"/>
                      <a:pt x="970" y="720"/>
                    </a:cubicBezTo>
                    <a:lnTo>
                      <a:pt x="970" y="720"/>
                    </a:lnTo>
                    <a:cubicBezTo>
                      <a:pt x="982" y="715"/>
                      <a:pt x="993" y="711"/>
                      <a:pt x="1005" y="707"/>
                    </a:cubicBezTo>
                    <a:cubicBezTo>
                      <a:pt x="1078" y="686"/>
                      <a:pt x="1155" y="673"/>
                      <a:pt x="1230" y="673"/>
                    </a:cubicBezTo>
                    <a:close/>
                    <a:moveTo>
                      <a:pt x="1166" y="1"/>
                    </a:moveTo>
                    <a:cubicBezTo>
                      <a:pt x="1026" y="1"/>
                      <a:pt x="875" y="34"/>
                      <a:pt x="718" y="110"/>
                    </a:cubicBezTo>
                    <a:cubicBezTo>
                      <a:pt x="216" y="349"/>
                      <a:pt x="1" y="1018"/>
                      <a:pt x="168" y="1520"/>
                    </a:cubicBezTo>
                    <a:cubicBezTo>
                      <a:pt x="281" y="1939"/>
                      <a:pt x="632" y="2119"/>
                      <a:pt x="1002" y="2119"/>
                    </a:cubicBezTo>
                    <a:cubicBezTo>
                      <a:pt x="1139" y="2119"/>
                      <a:pt x="1278" y="2095"/>
                      <a:pt x="1409" y="2049"/>
                    </a:cubicBezTo>
                    <a:lnTo>
                      <a:pt x="1409" y="2049"/>
                    </a:lnTo>
                    <a:cubicBezTo>
                      <a:pt x="1452" y="2103"/>
                      <a:pt x="1513" y="2140"/>
                      <a:pt x="1584" y="2140"/>
                    </a:cubicBezTo>
                    <a:cubicBezTo>
                      <a:pt x="1627" y="2140"/>
                      <a:pt x="1674" y="2126"/>
                      <a:pt x="1722" y="2094"/>
                    </a:cubicBezTo>
                    <a:cubicBezTo>
                      <a:pt x="2165" y="1777"/>
                      <a:pt x="2254" y="1241"/>
                      <a:pt x="2113" y="791"/>
                    </a:cubicBezTo>
                    <a:lnTo>
                      <a:pt x="2113" y="791"/>
                    </a:lnTo>
                    <a:cubicBezTo>
                      <a:pt x="2091" y="705"/>
                      <a:pt x="2057" y="621"/>
                      <a:pt x="2009" y="540"/>
                    </a:cubicBezTo>
                    <a:cubicBezTo>
                      <a:pt x="2000" y="527"/>
                      <a:pt x="1991" y="513"/>
                      <a:pt x="1981" y="501"/>
                    </a:cubicBezTo>
                    <a:lnTo>
                      <a:pt x="1981" y="501"/>
                    </a:lnTo>
                    <a:cubicBezTo>
                      <a:pt x="1804" y="208"/>
                      <a:pt x="1515" y="1"/>
                      <a:pt x="1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5"/>
              <p:cNvSpPr/>
              <p:nvPr/>
            </p:nvSpPr>
            <p:spPr>
              <a:xfrm>
                <a:off x="6414100" y="4463125"/>
                <a:ext cx="46725" cy="40500"/>
              </a:xfrm>
              <a:custGeom>
                <a:avLst/>
                <a:gdLst/>
                <a:ahLst/>
                <a:cxnLst/>
                <a:rect l="l" t="t" r="r" b="b"/>
                <a:pathLst>
                  <a:path w="1869" h="1620" extrusionOk="0">
                    <a:moveTo>
                      <a:pt x="824" y="0"/>
                    </a:moveTo>
                    <a:cubicBezTo>
                      <a:pt x="466" y="0"/>
                      <a:pt x="182" y="304"/>
                      <a:pt x="76" y="652"/>
                    </a:cubicBezTo>
                    <a:lnTo>
                      <a:pt x="76" y="652"/>
                    </a:lnTo>
                    <a:cubicBezTo>
                      <a:pt x="58" y="699"/>
                      <a:pt x="46" y="749"/>
                      <a:pt x="42" y="800"/>
                    </a:cubicBezTo>
                    <a:lnTo>
                      <a:pt x="42" y="800"/>
                    </a:lnTo>
                    <a:cubicBezTo>
                      <a:pt x="0" y="1069"/>
                      <a:pt x="69" y="1343"/>
                      <a:pt x="291" y="1510"/>
                    </a:cubicBezTo>
                    <a:cubicBezTo>
                      <a:pt x="402" y="1586"/>
                      <a:pt x="527" y="1619"/>
                      <a:pt x="652" y="1619"/>
                    </a:cubicBezTo>
                    <a:cubicBezTo>
                      <a:pt x="823" y="1619"/>
                      <a:pt x="996" y="1558"/>
                      <a:pt x="1145" y="1459"/>
                    </a:cubicBezTo>
                    <a:lnTo>
                      <a:pt x="1145" y="1459"/>
                    </a:lnTo>
                    <a:lnTo>
                      <a:pt x="1271" y="1605"/>
                    </a:lnTo>
                    <a:cubicBezTo>
                      <a:pt x="1869" y="1223"/>
                      <a:pt x="1606" y="51"/>
                      <a:pt x="888" y="4"/>
                    </a:cubicBezTo>
                    <a:cubicBezTo>
                      <a:pt x="867" y="1"/>
                      <a:pt x="845"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5"/>
              <p:cNvSpPr/>
              <p:nvPr/>
            </p:nvSpPr>
            <p:spPr>
              <a:xfrm>
                <a:off x="6405825" y="4456700"/>
                <a:ext cx="56400" cy="53150"/>
              </a:xfrm>
              <a:custGeom>
                <a:avLst/>
                <a:gdLst/>
                <a:ahLst/>
                <a:cxnLst/>
                <a:rect l="l" t="t" r="r" b="b"/>
                <a:pathLst>
                  <a:path w="2256" h="2126" extrusionOk="0">
                    <a:moveTo>
                      <a:pt x="1241" y="669"/>
                    </a:moveTo>
                    <a:cubicBezTo>
                      <a:pt x="1402" y="669"/>
                      <a:pt x="1560" y="748"/>
                      <a:pt x="1626" y="930"/>
                    </a:cubicBezTo>
                    <a:cubicBezTo>
                      <a:pt x="1640" y="965"/>
                      <a:pt x="1648" y="1000"/>
                      <a:pt x="1649" y="1035"/>
                    </a:cubicBezTo>
                    <a:lnTo>
                      <a:pt x="1649" y="1035"/>
                    </a:lnTo>
                    <a:cubicBezTo>
                      <a:pt x="1565" y="815"/>
                      <a:pt x="1339" y="711"/>
                      <a:pt x="1109" y="711"/>
                    </a:cubicBezTo>
                    <a:cubicBezTo>
                      <a:pt x="1081" y="711"/>
                      <a:pt x="1054" y="712"/>
                      <a:pt x="1027" y="715"/>
                    </a:cubicBezTo>
                    <a:lnTo>
                      <a:pt x="1027" y="715"/>
                    </a:lnTo>
                    <a:cubicBezTo>
                      <a:pt x="1027" y="715"/>
                      <a:pt x="1028" y="715"/>
                      <a:pt x="1028" y="715"/>
                    </a:cubicBezTo>
                    <a:cubicBezTo>
                      <a:pt x="1095" y="685"/>
                      <a:pt x="1168" y="669"/>
                      <a:pt x="1241" y="669"/>
                    </a:cubicBezTo>
                    <a:close/>
                    <a:moveTo>
                      <a:pt x="1176" y="1"/>
                    </a:moveTo>
                    <a:cubicBezTo>
                      <a:pt x="1033" y="1"/>
                      <a:pt x="878" y="37"/>
                      <a:pt x="717" y="117"/>
                    </a:cubicBezTo>
                    <a:cubicBezTo>
                      <a:pt x="215" y="356"/>
                      <a:pt x="0" y="1026"/>
                      <a:pt x="167" y="1528"/>
                    </a:cubicBezTo>
                    <a:cubicBezTo>
                      <a:pt x="296" y="1928"/>
                      <a:pt x="638" y="2114"/>
                      <a:pt x="1001" y="2114"/>
                    </a:cubicBezTo>
                    <a:cubicBezTo>
                      <a:pt x="1139" y="2114"/>
                      <a:pt x="1280" y="2087"/>
                      <a:pt x="1413" y="2035"/>
                    </a:cubicBezTo>
                    <a:lnTo>
                      <a:pt x="1413" y="2035"/>
                    </a:lnTo>
                    <a:cubicBezTo>
                      <a:pt x="1456" y="2089"/>
                      <a:pt x="1518" y="2126"/>
                      <a:pt x="1586" y="2126"/>
                    </a:cubicBezTo>
                    <a:cubicBezTo>
                      <a:pt x="1629" y="2126"/>
                      <a:pt x="1675" y="2111"/>
                      <a:pt x="1721" y="2078"/>
                    </a:cubicBezTo>
                    <a:cubicBezTo>
                      <a:pt x="2170" y="1768"/>
                      <a:pt x="2256" y="1225"/>
                      <a:pt x="2107" y="772"/>
                    </a:cubicBezTo>
                    <a:lnTo>
                      <a:pt x="2107" y="772"/>
                    </a:lnTo>
                    <a:cubicBezTo>
                      <a:pt x="2089" y="708"/>
                      <a:pt x="2064" y="646"/>
                      <a:pt x="2031" y="586"/>
                    </a:cubicBezTo>
                    <a:lnTo>
                      <a:pt x="2031" y="586"/>
                    </a:lnTo>
                    <a:cubicBezTo>
                      <a:pt x="1862" y="250"/>
                      <a:pt x="1555" y="1"/>
                      <a:pt x="1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5"/>
              <p:cNvSpPr/>
              <p:nvPr/>
            </p:nvSpPr>
            <p:spPr>
              <a:xfrm>
                <a:off x="6283450" y="3982625"/>
                <a:ext cx="46475" cy="40725"/>
              </a:xfrm>
              <a:custGeom>
                <a:avLst/>
                <a:gdLst/>
                <a:ahLst/>
                <a:cxnLst/>
                <a:rect l="l" t="t" r="r" b="b"/>
                <a:pathLst>
                  <a:path w="1859" h="1629" extrusionOk="0">
                    <a:moveTo>
                      <a:pt x="810" y="0"/>
                    </a:moveTo>
                    <a:cubicBezTo>
                      <a:pt x="440" y="0"/>
                      <a:pt x="153" y="312"/>
                      <a:pt x="53" y="666"/>
                    </a:cubicBezTo>
                    <a:lnTo>
                      <a:pt x="53" y="666"/>
                    </a:lnTo>
                    <a:cubicBezTo>
                      <a:pt x="15" y="757"/>
                      <a:pt x="0" y="858"/>
                      <a:pt x="15" y="966"/>
                    </a:cubicBezTo>
                    <a:lnTo>
                      <a:pt x="15" y="966"/>
                    </a:lnTo>
                    <a:cubicBezTo>
                      <a:pt x="22" y="1176"/>
                      <a:pt x="104" y="1375"/>
                      <a:pt x="281" y="1508"/>
                    </a:cubicBezTo>
                    <a:cubicBezTo>
                      <a:pt x="397" y="1591"/>
                      <a:pt x="527" y="1628"/>
                      <a:pt x="658" y="1628"/>
                    </a:cubicBezTo>
                    <a:cubicBezTo>
                      <a:pt x="816" y="1628"/>
                      <a:pt x="976" y="1575"/>
                      <a:pt x="1116" y="1486"/>
                    </a:cubicBezTo>
                    <a:lnTo>
                      <a:pt x="1116" y="1486"/>
                    </a:lnTo>
                    <a:lnTo>
                      <a:pt x="1237" y="1627"/>
                    </a:lnTo>
                    <a:cubicBezTo>
                      <a:pt x="1859" y="1245"/>
                      <a:pt x="1596" y="73"/>
                      <a:pt x="855" y="1"/>
                    </a:cubicBezTo>
                    <a:cubicBezTo>
                      <a:pt x="840" y="0"/>
                      <a:pt x="825"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5"/>
              <p:cNvSpPr/>
              <p:nvPr/>
            </p:nvSpPr>
            <p:spPr>
              <a:xfrm>
                <a:off x="6274925" y="3976350"/>
                <a:ext cx="55650" cy="53500"/>
              </a:xfrm>
              <a:custGeom>
                <a:avLst/>
                <a:gdLst/>
                <a:ahLst/>
                <a:cxnLst/>
                <a:rect l="l" t="t" r="r" b="b"/>
                <a:pathLst>
                  <a:path w="2226" h="2140" extrusionOk="0">
                    <a:moveTo>
                      <a:pt x="1204" y="677"/>
                    </a:moveTo>
                    <a:cubicBezTo>
                      <a:pt x="1385" y="677"/>
                      <a:pt x="1556" y="754"/>
                      <a:pt x="1626" y="946"/>
                    </a:cubicBezTo>
                    <a:cubicBezTo>
                      <a:pt x="1642" y="995"/>
                      <a:pt x="1646" y="1045"/>
                      <a:pt x="1640" y="1094"/>
                    </a:cubicBezTo>
                    <a:lnTo>
                      <a:pt x="1640" y="1094"/>
                    </a:lnTo>
                    <a:cubicBezTo>
                      <a:pt x="1570" y="844"/>
                      <a:pt x="1330" y="727"/>
                      <a:pt x="1089" y="727"/>
                    </a:cubicBezTo>
                    <a:cubicBezTo>
                      <a:pt x="1025" y="727"/>
                      <a:pt x="962" y="735"/>
                      <a:pt x="901" y="751"/>
                    </a:cubicBezTo>
                    <a:lnTo>
                      <a:pt x="901" y="751"/>
                    </a:lnTo>
                    <a:cubicBezTo>
                      <a:pt x="935" y="733"/>
                      <a:pt x="970" y="718"/>
                      <a:pt x="1004" y="707"/>
                    </a:cubicBezTo>
                    <a:cubicBezTo>
                      <a:pt x="1069" y="687"/>
                      <a:pt x="1137" y="677"/>
                      <a:pt x="1204" y="677"/>
                    </a:cubicBezTo>
                    <a:close/>
                    <a:moveTo>
                      <a:pt x="1145" y="1"/>
                    </a:moveTo>
                    <a:cubicBezTo>
                      <a:pt x="1004" y="1"/>
                      <a:pt x="852" y="34"/>
                      <a:pt x="693" y="109"/>
                    </a:cubicBezTo>
                    <a:cubicBezTo>
                      <a:pt x="215" y="348"/>
                      <a:pt x="0" y="1041"/>
                      <a:pt x="144" y="1544"/>
                    </a:cubicBezTo>
                    <a:cubicBezTo>
                      <a:pt x="272" y="1944"/>
                      <a:pt x="625" y="2130"/>
                      <a:pt x="995" y="2130"/>
                    </a:cubicBezTo>
                    <a:cubicBezTo>
                      <a:pt x="1135" y="2130"/>
                      <a:pt x="1277" y="2103"/>
                      <a:pt x="1411" y="2052"/>
                    </a:cubicBezTo>
                    <a:lnTo>
                      <a:pt x="1411" y="2052"/>
                    </a:lnTo>
                    <a:cubicBezTo>
                      <a:pt x="1453" y="2104"/>
                      <a:pt x="1513" y="2140"/>
                      <a:pt x="1583" y="2140"/>
                    </a:cubicBezTo>
                    <a:cubicBezTo>
                      <a:pt x="1626" y="2140"/>
                      <a:pt x="1673" y="2126"/>
                      <a:pt x="1722" y="2093"/>
                    </a:cubicBezTo>
                    <a:cubicBezTo>
                      <a:pt x="2118" y="1813"/>
                      <a:pt x="2225" y="1341"/>
                      <a:pt x="2131" y="916"/>
                    </a:cubicBezTo>
                    <a:lnTo>
                      <a:pt x="2131" y="916"/>
                    </a:lnTo>
                    <a:cubicBezTo>
                      <a:pt x="2117" y="794"/>
                      <a:pt x="2077" y="675"/>
                      <a:pt x="2008" y="563"/>
                    </a:cubicBezTo>
                    <a:cubicBezTo>
                      <a:pt x="1993" y="539"/>
                      <a:pt x="1977" y="515"/>
                      <a:pt x="1960" y="493"/>
                    </a:cubicBezTo>
                    <a:lnTo>
                      <a:pt x="1960" y="493"/>
                    </a:lnTo>
                    <a:cubicBezTo>
                      <a:pt x="1781" y="205"/>
                      <a:pt x="1494" y="1"/>
                      <a:pt x="1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 name="Google Shape;490;p25"/>
            <p:cNvGrpSpPr/>
            <p:nvPr/>
          </p:nvGrpSpPr>
          <p:grpSpPr>
            <a:xfrm>
              <a:off x="1962869" y="3922981"/>
              <a:ext cx="233550" cy="262875"/>
              <a:chOff x="3332019" y="5513256"/>
              <a:chExt cx="233550" cy="262875"/>
            </a:xfrm>
          </p:grpSpPr>
          <p:sp>
            <p:nvSpPr>
              <p:cNvPr id="491" name="Google Shape;491;p25"/>
              <p:cNvSpPr/>
              <p:nvPr/>
            </p:nvSpPr>
            <p:spPr>
              <a:xfrm rot="5400000">
                <a:off x="3496631" y="5634569"/>
                <a:ext cx="73850" cy="64025"/>
              </a:xfrm>
              <a:custGeom>
                <a:avLst/>
                <a:gdLst/>
                <a:ahLst/>
                <a:cxnLst/>
                <a:rect l="l" t="t" r="r" b="b"/>
                <a:pathLst>
                  <a:path w="2954" h="2561" extrusionOk="0">
                    <a:moveTo>
                      <a:pt x="1615" y="429"/>
                    </a:moveTo>
                    <a:cubicBezTo>
                      <a:pt x="1795" y="429"/>
                      <a:pt x="1984" y="489"/>
                      <a:pt x="2167" y="632"/>
                    </a:cubicBezTo>
                    <a:cubicBezTo>
                      <a:pt x="2777" y="1105"/>
                      <a:pt x="2172" y="2106"/>
                      <a:pt x="1497" y="2106"/>
                    </a:cubicBezTo>
                    <a:cubicBezTo>
                      <a:pt x="1407" y="2106"/>
                      <a:pt x="1316" y="2088"/>
                      <a:pt x="1227" y="2049"/>
                    </a:cubicBezTo>
                    <a:cubicBezTo>
                      <a:pt x="249" y="1565"/>
                      <a:pt x="837" y="429"/>
                      <a:pt x="1615" y="429"/>
                    </a:cubicBezTo>
                    <a:close/>
                    <a:moveTo>
                      <a:pt x="1604" y="0"/>
                    </a:moveTo>
                    <a:cubicBezTo>
                      <a:pt x="1146" y="0"/>
                      <a:pt x="700" y="226"/>
                      <a:pt x="429" y="632"/>
                    </a:cubicBezTo>
                    <a:cubicBezTo>
                      <a:pt x="0" y="1287"/>
                      <a:pt x="334" y="2108"/>
                      <a:pt x="1000" y="2442"/>
                    </a:cubicBezTo>
                    <a:cubicBezTo>
                      <a:pt x="1181" y="2522"/>
                      <a:pt x="1362" y="2560"/>
                      <a:pt x="1535" y="2560"/>
                    </a:cubicBezTo>
                    <a:cubicBezTo>
                      <a:pt x="1977" y="2560"/>
                      <a:pt x="2375" y="2313"/>
                      <a:pt x="2632" y="1894"/>
                    </a:cubicBezTo>
                    <a:cubicBezTo>
                      <a:pt x="2953" y="1370"/>
                      <a:pt x="2929" y="596"/>
                      <a:pt x="2382" y="239"/>
                    </a:cubicBezTo>
                    <a:cubicBezTo>
                      <a:pt x="2140" y="77"/>
                      <a:pt x="1870" y="0"/>
                      <a:pt x="16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5"/>
              <p:cNvSpPr/>
              <p:nvPr/>
            </p:nvSpPr>
            <p:spPr>
              <a:xfrm rot="5400000">
                <a:off x="3409456" y="5717569"/>
                <a:ext cx="64325" cy="52800"/>
              </a:xfrm>
              <a:custGeom>
                <a:avLst/>
                <a:gdLst/>
                <a:ahLst/>
                <a:cxnLst/>
                <a:rect l="l" t="t" r="r" b="b"/>
                <a:pathLst>
                  <a:path w="2573" h="2112" extrusionOk="0">
                    <a:moveTo>
                      <a:pt x="1416" y="443"/>
                    </a:moveTo>
                    <a:cubicBezTo>
                      <a:pt x="1553" y="443"/>
                      <a:pt x="1686" y="478"/>
                      <a:pt x="1798" y="564"/>
                    </a:cubicBezTo>
                    <a:cubicBezTo>
                      <a:pt x="2084" y="802"/>
                      <a:pt x="1989" y="1231"/>
                      <a:pt x="1763" y="1457"/>
                    </a:cubicBezTo>
                    <a:cubicBezTo>
                      <a:pt x="1622" y="1589"/>
                      <a:pt x="1420" y="1666"/>
                      <a:pt x="1224" y="1666"/>
                    </a:cubicBezTo>
                    <a:cubicBezTo>
                      <a:pt x="1121" y="1666"/>
                      <a:pt x="1019" y="1645"/>
                      <a:pt x="929" y="1600"/>
                    </a:cubicBezTo>
                    <a:cubicBezTo>
                      <a:pt x="477" y="1385"/>
                      <a:pt x="560" y="802"/>
                      <a:pt x="929" y="576"/>
                    </a:cubicBezTo>
                    <a:cubicBezTo>
                      <a:pt x="1074" y="497"/>
                      <a:pt x="1247" y="443"/>
                      <a:pt x="1416" y="443"/>
                    </a:cubicBezTo>
                    <a:close/>
                    <a:moveTo>
                      <a:pt x="1429" y="1"/>
                    </a:moveTo>
                    <a:cubicBezTo>
                      <a:pt x="1175" y="1"/>
                      <a:pt x="914" y="72"/>
                      <a:pt x="703" y="183"/>
                    </a:cubicBezTo>
                    <a:cubicBezTo>
                      <a:pt x="108" y="552"/>
                      <a:pt x="0" y="1254"/>
                      <a:pt x="453" y="1790"/>
                    </a:cubicBezTo>
                    <a:cubicBezTo>
                      <a:pt x="637" y="2018"/>
                      <a:pt x="911" y="2112"/>
                      <a:pt x="1192" y="2112"/>
                    </a:cubicBezTo>
                    <a:cubicBezTo>
                      <a:pt x="1454" y="2112"/>
                      <a:pt x="1722" y="2030"/>
                      <a:pt x="1929" y="1897"/>
                    </a:cubicBezTo>
                    <a:cubicBezTo>
                      <a:pt x="2429" y="1576"/>
                      <a:pt x="2572" y="897"/>
                      <a:pt x="2239" y="397"/>
                    </a:cubicBezTo>
                    <a:cubicBezTo>
                      <a:pt x="2053" y="112"/>
                      <a:pt x="1746" y="1"/>
                      <a:pt x="1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5"/>
              <p:cNvSpPr/>
              <p:nvPr/>
            </p:nvSpPr>
            <p:spPr>
              <a:xfrm rot="5400000">
                <a:off x="3328594" y="5516681"/>
                <a:ext cx="68200" cy="61350"/>
              </a:xfrm>
              <a:custGeom>
                <a:avLst/>
                <a:gdLst/>
                <a:ahLst/>
                <a:cxnLst/>
                <a:rect l="l" t="t" r="r" b="b"/>
                <a:pathLst>
                  <a:path w="2728" h="2454" extrusionOk="0">
                    <a:moveTo>
                      <a:pt x="1430" y="451"/>
                    </a:moveTo>
                    <a:cubicBezTo>
                      <a:pt x="1488" y="451"/>
                      <a:pt x="1548" y="457"/>
                      <a:pt x="1608" y="471"/>
                    </a:cubicBezTo>
                    <a:cubicBezTo>
                      <a:pt x="2430" y="697"/>
                      <a:pt x="2275" y="1912"/>
                      <a:pt x="1454" y="1995"/>
                    </a:cubicBezTo>
                    <a:cubicBezTo>
                      <a:pt x="1425" y="1998"/>
                      <a:pt x="1397" y="1999"/>
                      <a:pt x="1369" y="1999"/>
                    </a:cubicBezTo>
                    <a:cubicBezTo>
                      <a:pt x="908" y="1999"/>
                      <a:pt x="541" y="1634"/>
                      <a:pt x="620" y="1173"/>
                    </a:cubicBezTo>
                    <a:cubicBezTo>
                      <a:pt x="693" y="758"/>
                      <a:pt x="1029" y="451"/>
                      <a:pt x="1430" y="451"/>
                    </a:cubicBezTo>
                    <a:close/>
                    <a:moveTo>
                      <a:pt x="1441" y="0"/>
                    </a:moveTo>
                    <a:cubicBezTo>
                      <a:pt x="833" y="0"/>
                      <a:pt x="346" y="423"/>
                      <a:pt x="191" y="1042"/>
                    </a:cubicBezTo>
                    <a:cubicBezTo>
                      <a:pt x="1" y="1816"/>
                      <a:pt x="596" y="2364"/>
                      <a:pt x="1311" y="2447"/>
                    </a:cubicBezTo>
                    <a:cubicBezTo>
                      <a:pt x="1349" y="2452"/>
                      <a:pt x="1387" y="2454"/>
                      <a:pt x="1424" y="2454"/>
                    </a:cubicBezTo>
                    <a:cubicBezTo>
                      <a:pt x="2002" y="2454"/>
                      <a:pt x="2462" y="1948"/>
                      <a:pt x="2585" y="1412"/>
                    </a:cubicBezTo>
                    <a:cubicBezTo>
                      <a:pt x="2727" y="769"/>
                      <a:pt x="2346" y="209"/>
                      <a:pt x="1727" y="30"/>
                    </a:cubicBezTo>
                    <a:cubicBezTo>
                      <a:pt x="1630" y="10"/>
                      <a:pt x="1534"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5"/>
            <p:cNvGrpSpPr/>
            <p:nvPr/>
          </p:nvGrpSpPr>
          <p:grpSpPr>
            <a:xfrm>
              <a:off x="467881" y="683606"/>
              <a:ext cx="382400" cy="245575"/>
              <a:chOff x="2294431" y="5364581"/>
              <a:chExt cx="382400" cy="245575"/>
            </a:xfrm>
          </p:grpSpPr>
          <p:sp>
            <p:nvSpPr>
              <p:cNvPr id="495" name="Google Shape;495;p25"/>
              <p:cNvSpPr/>
              <p:nvPr/>
            </p:nvSpPr>
            <p:spPr>
              <a:xfrm rot="5400000">
                <a:off x="2381719" y="5397244"/>
                <a:ext cx="47350" cy="42125"/>
              </a:xfrm>
              <a:custGeom>
                <a:avLst/>
                <a:gdLst/>
                <a:ahLst/>
                <a:cxnLst/>
                <a:rect l="l" t="t" r="r" b="b"/>
                <a:pathLst>
                  <a:path w="1894" h="1685" extrusionOk="0">
                    <a:moveTo>
                      <a:pt x="1001" y="446"/>
                    </a:moveTo>
                    <a:cubicBezTo>
                      <a:pt x="1096" y="446"/>
                      <a:pt x="1191" y="470"/>
                      <a:pt x="1263" y="506"/>
                    </a:cubicBezTo>
                    <a:cubicBezTo>
                      <a:pt x="1370" y="577"/>
                      <a:pt x="1429" y="696"/>
                      <a:pt x="1441" y="863"/>
                    </a:cubicBezTo>
                    <a:cubicBezTo>
                      <a:pt x="1441" y="970"/>
                      <a:pt x="1417" y="1053"/>
                      <a:pt x="1358" y="1113"/>
                    </a:cubicBezTo>
                    <a:cubicBezTo>
                      <a:pt x="1282" y="1189"/>
                      <a:pt x="1141" y="1228"/>
                      <a:pt x="994" y="1228"/>
                    </a:cubicBezTo>
                    <a:cubicBezTo>
                      <a:pt x="750" y="1228"/>
                      <a:pt x="487" y="1121"/>
                      <a:pt x="465" y="899"/>
                    </a:cubicBezTo>
                    <a:cubicBezTo>
                      <a:pt x="465" y="791"/>
                      <a:pt x="489" y="696"/>
                      <a:pt x="560" y="625"/>
                    </a:cubicBezTo>
                    <a:cubicBezTo>
                      <a:pt x="655" y="518"/>
                      <a:pt x="822" y="446"/>
                      <a:pt x="1001" y="446"/>
                    </a:cubicBezTo>
                    <a:close/>
                    <a:moveTo>
                      <a:pt x="1004" y="1"/>
                    </a:moveTo>
                    <a:cubicBezTo>
                      <a:pt x="713" y="1"/>
                      <a:pt x="414" y="113"/>
                      <a:pt x="227" y="315"/>
                    </a:cubicBezTo>
                    <a:cubicBezTo>
                      <a:pt x="72" y="494"/>
                      <a:pt x="1" y="696"/>
                      <a:pt x="24" y="934"/>
                    </a:cubicBezTo>
                    <a:cubicBezTo>
                      <a:pt x="72" y="1422"/>
                      <a:pt x="548" y="1684"/>
                      <a:pt x="989" y="1684"/>
                    </a:cubicBezTo>
                    <a:cubicBezTo>
                      <a:pt x="1263" y="1684"/>
                      <a:pt x="1513" y="1589"/>
                      <a:pt x="1679" y="1422"/>
                    </a:cubicBezTo>
                    <a:cubicBezTo>
                      <a:pt x="1822" y="1280"/>
                      <a:pt x="1894" y="1077"/>
                      <a:pt x="1894" y="851"/>
                    </a:cubicBezTo>
                    <a:cubicBezTo>
                      <a:pt x="1882" y="530"/>
                      <a:pt x="1739" y="268"/>
                      <a:pt x="1489" y="125"/>
                    </a:cubicBezTo>
                    <a:cubicBezTo>
                      <a:pt x="1347" y="40"/>
                      <a:pt x="1177" y="1"/>
                      <a:pt x="1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5"/>
              <p:cNvSpPr/>
              <p:nvPr/>
            </p:nvSpPr>
            <p:spPr>
              <a:xfrm rot="5400000">
                <a:off x="2478694" y="5367844"/>
                <a:ext cx="71750" cy="65225"/>
              </a:xfrm>
              <a:custGeom>
                <a:avLst/>
                <a:gdLst/>
                <a:ahLst/>
                <a:cxnLst/>
                <a:rect l="l" t="t" r="r" b="b"/>
                <a:pathLst>
                  <a:path w="2870" h="2609" extrusionOk="0">
                    <a:moveTo>
                      <a:pt x="1548" y="453"/>
                    </a:moveTo>
                    <a:cubicBezTo>
                      <a:pt x="1869" y="501"/>
                      <a:pt x="2119" y="667"/>
                      <a:pt x="2262" y="941"/>
                    </a:cubicBezTo>
                    <a:cubicBezTo>
                      <a:pt x="2381" y="1144"/>
                      <a:pt x="2405" y="1382"/>
                      <a:pt x="2334" y="1596"/>
                    </a:cubicBezTo>
                    <a:cubicBezTo>
                      <a:pt x="2250" y="1810"/>
                      <a:pt x="2084" y="1977"/>
                      <a:pt x="1834" y="2084"/>
                    </a:cubicBezTo>
                    <a:cubicBezTo>
                      <a:pt x="1715" y="2132"/>
                      <a:pt x="1584" y="2168"/>
                      <a:pt x="1453" y="2168"/>
                    </a:cubicBezTo>
                    <a:cubicBezTo>
                      <a:pt x="1048" y="2156"/>
                      <a:pt x="679" y="1918"/>
                      <a:pt x="560" y="1560"/>
                    </a:cubicBezTo>
                    <a:cubicBezTo>
                      <a:pt x="476" y="1322"/>
                      <a:pt x="512" y="1084"/>
                      <a:pt x="655" y="870"/>
                    </a:cubicBezTo>
                    <a:cubicBezTo>
                      <a:pt x="834" y="608"/>
                      <a:pt x="1143" y="453"/>
                      <a:pt x="1441" y="453"/>
                    </a:cubicBezTo>
                    <a:close/>
                    <a:moveTo>
                      <a:pt x="1432" y="0"/>
                    </a:moveTo>
                    <a:cubicBezTo>
                      <a:pt x="981" y="0"/>
                      <a:pt x="549" y="239"/>
                      <a:pt x="286" y="608"/>
                    </a:cubicBezTo>
                    <a:cubicBezTo>
                      <a:pt x="60" y="941"/>
                      <a:pt x="0" y="1346"/>
                      <a:pt x="131" y="1715"/>
                    </a:cubicBezTo>
                    <a:cubicBezTo>
                      <a:pt x="322" y="2251"/>
                      <a:pt x="857" y="2608"/>
                      <a:pt x="1453" y="2608"/>
                    </a:cubicBezTo>
                    <a:cubicBezTo>
                      <a:pt x="1643" y="2608"/>
                      <a:pt x="1834" y="2572"/>
                      <a:pt x="2012" y="2501"/>
                    </a:cubicBezTo>
                    <a:cubicBezTo>
                      <a:pt x="2477" y="2299"/>
                      <a:pt x="2667" y="1977"/>
                      <a:pt x="2750" y="1739"/>
                    </a:cubicBezTo>
                    <a:cubicBezTo>
                      <a:pt x="2869" y="1418"/>
                      <a:pt x="2834" y="1048"/>
                      <a:pt x="2667" y="727"/>
                    </a:cubicBezTo>
                    <a:cubicBezTo>
                      <a:pt x="2453" y="334"/>
                      <a:pt x="2072" y="72"/>
                      <a:pt x="1607" y="13"/>
                    </a:cubicBezTo>
                    <a:cubicBezTo>
                      <a:pt x="1549" y="4"/>
                      <a:pt x="1490" y="0"/>
                      <a:pt x="14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5"/>
              <p:cNvSpPr/>
              <p:nvPr/>
            </p:nvSpPr>
            <p:spPr>
              <a:xfrm rot="5400000">
                <a:off x="2621656" y="5554981"/>
                <a:ext cx="56875" cy="53475"/>
              </a:xfrm>
              <a:custGeom>
                <a:avLst/>
                <a:gdLst/>
                <a:ahLst/>
                <a:cxnLst/>
                <a:rect l="l" t="t" r="r" b="b"/>
                <a:pathLst>
                  <a:path w="2275" h="2139" extrusionOk="0">
                    <a:moveTo>
                      <a:pt x="1025" y="448"/>
                    </a:moveTo>
                    <a:cubicBezTo>
                      <a:pt x="1215" y="448"/>
                      <a:pt x="1441" y="603"/>
                      <a:pt x="1584" y="817"/>
                    </a:cubicBezTo>
                    <a:cubicBezTo>
                      <a:pt x="1632" y="889"/>
                      <a:pt x="1870" y="1281"/>
                      <a:pt x="1560" y="1520"/>
                    </a:cubicBezTo>
                    <a:cubicBezTo>
                      <a:pt x="1417" y="1639"/>
                      <a:pt x="1275" y="1698"/>
                      <a:pt x="1144" y="1698"/>
                    </a:cubicBezTo>
                    <a:cubicBezTo>
                      <a:pt x="846" y="1698"/>
                      <a:pt x="620" y="1436"/>
                      <a:pt x="560" y="1174"/>
                    </a:cubicBezTo>
                    <a:cubicBezTo>
                      <a:pt x="525" y="1043"/>
                      <a:pt x="477" y="698"/>
                      <a:pt x="858" y="496"/>
                    </a:cubicBezTo>
                    <a:cubicBezTo>
                      <a:pt x="906" y="460"/>
                      <a:pt x="965" y="448"/>
                      <a:pt x="1025" y="448"/>
                    </a:cubicBezTo>
                    <a:close/>
                    <a:moveTo>
                      <a:pt x="1010" y="1"/>
                    </a:moveTo>
                    <a:cubicBezTo>
                      <a:pt x="881" y="1"/>
                      <a:pt x="756" y="30"/>
                      <a:pt x="644" y="91"/>
                    </a:cubicBezTo>
                    <a:cubicBezTo>
                      <a:pt x="191" y="341"/>
                      <a:pt x="1" y="793"/>
                      <a:pt x="120" y="1293"/>
                    </a:cubicBezTo>
                    <a:cubicBezTo>
                      <a:pt x="251" y="1793"/>
                      <a:pt x="667" y="2139"/>
                      <a:pt x="1144" y="2139"/>
                    </a:cubicBezTo>
                    <a:cubicBezTo>
                      <a:pt x="1382" y="2139"/>
                      <a:pt x="1620" y="2055"/>
                      <a:pt x="1834" y="1877"/>
                    </a:cubicBezTo>
                    <a:cubicBezTo>
                      <a:pt x="2227" y="1567"/>
                      <a:pt x="2275" y="1043"/>
                      <a:pt x="1965" y="567"/>
                    </a:cubicBezTo>
                    <a:cubicBezTo>
                      <a:pt x="1731" y="211"/>
                      <a:pt x="1357"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5"/>
              <p:cNvSpPr/>
              <p:nvPr/>
            </p:nvSpPr>
            <p:spPr>
              <a:xfrm rot="5400000">
                <a:off x="2290131" y="5426031"/>
                <a:ext cx="108650" cy="100050"/>
              </a:xfrm>
              <a:custGeom>
                <a:avLst/>
                <a:gdLst/>
                <a:ahLst/>
                <a:cxnLst/>
                <a:rect l="l" t="t" r="r" b="b"/>
                <a:pathLst>
                  <a:path w="4346" h="4002" extrusionOk="0">
                    <a:moveTo>
                      <a:pt x="2167" y="453"/>
                    </a:moveTo>
                    <a:cubicBezTo>
                      <a:pt x="2953" y="453"/>
                      <a:pt x="3893" y="1132"/>
                      <a:pt x="3893" y="1977"/>
                    </a:cubicBezTo>
                    <a:cubicBezTo>
                      <a:pt x="3893" y="3132"/>
                      <a:pt x="3143" y="3549"/>
                      <a:pt x="2500" y="3549"/>
                    </a:cubicBezTo>
                    <a:cubicBezTo>
                      <a:pt x="1953" y="3549"/>
                      <a:pt x="1226" y="3251"/>
                      <a:pt x="822" y="2429"/>
                    </a:cubicBezTo>
                    <a:cubicBezTo>
                      <a:pt x="512" y="1787"/>
                      <a:pt x="929" y="1036"/>
                      <a:pt x="1465" y="667"/>
                    </a:cubicBezTo>
                    <a:cubicBezTo>
                      <a:pt x="1667" y="524"/>
                      <a:pt x="1905" y="453"/>
                      <a:pt x="2167" y="453"/>
                    </a:cubicBezTo>
                    <a:close/>
                    <a:moveTo>
                      <a:pt x="2167" y="1"/>
                    </a:moveTo>
                    <a:cubicBezTo>
                      <a:pt x="1810" y="1"/>
                      <a:pt x="1488" y="108"/>
                      <a:pt x="1215" y="286"/>
                    </a:cubicBezTo>
                    <a:cubicBezTo>
                      <a:pt x="500" y="786"/>
                      <a:pt x="0" y="1739"/>
                      <a:pt x="417" y="2620"/>
                    </a:cubicBezTo>
                    <a:cubicBezTo>
                      <a:pt x="834" y="3477"/>
                      <a:pt x="1619" y="4001"/>
                      <a:pt x="2500" y="4001"/>
                    </a:cubicBezTo>
                    <a:cubicBezTo>
                      <a:pt x="3417" y="4001"/>
                      <a:pt x="4346" y="3370"/>
                      <a:pt x="4346" y="1977"/>
                    </a:cubicBezTo>
                    <a:cubicBezTo>
                      <a:pt x="4346" y="846"/>
                      <a:pt x="3191"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25"/>
            <p:cNvGrpSpPr/>
            <p:nvPr/>
          </p:nvGrpSpPr>
          <p:grpSpPr>
            <a:xfrm>
              <a:off x="8038650" y="3466650"/>
              <a:ext cx="520025" cy="392800"/>
              <a:chOff x="5486025" y="2178950"/>
              <a:chExt cx="520025" cy="392800"/>
            </a:xfrm>
          </p:grpSpPr>
          <p:sp>
            <p:nvSpPr>
              <p:cNvPr id="500" name="Google Shape;500;p25"/>
              <p:cNvSpPr/>
              <p:nvPr/>
            </p:nvSpPr>
            <p:spPr>
              <a:xfrm>
                <a:off x="5874750" y="2493450"/>
                <a:ext cx="88725" cy="78300"/>
              </a:xfrm>
              <a:custGeom>
                <a:avLst/>
                <a:gdLst/>
                <a:ahLst/>
                <a:cxnLst/>
                <a:rect l="l" t="t" r="r" b="b"/>
                <a:pathLst>
                  <a:path w="3549" h="3132" extrusionOk="0">
                    <a:moveTo>
                      <a:pt x="1679" y="453"/>
                    </a:moveTo>
                    <a:cubicBezTo>
                      <a:pt x="2310" y="453"/>
                      <a:pt x="2941" y="953"/>
                      <a:pt x="3049" y="1524"/>
                    </a:cubicBezTo>
                    <a:cubicBezTo>
                      <a:pt x="3108" y="1905"/>
                      <a:pt x="2930" y="2239"/>
                      <a:pt x="2513" y="2501"/>
                    </a:cubicBezTo>
                    <a:cubicBezTo>
                      <a:pt x="2310" y="2620"/>
                      <a:pt x="2108" y="2679"/>
                      <a:pt x="1882" y="2679"/>
                    </a:cubicBezTo>
                    <a:cubicBezTo>
                      <a:pt x="1358" y="2679"/>
                      <a:pt x="822" y="2322"/>
                      <a:pt x="632" y="1834"/>
                    </a:cubicBezTo>
                    <a:cubicBezTo>
                      <a:pt x="548" y="1608"/>
                      <a:pt x="465" y="1167"/>
                      <a:pt x="917" y="762"/>
                    </a:cubicBezTo>
                    <a:cubicBezTo>
                      <a:pt x="1144" y="560"/>
                      <a:pt x="1394" y="453"/>
                      <a:pt x="1679" y="453"/>
                    </a:cubicBezTo>
                    <a:close/>
                    <a:moveTo>
                      <a:pt x="1679" y="0"/>
                    </a:moveTo>
                    <a:cubicBezTo>
                      <a:pt x="1287" y="0"/>
                      <a:pt x="917" y="155"/>
                      <a:pt x="608" y="429"/>
                    </a:cubicBezTo>
                    <a:cubicBezTo>
                      <a:pt x="144" y="858"/>
                      <a:pt x="1" y="1429"/>
                      <a:pt x="215" y="1989"/>
                    </a:cubicBezTo>
                    <a:cubicBezTo>
                      <a:pt x="477" y="2656"/>
                      <a:pt x="1179" y="3132"/>
                      <a:pt x="1882" y="3132"/>
                    </a:cubicBezTo>
                    <a:cubicBezTo>
                      <a:pt x="2191" y="3132"/>
                      <a:pt x="2477" y="3048"/>
                      <a:pt x="2751" y="2882"/>
                    </a:cubicBezTo>
                    <a:cubicBezTo>
                      <a:pt x="3525" y="2394"/>
                      <a:pt x="3549" y="1775"/>
                      <a:pt x="3489" y="1441"/>
                    </a:cubicBezTo>
                    <a:cubicBezTo>
                      <a:pt x="3346" y="667"/>
                      <a:pt x="2525" y="0"/>
                      <a:pt x="1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5"/>
              <p:cNvSpPr/>
              <p:nvPr/>
            </p:nvSpPr>
            <p:spPr>
              <a:xfrm>
                <a:off x="5516075" y="2429325"/>
                <a:ext cx="47350" cy="42125"/>
              </a:xfrm>
              <a:custGeom>
                <a:avLst/>
                <a:gdLst/>
                <a:ahLst/>
                <a:cxnLst/>
                <a:rect l="l" t="t" r="r" b="b"/>
                <a:pathLst>
                  <a:path w="1894" h="1685" extrusionOk="0">
                    <a:moveTo>
                      <a:pt x="1001" y="446"/>
                    </a:moveTo>
                    <a:cubicBezTo>
                      <a:pt x="1096" y="446"/>
                      <a:pt x="1191" y="470"/>
                      <a:pt x="1263" y="506"/>
                    </a:cubicBezTo>
                    <a:cubicBezTo>
                      <a:pt x="1370" y="577"/>
                      <a:pt x="1429" y="696"/>
                      <a:pt x="1441" y="863"/>
                    </a:cubicBezTo>
                    <a:cubicBezTo>
                      <a:pt x="1441" y="970"/>
                      <a:pt x="1417" y="1053"/>
                      <a:pt x="1358" y="1113"/>
                    </a:cubicBezTo>
                    <a:cubicBezTo>
                      <a:pt x="1282" y="1189"/>
                      <a:pt x="1141" y="1228"/>
                      <a:pt x="994" y="1228"/>
                    </a:cubicBezTo>
                    <a:cubicBezTo>
                      <a:pt x="750" y="1228"/>
                      <a:pt x="487" y="1121"/>
                      <a:pt x="465" y="899"/>
                    </a:cubicBezTo>
                    <a:cubicBezTo>
                      <a:pt x="465" y="791"/>
                      <a:pt x="489" y="696"/>
                      <a:pt x="560" y="625"/>
                    </a:cubicBezTo>
                    <a:cubicBezTo>
                      <a:pt x="655" y="518"/>
                      <a:pt x="822" y="446"/>
                      <a:pt x="1001" y="446"/>
                    </a:cubicBezTo>
                    <a:close/>
                    <a:moveTo>
                      <a:pt x="1004" y="1"/>
                    </a:moveTo>
                    <a:cubicBezTo>
                      <a:pt x="713" y="1"/>
                      <a:pt x="414" y="113"/>
                      <a:pt x="227" y="315"/>
                    </a:cubicBezTo>
                    <a:cubicBezTo>
                      <a:pt x="72" y="494"/>
                      <a:pt x="1" y="696"/>
                      <a:pt x="24" y="934"/>
                    </a:cubicBezTo>
                    <a:cubicBezTo>
                      <a:pt x="72" y="1422"/>
                      <a:pt x="548" y="1684"/>
                      <a:pt x="989" y="1684"/>
                    </a:cubicBezTo>
                    <a:cubicBezTo>
                      <a:pt x="1263" y="1684"/>
                      <a:pt x="1513" y="1589"/>
                      <a:pt x="1679" y="1422"/>
                    </a:cubicBezTo>
                    <a:cubicBezTo>
                      <a:pt x="1822" y="1280"/>
                      <a:pt x="1894" y="1077"/>
                      <a:pt x="1894" y="851"/>
                    </a:cubicBezTo>
                    <a:cubicBezTo>
                      <a:pt x="1882" y="530"/>
                      <a:pt x="1739" y="268"/>
                      <a:pt x="1489" y="125"/>
                    </a:cubicBezTo>
                    <a:cubicBezTo>
                      <a:pt x="1347" y="40"/>
                      <a:pt x="1177" y="1"/>
                      <a:pt x="1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5"/>
              <p:cNvSpPr/>
              <p:nvPr/>
            </p:nvSpPr>
            <p:spPr>
              <a:xfrm>
                <a:off x="5486025" y="2308600"/>
                <a:ext cx="71750" cy="65225"/>
              </a:xfrm>
              <a:custGeom>
                <a:avLst/>
                <a:gdLst/>
                <a:ahLst/>
                <a:cxnLst/>
                <a:rect l="l" t="t" r="r" b="b"/>
                <a:pathLst>
                  <a:path w="2870" h="2609" extrusionOk="0">
                    <a:moveTo>
                      <a:pt x="1548" y="453"/>
                    </a:moveTo>
                    <a:cubicBezTo>
                      <a:pt x="1869" y="501"/>
                      <a:pt x="2119" y="667"/>
                      <a:pt x="2262" y="941"/>
                    </a:cubicBezTo>
                    <a:cubicBezTo>
                      <a:pt x="2381" y="1144"/>
                      <a:pt x="2405" y="1382"/>
                      <a:pt x="2334" y="1596"/>
                    </a:cubicBezTo>
                    <a:cubicBezTo>
                      <a:pt x="2250" y="1810"/>
                      <a:pt x="2084" y="1977"/>
                      <a:pt x="1834" y="2084"/>
                    </a:cubicBezTo>
                    <a:cubicBezTo>
                      <a:pt x="1715" y="2132"/>
                      <a:pt x="1584" y="2168"/>
                      <a:pt x="1453" y="2168"/>
                    </a:cubicBezTo>
                    <a:cubicBezTo>
                      <a:pt x="1048" y="2156"/>
                      <a:pt x="679" y="1918"/>
                      <a:pt x="560" y="1560"/>
                    </a:cubicBezTo>
                    <a:cubicBezTo>
                      <a:pt x="476" y="1322"/>
                      <a:pt x="512" y="1084"/>
                      <a:pt x="655" y="870"/>
                    </a:cubicBezTo>
                    <a:cubicBezTo>
                      <a:pt x="834" y="608"/>
                      <a:pt x="1143" y="453"/>
                      <a:pt x="1441" y="453"/>
                    </a:cubicBezTo>
                    <a:close/>
                    <a:moveTo>
                      <a:pt x="1432" y="0"/>
                    </a:moveTo>
                    <a:cubicBezTo>
                      <a:pt x="981" y="0"/>
                      <a:pt x="549" y="239"/>
                      <a:pt x="286" y="608"/>
                    </a:cubicBezTo>
                    <a:cubicBezTo>
                      <a:pt x="60" y="941"/>
                      <a:pt x="0" y="1346"/>
                      <a:pt x="131" y="1715"/>
                    </a:cubicBezTo>
                    <a:cubicBezTo>
                      <a:pt x="322" y="2251"/>
                      <a:pt x="857" y="2608"/>
                      <a:pt x="1453" y="2608"/>
                    </a:cubicBezTo>
                    <a:cubicBezTo>
                      <a:pt x="1643" y="2608"/>
                      <a:pt x="1834" y="2572"/>
                      <a:pt x="2012" y="2501"/>
                    </a:cubicBezTo>
                    <a:cubicBezTo>
                      <a:pt x="2477" y="2299"/>
                      <a:pt x="2667" y="1977"/>
                      <a:pt x="2750" y="1739"/>
                    </a:cubicBezTo>
                    <a:cubicBezTo>
                      <a:pt x="2869" y="1418"/>
                      <a:pt x="2834" y="1048"/>
                      <a:pt x="2667" y="727"/>
                    </a:cubicBezTo>
                    <a:cubicBezTo>
                      <a:pt x="2453" y="334"/>
                      <a:pt x="2072" y="72"/>
                      <a:pt x="1607" y="13"/>
                    </a:cubicBezTo>
                    <a:cubicBezTo>
                      <a:pt x="1549" y="4"/>
                      <a:pt x="1490" y="0"/>
                      <a:pt x="14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5"/>
              <p:cNvSpPr/>
              <p:nvPr/>
            </p:nvSpPr>
            <p:spPr>
              <a:xfrm>
                <a:off x="5674725" y="2178950"/>
                <a:ext cx="56875" cy="53475"/>
              </a:xfrm>
              <a:custGeom>
                <a:avLst/>
                <a:gdLst/>
                <a:ahLst/>
                <a:cxnLst/>
                <a:rect l="l" t="t" r="r" b="b"/>
                <a:pathLst>
                  <a:path w="2275" h="2139" extrusionOk="0">
                    <a:moveTo>
                      <a:pt x="1025" y="448"/>
                    </a:moveTo>
                    <a:cubicBezTo>
                      <a:pt x="1215" y="448"/>
                      <a:pt x="1441" y="603"/>
                      <a:pt x="1584" y="817"/>
                    </a:cubicBezTo>
                    <a:cubicBezTo>
                      <a:pt x="1632" y="889"/>
                      <a:pt x="1870" y="1281"/>
                      <a:pt x="1560" y="1520"/>
                    </a:cubicBezTo>
                    <a:cubicBezTo>
                      <a:pt x="1417" y="1639"/>
                      <a:pt x="1275" y="1698"/>
                      <a:pt x="1144" y="1698"/>
                    </a:cubicBezTo>
                    <a:cubicBezTo>
                      <a:pt x="846" y="1698"/>
                      <a:pt x="620" y="1436"/>
                      <a:pt x="560" y="1174"/>
                    </a:cubicBezTo>
                    <a:cubicBezTo>
                      <a:pt x="525" y="1043"/>
                      <a:pt x="477" y="698"/>
                      <a:pt x="858" y="496"/>
                    </a:cubicBezTo>
                    <a:cubicBezTo>
                      <a:pt x="906" y="460"/>
                      <a:pt x="965" y="448"/>
                      <a:pt x="1025" y="448"/>
                    </a:cubicBezTo>
                    <a:close/>
                    <a:moveTo>
                      <a:pt x="1010" y="1"/>
                    </a:moveTo>
                    <a:cubicBezTo>
                      <a:pt x="881" y="1"/>
                      <a:pt x="756" y="30"/>
                      <a:pt x="644" y="91"/>
                    </a:cubicBezTo>
                    <a:cubicBezTo>
                      <a:pt x="191" y="341"/>
                      <a:pt x="1" y="793"/>
                      <a:pt x="120" y="1293"/>
                    </a:cubicBezTo>
                    <a:cubicBezTo>
                      <a:pt x="251" y="1793"/>
                      <a:pt x="667" y="2139"/>
                      <a:pt x="1144" y="2139"/>
                    </a:cubicBezTo>
                    <a:cubicBezTo>
                      <a:pt x="1382" y="2139"/>
                      <a:pt x="1620" y="2055"/>
                      <a:pt x="1834" y="1877"/>
                    </a:cubicBezTo>
                    <a:cubicBezTo>
                      <a:pt x="2227" y="1567"/>
                      <a:pt x="2275" y="1043"/>
                      <a:pt x="1965" y="567"/>
                    </a:cubicBezTo>
                    <a:cubicBezTo>
                      <a:pt x="1731" y="211"/>
                      <a:pt x="1357"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5"/>
              <p:cNvSpPr/>
              <p:nvPr/>
            </p:nvSpPr>
            <p:spPr>
              <a:xfrm>
                <a:off x="5880700" y="2214775"/>
                <a:ext cx="55100" cy="51300"/>
              </a:xfrm>
              <a:custGeom>
                <a:avLst/>
                <a:gdLst/>
                <a:ahLst/>
                <a:cxnLst/>
                <a:rect l="l" t="t" r="r" b="b"/>
                <a:pathLst>
                  <a:path w="2204" h="2052" extrusionOk="0">
                    <a:moveTo>
                      <a:pt x="1049" y="444"/>
                    </a:moveTo>
                    <a:cubicBezTo>
                      <a:pt x="1120" y="444"/>
                      <a:pt x="1191" y="456"/>
                      <a:pt x="1251" y="480"/>
                    </a:cubicBezTo>
                    <a:cubicBezTo>
                      <a:pt x="1453" y="539"/>
                      <a:pt x="1584" y="634"/>
                      <a:pt x="1656" y="753"/>
                    </a:cubicBezTo>
                    <a:cubicBezTo>
                      <a:pt x="1727" y="908"/>
                      <a:pt x="1703" y="1099"/>
                      <a:pt x="1596" y="1277"/>
                    </a:cubicBezTo>
                    <a:cubicBezTo>
                      <a:pt x="1475" y="1472"/>
                      <a:pt x="1293" y="1584"/>
                      <a:pt x="1106" y="1584"/>
                    </a:cubicBezTo>
                    <a:cubicBezTo>
                      <a:pt x="963" y="1584"/>
                      <a:pt x="816" y="1518"/>
                      <a:pt x="691" y="1372"/>
                    </a:cubicBezTo>
                    <a:cubicBezTo>
                      <a:pt x="537" y="1170"/>
                      <a:pt x="489" y="932"/>
                      <a:pt x="584" y="741"/>
                    </a:cubicBezTo>
                    <a:cubicBezTo>
                      <a:pt x="668" y="551"/>
                      <a:pt x="846" y="444"/>
                      <a:pt x="1049" y="444"/>
                    </a:cubicBezTo>
                    <a:close/>
                    <a:moveTo>
                      <a:pt x="1061" y="1"/>
                    </a:moveTo>
                    <a:cubicBezTo>
                      <a:pt x="676" y="1"/>
                      <a:pt x="337" y="205"/>
                      <a:pt x="179" y="539"/>
                    </a:cubicBezTo>
                    <a:cubicBezTo>
                      <a:pt x="1" y="908"/>
                      <a:pt x="72" y="1325"/>
                      <a:pt x="346" y="1658"/>
                    </a:cubicBezTo>
                    <a:cubicBezTo>
                      <a:pt x="620" y="1980"/>
                      <a:pt x="906" y="2051"/>
                      <a:pt x="1096" y="2051"/>
                    </a:cubicBezTo>
                    <a:cubicBezTo>
                      <a:pt x="1441" y="2051"/>
                      <a:pt x="1775" y="1837"/>
                      <a:pt x="1977" y="1503"/>
                    </a:cubicBezTo>
                    <a:cubicBezTo>
                      <a:pt x="2168" y="1194"/>
                      <a:pt x="2203" y="837"/>
                      <a:pt x="2049" y="551"/>
                    </a:cubicBezTo>
                    <a:cubicBezTo>
                      <a:pt x="1965" y="384"/>
                      <a:pt x="1787" y="170"/>
                      <a:pt x="1394" y="51"/>
                    </a:cubicBezTo>
                    <a:cubicBezTo>
                      <a:pt x="1281" y="17"/>
                      <a:pt x="1169"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5"/>
              <p:cNvSpPr/>
              <p:nvPr/>
            </p:nvSpPr>
            <p:spPr>
              <a:xfrm>
                <a:off x="5948875" y="2424450"/>
                <a:ext cx="57175" cy="52050"/>
              </a:xfrm>
              <a:custGeom>
                <a:avLst/>
                <a:gdLst/>
                <a:ahLst/>
                <a:cxnLst/>
                <a:rect l="l" t="t" r="r" b="b"/>
                <a:pathLst>
                  <a:path w="2287" h="2082" extrusionOk="0">
                    <a:moveTo>
                      <a:pt x="1108" y="439"/>
                    </a:moveTo>
                    <a:cubicBezTo>
                      <a:pt x="1215" y="439"/>
                      <a:pt x="1322" y="463"/>
                      <a:pt x="1429" y="510"/>
                    </a:cubicBezTo>
                    <a:cubicBezTo>
                      <a:pt x="1786" y="665"/>
                      <a:pt x="1786" y="939"/>
                      <a:pt x="1751" y="1094"/>
                    </a:cubicBezTo>
                    <a:cubicBezTo>
                      <a:pt x="1691" y="1356"/>
                      <a:pt x="1453" y="1629"/>
                      <a:pt x="1167" y="1629"/>
                    </a:cubicBezTo>
                    <a:cubicBezTo>
                      <a:pt x="1060" y="1629"/>
                      <a:pt x="953" y="1594"/>
                      <a:pt x="846" y="1522"/>
                    </a:cubicBezTo>
                    <a:cubicBezTo>
                      <a:pt x="596" y="1344"/>
                      <a:pt x="488" y="1082"/>
                      <a:pt x="572" y="832"/>
                    </a:cubicBezTo>
                    <a:cubicBezTo>
                      <a:pt x="643" y="594"/>
                      <a:pt x="858" y="439"/>
                      <a:pt x="1108" y="439"/>
                    </a:cubicBezTo>
                    <a:close/>
                    <a:moveTo>
                      <a:pt x="1127" y="0"/>
                    </a:moveTo>
                    <a:cubicBezTo>
                      <a:pt x="673" y="0"/>
                      <a:pt x="275" y="267"/>
                      <a:pt x="143" y="689"/>
                    </a:cubicBezTo>
                    <a:cubicBezTo>
                      <a:pt x="0" y="1141"/>
                      <a:pt x="167" y="1594"/>
                      <a:pt x="596" y="1891"/>
                    </a:cubicBezTo>
                    <a:cubicBezTo>
                      <a:pt x="774" y="2022"/>
                      <a:pt x="965" y="2082"/>
                      <a:pt x="1167" y="2082"/>
                    </a:cubicBezTo>
                    <a:cubicBezTo>
                      <a:pt x="1643" y="2082"/>
                      <a:pt x="2084" y="1701"/>
                      <a:pt x="2191" y="1189"/>
                    </a:cubicBezTo>
                    <a:cubicBezTo>
                      <a:pt x="2286" y="725"/>
                      <a:pt x="2072" y="308"/>
                      <a:pt x="1620" y="105"/>
                    </a:cubicBezTo>
                    <a:cubicBezTo>
                      <a:pt x="1455" y="34"/>
                      <a:pt x="1287" y="0"/>
                      <a:pt x="1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5"/>
              <p:cNvSpPr/>
              <p:nvPr/>
            </p:nvSpPr>
            <p:spPr>
              <a:xfrm>
                <a:off x="5543175" y="2461300"/>
                <a:ext cx="108650" cy="100050"/>
              </a:xfrm>
              <a:custGeom>
                <a:avLst/>
                <a:gdLst/>
                <a:ahLst/>
                <a:cxnLst/>
                <a:rect l="l" t="t" r="r" b="b"/>
                <a:pathLst>
                  <a:path w="4346" h="4002" extrusionOk="0">
                    <a:moveTo>
                      <a:pt x="2167" y="453"/>
                    </a:moveTo>
                    <a:cubicBezTo>
                      <a:pt x="2953" y="453"/>
                      <a:pt x="3893" y="1132"/>
                      <a:pt x="3893" y="1977"/>
                    </a:cubicBezTo>
                    <a:cubicBezTo>
                      <a:pt x="3893" y="3132"/>
                      <a:pt x="3143" y="3549"/>
                      <a:pt x="2500" y="3549"/>
                    </a:cubicBezTo>
                    <a:cubicBezTo>
                      <a:pt x="1953" y="3549"/>
                      <a:pt x="1226" y="3251"/>
                      <a:pt x="822" y="2429"/>
                    </a:cubicBezTo>
                    <a:cubicBezTo>
                      <a:pt x="512" y="1787"/>
                      <a:pt x="929" y="1036"/>
                      <a:pt x="1465" y="667"/>
                    </a:cubicBezTo>
                    <a:cubicBezTo>
                      <a:pt x="1667" y="524"/>
                      <a:pt x="1905" y="453"/>
                      <a:pt x="2167" y="453"/>
                    </a:cubicBezTo>
                    <a:close/>
                    <a:moveTo>
                      <a:pt x="2167" y="1"/>
                    </a:moveTo>
                    <a:cubicBezTo>
                      <a:pt x="1810" y="1"/>
                      <a:pt x="1488" y="108"/>
                      <a:pt x="1215" y="286"/>
                    </a:cubicBezTo>
                    <a:cubicBezTo>
                      <a:pt x="500" y="786"/>
                      <a:pt x="0" y="1739"/>
                      <a:pt x="417" y="2620"/>
                    </a:cubicBezTo>
                    <a:cubicBezTo>
                      <a:pt x="834" y="3477"/>
                      <a:pt x="1619" y="4001"/>
                      <a:pt x="2500" y="4001"/>
                    </a:cubicBezTo>
                    <a:cubicBezTo>
                      <a:pt x="3417" y="4001"/>
                      <a:pt x="4346" y="3370"/>
                      <a:pt x="4346" y="1977"/>
                    </a:cubicBezTo>
                    <a:cubicBezTo>
                      <a:pt x="4346" y="846"/>
                      <a:pt x="3191"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25"/>
            <p:cNvGrpSpPr/>
            <p:nvPr/>
          </p:nvGrpSpPr>
          <p:grpSpPr>
            <a:xfrm>
              <a:off x="5800781" y="779806"/>
              <a:ext cx="382400" cy="245575"/>
              <a:chOff x="2294431" y="5364581"/>
              <a:chExt cx="382400" cy="245575"/>
            </a:xfrm>
          </p:grpSpPr>
          <p:sp>
            <p:nvSpPr>
              <p:cNvPr id="508" name="Google Shape;508;p25"/>
              <p:cNvSpPr/>
              <p:nvPr/>
            </p:nvSpPr>
            <p:spPr>
              <a:xfrm rot="5400000">
                <a:off x="2381719" y="5397244"/>
                <a:ext cx="47350" cy="42125"/>
              </a:xfrm>
              <a:custGeom>
                <a:avLst/>
                <a:gdLst/>
                <a:ahLst/>
                <a:cxnLst/>
                <a:rect l="l" t="t" r="r" b="b"/>
                <a:pathLst>
                  <a:path w="1894" h="1685" extrusionOk="0">
                    <a:moveTo>
                      <a:pt x="1001" y="446"/>
                    </a:moveTo>
                    <a:cubicBezTo>
                      <a:pt x="1096" y="446"/>
                      <a:pt x="1191" y="470"/>
                      <a:pt x="1263" y="506"/>
                    </a:cubicBezTo>
                    <a:cubicBezTo>
                      <a:pt x="1370" y="577"/>
                      <a:pt x="1429" y="696"/>
                      <a:pt x="1441" y="863"/>
                    </a:cubicBezTo>
                    <a:cubicBezTo>
                      <a:pt x="1441" y="970"/>
                      <a:pt x="1417" y="1053"/>
                      <a:pt x="1358" y="1113"/>
                    </a:cubicBezTo>
                    <a:cubicBezTo>
                      <a:pt x="1282" y="1189"/>
                      <a:pt x="1141" y="1228"/>
                      <a:pt x="994" y="1228"/>
                    </a:cubicBezTo>
                    <a:cubicBezTo>
                      <a:pt x="750" y="1228"/>
                      <a:pt x="487" y="1121"/>
                      <a:pt x="465" y="899"/>
                    </a:cubicBezTo>
                    <a:cubicBezTo>
                      <a:pt x="465" y="791"/>
                      <a:pt x="489" y="696"/>
                      <a:pt x="560" y="625"/>
                    </a:cubicBezTo>
                    <a:cubicBezTo>
                      <a:pt x="655" y="518"/>
                      <a:pt x="822" y="446"/>
                      <a:pt x="1001" y="446"/>
                    </a:cubicBezTo>
                    <a:close/>
                    <a:moveTo>
                      <a:pt x="1004" y="1"/>
                    </a:moveTo>
                    <a:cubicBezTo>
                      <a:pt x="713" y="1"/>
                      <a:pt x="414" y="113"/>
                      <a:pt x="227" y="315"/>
                    </a:cubicBezTo>
                    <a:cubicBezTo>
                      <a:pt x="72" y="494"/>
                      <a:pt x="1" y="696"/>
                      <a:pt x="24" y="934"/>
                    </a:cubicBezTo>
                    <a:cubicBezTo>
                      <a:pt x="72" y="1422"/>
                      <a:pt x="548" y="1684"/>
                      <a:pt x="989" y="1684"/>
                    </a:cubicBezTo>
                    <a:cubicBezTo>
                      <a:pt x="1263" y="1684"/>
                      <a:pt x="1513" y="1589"/>
                      <a:pt x="1679" y="1422"/>
                    </a:cubicBezTo>
                    <a:cubicBezTo>
                      <a:pt x="1822" y="1280"/>
                      <a:pt x="1894" y="1077"/>
                      <a:pt x="1894" y="851"/>
                    </a:cubicBezTo>
                    <a:cubicBezTo>
                      <a:pt x="1882" y="530"/>
                      <a:pt x="1739" y="268"/>
                      <a:pt x="1489" y="125"/>
                    </a:cubicBezTo>
                    <a:cubicBezTo>
                      <a:pt x="1347" y="40"/>
                      <a:pt x="1177" y="1"/>
                      <a:pt x="1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5"/>
              <p:cNvSpPr/>
              <p:nvPr/>
            </p:nvSpPr>
            <p:spPr>
              <a:xfrm rot="5400000">
                <a:off x="2478694" y="5367844"/>
                <a:ext cx="71750" cy="65225"/>
              </a:xfrm>
              <a:custGeom>
                <a:avLst/>
                <a:gdLst/>
                <a:ahLst/>
                <a:cxnLst/>
                <a:rect l="l" t="t" r="r" b="b"/>
                <a:pathLst>
                  <a:path w="2870" h="2609" extrusionOk="0">
                    <a:moveTo>
                      <a:pt x="1548" y="453"/>
                    </a:moveTo>
                    <a:cubicBezTo>
                      <a:pt x="1869" y="501"/>
                      <a:pt x="2119" y="667"/>
                      <a:pt x="2262" y="941"/>
                    </a:cubicBezTo>
                    <a:cubicBezTo>
                      <a:pt x="2381" y="1144"/>
                      <a:pt x="2405" y="1382"/>
                      <a:pt x="2334" y="1596"/>
                    </a:cubicBezTo>
                    <a:cubicBezTo>
                      <a:pt x="2250" y="1810"/>
                      <a:pt x="2084" y="1977"/>
                      <a:pt x="1834" y="2084"/>
                    </a:cubicBezTo>
                    <a:cubicBezTo>
                      <a:pt x="1715" y="2132"/>
                      <a:pt x="1584" y="2168"/>
                      <a:pt x="1453" y="2168"/>
                    </a:cubicBezTo>
                    <a:cubicBezTo>
                      <a:pt x="1048" y="2156"/>
                      <a:pt x="679" y="1918"/>
                      <a:pt x="560" y="1560"/>
                    </a:cubicBezTo>
                    <a:cubicBezTo>
                      <a:pt x="476" y="1322"/>
                      <a:pt x="512" y="1084"/>
                      <a:pt x="655" y="870"/>
                    </a:cubicBezTo>
                    <a:cubicBezTo>
                      <a:pt x="834" y="608"/>
                      <a:pt x="1143" y="453"/>
                      <a:pt x="1441" y="453"/>
                    </a:cubicBezTo>
                    <a:close/>
                    <a:moveTo>
                      <a:pt x="1432" y="0"/>
                    </a:moveTo>
                    <a:cubicBezTo>
                      <a:pt x="981" y="0"/>
                      <a:pt x="549" y="239"/>
                      <a:pt x="286" y="608"/>
                    </a:cubicBezTo>
                    <a:cubicBezTo>
                      <a:pt x="60" y="941"/>
                      <a:pt x="0" y="1346"/>
                      <a:pt x="131" y="1715"/>
                    </a:cubicBezTo>
                    <a:cubicBezTo>
                      <a:pt x="322" y="2251"/>
                      <a:pt x="857" y="2608"/>
                      <a:pt x="1453" y="2608"/>
                    </a:cubicBezTo>
                    <a:cubicBezTo>
                      <a:pt x="1643" y="2608"/>
                      <a:pt x="1834" y="2572"/>
                      <a:pt x="2012" y="2501"/>
                    </a:cubicBezTo>
                    <a:cubicBezTo>
                      <a:pt x="2477" y="2299"/>
                      <a:pt x="2667" y="1977"/>
                      <a:pt x="2750" y="1739"/>
                    </a:cubicBezTo>
                    <a:cubicBezTo>
                      <a:pt x="2869" y="1418"/>
                      <a:pt x="2834" y="1048"/>
                      <a:pt x="2667" y="727"/>
                    </a:cubicBezTo>
                    <a:cubicBezTo>
                      <a:pt x="2453" y="334"/>
                      <a:pt x="2072" y="72"/>
                      <a:pt x="1607" y="13"/>
                    </a:cubicBezTo>
                    <a:cubicBezTo>
                      <a:pt x="1549" y="4"/>
                      <a:pt x="1490" y="0"/>
                      <a:pt x="14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5"/>
              <p:cNvSpPr/>
              <p:nvPr/>
            </p:nvSpPr>
            <p:spPr>
              <a:xfrm rot="5400000">
                <a:off x="2621656" y="5554981"/>
                <a:ext cx="56875" cy="53475"/>
              </a:xfrm>
              <a:custGeom>
                <a:avLst/>
                <a:gdLst/>
                <a:ahLst/>
                <a:cxnLst/>
                <a:rect l="l" t="t" r="r" b="b"/>
                <a:pathLst>
                  <a:path w="2275" h="2139" extrusionOk="0">
                    <a:moveTo>
                      <a:pt x="1025" y="448"/>
                    </a:moveTo>
                    <a:cubicBezTo>
                      <a:pt x="1215" y="448"/>
                      <a:pt x="1441" y="603"/>
                      <a:pt x="1584" y="817"/>
                    </a:cubicBezTo>
                    <a:cubicBezTo>
                      <a:pt x="1632" y="889"/>
                      <a:pt x="1870" y="1281"/>
                      <a:pt x="1560" y="1520"/>
                    </a:cubicBezTo>
                    <a:cubicBezTo>
                      <a:pt x="1417" y="1639"/>
                      <a:pt x="1275" y="1698"/>
                      <a:pt x="1144" y="1698"/>
                    </a:cubicBezTo>
                    <a:cubicBezTo>
                      <a:pt x="846" y="1698"/>
                      <a:pt x="620" y="1436"/>
                      <a:pt x="560" y="1174"/>
                    </a:cubicBezTo>
                    <a:cubicBezTo>
                      <a:pt x="525" y="1043"/>
                      <a:pt x="477" y="698"/>
                      <a:pt x="858" y="496"/>
                    </a:cubicBezTo>
                    <a:cubicBezTo>
                      <a:pt x="906" y="460"/>
                      <a:pt x="965" y="448"/>
                      <a:pt x="1025" y="448"/>
                    </a:cubicBezTo>
                    <a:close/>
                    <a:moveTo>
                      <a:pt x="1010" y="1"/>
                    </a:moveTo>
                    <a:cubicBezTo>
                      <a:pt x="881" y="1"/>
                      <a:pt x="756" y="30"/>
                      <a:pt x="644" y="91"/>
                    </a:cubicBezTo>
                    <a:cubicBezTo>
                      <a:pt x="191" y="341"/>
                      <a:pt x="1" y="793"/>
                      <a:pt x="120" y="1293"/>
                    </a:cubicBezTo>
                    <a:cubicBezTo>
                      <a:pt x="251" y="1793"/>
                      <a:pt x="667" y="2139"/>
                      <a:pt x="1144" y="2139"/>
                    </a:cubicBezTo>
                    <a:cubicBezTo>
                      <a:pt x="1382" y="2139"/>
                      <a:pt x="1620" y="2055"/>
                      <a:pt x="1834" y="1877"/>
                    </a:cubicBezTo>
                    <a:cubicBezTo>
                      <a:pt x="2227" y="1567"/>
                      <a:pt x="2275" y="1043"/>
                      <a:pt x="1965" y="567"/>
                    </a:cubicBezTo>
                    <a:cubicBezTo>
                      <a:pt x="1731" y="211"/>
                      <a:pt x="1357"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5"/>
              <p:cNvSpPr/>
              <p:nvPr/>
            </p:nvSpPr>
            <p:spPr>
              <a:xfrm rot="5400000">
                <a:off x="2290131" y="5426031"/>
                <a:ext cx="108650" cy="100050"/>
              </a:xfrm>
              <a:custGeom>
                <a:avLst/>
                <a:gdLst/>
                <a:ahLst/>
                <a:cxnLst/>
                <a:rect l="l" t="t" r="r" b="b"/>
                <a:pathLst>
                  <a:path w="4346" h="4002" extrusionOk="0">
                    <a:moveTo>
                      <a:pt x="2167" y="453"/>
                    </a:moveTo>
                    <a:cubicBezTo>
                      <a:pt x="2953" y="453"/>
                      <a:pt x="3893" y="1132"/>
                      <a:pt x="3893" y="1977"/>
                    </a:cubicBezTo>
                    <a:cubicBezTo>
                      <a:pt x="3893" y="3132"/>
                      <a:pt x="3143" y="3549"/>
                      <a:pt x="2500" y="3549"/>
                    </a:cubicBezTo>
                    <a:cubicBezTo>
                      <a:pt x="1953" y="3549"/>
                      <a:pt x="1226" y="3251"/>
                      <a:pt x="822" y="2429"/>
                    </a:cubicBezTo>
                    <a:cubicBezTo>
                      <a:pt x="512" y="1787"/>
                      <a:pt x="929" y="1036"/>
                      <a:pt x="1465" y="667"/>
                    </a:cubicBezTo>
                    <a:cubicBezTo>
                      <a:pt x="1667" y="524"/>
                      <a:pt x="1905" y="453"/>
                      <a:pt x="2167" y="453"/>
                    </a:cubicBezTo>
                    <a:close/>
                    <a:moveTo>
                      <a:pt x="2167" y="1"/>
                    </a:moveTo>
                    <a:cubicBezTo>
                      <a:pt x="1810" y="1"/>
                      <a:pt x="1488" y="108"/>
                      <a:pt x="1215" y="286"/>
                    </a:cubicBezTo>
                    <a:cubicBezTo>
                      <a:pt x="500" y="786"/>
                      <a:pt x="0" y="1739"/>
                      <a:pt x="417" y="2620"/>
                    </a:cubicBezTo>
                    <a:cubicBezTo>
                      <a:pt x="834" y="3477"/>
                      <a:pt x="1619" y="4001"/>
                      <a:pt x="2500" y="4001"/>
                    </a:cubicBezTo>
                    <a:cubicBezTo>
                      <a:pt x="3417" y="4001"/>
                      <a:pt x="4346" y="3370"/>
                      <a:pt x="4346" y="1977"/>
                    </a:cubicBezTo>
                    <a:cubicBezTo>
                      <a:pt x="4346" y="846"/>
                      <a:pt x="3191"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2" name="Google Shape;512;p25"/>
          <p:cNvSpPr txBox="1">
            <a:spLocks noGrp="1"/>
          </p:cNvSpPr>
          <p:nvPr>
            <p:ph type="ctrTitle"/>
          </p:nvPr>
        </p:nvSpPr>
        <p:spPr>
          <a:xfrm>
            <a:off x="2263725" y="1505150"/>
            <a:ext cx="4616400" cy="177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Chemistry Lesson</a:t>
            </a:r>
            <a:endParaRPr/>
          </a:p>
        </p:txBody>
      </p:sp>
      <p:sp>
        <p:nvSpPr>
          <p:cNvPr id="513" name="Google Shape;513;p25"/>
          <p:cNvSpPr txBox="1">
            <a:spLocks noGrp="1"/>
          </p:cNvSpPr>
          <p:nvPr>
            <p:ph type="subTitle" idx="1"/>
          </p:nvPr>
        </p:nvSpPr>
        <p:spPr>
          <a:xfrm>
            <a:off x="2263866" y="3177250"/>
            <a:ext cx="4616400" cy="46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28"/>
        <p:cNvGrpSpPr/>
        <p:nvPr/>
      </p:nvGrpSpPr>
      <p:grpSpPr>
        <a:xfrm>
          <a:off x="0" y="0"/>
          <a:ext cx="0" cy="0"/>
          <a:chOff x="0" y="0"/>
          <a:chExt cx="0" cy="0"/>
        </a:xfrm>
      </p:grpSpPr>
      <p:sp>
        <p:nvSpPr>
          <p:cNvPr id="1329" name="Google Shape;1329;p35"/>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Table</a:t>
            </a:r>
            <a:endParaRPr/>
          </a:p>
        </p:txBody>
      </p:sp>
      <p:graphicFrame>
        <p:nvGraphicFramePr>
          <p:cNvPr id="1330" name="Google Shape;1330;p35"/>
          <p:cNvGraphicFramePr/>
          <p:nvPr/>
        </p:nvGraphicFramePr>
        <p:xfrm>
          <a:off x="1453600" y="1682500"/>
          <a:ext cx="3000000" cy="3000000"/>
        </p:xfrm>
        <a:graphic>
          <a:graphicData uri="http://schemas.openxmlformats.org/drawingml/2006/table">
            <a:tbl>
              <a:tblPr>
                <a:noFill/>
                <a:tableStyleId>{D5F6F87A-7DA9-4574-A960-D2EF4092E036}</a:tableStyleId>
              </a:tblPr>
              <a:tblGrid>
                <a:gridCol w="1559200">
                  <a:extLst>
                    <a:ext uri="{9D8B030D-6E8A-4147-A177-3AD203B41FA5}">
                      <a16:colId xmlns:a16="http://schemas.microsoft.com/office/drawing/2014/main" val="20000"/>
                    </a:ext>
                  </a:extLst>
                </a:gridCol>
                <a:gridCol w="1559200">
                  <a:extLst>
                    <a:ext uri="{9D8B030D-6E8A-4147-A177-3AD203B41FA5}">
                      <a16:colId xmlns:a16="http://schemas.microsoft.com/office/drawing/2014/main" val="20001"/>
                    </a:ext>
                  </a:extLst>
                </a:gridCol>
                <a:gridCol w="1559200">
                  <a:extLst>
                    <a:ext uri="{9D8B030D-6E8A-4147-A177-3AD203B41FA5}">
                      <a16:colId xmlns:a16="http://schemas.microsoft.com/office/drawing/2014/main" val="20002"/>
                    </a:ext>
                  </a:extLst>
                </a:gridCol>
                <a:gridCol w="1559200">
                  <a:extLst>
                    <a:ext uri="{9D8B030D-6E8A-4147-A177-3AD203B41FA5}">
                      <a16:colId xmlns:a16="http://schemas.microsoft.com/office/drawing/2014/main" val="20003"/>
                    </a:ext>
                  </a:extLst>
                </a:gridCol>
              </a:tblGrid>
              <a:tr h="541775">
                <a:tc>
                  <a:txBody>
                    <a:bodyPr/>
                    <a:lstStyle/>
                    <a:p>
                      <a:pPr marL="0" lvl="0" indent="0" algn="l" rtl="0">
                        <a:spcBef>
                          <a:spcPts val="0"/>
                        </a:spcBef>
                        <a:spcAft>
                          <a:spcPts val="0"/>
                        </a:spcAft>
                        <a:buNone/>
                      </a:pPr>
                      <a:endParaRPr>
                        <a:solidFill>
                          <a:schemeClr val="lt1"/>
                        </a:solidFill>
                      </a:endParaRPr>
                    </a:p>
                  </a:txBody>
                  <a:tcPr marL="91425" marR="91425" marT="91425" marB="91425">
                    <a:lnL w="19050" cap="flat" cmpd="sng">
                      <a:solidFill>
                        <a:srgbClr val="0A3A58">
                          <a:alpha val="0"/>
                        </a:srgbClr>
                      </a:solidFill>
                      <a:prstDash val="solid"/>
                      <a:round/>
                      <a:headEnd type="none" w="sm" len="sm"/>
                      <a:tailEnd type="none" w="sm" len="sm"/>
                    </a:lnL>
                    <a:lnR w="9525" cap="flat" cmpd="sng">
                      <a:solidFill>
                        <a:schemeClr val="lt1"/>
                      </a:solidFill>
                      <a:prstDash val="solid"/>
                      <a:round/>
                      <a:headEnd type="none" w="sm" len="sm"/>
                      <a:tailEnd type="none" w="sm" len="sm"/>
                    </a:lnR>
                    <a:lnT w="19050" cap="flat" cmpd="sng">
                      <a:solidFill>
                        <a:srgbClr val="0A3A58">
                          <a:alpha val="0"/>
                        </a:srgbClr>
                      </a:solidFill>
                      <a:prstDash val="solid"/>
                      <a:round/>
                      <a:headEnd type="none" w="sm" len="sm"/>
                      <a:tailEnd type="none" w="sm" len="sm"/>
                    </a:lnT>
                    <a:lnB w="19050" cap="flat" cmpd="sng">
                      <a:solidFill>
                        <a:srgbClr val="0A3A58">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2"/>
                          </a:solidFill>
                          <a:latin typeface="Love Ya Like A Sister"/>
                          <a:ea typeface="Love Ya Like A Sister"/>
                          <a:cs typeface="Love Ya Like A Sister"/>
                          <a:sym typeface="Love Ya Like A Sister"/>
                        </a:rPr>
                        <a:t>Factor 1</a:t>
                      </a:r>
                      <a:endParaRPr sz="1600">
                        <a:solidFill>
                          <a:schemeClr val="dk2"/>
                        </a:solidFill>
                        <a:latin typeface="Love Ya Like A Sister"/>
                        <a:ea typeface="Love Ya Like A Sister"/>
                        <a:cs typeface="Love Ya Like A Sister"/>
                        <a:sym typeface="Love Ya Like A Sister"/>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a:solidFill>
                            <a:schemeClr val="dk2"/>
                          </a:solidFill>
                          <a:latin typeface="Love Ya Like A Sister"/>
                          <a:ea typeface="Love Ya Like A Sister"/>
                          <a:cs typeface="Love Ya Like A Sister"/>
                          <a:sym typeface="Love Ya Like A Sister"/>
                        </a:rPr>
                        <a:t>Factor 2</a:t>
                      </a:r>
                      <a:endParaRPr sz="1600">
                        <a:solidFill>
                          <a:schemeClr val="dk2"/>
                        </a:solidFill>
                        <a:latin typeface="Love Ya Like A Sister"/>
                        <a:ea typeface="Love Ya Like A Sister"/>
                        <a:cs typeface="Love Ya Like A Sister"/>
                        <a:sym typeface="Love Ya Like A Sister"/>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600">
                          <a:solidFill>
                            <a:schemeClr val="dk2"/>
                          </a:solidFill>
                          <a:latin typeface="Love Ya Like A Sister"/>
                          <a:ea typeface="Love Ya Like A Sister"/>
                          <a:cs typeface="Love Ya Like A Sister"/>
                          <a:sym typeface="Love Ya Like A Sister"/>
                        </a:rPr>
                        <a:t>Factor 3</a:t>
                      </a:r>
                      <a:endParaRPr sz="1600">
                        <a:solidFill>
                          <a:schemeClr val="dk2"/>
                        </a:solidFill>
                        <a:latin typeface="Love Ya Like A Sister"/>
                        <a:ea typeface="Love Ya Like A Sister"/>
                        <a:cs typeface="Love Ya Like A Sister"/>
                        <a:sym typeface="Love Ya Like A Sister"/>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541775">
                <a:tc>
                  <a:txBody>
                    <a:bodyPr/>
                    <a:lstStyle/>
                    <a:p>
                      <a:pPr marL="0" lvl="0" indent="0" algn="l" rtl="0">
                        <a:spcBef>
                          <a:spcPts val="0"/>
                        </a:spcBef>
                        <a:spcAft>
                          <a:spcPts val="0"/>
                        </a:spcAft>
                        <a:buNone/>
                      </a:pPr>
                      <a:r>
                        <a:rPr lang="en" sz="1600">
                          <a:solidFill>
                            <a:schemeClr val="lt1"/>
                          </a:solidFill>
                          <a:latin typeface="Love Ya Like A Sister"/>
                          <a:ea typeface="Love Ya Like A Sister"/>
                          <a:cs typeface="Love Ya Like A Sister"/>
                          <a:sym typeface="Love Ya Like A Sister"/>
                        </a:rPr>
                        <a:t>Mercury</a:t>
                      </a:r>
                      <a:endParaRPr sz="1600">
                        <a:solidFill>
                          <a:schemeClr val="lt1"/>
                        </a:solidFill>
                        <a:latin typeface="Love Ya Like A Sister"/>
                        <a:ea typeface="Love Ya Like A Sister"/>
                        <a:cs typeface="Love Ya Like A Sister"/>
                        <a:sym typeface="Love Ya Like A Sister"/>
                      </a:endParaRPr>
                    </a:p>
                  </a:txBody>
                  <a:tcPr marL="91425" marR="91425" marT="91425" marB="91425" anchor="ctr">
                    <a:lnL w="19050" cap="flat" cmpd="sng">
                      <a:solidFill>
                        <a:srgbClr val="0A3A58">
                          <a:alpha val="0"/>
                        </a:srgbClr>
                      </a:solidFill>
                      <a:prstDash val="solid"/>
                      <a:round/>
                      <a:headEnd type="none" w="sm" len="sm"/>
                      <a:tailEnd type="none" w="sm" len="sm"/>
                    </a:lnL>
                    <a:lnR w="9525" cap="flat" cmpd="sng">
                      <a:solidFill>
                        <a:schemeClr val="lt1"/>
                      </a:solidFill>
                      <a:prstDash val="solid"/>
                      <a:round/>
                      <a:headEnd type="none" w="sm" len="sm"/>
                      <a:tailEnd type="none" w="sm" len="sm"/>
                    </a:lnR>
                    <a:lnT w="19050" cap="flat" cmpd="sng">
                      <a:solidFill>
                        <a:srgbClr val="0A3A58">
                          <a:alpha val="0"/>
                        </a:srgbClr>
                      </a:solidFill>
                      <a:prstDash val="solid"/>
                      <a:round/>
                      <a:headEnd type="none" w="sm" len="sm"/>
                      <a:tailEnd type="none" w="sm" len="sm"/>
                    </a:lnT>
                    <a:lnB w="9525" cap="flat" cmpd="sng">
                      <a:solidFill>
                        <a:schemeClr val="lt1"/>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Yes</a:t>
                      </a:r>
                      <a:endParaRPr>
                        <a:solidFill>
                          <a:schemeClr val="lt1"/>
                        </a:solidFill>
                        <a:latin typeface="Catamaran"/>
                        <a:ea typeface="Catamaran"/>
                        <a:cs typeface="Catamaran"/>
                        <a:sym typeface="Catamaran"/>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No</a:t>
                      </a:r>
                      <a:endParaRPr>
                        <a:solidFill>
                          <a:schemeClr val="lt1"/>
                        </a:solidFill>
                        <a:latin typeface="Catamaran"/>
                        <a:ea typeface="Catamaran"/>
                        <a:cs typeface="Catamaran"/>
                        <a:sym typeface="Catamaran"/>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No</a:t>
                      </a:r>
                      <a:endParaRPr>
                        <a:solidFill>
                          <a:schemeClr val="lt1"/>
                        </a:solidFill>
                        <a:latin typeface="Catamaran"/>
                        <a:ea typeface="Catamaran"/>
                        <a:cs typeface="Catamaran"/>
                        <a:sym typeface="Catamaran"/>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541775">
                <a:tc>
                  <a:txBody>
                    <a:bodyPr/>
                    <a:lstStyle/>
                    <a:p>
                      <a:pPr marL="0" lvl="0" indent="0" algn="l" rtl="0">
                        <a:spcBef>
                          <a:spcPts val="0"/>
                        </a:spcBef>
                        <a:spcAft>
                          <a:spcPts val="0"/>
                        </a:spcAft>
                        <a:buNone/>
                      </a:pPr>
                      <a:r>
                        <a:rPr lang="en" sz="1600">
                          <a:solidFill>
                            <a:schemeClr val="lt1"/>
                          </a:solidFill>
                          <a:latin typeface="Love Ya Like A Sister"/>
                          <a:ea typeface="Love Ya Like A Sister"/>
                          <a:cs typeface="Love Ya Like A Sister"/>
                          <a:sym typeface="Love Ya Like A Sister"/>
                        </a:rPr>
                        <a:t>Jupiter</a:t>
                      </a:r>
                      <a:endParaRPr sz="1600">
                        <a:solidFill>
                          <a:schemeClr val="lt1"/>
                        </a:solidFill>
                        <a:latin typeface="Love Ya Like A Sister"/>
                        <a:ea typeface="Love Ya Like A Sister"/>
                        <a:cs typeface="Love Ya Like A Sister"/>
                        <a:sym typeface="Love Ya Like A Sister"/>
                      </a:endParaRPr>
                    </a:p>
                  </a:txBody>
                  <a:tcPr marL="91425" marR="91425" marT="91425" marB="91425" anchor="ctr">
                    <a:lnL w="19050" cap="flat" cmpd="sng">
                      <a:solidFill>
                        <a:srgbClr val="0A3A58">
                          <a:alpha val="0"/>
                        </a:srgbClr>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ash"/>
                      <a:round/>
                      <a:headEnd type="none" w="sm" len="sm"/>
                      <a:tailEnd type="none" w="sm" len="sm"/>
                    </a:lnT>
                    <a:lnB w="9525" cap="flat" cmpd="sng">
                      <a:solidFill>
                        <a:schemeClr val="lt1"/>
                      </a:solidFill>
                      <a:prstDash val="dash"/>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No</a:t>
                      </a:r>
                      <a:endParaRPr>
                        <a:solidFill>
                          <a:schemeClr val="lt1"/>
                        </a:solidFill>
                        <a:latin typeface="Catamaran"/>
                        <a:ea typeface="Catamaran"/>
                        <a:cs typeface="Catamaran"/>
                        <a:sym typeface="Catamaran"/>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Yes</a:t>
                      </a:r>
                      <a:endParaRPr>
                        <a:solidFill>
                          <a:schemeClr val="lt1"/>
                        </a:solidFill>
                        <a:latin typeface="Catamaran"/>
                        <a:ea typeface="Catamaran"/>
                        <a:cs typeface="Catamaran"/>
                        <a:sym typeface="Catamaran"/>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No</a:t>
                      </a:r>
                      <a:endParaRPr>
                        <a:solidFill>
                          <a:schemeClr val="lt1"/>
                        </a:solidFill>
                        <a:latin typeface="Catamaran"/>
                        <a:ea typeface="Catamaran"/>
                        <a:cs typeface="Catamaran"/>
                        <a:sym typeface="Catamaran"/>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541775">
                <a:tc>
                  <a:txBody>
                    <a:bodyPr/>
                    <a:lstStyle/>
                    <a:p>
                      <a:pPr marL="0" lvl="0" indent="0" algn="l" rtl="0">
                        <a:spcBef>
                          <a:spcPts val="0"/>
                        </a:spcBef>
                        <a:spcAft>
                          <a:spcPts val="0"/>
                        </a:spcAft>
                        <a:buNone/>
                      </a:pPr>
                      <a:r>
                        <a:rPr lang="en" sz="1600">
                          <a:solidFill>
                            <a:schemeClr val="lt1"/>
                          </a:solidFill>
                          <a:latin typeface="Love Ya Like A Sister"/>
                          <a:ea typeface="Love Ya Like A Sister"/>
                          <a:cs typeface="Love Ya Like A Sister"/>
                          <a:sym typeface="Love Ya Like A Sister"/>
                        </a:rPr>
                        <a:t>Venus</a:t>
                      </a:r>
                      <a:endParaRPr sz="1600">
                        <a:solidFill>
                          <a:schemeClr val="lt1"/>
                        </a:solidFill>
                        <a:latin typeface="Love Ya Like A Sister"/>
                        <a:ea typeface="Love Ya Like A Sister"/>
                        <a:cs typeface="Love Ya Like A Sister"/>
                        <a:sym typeface="Love Ya Like A Sister"/>
                      </a:endParaRPr>
                    </a:p>
                  </a:txBody>
                  <a:tcPr marL="91425" marR="91425" marT="91425" marB="91425" anchor="ctr">
                    <a:lnL w="19050" cap="flat" cmpd="sng">
                      <a:solidFill>
                        <a:srgbClr val="0A3A58">
                          <a:alpha val="0"/>
                        </a:srgbClr>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ash"/>
                      <a:round/>
                      <a:headEnd type="none" w="sm" len="sm"/>
                      <a:tailEnd type="none" w="sm" len="sm"/>
                    </a:lnT>
                    <a:lnB w="19050" cap="flat" cmpd="sng">
                      <a:solidFill>
                        <a:srgbClr val="0A3A58">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No</a:t>
                      </a:r>
                      <a:endParaRPr>
                        <a:solidFill>
                          <a:schemeClr val="lt1"/>
                        </a:solidFill>
                        <a:latin typeface="Catamaran"/>
                        <a:ea typeface="Catamaran"/>
                        <a:cs typeface="Catamaran"/>
                        <a:sym typeface="Catamaran"/>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Yes</a:t>
                      </a:r>
                      <a:endParaRPr>
                        <a:solidFill>
                          <a:schemeClr val="lt1"/>
                        </a:solidFill>
                        <a:latin typeface="Catamaran"/>
                        <a:ea typeface="Catamaran"/>
                        <a:cs typeface="Catamaran"/>
                        <a:sym typeface="Catamaran"/>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Yes</a:t>
                      </a:r>
                      <a:endParaRPr>
                        <a:solidFill>
                          <a:schemeClr val="lt1"/>
                        </a:solidFill>
                        <a:latin typeface="Catamaran"/>
                        <a:ea typeface="Catamaran"/>
                        <a:cs typeface="Catamaran"/>
                        <a:sym typeface="Catamaran"/>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331" name="Google Shape;1331;p35"/>
          <p:cNvSpPr/>
          <p:nvPr/>
        </p:nvSpPr>
        <p:spPr>
          <a:xfrm>
            <a:off x="710775" y="1017875"/>
            <a:ext cx="867301" cy="864187"/>
          </a:xfrm>
          <a:custGeom>
            <a:avLst/>
            <a:gdLst/>
            <a:ahLst/>
            <a:cxnLst/>
            <a:rect l="l" t="t" r="r" b="b"/>
            <a:pathLst>
              <a:path w="33422" h="33302" extrusionOk="0">
                <a:moveTo>
                  <a:pt x="25191" y="502"/>
                </a:moveTo>
                <a:cubicBezTo>
                  <a:pt x="25613" y="502"/>
                  <a:pt x="26038" y="684"/>
                  <a:pt x="26338" y="976"/>
                </a:cubicBezTo>
                <a:cubicBezTo>
                  <a:pt x="26766" y="1404"/>
                  <a:pt x="26873" y="2024"/>
                  <a:pt x="26588" y="2559"/>
                </a:cubicBezTo>
                <a:cubicBezTo>
                  <a:pt x="26317" y="3055"/>
                  <a:pt x="25791" y="3348"/>
                  <a:pt x="25231" y="3348"/>
                </a:cubicBezTo>
                <a:cubicBezTo>
                  <a:pt x="25199" y="3348"/>
                  <a:pt x="25167" y="3347"/>
                  <a:pt x="25135" y="3345"/>
                </a:cubicBezTo>
                <a:cubicBezTo>
                  <a:pt x="24552" y="3309"/>
                  <a:pt x="23849" y="2964"/>
                  <a:pt x="23587" y="2416"/>
                </a:cubicBezTo>
                <a:cubicBezTo>
                  <a:pt x="23278" y="1774"/>
                  <a:pt x="23885" y="976"/>
                  <a:pt x="24433" y="690"/>
                </a:cubicBezTo>
                <a:cubicBezTo>
                  <a:pt x="24480" y="690"/>
                  <a:pt x="24516" y="678"/>
                  <a:pt x="24564" y="654"/>
                </a:cubicBezTo>
                <a:cubicBezTo>
                  <a:pt x="24761" y="550"/>
                  <a:pt x="24976" y="502"/>
                  <a:pt x="25191" y="502"/>
                </a:cubicBezTo>
                <a:close/>
                <a:moveTo>
                  <a:pt x="7683" y="4693"/>
                </a:moveTo>
                <a:cubicBezTo>
                  <a:pt x="7952" y="4693"/>
                  <a:pt x="8226" y="4761"/>
                  <a:pt x="8442" y="4869"/>
                </a:cubicBezTo>
                <a:cubicBezTo>
                  <a:pt x="9014" y="5143"/>
                  <a:pt x="9383" y="5726"/>
                  <a:pt x="9347" y="6369"/>
                </a:cubicBezTo>
                <a:cubicBezTo>
                  <a:pt x="9312" y="7024"/>
                  <a:pt x="8919" y="7619"/>
                  <a:pt x="8300" y="7846"/>
                </a:cubicBezTo>
                <a:cubicBezTo>
                  <a:pt x="8106" y="7917"/>
                  <a:pt x="7898" y="7952"/>
                  <a:pt x="7689" y="7952"/>
                </a:cubicBezTo>
                <a:cubicBezTo>
                  <a:pt x="7233" y="7952"/>
                  <a:pt x="6777" y="7781"/>
                  <a:pt x="6466" y="7429"/>
                </a:cubicBezTo>
                <a:cubicBezTo>
                  <a:pt x="5906" y="6774"/>
                  <a:pt x="6204" y="5905"/>
                  <a:pt x="6657" y="5274"/>
                </a:cubicBezTo>
                <a:cubicBezTo>
                  <a:pt x="6692" y="5250"/>
                  <a:pt x="6716" y="5226"/>
                  <a:pt x="6740" y="5179"/>
                </a:cubicBezTo>
                <a:cubicBezTo>
                  <a:pt x="6928" y="4829"/>
                  <a:pt x="7301" y="4693"/>
                  <a:pt x="7683" y="4693"/>
                </a:cubicBezTo>
                <a:close/>
                <a:moveTo>
                  <a:pt x="16839" y="1489"/>
                </a:moveTo>
                <a:cubicBezTo>
                  <a:pt x="17544" y="1489"/>
                  <a:pt x="18276" y="1613"/>
                  <a:pt x="18896" y="1928"/>
                </a:cubicBezTo>
                <a:cubicBezTo>
                  <a:pt x="20242" y="2619"/>
                  <a:pt x="21015" y="4131"/>
                  <a:pt x="20765" y="5619"/>
                </a:cubicBezTo>
                <a:cubicBezTo>
                  <a:pt x="20480" y="7238"/>
                  <a:pt x="19134" y="8358"/>
                  <a:pt x="17551" y="8608"/>
                </a:cubicBezTo>
                <a:cubicBezTo>
                  <a:pt x="17321" y="8643"/>
                  <a:pt x="17087" y="8661"/>
                  <a:pt x="16854" y="8661"/>
                </a:cubicBezTo>
                <a:cubicBezTo>
                  <a:pt x="15519" y="8661"/>
                  <a:pt x="14190" y="8079"/>
                  <a:pt x="13491" y="6893"/>
                </a:cubicBezTo>
                <a:cubicBezTo>
                  <a:pt x="13050" y="6155"/>
                  <a:pt x="12919" y="5274"/>
                  <a:pt x="13169" y="4452"/>
                </a:cubicBezTo>
                <a:cubicBezTo>
                  <a:pt x="13312" y="3988"/>
                  <a:pt x="13562" y="3548"/>
                  <a:pt x="13800" y="3131"/>
                </a:cubicBezTo>
                <a:cubicBezTo>
                  <a:pt x="14038" y="2738"/>
                  <a:pt x="14312" y="2381"/>
                  <a:pt x="14705" y="2131"/>
                </a:cubicBezTo>
                <a:cubicBezTo>
                  <a:pt x="14777" y="2083"/>
                  <a:pt x="14812" y="2024"/>
                  <a:pt x="14812" y="1964"/>
                </a:cubicBezTo>
                <a:cubicBezTo>
                  <a:pt x="15312" y="1654"/>
                  <a:pt x="15896" y="1523"/>
                  <a:pt x="16479" y="1500"/>
                </a:cubicBezTo>
                <a:cubicBezTo>
                  <a:pt x="16598" y="1493"/>
                  <a:pt x="16718" y="1489"/>
                  <a:pt x="16839" y="1489"/>
                </a:cubicBezTo>
                <a:close/>
                <a:moveTo>
                  <a:pt x="25222" y="7838"/>
                </a:moveTo>
                <a:cubicBezTo>
                  <a:pt x="25684" y="7838"/>
                  <a:pt x="26135" y="8007"/>
                  <a:pt x="26469" y="8358"/>
                </a:cubicBezTo>
                <a:cubicBezTo>
                  <a:pt x="26969" y="8882"/>
                  <a:pt x="27076" y="9667"/>
                  <a:pt x="26719" y="10310"/>
                </a:cubicBezTo>
                <a:cubicBezTo>
                  <a:pt x="26410" y="10857"/>
                  <a:pt x="25869" y="11100"/>
                  <a:pt x="25316" y="11100"/>
                </a:cubicBezTo>
                <a:cubicBezTo>
                  <a:pt x="24484" y="11100"/>
                  <a:pt x="23623" y="10550"/>
                  <a:pt x="23480" y="9655"/>
                </a:cubicBezTo>
                <a:cubicBezTo>
                  <a:pt x="23349" y="8917"/>
                  <a:pt x="23825" y="8167"/>
                  <a:pt x="24540" y="7977"/>
                </a:cubicBezTo>
                <a:cubicBezTo>
                  <a:pt x="24575" y="7977"/>
                  <a:pt x="24611" y="7953"/>
                  <a:pt x="24635" y="7929"/>
                </a:cubicBezTo>
                <a:cubicBezTo>
                  <a:pt x="24827" y="7869"/>
                  <a:pt x="25026" y="7838"/>
                  <a:pt x="25222" y="7838"/>
                </a:cubicBezTo>
                <a:close/>
                <a:moveTo>
                  <a:pt x="3273" y="11101"/>
                </a:moveTo>
                <a:cubicBezTo>
                  <a:pt x="3770" y="11101"/>
                  <a:pt x="4268" y="11253"/>
                  <a:pt x="4692" y="11572"/>
                </a:cubicBezTo>
                <a:cubicBezTo>
                  <a:pt x="4728" y="11608"/>
                  <a:pt x="4763" y="11620"/>
                  <a:pt x="4799" y="11620"/>
                </a:cubicBezTo>
                <a:cubicBezTo>
                  <a:pt x="5728" y="12096"/>
                  <a:pt x="6228" y="13168"/>
                  <a:pt x="6026" y="14192"/>
                </a:cubicBezTo>
                <a:cubicBezTo>
                  <a:pt x="5811" y="15275"/>
                  <a:pt x="4918" y="16168"/>
                  <a:pt x="3847" y="16430"/>
                </a:cubicBezTo>
                <a:cubicBezTo>
                  <a:pt x="3658" y="16477"/>
                  <a:pt x="3472" y="16500"/>
                  <a:pt x="3289" y="16500"/>
                </a:cubicBezTo>
                <a:cubicBezTo>
                  <a:pt x="2317" y="16500"/>
                  <a:pt x="1456" y="15866"/>
                  <a:pt x="1025" y="14954"/>
                </a:cubicBezTo>
                <a:cubicBezTo>
                  <a:pt x="561" y="13954"/>
                  <a:pt x="680" y="12775"/>
                  <a:pt x="1418" y="11941"/>
                </a:cubicBezTo>
                <a:cubicBezTo>
                  <a:pt x="1895" y="11395"/>
                  <a:pt x="2582" y="11101"/>
                  <a:pt x="3273" y="11101"/>
                </a:cubicBezTo>
                <a:close/>
                <a:moveTo>
                  <a:pt x="26318" y="15249"/>
                </a:moveTo>
                <a:cubicBezTo>
                  <a:pt x="26650" y="15249"/>
                  <a:pt x="26982" y="15330"/>
                  <a:pt x="27278" y="15501"/>
                </a:cubicBezTo>
                <a:cubicBezTo>
                  <a:pt x="28028" y="15918"/>
                  <a:pt x="28445" y="16763"/>
                  <a:pt x="28302" y="17597"/>
                </a:cubicBezTo>
                <a:cubicBezTo>
                  <a:pt x="28231" y="18026"/>
                  <a:pt x="28028" y="18430"/>
                  <a:pt x="27719" y="18740"/>
                </a:cubicBezTo>
                <a:cubicBezTo>
                  <a:pt x="27350" y="19097"/>
                  <a:pt x="26885" y="19204"/>
                  <a:pt x="26385" y="19228"/>
                </a:cubicBezTo>
                <a:cubicBezTo>
                  <a:pt x="26342" y="19229"/>
                  <a:pt x="26299" y="19230"/>
                  <a:pt x="26255" y="19230"/>
                </a:cubicBezTo>
                <a:cubicBezTo>
                  <a:pt x="25395" y="19230"/>
                  <a:pt x="24445" y="18998"/>
                  <a:pt x="23992" y="18216"/>
                </a:cubicBezTo>
                <a:cubicBezTo>
                  <a:pt x="23718" y="17752"/>
                  <a:pt x="23766" y="17252"/>
                  <a:pt x="24028" y="16799"/>
                </a:cubicBezTo>
                <a:cubicBezTo>
                  <a:pt x="24278" y="16359"/>
                  <a:pt x="24659" y="15906"/>
                  <a:pt x="25135" y="15704"/>
                </a:cubicBezTo>
                <a:cubicBezTo>
                  <a:pt x="25218" y="15668"/>
                  <a:pt x="25266" y="15597"/>
                  <a:pt x="25278" y="15525"/>
                </a:cubicBezTo>
                <a:cubicBezTo>
                  <a:pt x="25594" y="15345"/>
                  <a:pt x="25956" y="15249"/>
                  <a:pt x="26318" y="15249"/>
                </a:cubicBezTo>
                <a:close/>
                <a:moveTo>
                  <a:pt x="13300" y="15751"/>
                </a:moveTo>
                <a:lnTo>
                  <a:pt x="13300" y="15751"/>
                </a:lnTo>
                <a:cubicBezTo>
                  <a:pt x="11871" y="17383"/>
                  <a:pt x="10514" y="19073"/>
                  <a:pt x="9228" y="20812"/>
                </a:cubicBezTo>
                <a:cubicBezTo>
                  <a:pt x="9240" y="20181"/>
                  <a:pt x="9371" y="19550"/>
                  <a:pt x="9609" y="18978"/>
                </a:cubicBezTo>
                <a:cubicBezTo>
                  <a:pt x="10014" y="17954"/>
                  <a:pt x="10717" y="17085"/>
                  <a:pt x="11645" y="16490"/>
                </a:cubicBezTo>
                <a:cubicBezTo>
                  <a:pt x="12110" y="16180"/>
                  <a:pt x="12693" y="15894"/>
                  <a:pt x="13300" y="15751"/>
                </a:cubicBezTo>
                <a:close/>
                <a:moveTo>
                  <a:pt x="31957" y="21340"/>
                </a:moveTo>
                <a:cubicBezTo>
                  <a:pt x="32006" y="21340"/>
                  <a:pt x="32055" y="21347"/>
                  <a:pt x="32100" y="21359"/>
                </a:cubicBezTo>
                <a:cubicBezTo>
                  <a:pt x="32243" y="21383"/>
                  <a:pt x="32374" y="21490"/>
                  <a:pt x="32469" y="21609"/>
                </a:cubicBezTo>
                <a:cubicBezTo>
                  <a:pt x="32707" y="21871"/>
                  <a:pt x="32862" y="22252"/>
                  <a:pt x="32696" y="22550"/>
                </a:cubicBezTo>
                <a:cubicBezTo>
                  <a:pt x="32684" y="22574"/>
                  <a:pt x="32600" y="22657"/>
                  <a:pt x="32588" y="22681"/>
                </a:cubicBezTo>
                <a:cubicBezTo>
                  <a:pt x="32529" y="22728"/>
                  <a:pt x="32445" y="22776"/>
                  <a:pt x="32398" y="22800"/>
                </a:cubicBezTo>
                <a:cubicBezTo>
                  <a:pt x="32243" y="22883"/>
                  <a:pt x="32100" y="22907"/>
                  <a:pt x="31910" y="22907"/>
                </a:cubicBezTo>
                <a:cubicBezTo>
                  <a:pt x="31743" y="22895"/>
                  <a:pt x="31576" y="22848"/>
                  <a:pt x="31457" y="22740"/>
                </a:cubicBezTo>
                <a:cubicBezTo>
                  <a:pt x="31350" y="22645"/>
                  <a:pt x="31267" y="22490"/>
                  <a:pt x="31243" y="22371"/>
                </a:cubicBezTo>
                <a:cubicBezTo>
                  <a:pt x="31183" y="22062"/>
                  <a:pt x="31314" y="21740"/>
                  <a:pt x="31541" y="21514"/>
                </a:cubicBezTo>
                <a:cubicBezTo>
                  <a:pt x="31600" y="21502"/>
                  <a:pt x="31672" y="21466"/>
                  <a:pt x="31719" y="21419"/>
                </a:cubicBezTo>
                <a:cubicBezTo>
                  <a:pt x="31774" y="21364"/>
                  <a:pt x="31864" y="21340"/>
                  <a:pt x="31957" y="21340"/>
                </a:cubicBezTo>
                <a:close/>
                <a:moveTo>
                  <a:pt x="14050" y="15644"/>
                </a:moveTo>
                <a:cubicBezTo>
                  <a:pt x="14312" y="15644"/>
                  <a:pt x="14574" y="15668"/>
                  <a:pt x="14824" y="15740"/>
                </a:cubicBezTo>
                <a:cubicBezTo>
                  <a:pt x="14852" y="15749"/>
                  <a:pt x="14875" y="15753"/>
                  <a:pt x="14897" y="15753"/>
                </a:cubicBezTo>
                <a:cubicBezTo>
                  <a:pt x="14932" y="15753"/>
                  <a:pt x="14961" y="15742"/>
                  <a:pt x="14991" y="15728"/>
                </a:cubicBezTo>
                <a:cubicBezTo>
                  <a:pt x="15312" y="15799"/>
                  <a:pt x="15646" y="15882"/>
                  <a:pt x="15955" y="16001"/>
                </a:cubicBezTo>
                <a:cubicBezTo>
                  <a:pt x="13824" y="18252"/>
                  <a:pt x="11788" y="20585"/>
                  <a:pt x="9859" y="23002"/>
                </a:cubicBezTo>
                <a:cubicBezTo>
                  <a:pt x="9621" y="22669"/>
                  <a:pt x="9431" y="22288"/>
                  <a:pt x="9335" y="21859"/>
                </a:cubicBezTo>
                <a:cubicBezTo>
                  <a:pt x="9312" y="21776"/>
                  <a:pt x="9300" y="21681"/>
                  <a:pt x="9288" y="21585"/>
                </a:cubicBezTo>
                <a:cubicBezTo>
                  <a:pt x="9288" y="21574"/>
                  <a:pt x="9300" y="21574"/>
                  <a:pt x="9312" y="21562"/>
                </a:cubicBezTo>
                <a:cubicBezTo>
                  <a:pt x="10788" y="19538"/>
                  <a:pt x="12348" y="17585"/>
                  <a:pt x="14015" y="15716"/>
                </a:cubicBezTo>
                <a:cubicBezTo>
                  <a:pt x="14027" y="15692"/>
                  <a:pt x="14038" y="15668"/>
                  <a:pt x="14050" y="15644"/>
                </a:cubicBezTo>
                <a:close/>
                <a:moveTo>
                  <a:pt x="16455" y="16216"/>
                </a:moveTo>
                <a:cubicBezTo>
                  <a:pt x="16801" y="16382"/>
                  <a:pt x="17122" y="16573"/>
                  <a:pt x="17420" y="16799"/>
                </a:cubicBezTo>
                <a:cubicBezTo>
                  <a:pt x="17503" y="16859"/>
                  <a:pt x="17586" y="16930"/>
                  <a:pt x="17670" y="17002"/>
                </a:cubicBezTo>
                <a:cubicBezTo>
                  <a:pt x="16646" y="18192"/>
                  <a:pt x="15634" y="19395"/>
                  <a:pt x="14622" y="20597"/>
                </a:cubicBezTo>
                <a:cubicBezTo>
                  <a:pt x="13622" y="21776"/>
                  <a:pt x="12633" y="22979"/>
                  <a:pt x="11752" y="24241"/>
                </a:cubicBezTo>
                <a:cubicBezTo>
                  <a:pt x="11729" y="24264"/>
                  <a:pt x="11729" y="24288"/>
                  <a:pt x="11717" y="24312"/>
                </a:cubicBezTo>
                <a:cubicBezTo>
                  <a:pt x="11467" y="24217"/>
                  <a:pt x="11217" y="24122"/>
                  <a:pt x="10990" y="23991"/>
                </a:cubicBezTo>
                <a:cubicBezTo>
                  <a:pt x="10693" y="23824"/>
                  <a:pt x="10431" y="23633"/>
                  <a:pt x="10205" y="23407"/>
                </a:cubicBezTo>
                <a:cubicBezTo>
                  <a:pt x="12169" y="20919"/>
                  <a:pt x="14265" y="18514"/>
                  <a:pt x="16455" y="16216"/>
                </a:cubicBezTo>
                <a:close/>
                <a:moveTo>
                  <a:pt x="18825" y="19121"/>
                </a:moveTo>
                <a:cubicBezTo>
                  <a:pt x="18837" y="19204"/>
                  <a:pt x="18849" y="19288"/>
                  <a:pt x="18860" y="19371"/>
                </a:cubicBezTo>
                <a:cubicBezTo>
                  <a:pt x="18932" y="20454"/>
                  <a:pt x="18610" y="21538"/>
                  <a:pt x="18015" y="22431"/>
                </a:cubicBezTo>
                <a:cubicBezTo>
                  <a:pt x="17956" y="22467"/>
                  <a:pt x="17920" y="22514"/>
                  <a:pt x="17896" y="22586"/>
                </a:cubicBezTo>
                <a:cubicBezTo>
                  <a:pt x="17527" y="23098"/>
                  <a:pt x="17063" y="23526"/>
                  <a:pt x="16515" y="23860"/>
                </a:cubicBezTo>
                <a:cubicBezTo>
                  <a:pt x="15848" y="24264"/>
                  <a:pt x="15062" y="24514"/>
                  <a:pt x="14253" y="24598"/>
                </a:cubicBezTo>
                <a:lnTo>
                  <a:pt x="18825" y="19121"/>
                </a:lnTo>
                <a:close/>
                <a:moveTo>
                  <a:pt x="18027" y="17359"/>
                </a:moveTo>
                <a:cubicBezTo>
                  <a:pt x="18325" y="17704"/>
                  <a:pt x="18551" y="18085"/>
                  <a:pt x="18694" y="18514"/>
                </a:cubicBezTo>
                <a:cubicBezTo>
                  <a:pt x="18670" y="18537"/>
                  <a:pt x="18646" y="18549"/>
                  <a:pt x="18634" y="18561"/>
                </a:cubicBezTo>
                <a:cubicBezTo>
                  <a:pt x="16991" y="20526"/>
                  <a:pt x="15360" y="22478"/>
                  <a:pt x="13717" y="24431"/>
                </a:cubicBezTo>
                <a:cubicBezTo>
                  <a:pt x="13669" y="24491"/>
                  <a:pt x="13657" y="24562"/>
                  <a:pt x="13669" y="24622"/>
                </a:cubicBezTo>
                <a:cubicBezTo>
                  <a:pt x="13628" y="24623"/>
                  <a:pt x="13587" y="24623"/>
                  <a:pt x="13546" y="24623"/>
                </a:cubicBezTo>
                <a:cubicBezTo>
                  <a:pt x="13099" y="24623"/>
                  <a:pt x="12653" y="24565"/>
                  <a:pt x="12217" y="24467"/>
                </a:cubicBezTo>
                <a:cubicBezTo>
                  <a:pt x="13086" y="23229"/>
                  <a:pt x="14038" y="22074"/>
                  <a:pt x="15015" y="20931"/>
                </a:cubicBezTo>
                <a:cubicBezTo>
                  <a:pt x="16015" y="19740"/>
                  <a:pt x="17027" y="18549"/>
                  <a:pt x="18027" y="17359"/>
                </a:cubicBezTo>
                <a:close/>
                <a:moveTo>
                  <a:pt x="28850" y="24664"/>
                </a:moveTo>
                <a:cubicBezTo>
                  <a:pt x="29463" y="24664"/>
                  <a:pt x="30083" y="24934"/>
                  <a:pt x="30564" y="25360"/>
                </a:cubicBezTo>
                <a:cubicBezTo>
                  <a:pt x="31445" y="26157"/>
                  <a:pt x="31755" y="27348"/>
                  <a:pt x="31207" y="28420"/>
                </a:cubicBezTo>
                <a:cubicBezTo>
                  <a:pt x="30733" y="29321"/>
                  <a:pt x="29754" y="29898"/>
                  <a:pt x="28739" y="29898"/>
                </a:cubicBezTo>
                <a:cubicBezTo>
                  <a:pt x="28708" y="29898"/>
                  <a:pt x="28678" y="29897"/>
                  <a:pt x="28647" y="29896"/>
                </a:cubicBezTo>
                <a:cubicBezTo>
                  <a:pt x="27600" y="29860"/>
                  <a:pt x="26397" y="29182"/>
                  <a:pt x="26171" y="28086"/>
                </a:cubicBezTo>
                <a:cubicBezTo>
                  <a:pt x="25945" y="27003"/>
                  <a:pt x="26635" y="25860"/>
                  <a:pt x="27469" y="25169"/>
                </a:cubicBezTo>
                <a:cubicBezTo>
                  <a:pt x="27516" y="25169"/>
                  <a:pt x="27564" y="25157"/>
                  <a:pt x="27612" y="25110"/>
                </a:cubicBezTo>
                <a:cubicBezTo>
                  <a:pt x="27986" y="24799"/>
                  <a:pt x="28416" y="24664"/>
                  <a:pt x="28850" y="24664"/>
                </a:cubicBezTo>
                <a:close/>
                <a:moveTo>
                  <a:pt x="23743" y="31139"/>
                </a:moveTo>
                <a:cubicBezTo>
                  <a:pt x="23926" y="31139"/>
                  <a:pt x="24114" y="31212"/>
                  <a:pt x="24254" y="31325"/>
                </a:cubicBezTo>
                <a:cubicBezTo>
                  <a:pt x="24552" y="31551"/>
                  <a:pt x="24778" y="31920"/>
                  <a:pt x="24611" y="32301"/>
                </a:cubicBezTo>
                <a:cubicBezTo>
                  <a:pt x="24460" y="32627"/>
                  <a:pt x="24121" y="32788"/>
                  <a:pt x="23784" y="32788"/>
                </a:cubicBezTo>
                <a:cubicBezTo>
                  <a:pt x="23433" y="32788"/>
                  <a:pt x="23084" y="32612"/>
                  <a:pt x="22956" y="32265"/>
                </a:cubicBezTo>
                <a:cubicBezTo>
                  <a:pt x="22897" y="32099"/>
                  <a:pt x="22885" y="31908"/>
                  <a:pt x="22956" y="31753"/>
                </a:cubicBezTo>
                <a:cubicBezTo>
                  <a:pt x="23016" y="31599"/>
                  <a:pt x="23135" y="31468"/>
                  <a:pt x="23254" y="31349"/>
                </a:cubicBezTo>
                <a:cubicBezTo>
                  <a:pt x="23290" y="31337"/>
                  <a:pt x="23313" y="31313"/>
                  <a:pt x="23349" y="31289"/>
                </a:cubicBezTo>
                <a:cubicBezTo>
                  <a:pt x="23459" y="31184"/>
                  <a:pt x="23599" y="31139"/>
                  <a:pt x="23743" y="31139"/>
                </a:cubicBezTo>
                <a:close/>
                <a:moveTo>
                  <a:pt x="25208" y="0"/>
                </a:moveTo>
                <a:cubicBezTo>
                  <a:pt x="24942" y="0"/>
                  <a:pt x="24674" y="53"/>
                  <a:pt x="24421" y="166"/>
                </a:cubicBezTo>
                <a:cubicBezTo>
                  <a:pt x="24411" y="163"/>
                  <a:pt x="24401" y="162"/>
                  <a:pt x="24390" y="162"/>
                </a:cubicBezTo>
                <a:cubicBezTo>
                  <a:pt x="24359" y="162"/>
                  <a:pt x="24325" y="173"/>
                  <a:pt x="24290" y="190"/>
                </a:cubicBezTo>
                <a:cubicBezTo>
                  <a:pt x="23599" y="523"/>
                  <a:pt x="22980" y="1262"/>
                  <a:pt x="22992" y="2059"/>
                </a:cubicBezTo>
                <a:cubicBezTo>
                  <a:pt x="22218" y="2321"/>
                  <a:pt x="21456" y="2619"/>
                  <a:pt x="20718" y="2940"/>
                </a:cubicBezTo>
                <a:cubicBezTo>
                  <a:pt x="20432" y="2488"/>
                  <a:pt x="20063" y="2083"/>
                  <a:pt x="19611" y="1762"/>
                </a:cubicBezTo>
                <a:cubicBezTo>
                  <a:pt x="18753" y="1166"/>
                  <a:pt x="17717" y="976"/>
                  <a:pt x="16682" y="976"/>
                </a:cubicBezTo>
                <a:cubicBezTo>
                  <a:pt x="15693" y="988"/>
                  <a:pt x="14705" y="1250"/>
                  <a:pt x="13991" y="1964"/>
                </a:cubicBezTo>
                <a:cubicBezTo>
                  <a:pt x="13955" y="2012"/>
                  <a:pt x="13931" y="2059"/>
                  <a:pt x="13931" y="2107"/>
                </a:cubicBezTo>
                <a:cubicBezTo>
                  <a:pt x="13431" y="2619"/>
                  <a:pt x="13074" y="3298"/>
                  <a:pt x="12824" y="3929"/>
                </a:cubicBezTo>
                <a:cubicBezTo>
                  <a:pt x="12479" y="4762"/>
                  <a:pt x="12443" y="5667"/>
                  <a:pt x="12753" y="6524"/>
                </a:cubicBezTo>
                <a:cubicBezTo>
                  <a:pt x="13265" y="7929"/>
                  <a:pt x="14515" y="8822"/>
                  <a:pt x="15932" y="9084"/>
                </a:cubicBezTo>
                <a:lnTo>
                  <a:pt x="14884" y="15192"/>
                </a:lnTo>
                <a:cubicBezTo>
                  <a:pt x="14824" y="15180"/>
                  <a:pt x="14777" y="15168"/>
                  <a:pt x="14729" y="15156"/>
                </a:cubicBezTo>
                <a:cubicBezTo>
                  <a:pt x="14681" y="15156"/>
                  <a:pt x="14634" y="15156"/>
                  <a:pt x="14598" y="15168"/>
                </a:cubicBezTo>
                <a:cubicBezTo>
                  <a:pt x="14447" y="15144"/>
                  <a:pt x="14293" y="15132"/>
                  <a:pt x="14138" y="15132"/>
                </a:cubicBezTo>
                <a:cubicBezTo>
                  <a:pt x="13309" y="15132"/>
                  <a:pt x="12432" y="15454"/>
                  <a:pt x="11741" y="15835"/>
                </a:cubicBezTo>
                <a:cubicBezTo>
                  <a:pt x="10812" y="16335"/>
                  <a:pt x="10050" y="17085"/>
                  <a:pt x="9514" y="17990"/>
                </a:cubicBezTo>
                <a:cubicBezTo>
                  <a:pt x="8228" y="17287"/>
                  <a:pt x="6918" y="16621"/>
                  <a:pt x="5585" y="16013"/>
                </a:cubicBezTo>
                <a:cubicBezTo>
                  <a:pt x="5942" y="15656"/>
                  <a:pt x="6240" y="15204"/>
                  <a:pt x="6407" y="14716"/>
                </a:cubicBezTo>
                <a:cubicBezTo>
                  <a:pt x="6847" y="13442"/>
                  <a:pt x="6371" y="11977"/>
                  <a:pt x="5228" y="11275"/>
                </a:cubicBezTo>
                <a:cubicBezTo>
                  <a:pt x="5514" y="10810"/>
                  <a:pt x="5787" y="10358"/>
                  <a:pt x="6085" y="9905"/>
                </a:cubicBezTo>
                <a:cubicBezTo>
                  <a:pt x="6252" y="9644"/>
                  <a:pt x="6418" y="9394"/>
                  <a:pt x="6585" y="9143"/>
                </a:cubicBezTo>
                <a:cubicBezTo>
                  <a:pt x="6668" y="9013"/>
                  <a:pt x="6752" y="8893"/>
                  <a:pt x="6835" y="8762"/>
                </a:cubicBezTo>
                <a:cubicBezTo>
                  <a:pt x="6895" y="8679"/>
                  <a:pt x="6954" y="8572"/>
                  <a:pt x="7026" y="8477"/>
                </a:cubicBezTo>
                <a:cubicBezTo>
                  <a:pt x="7073" y="8465"/>
                  <a:pt x="7121" y="8429"/>
                  <a:pt x="7157" y="8393"/>
                </a:cubicBezTo>
                <a:cubicBezTo>
                  <a:pt x="7329" y="8435"/>
                  <a:pt x="7511" y="8456"/>
                  <a:pt x="7694" y="8456"/>
                </a:cubicBezTo>
                <a:cubicBezTo>
                  <a:pt x="7877" y="8456"/>
                  <a:pt x="8061" y="8435"/>
                  <a:pt x="8240" y="8393"/>
                </a:cubicBezTo>
                <a:cubicBezTo>
                  <a:pt x="9074" y="8191"/>
                  <a:pt x="9693" y="7500"/>
                  <a:pt x="9836" y="6655"/>
                </a:cubicBezTo>
                <a:cubicBezTo>
                  <a:pt x="9978" y="5786"/>
                  <a:pt x="9585" y="4952"/>
                  <a:pt x="8835" y="4500"/>
                </a:cubicBezTo>
                <a:cubicBezTo>
                  <a:pt x="8507" y="4301"/>
                  <a:pt x="8104" y="4190"/>
                  <a:pt x="7708" y="4190"/>
                </a:cubicBezTo>
                <a:cubicBezTo>
                  <a:pt x="7227" y="4190"/>
                  <a:pt x="6756" y="4354"/>
                  <a:pt x="6442" y="4726"/>
                </a:cubicBezTo>
                <a:cubicBezTo>
                  <a:pt x="6430" y="4738"/>
                  <a:pt x="6418" y="4738"/>
                  <a:pt x="6407" y="4762"/>
                </a:cubicBezTo>
                <a:cubicBezTo>
                  <a:pt x="5787" y="5512"/>
                  <a:pt x="5359" y="6572"/>
                  <a:pt x="5895" y="7500"/>
                </a:cubicBezTo>
                <a:cubicBezTo>
                  <a:pt x="6073" y="7798"/>
                  <a:pt x="6311" y="8024"/>
                  <a:pt x="6609" y="8179"/>
                </a:cubicBezTo>
                <a:cubicBezTo>
                  <a:pt x="6549" y="8262"/>
                  <a:pt x="6490" y="8358"/>
                  <a:pt x="6442" y="8441"/>
                </a:cubicBezTo>
                <a:cubicBezTo>
                  <a:pt x="6240" y="8751"/>
                  <a:pt x="6026" y="9060"/>
                  <a:pt x="5823" y="9370"/>
                </a:cubicBezTo>
                <a:cubicBezTo>
                  <a:pt x="5466" y="9917"/>
                  <a:pt x="5121" y="10465"/>
                  <a:pt x="4787" y="11025"/>
                </a:cubicBezTo>
                <a:cubicBezTo>
                  <a:pt x="4314" y="10740"/>
                  <a:pt x="3773" y="10596"/>
                  <a:pt x="3234" y="10596"/>
                </a:cubicBezTo>
                <a:cubicBezTo>
                  <a:pt x="2579" y="10596"/>
                  <a:pt x="1928" y="10808"/>
                  <a:pt x="1406" y="11239"/>
                </a:cubicBezTo>
                <a:cubicBezTo>
                  <a:pt x="382" y="12084"/>
                  <a:pt x="1" y="13454"/>
                  <a:pt x="382" y="14716"/>
                </a:cubicBezTo>
                <a:cubicBezTo>
                  <a:pt x="774" y="15983"/>
                  <a:pt x="1913" y="17017"/>
                  <a:pt x="3271" y="17017"/>
                </a:cubicBezTo>
                <a:cubicBezTo>
                  <a:pt x="3316" y="17017"/>
                  <a:pt x="3361" y="17016"/>
                  <a:pt x="3406" y="17013"/>
                </a:cubicBezTo>
                <a:cubicBezTo>
                  <a:pt x="4037" y="16978"/>
                  <a:pt x="4632" y="16752"/>
                  <a:pt x="5144" y="16382"/>
                </a:cubicBezTo>
                <a:cubicBezTo>
                  <a:pt x="6549" y="17013"/>
                  <a:pt x="7931" y="17704"/>
                  <a:pt x="9276" y="18442"/>
                </a:cubicBezTo>
                <a:cubicBezTo>
                  <a:pt x="8442" y="20228"/>
                  <a:pt x="8442" y="22586"/>
                  <a:pt x="10014" y="23943"/>
                </a:cubicBezTo>
                <a:cubicBezTo>
                  <a:pt x="10972" y="24763"/>
                  <a:pt x="12284" y="25141"/>
                  <a:pt x="13586" y="25141"/>
                </a:cubicBezTo>
                <a:cubicBezTo>
                  <a:pt x="14420" y="25141"/>
                  <a:pt x="15249" y="24986"/>
                  <a:pt x="15979" y="24693"/>
                </a:cubicBezTo>
                <a:cubicBezTo>
                  <a:pt x="16884" y="24336"/>
                  <a:pt x="17658" y="23729"/>
                  <a:pt x="18241" y="22979"/>
                </a:cubicBezTo>
                <a:cubicBezTo>
                  <a:pt x="20777" y="24169"/>
                  <a:pt x="23301" y="25407"/>
                  <a:pt x="25790" y="26693"/>
                </a:cubicBezTo>
                <a:cubicBezTo>
                  <a:pt x="25671" y="27050"/>
                  <a:pt x="25611" y="27431"/>
                  <a:pt x="25623" y="27812"/>
                </a:cubicBezTo>
                <a:cubicBezTo>
                  <a:pt x="25635" y="28265"/>
                  <a:pt x="25790" y="28670"/>
                  <a:pt x="26028" y="29027"/>
                </a:cubicBezTo>
                <a:cubicBezTo>
                  <a:pt x="25576" y="29682"/>
                  <a:pt x="25076" y="30313"/>
                  <a:pt x="24552" y="30908"/>
                </a:cubicBezTo>
                <a:cubicBezTo>
                  <a:pt x="24314" y="30735"/>
                  <a:pt x="24032" y="30641"/>
                  <a:pt x="23754" y="30641"/>
                </a:cubicBezTo>
                <a:cubicBezTo>
                  <a:pt x="23574" y="30641"/>
                  <a:pt x="23394" y="30681"/>
                  <a:pt x="23230" y="30765"/>
                </a:cubicBezTo>
                <a:cubicBezTo>
                  <a:pt x="23171" y="30765"/>
                  <a:pt x="23123" y="30777"/>
                  <a:pt x="23087" y="30813"/>
                </a:cubicBezTo>
                <a:cubicBezTo>
                  <a:pt x="22873" y="31003"/>
                  <a:pt x="22647" y="31206"/>
                  <a:pt x="22516" y="31468"/>
                </a:cubicBezTo>
                <a:cubicBezTo>
                  <a:pt x="22397" y="31706"/>
                  <a:pt x="22373" y="31992"/>
                  <a:pt x="22420" y="32253"/>
                </a:cubicBezTo>
                <a:cubicBezTo>
                  <a:pt x="22551" y="32813"/>
                  <a:pt x="23016" y="33230"/>
                  <a:pt x="23575" y="33289"/>
                </a:cubicBezTo>
                <a:cubicBezTo>
                  <a:pt x="23640" y="33297"/>
                  <a:pt x="23704" y="33301"/>
                  <a:pt x="23768" y="33301"/>
                </a:cubicBezTo>
                <a:cubicBezTo>
                  <a:pt x="24274" y="33301"/>
                  <a:pt x="24764" y="33054"/>
                  <a:pt x="25028" y="32611"/>
                </a:cubicBezTo>
                <a:cubicBezTo>
                  <a:pt x="25171" y="32349"/>
                  <a:pt x="25218" y="32039"/>
                  <a:pt x="25159" y="31753"/>
                </a:cubicBezTo>
                <a:cubicBezTo>
                  <a:pt x="25111" y="31587"/>
                  <a:pt x="25028" y="31420"/>
                  <a:pt x="24921" y="31277"/>
                </a:cubicBezTo>
                <a:cubicBezTo>
                  <a:pt x="25433" y="30682"/>
                  <a:pt x="25921" y="30075"/>
                  <a:pt x="26361" y="29432"/>
                </a:cubicBezTo>
                <a:cubicBezTo>
                  <a:pt x="26850" y="29908"/>
                  <a:pt x="27504" y="30241"/>
                  <a:pt x="28159" y="30360"/>
                </a:cubicBezTo>
                <a:cubicBezTo>
                  <a:pt x="28347" y="30394"/>
                  <a:pt x="28537" y="30410"/>
                  <a:pt x="28725" y="30410"/>
                </a:cubicBezTo>
                <a:cubicBezTo>
                  <a:pt x="29811" y="30410"/>
                  <a:pt x="30862" y="29869"/>
                  <a:pt x="31481" y="28955"/>
                </a:cubicBezTo>
                <a:cubicBezTo>
                  <a:pt x="32255" y="27789"/>
                  <a:pt x="32124" y="26312"/>
                  <a:pt x="31195" y="25276"/>
                </a:cubicBezTo>
                <a:cubicBezTo>
                  <a:pt x="30933" y="24991"/>
                  <a:pt x="30636" y="24753"/>
                  <a:pt x="30302" y="24562"/>
                </a:cubicBezTo>
                <a:cubicBezTo>
                  <a:pt x="30624" y="24122"/>
                  <a:pt x="30969" y="23705"/>
                  <a:pt x="31338" y="23288"/>
                </a:cubicBezTo>
                <a:cubicBezTo>
                  <a:pt x="31338" y="23288"/>
                  <a:pt x="31338" y="23276"/>
                  <a:pt x="31350" y="23276"/>
                </a:cubicBezTo>
                <a:cubicBezTo>
                  <a:pt x="31469" y="23336"/>
                  <a:pt x="31612" y="23383"/>
                  <a:pt x="31767" y="23407"/>
                </a:cubicBezTo>
                <a:cubicBezTo>
                  <a:pt x="31821" y="23412"/>
                  <a:pt x="31875" y="23415"/>
                  <a:pt x="31930" y="23415"/>
                </a:cubicBezTo>
                <a:cubicBezTo>
                  <a:pt x="32372" y="23415"/>
                  <a:pt x="32834" y="23242"/>
                  <a:pt x="33088" y="22871"/>
                </a:cubicBezTo>
                <a:cubicBezTo>
                  <a:pt x="33422" y="22383"/>
                  <a:pt x="33267" y="21776"/>
                  <a:pt x="32922" y="21347"/>
                </a:cubicBezTo>
                <a:cubicBezTo>
                  <a:pt x="32731" y="21109"/>
                  <a:pt x="32481" y="20907"/>
                  <a:pt x="32184" y="20847"/>
                </a:cubicBezTo>
                <a:cubicBezTo>
                  <a:pt x="32118" y="20833"/>
                  <a:pt x="32052" y="20826"/>
                  <a:pt x="31988" y="20826"/>
                </a:cubicBezTo>
                <a:cubicBezTo>
                  <a:pt x="31840" y="20826"/>
                  <a:pt x="31697" y="20861"/>
                  <a:pt x="31564" y="20919"/>
                </a:cubicBezTo>
                <a:cubicBezTo>
                  <a:pt x="31505" y="20919"/>
                  <a:pt x="31433" y="20919"/>
                  <a:pt x="31386" y="20966"/>
                </a:cubicBezTo>
                <a:cubicBezTo>
                  <a:pt x="30969" y="21288"/>
                  <a:pt x="30660" y="21800"/>
                  <a:pt x="30719" y="22347"/>
                </a:cubicBezTo>
                <a:cubicBezTo>
                  <a:pt x="30755" y="22574"/>
                  <a:pt x="30838" y="22776"/>
                  <a:pt x="30969" y="22943"/>
                </a:cubicBezTo>
                <a:cubicBezTo>
                  <a:pt x="30957" y="22955"/>
                  <a:pt x="30945" y="22955"/>
                  <a:pt x="30945" y="22967"/>
                </a:cubicBezTo>
                <a:cubicBezTo>
                  <a:pt x="30552" y="23407"/>
                  <a:pt x="30171" y="23871"/>
                  <a:pt x="29826" y="24348"/>
                </a:cubicBezTo>
                <a:cubicBezTo>
                  <a:pt x="29501" y="24225"/>
                  <a:pt x="29161" y="24157"/>
                  <a:pt x="28825" y="24157"/>
                </a:cubicBezTo>
                <a:cubicBezTo>
                  <a:pt x="28409" y="24157"/>
                  <a:pt x="27998" y="24260"/>
                  <a:pt x="27623" y="24491"/>
                </a:cubicBezTo>
                <a:cubicBezTo>
                  <a:pt x="27576" y="24491"/>
                  <a:pt x="27528" y="24491"/>
                  <a:pt x="27481" y="24526"/>
                </a:cubicBezTo>
                <a:cubicBezTo>
                  <a:pt x="26861" y="24931"/>
                  <a:pt x="26326" y="25538"/>
                  <a:pt x="25980" y="26217"/>
                </a:cubicBezTo>
                <a:cubicBezTo>
                  <a:pt x="23528" y="24943"/>
                  <a:pt x="21039" y="23729"/>
                  <a:pt x="18539" y="22550"/>
                </a:cubicBezTo>
                <a:cubicBezTo>
                  <a:pt x="19015" y="21788"/>
                  <a:pt x="19313" y="20919"/>
                  <a:pt x="19372" y="20014"/>
                </a:cubicBezTo>
                <a:cubicBezTo>
                  <a:pt x="19384" y="19645"/>
                  <a:pt x="19372" y="19288"/>
                  <a:pt x="19313" y="18942"/>
                </a:cubicBezTo>
                <a:cubicBezTo>
                  <a:pt x="20670" y="18657"/>
                  <a:pt x="22028" y="18359"/>
                  <a:pt x="23373" y="18073"/>
                </a:cubicBezTo>
                <a:cubicBezTo>
                  <a:pt x="23718" y="19169"/>
                  <a:pt x="24861" y="19669"/>
                  <a:pt x="25945" y="19728"/>
                </a:cubicBezTo>
                <a:cubicBezTo>
                  <a:pt x="26051" y="19734"/>
                  <a:pt x="26158" y="19738"/>
                  <a:pt x="26265" y="19738"/>
                </a:cubicBezTo>
                <a:cubicBezTo>
                  <a:pt x="26762" y="19738"/>
                  <a:pt x="27266" y="19659"/>
                  <a:pt x="27707" y="19395"/>
                </a:cubicBezTo>
                <a:cubicBezTo>
                  <a:pt x="28171" y="19109"/>
                  <a:pt x="28516" y="18633"/>
                  <a:pt x="28695" y="18121"/>
                </a:cubicBezTo>
                <a:cubicBezTo>
                  <a:pt x="29052" y="17085"/>
                  <a:pt x="28719" y="15942"/>
                  <a:pt x="27850" y="15263"/>
                </a:cubicBezTo>
                <a:cubicBezTo>
                  <a:pt x="27395" y="14910"/>
                  <a:pt x="26860" y="14742"/>
                  <a:pt x="26325" y="14742"/>
                </a:cubicBezTo>
                <a:cubicBezTo>
                  <a:pt x="25671" y="14742"/>
                  <a:pt x="25015" y="14994"/>
                  <a:pt x="24504" y="15466"/>
                </a:cubicBezTo>
                <a:cubicBezTo>
                  <a:pt x="24492" y="15478"/>
                  <a:pt x="24480" y="15501"/>
                  <a:pt x="24468" y="15513"/>
                </a:cubicBezTo>
                <a:cubicBezTo>
                  <a:pt x="24171" y="15740"/>
                  <a:pt x="23921" y="16037"/>
                  <a:pt x="23718" y="16347"/>
                </a:cubicBezTo>
                <a:cubicBezTo>
                  <a:pt x="23456" y="16716"/>
                  <a:pt x="23290" y="17133"/>
                  <a:pt x="23301" y="17573"/>
                </a:cubicBezTo>
                <a:cubicBezTo>
                  <a:pt x="21932" y="17859"/>
                  <a:pt x="20563" y="18156"/>
                  <a:pt x="19194" y="18442"/>
                </a:cubicBezTo>
                <a:cubicBezTo>
                  <a:pt x="19003" y="17811"/>
                  <a:pt x="18670" y="17216"/>
                  <a:pt x="18158" y="16740"/>
                </a:cubicBezTo>
                <a:cubicBezTo>
                  <a:pt x="17384" y="16025"/>
                  <a:pt x="16408" y="15549"/>
                  <a:pt x="15384" y="15299"/>
                </a:cubicBezTo>
                <a:lnTo>
                  <a:pt x="16443" y="9155"/>
                </a:lnTo>
                <a:cubicBezTo>
                  <a:pt x="16570" y="9164"/>
                  <a:pt x="16696" y="9172"/>
                  <a:pt x="16822" y="9172"/>
                </a:cubicBezTo>
                <a:cubicBezTo>
                  <a:pt x="16875" y="9172"/>
                  <a:pt x="16927" y="9171"/>
                  <a:pt x="16979" y="9167"/>
                </a:cubicBezTo>
                <a:cubicBezTo>
                  <a:pt x="18551" y="9132"/>
                  <a:pt x="20075" y="8334"/>
                  <a:pt x="20825" y="6965"/>
                </a:cubicBezTo>
                <a:cubicBezTo>
                  <a:pt x="21599" y="7500"/>
                  <a:pt x="22373" y="8048"/>
                  <a:pt x="23111" y="8620"/>
                </a:cubicBezTo>
                <a:cubicBezTo>
                  <a:pt x="23004" y="8870"/>
                  <a:pt x="22944" y="9143"/>
                  <a:pt x="22944" y="9429"/>
                </a:cubicBezTo>
                <a:cubicBezTo>
                  <a:pt x="22944" y="10298"/>
                  <a:pt x="23575" y="11108"/>
                  <a:pt x="24373" y="11441"/>
                </a:cubicBezTo>
                <a:cubicBezTo>
                  <a:pt x="24661" y="11561"/>
                  <a:pt x="24971" y="11620"/>
                  <a:pt x="25279" y="11620"/>
                </a:cubicBezTo>
                <a:cubicBezTo>
                  <a:pt x="25924" y="11620"/>
                  <a:pt x="26561" y="11358"/>
                  <a:pt x="26981" y="10834"/>
                </a:cubicBezTo>
                <a:cubicBezTo>
                  <a:pt x="27552" y="10096"/>
                  <a:pt x="27588" y="9096"/>
                  <a:pt x="27076" y="8310"/>
                </a:cubicBezTo>
                <a:cubicBezTo>
                  <a:pt x="26659" y="7672"/>
                  <a:pt x="25939" y="7327"/>
                  <a:pt x="25209" y="7327"/>
                </a:cubicBezTo>
                <a:cubicBezTo>
                  <a:pt x="24875" y="7327"/>
                  <a:pt x="24540" y="7399"/>
                  <a:pt x="24230" y="7548"/>
                </a:cubicBezTo>
                <a:cubicBezTo>
                  <a:pt x="23885" y="7667"/>
                  <a:pt x="23599" y="7893"/>
                  <a:pt x="23373" y="8179"/>
                </a:cubicBezTo>
                <a:cubicBezTo>
                  <a:pt x="22611" y="7596"/>
                  <a:pt x="21837" y="7036"/>
                  <a:pt x="21039" y="6500"/>
                </a:cubicBezTo>
                <a:cubicBezTo>
                  <a:pt x="21075" y="6429"/>
                  <a:pt x="21099" y="6357"/>
                  <a:pt x="21123" y="6286"/>
                </a:cubicBezTo>
                <a:cubicBezTo>
                  <a:pt x="21432" y="5310"/>
                  <a:pt x="21361" y="4286"/>
                  <a:pt x="20956" y="3393"/>
                </a:cubicBezTo>
                <a:cubicBezTo>
                  <a:pt x="21658" y="3095"/>
                  <a:pt x="22373" y="2809"/>
                  <a:pt x="23087" y="2571"/>
                </a:cubicBezTo>
                <a:cubicBezTo>
                  <a:pt x="23361" y="3226"/>
                  <a:pt x="24135" y="3679"/>
                  <a:pt x="24790" y="3809"/>
                </a:cubicBezTo>
                <a:cubicBezTo>
                  <a:pt x="24935" y="3838"/>
                  <a:pt x="25081" y="3852"/>
                  <a:pt x="25226" y="3852"/>
                </a:cubicBezTo>
                <a:cubicBezTo>
                  <a:pt x="25882" y="3852"/>
                  <a:pt x="26519" y="3567"/>
                  <a:pt x="26909" y="3012"/>
                </a:cubicBezTo>
                <a:cubicBezTo>
                  <a:pt x="27373" y="2345"/>
                  <a:pt x="27385" y="1476"/>
                  <a:pt x="26873" y="821"/>
                </a:cubicBezTo>
                <a:cubicBezTo>
                  <a:pt x="26463" y="301"/>
                  <a:pt x="25840" y="0"/>
                  <a:pt x="25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 name="Google Shape;1332;p35"/>
          <p:cNvGrpSpPr/>
          <p:nvPr/>
        </p:nvGrpSpPr>
        <p:grpSpPr>
          <a:xfrm>
            <a:off x="7530621" y="4168407"/>
            <a:ext cx="902597" cy="641212"/>
            <a:chOff x="7717325" y="4317125"/>
            <a:chExt cx="773500" cy="549500"/>
          </a:xfrm>
        </p:grpSpPr>
        <p:sp>
          <p:nvSpPr>
            <p:cNvPr id="1333" name="Google Shape;1333;p35"/>
            <p:cNvSpPr/>
            <p:nvPr/>
          </p:nvSpPr>
          <p:spPr>
            <a:xfrm>
              <a:off x="8399500" y="4703650"/>
              <a:ext cx="17350" cy="149975"/>
            </a:xfrm>
            <a:custGeom>
              <a:avLst/>
              <a:gdLst/>
              <a:ahLst/>
              <a:cxnLst/>
              <a:rect l="l" t="t" r="r" b="b"/>
              <a:pathLst>
                <a:path w="694" h="5999" extrusionOk="0">
                  <a:moveTo>
                    <a:pt x="440" y="1"/>
                  </a:moveTo>
                  <a:cubicBezTo>
                    <a:pt x="304" y="1"/>
                    <a:pt x="157" y="97"/>
                    <a:pt x="157" y="276"/>
                  </a:cubicBezTo>
                  <a:cubicBezTo>
                    <a:pt x="181" y="2085"/>
                    <a:pt x="133" y="3895"/>
                    <a:pt x="14" y="5705"/>
                  </a:cubicBezTo>
                  <a:cubicBezTo>
                    <a:pt x="1" y="5889"/>
                    <a:pt x="159" y="5999"/>
                    <a:pt x="301" y="5999"/>
                  </a:cubicBezTo>
                  <a:cubicBezTo>
                    <a:pt x="407" y="5999"/>
                    <a:pt x="504" y="5938"/>
                    <a:pt x="514" y="5800"/>
                  </a:cubicBezTo>
                  <a:cubicBezTo>
                    <a:pt x="634" y="3943"/>
                    <a:pt x="693" y="2085"/>
                    <a:pt x="669" y="228"/>
                  </a:cubicBezTo>
                  <a:cubicBezTo>
                    <a:pt x="669" y="73"/>
                    <a:pt x="559"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5"/>
            <p:cNvSpPr/>
            <p:nvPr/>
          </p:nvSpPr>
          <p:spPr>
            <a:xfrm>
              <a:off x="8400450" y="4708325"/>
              <a:ext cx="82800" cy="142825"/>
            </a:xfrm>
            <a:custGeom>
              <a:avLst/>
              <a:gdLst/>
              <a:ahLst/>
              <a:cxnLst/>
              <a:rect l="l" t="t" r="r" b="b"/>
              <a:pathLst>
                <a:path w="3312" h="5713" extrusionOk="0">
                  <a:moveTo>
                    <a:pt x="3006" y="0"/>
                  </a:moveTo>
                  <a:cubicBezTo>
                    <a:pt x="2897" y="0"/>
                    <a:pt x="2797" y="64"/>
                    <a:pt x="2786" y="208"/>
                  </a:cubicBezTo>
                  <a:cubicBezTo>
                    <a:pt x="2727" y="1220"/>
                    <a:pt x="2667" y="2232"/>
                    <a:pt x="2631" y="3256"/>
                  </a:cubicBezTo>
                  <a:cubicBezTo>
                    <a:pt x="1869" y="3244"/>
                    <a:pt x="1096" y="3220"/>
                    <a:pt x="322" y="3161"/>
                  </a:cubicBezTo>
                  <a:cubicBezTo>
                    <a:pt x="312" y="3160"/>
                    <a:pt x="303" y="3159"/>
                    <a:pt x="293" y="3159"/>
                  </a:cubicBezTo>
                  <a:cubicBezTo>
                    <a:pt x="172" y="3159"/>
                    <a:pt x="57" y="3230"/>
                    <a:pt x="24" y="3363"/>
                  </a:cubicBezTo>
                  <a:cubicBezTo>
                    <a:pt x="0" y="3482"/>
                    <a:pt x="95" y="3649"/>
                    <a:pt x="238" y="3661"/>
                  </a:cubicBezTo>
                  <a:cubicBezTo>
                    <a:pt x="1024" y="3720"/>
                    <a:pt x="1822" y="3756"/>
                    <a:pt x="2620" y="3756"/>
                  </a:cubicBezTo>
                  <a:cubicBezTo>
                    <a:pt x="2596" y="4339"/>
                    <a:pt x="2584" y="4911"/>
                    <a:pt x="2584" y="5494"/>
                  </a:cubicBezTo>
                  <a:cubicBezTo>
                    <a:pt x="2578" y="5643"/>
                    <a:pt x="2685" y="5713"/>
                    <a:pt x="2802" y="5713"/>
                  </a:cubicBezTo>
                  <a:cubicBezTo>
                    <a:pt x="2936" y="5713"/>
                    <a:pt x="3084" y="5619"/>
                    <a:pt x="3084" y="5447"/>
                  </a:cubicBezTo>
                  <a:cubicBezTo>
                    <a:pt x="3096" y="4863"/>
                    <a:pt x="3108" y="4292"/>
                    <a:pt x="3132" y="3720"/>
                  </a:cubicBezTo>
                  <a:cubicBezTo>
                    <a:pt x="3203" y="3661"/>
                    <a:pt x="3251" y="3577"/>
                    <a:pt x="3239" y="3482"/>
                  </a:cubicBezTo>
                  <a:cubicBezTo>
                    <a:pt x="3239" y="3411"/>
                    <a:pt x="3191" y="3351"/>
                    <a:pt x="3143" y="3315"/>
                  </a:cubicBezTo>
                  <a:cubicBezTo>
                    <a:pt x="3179" y="2303"/>
                    <a:pt x="3227" y="1303"/>
                    <a:pt x="3298" y="303"/>
                  </a:cubicBezTo>
                  <a:cubicBezTo>
                    <a:pt x="3312" y="113"/>
                    <a:pt x="3151" y="0"/>
                    <a:pt x="30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5"/>
            <p:cNvSpPr/>
            <p:nvPr/>
          </p:nvSpPr>
          <p:spPr>
            <a:xfrm>
              <a:off x="8284650" y="4719950"/>
              <a:ext cx="68975" cy="85125"/>
            </a:xfrm>
            <a:custGeom>
              <a:avLst/>
              <a:gdLst/>
              <a:ahLst/>
              <a:cxnLst/>
              <a:rect l="l" t="t" r="r" b="b"/>
              <a:pathLst>
                <a:path w="2759" h="3405" extrusionOk="0">
                  <a:moveTo>
                    <a:pt x="272" y="0"/>
                  </a:moveTo>
                  <a:cubicBezTo>
                    <a:pt x="167" y="0"/>
                    <a:pt x="88" y="65"/>
                    <a:pt x="36" y="148"/>
                  </a:cubicBezTo>
                  <a:cubicBezTo>
                    <a:pt x="1" y="219"/>
                    <a:pt x="1" y="302"/>
                    <a:pt x="24" y="374"/>
                  </a:cubicBezTo>
                  <a:cubicBezTo>
                    <a:pt x="60" y="445"/>
                    <a:pt x="120" y="505"/>
                    <a:pt x="179" y="529"/>
                  </a:cubicBezTo>
                  <a:cubicBezTo>
                    <a:pt x="251" y="612"/>
                    <a:pt x="310" y="719"/>
                    <a:pt x="382" y="802"/>
                  </a:cubicBezTo>
                  <a:cubicBezTo>
                    <a:pt x="465" y="921"/>
                    <a:pt x="560" y="1052"/>
                    <a:pt x="644" y="1172"/>
                  </a:cubicBezTo>
                  <a:cubicBezTo>
                    <a:pt x="810" y="1410"/>
                    <a:pt x="989" y="1636"/>
                    <a:pt x="1156" y="1862"/>
                  </a:cubicBezTo>
                  <a:cubicBezTo>
                    <a:pt x="1501" y="2338"/>
                    <a:pt x="1846" y="2815"/>
                    <a:pt x="2203" y="3303"/>
                  </a:cubicBezTo>
                  <a:cubicBezTo>
                    <a:pt x="2256" y="3374"/>
                    <a:pt x="2325" y="3404"/>
                    <a:pt x="2394" y="3404"/>
                  </a:cubicBezTo>
                  <a:cubicBezTo>
                    <a:pt x="2577" y="3404"/>
                    <a:pt x="2758" y="3195"/>
                    <a:pt x="2620" y="3005"/>
                  </a:cubicBezTo>
                  <a:cubicBezTo>
                    <a:pt x="2239" y="2481"/>
                    <a:pt x="1858" y="1969"/>
                    <a:pt x="1489" y="1457"/>
                  </a:cubicBezTo>
                  <a:lnTo>
                    <a:pt x="929" y="695"/>
                  </a:lnTo>
                  <a:cubicBezTo>
                    <a:pt x="834" y="564"/>
                    <a:pt x="751" y="445"/>
                    <a:pt x="656" y="326"/>
                  </a:cubicBezTo>
                  <a:cubicBezTo>
                    <a:pt x="560" y="195"/>
                    <a:pt x="489" y="40"/>
                    <a:pt x="322" y="5"/>
                  </a:cubicBezTo>
                  <a:cubicBezTo>
                    <a:pt x="305" y="2"/>
                    <a:pt x="288"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5"/>
            <p:cNvSpPr/>
            <p:nvPr/>
          </p:nvSpPr>
          <p:spPr>
            <a:xfrm>
              <a:off x="8280775" y="4456250"/>
              <a:ext cx="77725" cy="67175"/>
            </a:xfrm>
            <a:custGeom>
              <a:avLst/>
              <a:gdLst/>
              <a:ahLst/>
              <a:cxnLst/>
              <a:rect l="l" t="t" r="r" b="b"/>
              <a:pathLst>
                <a:path w="3109" h="2687" extrusionOk="0">
                  <a:moveTo>
                    <a:pt x="2806" y="0"/>
                  </a:moveTo>
                  <a:cubicBezTo>
                    <a:pt x="2756" y="0"/>
                    <a:pt x="2708" y="16"/>
                    <a:pt x="2668" y="51"/>
                  </a:cubicBezTo>
                  <a:cubicBezTo>
                    <a:pt x="1823" y="766"/>
                    <a:pt x="989" y="1492"/>
                    <a:pt x="156" y="2218"/>
                  </a:cubicBezTo>
                  <a:cubicBezTo>
                    <a:pt x="49" y="2314"/>
                    <a:pt x="1" y="2456"/>
                    <a:pt x="96" y="2576"/>
                  </a:cubicBezTo>
                  <a:cubicBezTo>
                    <a:pt x="141" y="2643"/>
                    <a:pt x="228" y="2686"/>
                    <a:pt x="312" y="2686"/>
                  </a:cubicBezTo>
                  <a:cubicBezTo>
                    <a:pt x="363" y="2686"/>
                    <a:pt x="413" y="2671"/>
                    <a:pt x="453" y="2635"/>
                  </a:cubicBezTo>
                  <a:cubicBezTo>
                    <a:pt x="1287" y="1921"/>
                    <a:pt x="2120" y="1194"/>
                    <a:pt x="2966" y="468"/>
                  </a:cubicBezTo>
                  <a:cubicBezTo>
                    <a:pt x="3061" y="373"/>
                    <a:pt x="3108" y="230"/>
                    <a:pt x="3025" y="111"/>
                  </a:cubicBezTo>
                  <a:cubicBezTo>
                    <a:pt x="2973" y="44"/>
                    <a:pt x="2888" y="0"/>
                    <a:pt x="28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5"/>
            <p:cNvSpPr/>
            <p:nvPr/>
          </p:nvSpPr>
          <p:spPr>
            <a:xfrm>
              <a:off x="8356675" y="4322100"/>
              <a:ext cx="97525" cy="146800"/>
            </a:xfrm>
            <a:custGeom>
              <a:avLst/>
              <a:gdLst/>
              <a:ahLst/>
              <a:cxnLst/>
              <a:rect l="l" t="t" r="r" b="b"/>
              <a:pathLst>
                <a:path w="3901" h="5872" extrusionOk="0">
                  <a:moveTo>
                    <a:pt x="2201" y="1"/>
                  </a:moveTo>
                  <a:cubicBezTo>
                    <a:pt x="2049" y="1"/>
                    <a:pt x="1891" y="33"/>
                    <a:pt x="1727" y="107"/>
                  </a:cubicBezTo>
                  <a:cubicBezTo>
                    <a:pt x="1013" y="429"/>
                    <a:pt x="489" y="1262"/>
                    <a:pt x="263" y="1988"/>
                  </a:cubicBezTo>
                  <a:cubicBezTo>
                    <a:pt x="1" y="2798"/>
                    <a:pt x="61" y="3715"/>
                    <a:pt x="418" y="4489"/>
                  </a:cubicBezTo>
                  <a:cubicBezTo>
                    <a:pt x="729" y="5147"/>
                    <a:pt x="1321" y="5872"/>
                    <a:pt x="2116" y="5872"/>
                  </a:cubicBezTo>
                  <a:cubicBezTo>
                    <a:pt x="2141" y="5872"/>
                    <a:pt x="2166" y="5871"/>
                    <a:pt x="2192" y="5870"/>
                  </a:cubicBezTo>
                  <a:cubicBezTo>
                    <a:pt x="3049" y="5810"/>
                    <a:pt x="3442" y="4917"/>
                    <a:pt x="3549" y="4167"/>
                  </a:cubicBezTo>
                  <a:cubicBezTo>
                    <a:pt x="3569" y="3985"/>
                    <a:pt x="3417" y="3876"/>
                    <a:pt x="3273" y="3876"/>
                  </a:cubicBezTo>
                  <a:cubicBezTo>
                    <a:pt x="3163" y="3876"/>
                    <a:pt x="3058" y="3940"/>
                    <a:pt x="3037" y="4084"/>
                  </a:cubicBezTo>
                  <a:cubicBezTo>
                    <a:pt x="2965" y="4600"/>
                    <a:pt x="2696" y="5356"/>
                    <a:pt x="2115" y="5356"/>
                  </a:cubicBezTo>
                  <a:cubicBezTo>
                    <a:pt x="2025" y="5356"/>
                    <a:pt x="1928" y="5338"/>
                    <a:pt x="1823" y="5298"/>
                  </a:cubicBezTo>
                  <a:cubicBezTo>
                    <a:pt x="1073" y="5013"/>
                    <a:pt x="692" y="4024"/>
                    <a:pt x="620" y="3286"/>
                  </a:cubicBezTo>
                  <a:cubicBezTo>
                    <a:pt x="549" y="2465"/>
                    <a:pt x="834" y="1643"/>
                    <a:pt x="1382" y="1036"/>
                  </a:cubicBezTo>
                  <a:cubicBezTo>
                    <a:pt x="1603" y="785"/>
                    <a:pt x="1882" y="518"/>
                    <a:pt x="2221" y="518"/>
                  </a:cubicBezTo>
                  <a:cubicBezTo>
                    <a:pt x="2285" y="518"/>
                    <a:pt x="2350" y="527"/>
                    <a:pt x="2418" y="548"/>
                  </a:cubicBezTo>
                  <a:cubicBezTo>
                    <a:pt x="2835" y="679"/>
                    <a:pt x="3109" y="1084"/>
                    <a:pt x="3347" y="1429"/>
                  </a:cubicBezTo>
                  <a:cubicBezTo>
                    <a:pt x="3400" y="1506"/>
                    <a:pt x="3471" y="1538"/>
                    <a:pt x="3542" y="1538"/>
                  </a:cubicBezTo>
                  <a:cubicBezTo>
                    <a:pt x="3723" y="1538"/>
                    <a:pt x="3900" y="1328"/>
                    <a:pt x="3763" y="1131"/>
                  </a:cubicBezTo>
                  <a:cubicBezTo>
                    <a:pt x="3396" y="609"/>
                    <a:pt x="2856" y="1"/>
                    <a:pt x="2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5"/>
            <p:cNvSpPr/>
            <p:nvPr/>
          </p:nvSpPr>
          <p:spPr>
            <a:xfrm>
              <a:off x="8472625" y="4317125"/>
              <a:ext cx="18200" cy="156100"/>
            </a:xfrm>
            <a:custGeom>
              <a:avLst/>
              <a:gdLst/>
              <a:ahLst/>
              <a:cxnLst/>
              <a:rect l="l" t="t" r="r" b="b"/>
              <a:pathLst>
                <a:path w="728" h="6244" extrusionOk="0">
                  <a:moveTo>
                    <a:pt x="278" y="0"/>
                  </a:moveTo>
                  <a:cubicBezTo>
                    <a:pt x="142" y="0"/>
                    <a:pt x="0" y="93"/>
                    <a:pt x="6" y="271"/>
                  </a:cubicBezTo>
                  <a:cubicBezTo>
                    <a:pt x="102" y="2187"/>
                    <a:pt x="161" y="4104"/>
                    <a:pt x="221" y="6021"/>
                  </a:cubicBezTo>
                  <a:cubicBezTo>
                    <a:pt x="221" y="6172"/>
                    <a:pt x="333" y="6244"/>
                    <a:pt x="451" y="6244"/>
                  </a:cubicBezTo>
                  <a:cubicBezTo>
                    <a:pt x="585" y="6244"/>
                    <a:pt x="727" y="6151"/>
                    <a:pt x="721" y="5974"/>
                  </a:cubicBezTo>
                  <a:cubicBezTo>
                    <a:pt x="673" y="4057"/>
                    <a:pt x="614" y="2140"/>
                    <a:pt x="518" y="223"/>
                  </a:cubicBezTo>
                  <a:cubicBezTo>
                    <a:pt x="513" y="72"/>
                    <a:pt x="398"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5"/>
            <p:cNvSpPr/>
            <p:nvPr/>
          </p:nvSpPr>
          <p:spPr>
            <a:xfrm>
              <a:off x="8192075" y="4545550"/>
              <a:ext cx="97400" cy="128150"/>
            </a:xfrm>
            <a:custGeom>
              <a:avLst/>
              <a:gdLst/>
              <a:ahLst/>
              <a:cxnLst/>
              <a:rect l="l" t="t" r="r" b="b"/>
              <a:pathLst>
                <a:path w="3896" h="5126" extrusionOk="0">
                  <a:moveTo>
                    <a:pt x="1893" y="0"/>
                  </a:moveTo>
                  <a:cubicBezTo>
                    <a:pt x="1230" y="0"/>
                    <a:pt x="652" y="751"/>
                    <a:pt x="394" y="1278"/>
                  </a:cubicBezTo>
                  <a:cubicBezTo>
                    <a:pt x="60" y="1944"/>
                    <a:pt x="1" y="2718"/>
                    <a:pt x="215" y="3433"/>
                  </a:cubicBezTo>
                  <a:cubicBezTo>
                    <a:pt x="418" y="4099"/>
                    <a:pt x="906" y="4814"/>
                    <a:pt x="1584" y="5052"/>
                  </a:cubicBezTo>
                  <a:cubicBezTo>
                    <a:pt x="1734" y="5102"/>
                    <a:pt x="1883" y="5126"/>
                    <a:pt x="2030" y="5126"/>
                  </a:cubicBezTo>
                  <a:cubicBezTo>
                    <a:pt x="2748" y="5126"/>
                    <a:pt x="3409" y="4573"/>
                    <a:pt x="3775" y="3980"/>
                  </a:cubicBezTo>
                  <a:cubicBezTo>
                    <a:pt x="3895" y="3796"/>
                    <a:pt x="3725" y="3639"/>
                    <a:pt x="3549" y="3639"/>
                  </a:cubicBezTo>
                  <a:cubicBezTo>
                    <a:pt x="3464" y="3639"/>
                    <a:pt x="3377" y="3676"/>
                    <a:pt x="3323" y="3766"/>
                  </a:cubicBezTo>
                  <a:cubicBezTo>
                    <a:pt x="3045" y="4204"/>
                    <a:pt x="2540" y="4601"/>
                    <a:pt x="2032" y="4601"/>
                  </a:cubicBezTo>
                  <a:cubicBezTo>
                    <a:pt x="1822" y="4601"/>
                    <a:pt x="1612" y="4533"/>
                    <a:pt x="1418" y="4373"/>
                  </a:cubicBezTo>
                  <a:cubicBezTo>
                    <a:pt x="870" y="3921"/>
                    <a:pt x="572" y="3183"/>
                    <a:pt x="596" y="2492"/>
                  </a:cubicBezTo>
                  <a:cubicBezTo>
                    <a:pt x="620" y="1813"/>
                    <a:pt x="965" y="1111"/>
                    <a:pt x="1501" y="694"/>
                  </a:cubicBezTo>
                  <a:cubicBezTo>
                    <a:pt x="1619" y="601"/>
                    <a:pt x="1762" y="514"/>
                    <a:pt x="1907" y="514"/>
                  </a:cubicBezTo>
                  <a:cubicBezTo>
                    <a:pt x="1966" y="514"/>
                    <a:pt x="2026" y="529"/>
                    <a:pt x="2084" y="563"/>
                  </a:cubicBezTo>
                  <a:cubicBezTo>
                    <a:pt x="2239" y="659"/>
                    <a:pt x="2346" y="837"/>
                    <a:pt x="2442" y="968"/>
                  </a:cubicBezTo>
                  <a:cubicBezTo>
                    <a:pt x="2680" y="1301"/>
                    <a:pt x="2846" y="1671"/>
                    <a:pt x="2965" y="2063"/>
                  </a:cubicBezTo>
                  <a:cubicBezTo>
                    <a:pt x="3000" y="2177"/>
                    <a:pt x="3088" y="2225"/>
                    <a:pt x="3180" y="2225"/>
                  </a:cubicBezTo>
                  <a:cubicBezTo>
                    <a:pt x="3338" y="2225"/>
                    <a:pt x="3510" y="2081"/>
                    <a:pt x="3442" y="1885"/>
                  </a:cubicBezTo>
                  <a:cubicBezTo>
                    <a:pt x="3323" y="1492"/>
                    <a:pt x="3156" y="1123"/>
                    <a:pt x="2930" y="778"/>
                  </a:cubicBezTo>
                  <a:cubicBezTo>
                    <a:pt x="2727" y="468"/>
                    <a:pt x="2477" y="111"/>
                    <a:pt x="2108" y="27"/>
                  </a:cubicBezTo>
                  <a:cubicBezTo>
                    <a:pt x="2036" y="9"/>
                    <a:pt x="1964" y="0"/>
                    <a:pt x="1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5"/>
            <p:cNvSpPr/>
            <p:nvPr/>
          </p:nvSpPr>
          <p:spPr>
            <a:xfrm>
              <a:off x="8069750" y="4578950"/>
              <a:ext cx="89325" cy="15200"/>
            </a:xfrm>
            <a:custGeom>
              <a:avLst/>
              <a:gdLst/>
              <a:ahLst/>
              <a:cxnLst/>
              <a:rect l="l" t="t" r="r" b="b"/>
              <a:pathLst>
                <a:path w="3573" h="608" extrusionOk="0">
                  <a:moveTo>
                    <a:pt x="581" y="0"/>
                  </a:moveTo>
                  <a:cubicBezTo>
                    <a:pt x="394" y="0"/>
                    <a:pt x="191" y="16"/>
                    <a:pt x="84" y="192"/>
                  </a:cubicBezTo>
                  <a:cubicBezTo>
                    <a:pt x="0" y="299"/>
                    <a:pt x="0" y="454"/>
                    <a:pt x="108" y="549"/>
                  </a:cubicBezTo>
                  <a:cubicBezTo>
                    <a:pt x="151" y="587"/>
                    <a:pt x="214" y="607"/>
                    <a:pt x="278" y="607"/>
                  </a:cubicBezTo>
                  <a:cubicBezTo>
                    <a:pt x="354" y="607"/>
                    <a:pt x="431" y="578"/>
                    <a:pt x="477" y="513"/>
                  </a:cubicBezTo>
                  <a:lnTo>
                    <a:pt x="3239" y="513"/>
                  </a:lnTo>
                  <a:cubicBezTo>
                    <a:pt x="3572" y="513"/>
                    <a:pt x="3525" y="1"/>
                    <a:pt x="3203" y="1"/>
                  </a:cubicBezTo>
                  <a:lnTo>
                    <a:pt x="703" y="1"/>
                  </a:lnTo>
                  <a:cubicBezTo>
                    <a:pt x="664" y="1"/>
                    <a:pt x="623" y="0"/>
                    <a:pt x="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5"/>
            <p:cNvSpPr/>
            <p:nvPr/>
          </p:nvSpPr>
          <p:spPr>
            <a:xfrm>
              <a:off x="8070050" y="4627175"/>
              <a:ext cx="82150" cy="14050"/>
            </a:xfrm>
            <a:custGeom>
              <a:avLst/>
              <a:gdLst/>
              <a:ahLst/>
              <a:cxnLst/>
              <a:rect l="l" t="t" r="r" b="b"/>
              <a:pathLst>
                <a:path w="3286" h="562" extrusionOk="0">
                  <a:moveTo>
                    <a:pt x="250" y="1"/>
                  </a:moveTo>
                  <a:cubicBezTo>
                    <a:pt x="107" y="1"/>
                    <a:pt x="0" y="156"/>
                    <a:pt x="12" y="275"/>
                  </a:cubicBezTo>
                  <a:cubicBezTo>
                    <a:pt x="24" y="430"/>
                    <a:pt x="155" y="513"/>
                    <a:pt x="286" y="513"/>
                  </a:cubicBezTo>
                  <a:cubicBezTo>
                    <a:pt x="1203" y="525"/>
                    <a:pt x="2120" y="549"/>
                    <a:pt x="3036" y="561"/>
                  </a:cubicBezTo>
                  <a:cubicBezTo>
                    <a:pt x="3042" y="561"/>
                    <a:pt x="3047" y="561"/>
                    <a:pt x="3052" y="561"/>
                  </a:cubicBezTo>
                  <a:cubicBezTo>
                    <a:pt x="3187" y="561"/>
                    <a:pt x="3286" y="413"/>
                    <a:pt x="3274" y="287"/>
                  </a:cubicBezTo>
                  <a:cubicBezTo>
                    <a:pt x="3263" y="144"/>
                    <a:pt x="3132" y="60"/>
                    <a:pt x="3001" y="60"/>
                  </a:cubicBezTo>
                  <a:cubicBezTo>
                    <a:pt x="2084" y="37"/>
                    <a:pt x="1167" y="25"/>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5"/>
            <p:cNvSpPr/>
            <p:nvPr/>
          </p:nvSpPr>
          <p:spPr>
            <a:xfrm>
              <a:off x="7914075" y="4542550"/>
              <a:ext cx="102325" cy="131725"/>
            </a:xfrm>
            <a:custGeom>
              <a:avLst/>
              <a:gdLst/>
              <a:ahLst/>
              <a:cxnLst/>
              <a:rect l="l" t="t" r="r" b="b"/>
              <a:pathLst>
                <a:path w="4093" h="5269" extrusionOk="0">
                  <a:moveTo>
                    <a:pt x="2443" y="1"/>
                  </a:moveTo>
                  <a:cubicBezTo>
                    <a:pt x="1810" y="1"/>
                    <a:pt x="1307" y="545"/>
                    <a:pt x="1001" y="1052"/>
                  </a:cubicBezTo>
                  <a:cubicBezTo>
                    <a:pt x="274" y="2231"/>
                    <a:pt x="0" y="4338"/>
                    <a:pt x="1465" y="5100"/>
                  </a:cubicBezTo>
                  <a:cubicBezTo>
                    <a:pt x="1685" y="5217"/>
                    <a:pt x="1905" y="5269"/>
                    <a:pt x="2120" y="5269"/>
                  </a:cubicBezTo>
                  <a:cubicBezTo>
                    <a:pt x="2672" y="5269"/>
                    <a:pt x="3190" y="4930"/>
                    <a:pt x="3584" y="4493"/>
                  </a:cubicBezTo>
                  <a:cubicBezTo>
                    <a:pt x="3745" y="4306"/>
                    <a:pt x="3564" y="4071"/>
                    <a:pt x="3373" y="4071"/>
                  </a:cubicBezTo>
                  <a:cubicBezTo>
                    <a:pt x="3310" y="4071"/>
                    <a:pt x="3245" y="4097"/>
                    <a:pt x="3191" y="4160"/>
                  </a:cubicBezTo>
                  <a:cubicBezTo>
                    <a:pt x="2965" y="4422"/>
                    <a:pt x="2679" y="4684"/>
                    <a:pt x="2334" y="4755"/>
                  </a:cubicBezTo>
                  <a:cubicBezTo>
                    <a:pt x="2283" y="4764"/>
                    <a:pt x="2231" y="4769"/>
                    <a:pt x="2180" y="4769"/>
                  </a:cubicBezTo>
                  <a:cubicBezTo>
                    <a:pt x="1897" y="4769"/>
                    <a:pt x="1619" y="4637"/>
                    <a:pt x="1417" y="4446"/>
                  </a:cubicBezTo>
                  <a:cubicBezTo>
                    <a:pt x="870" y="3934"/>
                    <a:pt x="858" y="3076"/>
                    <a:pt x="1001" y="2398"/>
                  </a:cubicBezTo>
                  <a:cubicBezTo>
                    <a:pt x="1143" y="1755"/>
                    <a:pt x="1501" y="874"/>
                    <a:pt x="2155" y="588"/>
                  </a:cubicBezTo>
                  <a:cubicBezTo>
                    <a:pt x="2269" y="537"/>
                    <a:pt x="2374" y="513"/>
                    <a:pt x="2473" y="513"/>
                  </a:cubicBezTo>
                  <a:cubicBezTo>
                    <a:pt x="3057" y="513"/>
                    <a:pt x="3385" y="1325"/>
                    <a:pt x="3548" y="1814"/>
                  </a:cubicBezTo>
                  <a:cubicBezTo>
                    <a:pt x="3588" y="1928"/>
                    <a:pt x="3676" y="1976"/>
                    <a:pt x="3768" y="1976"/>
                  </a:cubicBezTo>
                  <a:cubicBezTo>
                    <a:pt x="3926" y="1976"/>
                    <a:pt x="4093" y="1832"/>
                    <a:pt x="4025" y="1636"/>
                  </a:cubicBezTo>
                  <a:cubicBezTo>
                    <a:pt x="3798" y="957"/>
                    <a:pt x="3465" y="207"/>
                    <a:pt x="2691" y="28"/>
                  </a:cubicBezTo>
                  <a:cubicBezTo>
                    <a:pt x="2607" y="10"/>
                    <a:pt x="2524" y="1"/>
                    <a:pt x="2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5"/>
            <p:cNvSpPr/>
            <p:nvPr/>
          </p:nvSpPr>
          <p:spPr>
            <a:xfrm>
              <a:off x="7869225" y="4702250"/>
              <a:ext cx="69275" cy="87050"/>
            </a:xfrm>
            <a:custGeom>
              <a:avLst/>
              <a:gdLst/>
              <a:ahLst/>
              <a:cxnLst/>
              <a:rect l="l" t="t" r="r" b="b"/>
              <a:pathLst>
                <a:path w="2771" h="3482" extrusionOk="0">
                  <a:moveTo>
                    <a:pt x="2477" y="1"/>
                  </a:moveTo>
                  <a:cubicBezTo>
                    <a:pt x="2376" y="1"/>
                    <a:pt x="2289" y="63"/>
                    <a:pt x="2235" y="153"/>
                  </a:cubicBezTo>
                  <a:cubicBezTo>
                    <a:pt x="1592" y="1153"/>
                    <a:pt x="901" y="2118"/>
                    <a:pt x="151" y="3058"/>
                  </a:cubicBezTo>
                  <a:cubicBezTo>
                    <a:pt x="0" y="3254"/>
                    <a:pt x="180" y="3482"/>
                    <a:pt x="366" y="3482"/>
                  </a:cubicBezTo>
                  <a:cubicBezTo>
                    <a:pt x="429" y="3482"/>
                    <a:pt x="493" y="3455"/>
                    <a:pt x="544" y="3392"/>
                  </a:cubicBezTo>
                  <a:cubicBezTo>
                    <a:pt x="1318" y="2415"/>
                    <a:pt x="2033" y="1403"/>
                    <a:pt x="2699" y="367"/>
                  </a:cubicBezTo>
                  <a:cubicBezTo>
                    <a:pt x="2771" y="248"/>
                    <a:pt x="2687" y="82"/>
                    <a:pt x="2580" y="22"/>
                  </a:cubicBezTo>
                  <a:cubicBezTo>
                    <a:pt x="2545" y="7"/>
                    <a:pt x="2510" y="1"/>
                    <a:pt x="2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5"/>
            <p:cNvSpPr/>
            <p:nvPr/>
          </p:nvSpPr>
          <p:spPr>
            <a:xfrm>
              <a:off x="7839625" y="4448250"/>
              <a:ext cx="82375" cy="98025"/>
            </a:xfrm>
            <a:custGeom>
              <a:avLst/>
              <a:gdLst/>
              <a:ahLst/>
              <a:cxnLst/>
              <a:rect l="l" t="t" r="r" b="b"/>
              <a:pathLst>
                <a:path w="3295" h="3921" extrusionOk="0">
                  <a:moveTo>
                    <a:pt x="375" y="1"/>
                  </a:moveTo>
                  <a:cubicBezTo>
                    <a:pt x="185" y="1"/>
                    <a:pt x="1" y="202"/>
                    <a:pt x="157" y="383"/>
                  </a:cubicBezTo>
                  <a:cubicBezTo>
                    <a:pt x="1073" y="1479"/>
                    <a:pt x="1943" y="2622"/>
                    <a:pt x="2740" y="3812"/>
                  </a:cubicBezTo>
                  <a:cubicBezTo>
                    <a:pt x="2794" y="3889"/>
                    <a:pt x="2865" y="3921"/>
                    <a:pt x="2936" y="3921"/>
                  </a:cubicBezTo>
                  <a:cubicBezTo>
                    <a:pt x="3117" y="3921"/>
                    <a:pt x="3294" y="3712"/>
                    <a:pt x="3157" y="3515"/>
                  </a:cubicBezTo>
                  <a:cubicBezTo>
                    <a:pt x="2359" y="2324"/>
                    <a:pt x="1502" y="1181"/>
                    <a:pt x="573" y="98"/>
                  </a:cubicBezTo>
                  <a:cubicBezTo>
                    <a:pt x="518" y="29"/>
                    <a:pt x="44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5"/>
            <p:cNvSpPr/>
            <p:nvPr/>
          </p:nvSpPr>
          <p:spPr>
            <a:xfrm>
              <a:off x="7717325" y="4338425"/>
              <a:ext cx="15650" cy="135825"/>
            </a:xfrm>
            <a:custGeom>
              <a:avLst/>
              <a:gdLst/>
              <a:ahLst/>
              <a:cxnLst/>
              <a:rect l="l" t="t" r="r" b="b"/>
              <a:pathLst>
                <a:path w="626" h="5433" extrusionOk="0">
                  <a:moveTo>
                    <a:pt x="279" y="1"/>
                  </a:moveTo>
                  <a:cubicBezTo>
                    <a:pt x="144" y="1"/>
                    <a:pt x="0" y="97"/>
                    <a:pt x="0" y="276"/>
                  </a:cubicBezTo>
                  <a:cubicBezTo>
                    <a:pt x="12" y="1919"/>
                    <a:pt x="48" y="3562"/>
                    <a:pt x="108" y="5205"/>
                  </a:cubicBezTo>
                  <a:cubicBezTo>
                    <a:pt x="113" y="5360"/>
                    <a:pt x="226" y="5432"/>
                    <a:pt x="345" y="5432"/>
                  </a:cubicBezTo>
                  <a:cubicBezTo>
                    <a:pt x="482" y="5432"/>
                    <a:pt x="626" y="5336"/>
                    <a:pt x="619" y="5157"/>
                  </a:cubicBezTo>
                  <a:cubicBezTo>
                    <a:pt x="548" y="3514"/>
                    <a:pt x="524" y="1871"/>
                    <a:pt x="512" y="228"/>
                  </a:cubicBezTo>
                  <a:cubicBezTo>
                    <a:pt x="507" y="73"/>
                    <a:pt x="396"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5"/>
            <p:cNvSpPr/>
            <p:nvPr/>
          </p:nvSpPr>
          <p:spPr>
            <a:xfrm>
              <a:off x="7721500" y="4329125"/>
              <a:ext cx="76075" cy="128475"/>
            </a:xfrm>
            <a:custGeom>
              <a:avLst/>
              <a:gdLst/>
              <a:ahLst/>
              <a:cxnLst/>
              <a:rect l="l" t="t" r="r" b="b"/>
              <a:pathLst>
                <a:path w="3043" h="5139" extrusionOk="0">
                  <a:moveTo>
                    <a:pt x="2435" y="1"/>
                  </a:moveTo>
                  <a:cubicBezTo>
                    <a:pt x="2298" y="1"/>
                    <a:pt x="2160" y="94"/>
                    <a:pt x="2179" y="267"/>
                  </a:cubicBezTo>
                  <a:cubicBezTo>
                    <a:pt x="2250" y="1160"/>
                    <a:pt x="2322" y="2053"/>
                    <a:pt x="2393" y="2946"/>
                  </a:cubicBezTo>
                  <a:cubicBezTo>
                    <a:pt x="1679" y="2969"/>
                    <a:pt x="964" y="2993"/>
                    <a:pt x="250" y="3017"/>
                  </a:cubicBezTo>
                  <a:cubicBezTo>
                    <a:pt x="107" y="3017"/>
                    <a:pt x="0" y="3160"/>
                    <a:pt x="12" y="3291"/>
                  </a:cubicBezTo>
                  <a:cubicBezTo>
                    <a:pt x="24" y="3434"/>
                    <a:pt x="155" y="3529"/>
                    <a:pt x="298" y="3529"/>
                  </a:cubicBezTo>
                  <a:cubicBezTo>
                    <a:pt x="1000" y="3505"/>
                    <a:pt x="1715" y="3481"/>
                    <a:pt x="2429" y="3458"/>
                  </a:cubicBezTo>
                  <a:cubicBezTo>
                    <a:pt x="2453" y="3946"/>
                    <a:pt x="2488" y="4434"/>
                    <a:pt x="2524" y="4910"/>
                  </a:cubicBezTo>
                  <a:cubicBezTo>
                    <a:pt x="2530" y="5066"/>
                    <a:pt x="2645" y="5139"/>
                    <a:pt x="2765" y="5139"/>
                  </a:cubicBezTo>
                  <a:cubicBezTo>
                    <a:pt x="2901" y="5139"/>
                    <a:pt x="3042" y="5045"/>
                    <a:pt x="3036" y="4874"/>
                  </a:cubicBezTo>
                  <a:cubicBezTo>
                    <a:pt x="2941" y="3315"/>
                    <a:pt x="2822" y="1767"/>
                    <a:pt x="2679" y="219"/>
                  </a:cubicBezTo>
                  <a:cubicBezTo>
                    <a:pt x="2668" y="70"/>
                    <a:pt x="2552" y="1"/>
                    <a:pt x="2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5"/>
            <p:cNvSpPr/>
            <p:nvPr/>
          </p:nvSpPr>
          <p:spPr>
            <a:xfrm>
              <a:off x="7717600" y="4730850"/>
              <a:ext cx="18950" cy="135775"/>
            </a:xfrm>
            <a:custGeom>
              <a:avLst/>
              <a:gdLst/>
              <a:ahLst/>
              <a:cxnLst/>
              <a:rect l="l" t="t" r="r" b="b"/>
              <a:pathLst>
                <a:path w="758" h="5431" extrusionOk="0">
                  <a:moveTo>
                    <a:pt x="274" y="1"/>
                  </a:moveTo>
                  <a:cubicBezTo>
                    <a:pt x="139" y="1"/>
                    <a:pt x="1" y="94"/>
                    <a:pt x="13" y="271"/>
                  </a:cubicBezTo>
                  <a:cubicBezTo>
                    <a:pt x="85" y="1914"/>
                    <a:pt x="168" y="3557"/>
                    <a:pt x="239" y="5212"/>
                  </a:cubicBezTo>
                  <a:cubicBezTo>
                    <a:pt x="245" y="5361"/>
                    <a:pt x="358" y="5431"/>
                    <a:pt x="476" y="5431"/>
                  </a:cubicBezTo>
                  <a:cubicBezTo>
                    <a:pt x="613" y="5431"/>
                    <a:pt x="758" y="5337"/>
                    <a:pt x="751" y="5165"/>
                  </a:cubicBezTo>
                  <a:cubicBezTo>
                    <a:pt x="668" y="3522"/>
                    <a:pt x="597" y="1879"/>
                    <a:pt x="513" y="224"/>
                  </a:cubicBezTo>
                  <a:cubicBezTo>
                    <a:pt x="508" y="73"/>
                    <a:pt x="392"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5"/>
            <p:cNvSpPr/>
            <p:nvPr/>
          </p:nvSpPr>
          <p:spPr>
            <a:xfrm>
              <a:off x="7721575" y="4735725"/>
              <a:ext cx="77650" cy="124900"/>
            </a:xfrm>
            <a:custGeom>
              <a:avLst/>
              <a:gdLst/>
              <a:ahLst/>
              <a:cxnLst/>
              <a:rect l="l" t="t" r="r" b="b"/>
              <a:pathLst>
                <a:path w="3106" h="4996" extrusionOk="0">
                  <a:moveTo>
                    <a:pt x="2398" y="0"/>
                  </a:moveTo>
                  <a:cubicBezTo>
                    <a:pt x="2260" y="0"/>
                    <a:pt x="2121" y="94"/>
                    <a:pt x="2140" y="267"/>
                  </a:cubicBezTo>
                  <a:lnTo>
                    <a:pt x="2390" y="2803"/>
                  </a:lnTo>
                  <a:cubicBezTo>
                    <a:pt x="2113" y="2832"/>
                    <a:pt x="1835" y="2848"/>
                    <a:pt x="1559" y="2848"/>
                  </a:cubicBezTo>
                  <a:cubicBezTo>
                    <a:pt x="1171" y="2848"/>
                    <a:pt x="784" y="2818"/>
                    <a:pt x="402" y="2755"/>
                  </a:cubicBezTo>
                  <a:cubicBezTo>
                    <a:pt x="387" y="2753"/>
                    <a:pt x="373" y="2752"/>
                    <a:pt x="360" y="2752"/>
                  </a:cubicBezTo>
                  <a:cubicBezTo>
                    <a:pt x="73" y="2752"/>
                    <a:pt x="0" y="3210"/>
                    <a:pt x="319" y="3255"/>
                  </a:cubicBezTo>
                  <a:cubicBezTo>
                    <a:pt x="728" y="3319"/>
                    <a:pt x="1150" y="3353"/>
                    <a:pt x="1572" y="3353"/>
                  </a:cubicBezTo>
                  <a:cubicBezTo>
                    <a:pt x="1862" y="3353"/>
                    <a:pt x="2152" y="3337"/>
                    <a:pt x="2438" y="3303"/>
                  </a:cubicBezTo>
                  <a:cubicBezTo>
                    <a:pt x="2485" y="3791"/>
                    <a:pt x="2533" y="4279"/>
                    <a:pt x="2581" y="4767"/>
                  </a:cubicBezTo>
                  <a:cubicBezTo>
                    <a:pt x="2592" y="4923"/>
                    <a:pt x="2710" y="4996"/>
                    <a:pt x="2830" y="4996"/>
                  </a:cubicBezTo>
                  <a:cubicBezTo>
                    <a:pt x="2967" y="4996"/>
                    <a:pt x="3105" y="4902"/>
                    <a:pt x="3093" y="4732"/>
                  </a:cubicBezTo>
                  <a:cubicBezTo>
                    <a:pt x="2938" y="3231"/>
                    <a:pt x="2795" y="1731"/>
                    <a:pt x="2652" y="219"/>
                  </a:cubicBezTo>
                  <a:cubicBezTo>
                    <a:pt x="2636" y="70"/>
                    <a:pt x="2517" y="0"/>
                    <a:pt x="2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35"/>
          <p:cNvGrpSpPr/>
          <p:nvPr/>
        </p:nvGrpSpPr>
        <p:grpSpPr>
          <a:xfrm>
            <a:off x="7229619" y="1017881"/>
            <a:ext cx="809675" cy="610575"/>
            <a:chOff x="7229619" y="1017881"/>
            <a:chExt cx="809675" cy="610575"/>
          </a:xfrm>
        </p:grpSpPr>
        <p:sp>
          <p:nvSpPr>
            <p:cNvPr id="1350" name="Google Shape;1350;p35"/>
            <p:cNvSpPr/>
            <p:nvPr/>
          </p:nvSpPr>
          <p:spPr>
            <a:xfrm rot="5400000">
              <a:off x="7233944" y="1258231"/>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5"/>
            <p:cNvSpPr/>
            <p:nvPr/>
          </p:nvSpPr>
          <p:spPr>
            <a:xfrm rot="5400000">
              <a:off x="7824381" y="1030394"/>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 name="Google Shape;1352;p35"/>
            <p:cNvGrpSpPr/>
            <p:nvPr/>
          </p:nvGrpSpPr>
          <p:grpSpPr>
            <a:xfrm>
              <a:off x="7656894" y="1382881"/>
              <a:ext cx="382400" cy="245575"/>
              <a:chOff x="2294431" y="5364581"/>
              <a:chExt cx="382400" cy="245575"/>
            </a:xfrm>
          </p:grpSpPr>
          <p:sp>
            <p:nvSpPr>
              <p:cNvPr id="1353" name="Google Shape;1353;p35"/>
              <p:cNvSpPr/>
              <p:nvPr/>
            </p:nvSpPr>
            <p:spPr>
              <a:xfrm rot="5400000">
                <a:off x="2381719" y="5397244"/>
                <a:ext cx="47350" cy="42125"/>
              </a:xfrm>
              <a:custGeom>
                <a:avLst/>
                <a:gdLst/>
                <a:ahLst/>
                <a:cxnLst/>
                <a:rect l="l" t="t" r="r" b="b"/>
                <a:pathLst>
                  <a:path w="1894" h="1685" extrusionOk="0">
                    <a:moveTo>
                      <a:pt x="1001" y="446"/>
                    </a:moveTo>
                    <a:cubicBezTo>
                      <a:pt x="1096" y="446"/>
                      <a:pt x="1191" y="470"/>
                      <a:pt x="1263" y="506"/>
                    </a:cubicBezTo>
                    <a:cubicBezTo>
                      <a:pt x="1370" y="577"/>
                      <a:pt x="1429" y="696"/>
                      <a:pt x="1441" y="863"/>
                    </a:cubicBezTo>
                    <a:cubicBezTo>
                      <a:pt x="1441" y="970"/>
                      <a:pt x="1417" y="1053"/>
                      <a:pt x="1358" y="1113"/>
                    </a:cubicBezTo>
                    <a:cubicBezTo>
                      <a:pt x="1282" y="1189"/>
                      <a:pt x="1141" y="1228"/>
                      <a:pt x="994" y="1228"/>
                    </a:cubicBezTo>
                    <a:cubicBezTo>
                      <a:pt x="750" y="1228"/>
                      <a:pt x="487" y="1121"/>
                      <a:pt x="465" y="899"/>
                    </a:cubicBezTo>
                    <a:cubicBezTo>
                      <a:pt x="465" y="791"/>
                      <a:pt x="489" y="696"/>
                      <a:pt x="560" y="625"/>
                    </a:cubicBezTo>
                    <a:cubicBezTo>
                      <a:pt x="655" y="518"/>
                      <a:pt x="822" y="446"/>
                      <a:pt x="1001" y="446"/>
                    </a:cubicBezTo>
                    <a:close/>
                    <a:moveTo>
                      <a:pt x="1004" y="1"/>
                    </a:moveTo>
                    <a:cubicBezTo>
                      <a:pt x="713" y="1"/>
                      <a:pt x="414" y="113"/>
                      <a:pt x="227" y="315"/>
                    </a:cubicBezTo>
                    <a:cubicBezTo>
                      <a:pt x="72" y="494"/>
                      <a:pt x="1" y="696"/>
                      <a:pt x="24" y="934"/>
                    </a:cubicBezTo>
                    <a:cubicBezTo>
                      <a:pt x="72" y="1422"/>
                      <a:pt x="548" y="1684"/>
                      <a:pt x="989" y="1684"/>
                    </a:cubicBezTo>
                    <a:cubicBezTo>
                      <a:pt x="1263" y="1684"/>
                      <a:pt x="1513" y="1589"/>
                      <a:pt x="1679" y="1422"/>
                    </a:cubicBezTo>
                    <a:cubicBezTo>
                      <a:pt x="1822" y="1280"/>
                      <a:pt x="1894" y="1077"/>
                      <a:pt x="1894" y="851"/>
                    </a:cubicBezTo>
                    <a:cubicBezTo>
                      <a:pt x="1882" y="530"/>
                      <a:pt x="1739" y="268"/>
                      <a:pt x="1489" y="125"/>
                    </a:cubicBezTo>
                    <a:cubicBezTo>
                      <a:pt x="1347" y="40"/>
                      <a:pt x="1177" y="1"/>
                      <a:pt x="1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5"/>
              <p:cNvSpPr/>
              <p:nvPr/>
            </p:nvSpPr>
            <p:spPr>
              <a:xfrm rot="5400000">
                <a:off x="2478694" y="5367844"/>
                <a:ext cx="71750" cy="65225"/>
              </a:xfrm>
              <a:custGeom>
                <a:avLst/>
                <a:gdLst/>
                <a:ahLst/>
                <a:cxnLst/>
                <a:rect l="l" t="t" r="r" b="b"/>
                <a:pathLst>
                  <a:path w="2870" h="2609" extrusionOk="0">
                    <a:moveTo>
                      <a:pt x="1548" y="453"/>
                    </a:moveTo>
                    <a:cubicBezTo>
                      <a:pt x="1869" y="501"/>
                      <a:pt x="2119" y="667"/>
                      <a:pt x="2262" y="941"/>
                    </a:cubicBezTo>
                    <a:cubicBezTo>
                      <a:pt x="2381" y="1144"/>
                      <a:pt x="2405" y="1382"/>
                      <a:pt x="2334" y="1596"/>
                    </a:cubicBezTo>
                    <a:cubicBezTo>
                      <a:pt x="2250" y="1810"/>
                      <a:pt x="2084" y="1977"/>
                      <a:pt x="1834" y="2084"/>
                    </a:cubicBezTo>
                    <a:cubicBezTo>
                      <a:pt x="1715" y="2132"/>
                      <a:pt x="1584" y="2168"/>
                      <a:pt x="1453" y="2168"/>
                    </a:cubicBezTo>
                    <a:cubicBezTo>
                      <a:pt x="1048" y="2156"/>
                      <a:pt x="679" y="1918"/>
                      <a:pt x="560" y="1560"/>
                    </a:cubicBezTo>
                    <a:cubicBezTo>
                      <a:pt x="476" y="1322"/>
                      <a:pt x="512" y="1084"/>
                      <a:pt x="655" y="870"/>
                    </a:cubicBezTo>
                    <a:cubicBezTo>
                      <a:pt x="834" y="608"/>
                      <a:pt x="1143" y="453"/>
                      <a:pt x="1441" y="453"/>
                    </a:cubicBezTo>
                    <a:close/>
                    <a:moveTo>
                      <a:pt x="1432" y="0"/>
                    </a:moveTo>
                    <a:cubicBezTo>
                      <a:pt x="981" y="0"/>
                      <a:pt x="549" y="239"/>
                      <a:pt x="286" y="608"/>
                    </a:cubicBezTo>
                    <a:cubicBezTo>
                      <a:pt x="60" y="941"/>
                      <a:pt x="0" y="1346"/>
                      <a:pt x="131" y="1715"/>
                    </a:cubicBezTo>
                    <a:cubicBezTo>
                      <a:pt x="322" y="2251"/>
                      <a:pt x="857" y="2608"/>
                      <a:pt x="1453" y="2608"/>
                    </a:cubicBezTo>
                    <a:cubicBezTo>
                      <a:pt x="1643" y="2608"/>
                      <a:pt x="1834" y="2572"/>
                      <a:pt x="2012" y="2501"/>
                    </a:cubicBezTo>
                    <a:cubicBezTo>
                      <a:pt x="2477" y="2299"/>
                      <a:pt x="2667" y="1977"/>
                      <a:pt x="2750" y="1739"/>
                    </a:cubicBezTo>
                    <a:cubicBezTo>
                      <a:pt x="2869" y="1418"/>
                      <a:pt x="2834" y="1048"/>
                      <a:pt x="2667" y="727"/>
                    </a:cubicBezTo>
                    <a:cubicBezTo>
                      <a:pt x="2453" y="334"/>
                      <a:pt x="2072" y="72"/>
                      <a:pt x="1607" y="13"/>
                    </a:cubicBezTo>
                    <a:cubicBezTo>
                      <a:pt x="1549" y="4"/>
                      <a:pt x="1490" y="0"/>
                      <a:pt x="14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5"/>
              <p:cNvSpPr/>
              <p:nvPr/>
            </p:nvSpPr>
            <p:spPr>
              <a:xfrm rot="5400000">
                <a:off x="2621656" y="5554981"/>
                <a:ext cx="56875" cy="53475"/>
              </a:xfrm>
              <a:custGeom>
                <a:avLst/>
                <a:gdLst/>
                <a:ahLst/>
                <a:cxnLst/>
                <a:rect l="l" t="t" r="r" b="b"/>
                <a:pathLst>
                  <a:path w="2275" h="2139" extrusionOk="0">
                    <a:moveTo>
                      <a:pt x="1025" y="448"/>
                    </a:moveTo>
                    <a:cubicBezTo>
                      <a:pt x="1215" y="448"/>
                      <a:pt x="1441" y="603"/>
                      <a:pt x="1584" y="817"/>
                    </a:cubicBezTo>
                    <a:cubicBezTo>
                      <a:pt x="1632" y="889"/>
                      <a:pt x="1870" y="1281"/>
                      <a:pt x="1560" y="1520"/>
                    </a:cubicBezTo>
                    <a:cubicBezTo>
                      <a:pt x="1417" y="1639"/>
                      <a:pt x="1275" y="1698"/>
                      <a:pt x="1144" y="1698"/>
                    </a:cubicBezTo>
                    <a:cubicBezTo>
                      <a:pt x="846" y="1698"/>
                      <a:pt x="620" y="1436"/>
                      <a:pt x="560" y="1174"/>
                    </a:cubicBezTo>
                    <a:cubicBezTo>
                      <a:pt x="525" y="1043"/>
                      <a:pt x="477" y="698"/>
                      <a:pt x="858" y="496"/>
                    </a:cubicBezTo>
                    <a:cubicBezTo>
                      <a:pt x="906" y="460"/>
                      <a:pt x="965" y="448"/>
                      <a:pt x="1025" y="448"/>
                    </a:cubicBezTo>
                    <a:close/>
                    <a:moveTo>
                      <a:pt x="1010" y="1"/>
                    </a:moveTo>
                    <a:cubicBezTo>
                      <a:pt x="881" y="1"/>
                      <a:pt x="756" y="30"/>
                      <a:pt x="644" y="91"/>
                    </a:cubicBezTo>
                    <a:cubicBezTo>
                      <a:pt x="191" y="341"/>
                      <a:pt x="1" y="793"/>
                      <a:pt x="120" y="1293"/>
                    </a:cubicBezTo>
                    <a:cubicBezTo>
                      <a:pt x="251" y="1793"/>
                      <a:pt x="667" y="2139"/>
                      <a:pt x="1144" y="2139"/>
                    </a:cubicBezTo>
                    <a:cubicBezTo>
                      <a:pt x="1382" y="2139"/>
                      <a:pt x="1620" y="2055"/>
                      <a:pt x="1834" y="1877"/>
                    </a:cubicBezTo>
                    <a:cubicBezTo>
                      <a:pt x="2227" y="1567"/>
                      <a:pt x="2275" y="1043"/>
                      <a:pt x="1965" y="567"/>
                    </a:cubicBezTo>
                    <a:cubicBezTo>
                      <a:pt x="1731" y="211"/>
                      <a:pt x="1357"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5"/>
              <p:cNvSpPr/>
              <p:nvPr/>
            </p:nvSpPr>
            <p:spPr>
              <a:xfrm rot="5400000">
                <a:off x="2290131" y="5426031"/>
                <a:ext cx="108650" cy="100050"/>
              </a:xfrm>
              <a:custGeom>
                <a:avLst/>
                <a:gdLst/>
                <a:ahLst/>
                <a:cxnLst/>
                <a:rect l="l" t="t" r="r" b="b"/>
                <a:pathLst>
                  <a:path w="4346" h="4002" extrusionOk="0">
                    <a:moveTo>
                      <a:pt x="2167" y="453"/>
                    </a:moveTo>
                    <a:cubicBezTo>
                      <a:pt x="2953" y="453"/>
                      <a:pt x="3893" y="1132"/>
                      <a:pt x="3893" y="1977"/>
                    </a:cubicBezTo>
                    <a:cubicBezTo>
                      <a:pt x="3893" y="3132"/>
                      <a:pt x="3143" y="3549"/>
                      <a:pt x="2500" y="3549"/>
                    </a:cubicBezTo>
                    <a:cubicBezTo>
                      <a:pt x="1953" y="3549"/>
                      <a:pt x="1226" y="3251"/>
                      <a:pt x="822" y="2429"/>
                    </a:cubicBezTo>
                    <a:cubicBezTo>
                      <a:pt x="512" y="1787"/>
                      <a:pt x="929" y="1036"/>
                      <a:pt x="1465" y="667"/>
                    </a:cubicBezTo>
                    <a:cubicBezTo>
                      <a:pt x="1667" y="524"/>
                      <a:pt x="1905" y="453"/>
                      <a:pt x="2167" y="453"/>
                    </a:cubicBezTo>
                    <a:close/>
                    <a:moveTo>
                      <a:pt x="2167" y="1"/>
                    </a:moveTo>
                    <a:cubicBezTo>
                      <a:pt x="1810" y="1"/>
                      <a:pt x="1488" y="108"/>
                      <a:pt x="1215" y="286"/>
                    </a:cubicBezTo>
                    <a:cubicBezTo>
                      <a:pt x="500" y="786"/>
                      <a:pt x="0" y="1739"/>
                      <a:pt x="417" y="2620"/>
                    </a:cubicBezTo>
                    <a:cubicBezTo>
                      <a:pt x="834" y="3477"/>
                      <a:pt x="1619" y="4001"/>
                      <a:pt x="2500" y="4001"/>
                    </a:cubicBezTo>
                    <a:cubicBezTo>
                      <a:pt x="3417" y="4001"/>
                      <a:pt x="4346" y="3370"/>
                      <a:pt x="4346" y="1977"/>
                    </a:cubicBezTo>
                    <a:cubicBezTo>
                      <a:pt x="4346" y="846"/>
                      <a:pt x="3191"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60"/>
        <p:cNvGrpSpPr/>
        <p:nvPr/>
      </p:nvGrpSpPr>
      <p:grpSpPr>
        <a:xfrm>
          <a:off x="0" y="0"/>
          <a:ext cx="0" cy="0"/>
          <a:chOff x="0" y="0"/>
          <a:chExt cx="0" cy="0"/>
        </a:xfrm>
      </p:grpSpPr>
      <p:sp>
        <p:nvSpPr>
          <p:cNvPr id="1361" name="Google Shape;1361;p36"/>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Graph</a:t>
            </a:r>
            <a:endParaRPr/>
          </a:p>
        </p:txBody>
      </p:sp>
      <p:pic>
        <p:nvPicPr>
          <p:cNvPr id="1362" name="Google Shape;1362;p36" title="Chart">
            <a:hlinkClick r:id="rId3"/>
          </p:cNvPr>
          <p:cNvPicPr preferRelativeResize="0"/>
          <p:nvPr/>
        </p:nvPicPr>
        <p:blipFill>
          <a:blip r:embed="rId4">
            <a:alphaModFix/>
          </a:blip>
          <a:stretch>
            <a:fillRect/>
          </a:stretch>
        </p:blipFill>
        <p:spPr>
          <a:xfrm>
            <a:off x="2714525" y="1280275"/>
            <a:ext cx="4830676" cy="2985599"/>
          </a:xfrm>
          <a:prstGeom prst="rect">
            <a:avLst/>
          </a:prstGeom>
          <a:noFill/>
          <a:ln>
            <a:noFill/>
          </a:ln>
        </p:spPr>
      </p:pic>
      <p:cxnSp>
        <p:nvCxnSpPr>
          <p:cNvPr id="1363" name="Google Shape;1363;p36"/>
          <p:cNvCxnSpPr/>
          <p:nvPr/>
        </p:nvCxnSpPr>
        <p:spPr>
          <a:xfrm>
            <a:off x="2859975" y="1430125"/>
            <a:ext cx="0" cy="2493600"/>
          </a:xfrm>
          <a:prstGeom prst="straightConnector1">
            <a:avLst/>
          </a:prstGeom>
          <a:noFill/>
          <a:ln w="28575" cap="flat" cmpd="sng">
            <a:solidFill>
              <a:schemeClr val="lt1"/>
            </a:solidFill>
            <a:prstDash val="solid"/>
            <a:round/>
            <a:headEnd type="none" w="med" len="med"/>
            <a:tailEnd type="none" w="med" len="med"/>
          </a:ln>
        </p:spPr>
      </p:cxnSp>
      <p:sp>
        <p:nvSpPr>
          <p:cNvPr id="1364" name="Google Shape;1364;p36"/>
          <p:cNvSpPr txBox="1"/>
          <p:nvPr/>
        </p:nvSpPr>
        <p:spPr>
          <a:xfrm>
            <a:off x="1516525" y="1630550"/>
            <a:ext cx="1256400" cy="371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Love Ya Like A Sister"/>
                <a:ea typeface="Love Ya Like A Sister"/>
                <a:cs typeface="Love Ya Like A Sister"/>
                <a:sym typeface="Love Ya Like A Sister"/>
              </a:rPr>
              <a:t>Mercury</a:t>
            </a:r>
            <a:endParaRPr sz="1600">
              <a:solidFill>
                <a:schemeClr val="lt1"/>
              </a:solidFill>
              <a:latin typeface="Love Ya Like A Sister"/>
              <a:ea typeface="Love Ya Like A Sister"/>
              <a:cs typeface="Love Ya Like A Sister"/>
              <a:sym typeface="Love Ya Like A Sister"/>
            </a:endParaRPr>
          </a:p>
        </p:txBody>
      </p:sp>
      <p:sp>
        <p:nvSpPr>
          <p:cNvPr id="1365" name="Google Shape;1365;p36"/>
          <p:cNvSpPr txBox="1"/>
          <p:nvPr/>
        </p:nvSpPr>
        <p:spPr>
          <a:xfrm>
            <a:off x="1516525" y="2207475"/>
            <a:ext cx="1256400" cy="371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Love Ya Like A Sister"/>
                <a:ea typeface="Love Ya Like A Sister"/>
                <a:cs typeface="Love Ya Like A Sister"/>
                <a:sym typeface="Love Ya Like A Sister"/>
              </a:rPr>
              <a:t>Jupiter</a:t>
            </a:r>
            <a:endParaRPr sz="1600">
              <a:solidFill>
                <a:schemeClr val="lt1"/>
              </a:solidFill>
              <a:latin typeface="Love Ya Like A Sister"/>
              <a:ea typeface="Love Ya Like A Sister"/>
              <a:cs typeface="Love Ya Like A Sister"/>
              <a:sym typeface="Love Ya Like A Sister"/>
            </a:endParaRPr>
          </a:p>
        </p:txBody>
      </p:sp>
      <p:sp>
        <p:nvSpPr>
          <p:cNvPr id="1366" name="Google Shape;1366;p36"/>
          <p:cNvSpPr txBox="1"/>
          <p:nvPr/>
        </p:nvSpPr>
        <p:spPr>
          <a:xfrm>
            <a:off x="1516525" y="2784400"/>
            <a:ext cx="1256400" cy="371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Love Ya Like A Sister"/>
                <a:ea typeface="Love Ya Like A Sister"/>
                <a:cs typeface="Love Ya Like A Sister"/>
                <a:sym typeface="Love Ya Like A Sister"/>
              </a:rPr>
              <a:t>Saturn</a:t>
            </a:r>
            <a:endParaRPr sz="1600">
              <a:solidFill>
                <a:schemeClr val="lt1"/>
              </a:solidFill>
              <a:latin typeface="Love Ya Like A Sister"/>
              <a:ea typeface="Love Ya Like A Sister"/>
              <a:cs typeface="Love Ya Like A Sister"/>
              <a:sym typeface="Love Ya Like A Sister"/>
            </a:endParaRPr>
          </a:p>
        </p:txBody>
      </p:sp>
      <p:sp>
        <p:nvSpPr>
          <p:cNvPr id="1367" name="Google Shape;1367;p36"/>
          <p:cNvSpPr txBox="1"/>
          <p:nvPr/>
        </p:nvSpPr>
        <p:spPr>
          <a:xfrm>
            <a:off x="1516525" y="3361325"/>
            <a:ext cx="1256400" cy="371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Love Ya Like A Sister"/>
                <a:ea typeface="Love Ya Like A Sister"/>
                <a:cs typeface="Love Ya Like A Sister"/>
                <a:sym typeface="Love Ya Like A Sister"/>
              </a:rPr>
              <a:t>Venus</a:t>
            </a:r>
            <a:endParaRPr sz="1600">
              <a:solidFill>
                <a:schemeClr val="lt1"/>
              </a:solidFill>
              <a:latin typeface="Love Ya Like A Sister"/>
              <a:ea typeface="Love Ya Like A Sister"/>
              <a:cs typeface="Love Ya Like A Sister"/>
              <a:sym typeface="Love Ya Like A Sister"/>
            </a:endParaRPr>
          </a:p>
        </p:txBody>
      </p:sp>
      <p:grpSp>
        <p:nvGrpSpPr>
          <p:cNvPr id="1368" name="Google Shape;1368;p36"/>
          <p:cNvGrpSpPr/>
          <p:nvPr/>
        </p:nvGrpSpPr>
        <p:grpSpPr>
          <a:xfrm rot="726627">
            <a:off x="467586" y="4105238"/>
            <a:ext cx="727774" cy="802318"/>
            <a:chOff x="12792950" y="2474800"/>
            <a:chExt cx="771525" cy="850550"/>
          </a:xfrm>
        </p:grpSpPr>
        <p:sp>
          <p:nvSpPr>
            <p:cNvPr id="1369" name="Google Shape;1369;p36"/>
            <p:cNvSpPr/>
            <p:nvPr/>
          </p:nvSpPr>
          <p:spPr>
            <a:xfrm>
              <a:off x="12792950" y="2621125"/>
              <a:ext cx="529550" cy="704225"/>
            </a:xfrm>
            <a:custGeom>
              <a:avLst/>
              <a:gdLst/>
              <a:ahLst/>
              <a:cxnLst/>
              <a:rect l="l" t="t" r="r" b="b"/>
              <a:pathLst>
                <a:path w="21182" h="28169" extrusionOk="0">
                  <a:moveTo>
                    <a:pt x="15384" y="15223"/>
                  </a:moveTo>
                  <a:cubicBezTo>
                    <a:pt x="15348" y="15223"/>
                    <a:pt x="15312" y="15235"/>
                    <a:pt x="15288" y="15259"/>
                  </a:cubicBezTo>
                  <a:cubicBezTo>
                    <a:pt x="15253" y="15271"/>
                    <a:pt x="15229" y="15283"/>
                    <a:pt x="15205" y="15318"/>
                  </a:cubicBezTo>
                  <a:cubicBezTo>
                    <a:pt x="15181" y="15342"/>
                    <a:pt x="15169" y="15366"/>
                    <a:pt x="15157" y="15402"/>
                  </a:cubicBezTo>
                  <a:cubicBezTo>
                    <a:pt x="15146" y="15425"/>
                    <a:pt x="15146" y="15461"/>
                    <a:pt x="15146" y="15497"/>
                  </a:cubicBezTo>
                  <a:lnTo>
                    <a:pt x="15169" y="15568"/>
                  </a:lnTo>
                  <a:cubicBezTo>
                    <a:pt x="15181" y="15604"/>
                    <a:pt x="15205" y="15640"/>
                    <a:pt x="15241" y="15676"/>
                  </a:cubicBezTo>
                  <a:cubicBezTo>
                    <a:pt x="15253" y="15687"/>
                    <a:pt x="15276" y="15699"/>
                    <a:pt x="15300" y="15711"/>
                  </a:cubicBezTo>
                  <a:cubicBezTo>
                    <a:pt x="15336" y="15723"/>
                    <a:pt x="15384" y="15735"/>
                    <a:pt x="15431" y="15735"/>
                  </a:cubicBezTo>
                  <a:lnTo>
                    <a:pt x="15467" y="15735"/>
                  </a:lnTo>
                  <a:cubicBezTo>
                    <a:pt x="15503" y="15735"/>
                    <a:pt x="15527" y="15723"/>
                    <a:pt x="15562" y="15699"/>
                  </a:cubicBezTo>
                  <a:cubicBezTo>
                    <a:pt x="15586" y="15687"/>
                    <a:pt x="15610" y="15664"/>
                    <a:pt x="15634" y="15640"/>
                  </a:cubicBezTo>
                  <a:cubicBezTo>
                    <a:pt x="15657" y="15616"/>
                    <a:pt x="15669" y="15592"/>
                    <a:pt x="15681" y="15556"/>
                  </a:cubicBezTo>
                  <a:cubicBezTo>
                    <a:pt x="15693" y="15521"/>
                    <a:pt x="15693" y="15485"/>
                    <a:pt x="15693" y="15449"/>
                  </a:cubicBezTo>
                  <a:cubicBezTo>
                    <a:pt x="15693" y="15437"/>
                    <a:pt x="15681" y="15414"/>
                    <a:pt x="15681" y="15390"/>
                  </a:cubicBezTo>
                  <a:cubicBezTo>
                    <a:pt x="15669" y="15342"/>
                    <a:pt x="15634" y="15306"/>
                    <a:pt x="15610" y="15283"/>
                  </a:cubicBezTo>
                  <a:cubicBezTo>
                    <a:pt x="15586" y="15271"/>
                    <a:pt x="15562" y="15259"/>
                    <a:pt x="15550" y="15247"/>
                  </a:cubicBezTo>
                  <a:cubicBezTo>
                    <a:pt x="15503" y="15223"/>
                    <a:pt x="15467" y="15223"/>
                    <a:pt x="15419" y="15223"/>
                  </a:cubicBezTo>
                  <a:close/>
                  <a:moveTo>
                    <a:pt x="5037" y="22795"/>
                  </a:moveTo>
                  <a:cubicBezTo>
                    <a:pt x="5013" y="22807"/>
                    <a:pt x="4989" y="22807"/>
                    <a:pt x="4966" y="22807"/>
                  </a:cubicBezTo>
                  <a:cubicBezTo>
                    <a:pt x="4918" y="22831"/>
                    <a:pt x="4882" y="22855"/>
                    <a:pt x="4858" y="22891"/>
                  </a:cubicBezTo>
                  <a:cubicBezTo>
                    <a:pt x="4847" y="22903"/>
                    <a:pt x="4835" y="22926"/>
                    <a:pt x="4823" y="22938"/>
                  </a:cubicBezTo>
                  <a:cubicBezTo>
                    <a:pt x="4799" y="22986"/>
                    <a:pt x="4799" y="23034"/>
                    <a:pt x="4799" y="23069"/>
                  </a:cubicBezTo>
                  <a:lnTo>
                    <a:pt x="4799" y="23105"/>
                  </a:lnTo>
                  <a:cubicBezTo>
                    <a:pt x="4799" y="23141"/>
                    <a:pt x="4811" y="23176"/>
                    <a:pt x="4835" y="23212"/>
                  </a:cubicBezTo>
                  <a:cubicBezTo>
                    <a:pt x="4847" y="23236"/>
                    <a:pt x="4858" y="23260"/>
                    <a:pt x="4894" y="23284"/>
                  </a:cubicBezTo>
                  <a:cubicBezTo>
                    <a:pt x="4918" y="23307"/>
                    <a:pt x="4942" y="23319"/>
                    <a:pt x="4978" y="23331"/>
                  </a:cubicBezTo>
                  <a:cubicBezTo>
                    <a:pt x="5013" y="23343"/>
                    <a:pt x="5037" y="23343"/>
                    <a:pt x="5073" y="23343"/>
                  </a:cubicBezTo>
                  <a:cubicBezTo>
                    <a:pt x="5097" y="23343"/>
                    <a:pt x="5120" y="23331"/>
                    <a:pt x="5144" y="23331"/>
                  </a:cubicBezTo>
                  <a:cubicBezTo>
                    <a:pt x="5180" y="23307"/>
                    <a:pt x="5216" y="23284"/>
                    <a:pt x="5251" y="23248"/>
                  </a:cubicBezTo>
                  <a:cubicBezTo>
                    <a:pt x="5263" y="23236"/>
                    <a:pt x="5275" y="23212"/>
                    <a:pt x="5287" y="23200"/>
                  </a:cubicBezTo>
                  <a:cubicBezTo>
                    <a:pt x="5299" y="23153"/>
                    <a:pt x="5311" y="23117"/>
                    <a:pt x="5311" y="23069"/>
                  </a:cubicBezTo>
                  <a:lnTo>
                    <a:pt x="5311" y="23034"/>
                  </a:lnTo>
                  <a:cubicBezTo>
                    <a:pt x="5311" y="22998"/>
                    <a:pt x="5299" y="22962"/>
                    <a:pt x="5275" y="22938"/>
                  </a:cubicBezTo>
                  <a:cubicBezTo>
                    <a:pt x="5263" y="22903"/>
                    <a:pt x="5251" y="22879"/>
                    <a:pt x="5216" y="22855"/>
                  </a:cubicBezTo>
                  <a:cubicBezTo>
                    <a:pt x="5192" y="22831"/>
                    <a:pt x="5168" y="22819"/>
                    <a:pt x="5132" y="22807"/>
                  </a:cubicBezTo>
                  <a:cubicBezTo>
                    <a:pt x="5097" y="22795"/>
                    <a:pt x="5073" y="22795"/>
                    <a:pt x="5037" y="22795"/>
                  </a:cubicBezTo>
                  <a:close/>
                  <a:moveTo>
                    <a:pt x="9856" y="505"/>
                  </a:moveTo>
                  <a:cubicBezTo>
                    <a:pt x="10455" y="505"/>
                    <a:pt x="11054" y="523"/>
                    <a:pt x="11645" y="567"/>
                  </a:cubicBezTo>
                  <a:cubicBezTo>
                    <a:pt x="11883" y="578"/>
                    <a:pt x="12121" y="602"/>
                    <a:pt x="12359" y="674"/>
                  </a:cubicBezTo>
                  <a:cubicBezTo>
                    <a:pt x="12598" y="733"/>
                    <a:pt x="12681" y="817"/>
                    <a:pt x="12705" y="1067"/>
                  </a:cubicBezTo>
                  <a:cubicBezTo>
                    <a:pt x="12729" y="1198"/>
                    <a:pt x="12717" y="1329"/>
                    <a:pt x="12693" y="1459"/>
                  </a:cubicBezTo>
                  <a:cubicBezTo>
                    <a:pt x="12681" y="1590"/>
                    <a:pt x="12657" y="1781"/>
                    <a:pt x="12574" y="1876"/>
                  </a:cubicBezTo>
                  <a:cubicBezTo>
                    <a:pt x="12467" y="2019"/>
                    <a:pt x="12324" y="2007"/>
                    <a:pt x="12157" y="2019"/>
                  </a:cubicBezTo>
                  <a:cubicBezTo>
                    <a:pt x="11859" y="2019"/>
                    <a:pt x="11574" y="2031"/>
                    <a:pt x="11276" y="2031"/>
                  </a:cubicBezTo>
                  <a:cubicBezTo>
                    <a:pt x="11145" y="2043"/>
                    <a:pt x="11074" y="2114"/>
                    <a:pt x="11050" y="2210"/>
                  </a:cubicBezTo>
                  <a:cubicBezTo>
                    <a:pt x="11002" y="2269"/>
                    <a:pt x="10966" y="2352"/>
                    <a:pt x="11002" y="2460"/>
                  </a:cubicBezTo>
                  <a:cubicBezTo>
                    <a:pt x="11633" y="4746"/>
                    <a:pt x="11990" y="7115"/>
                    <a:pt x="12788" y="9365"/>
                  </a:cubicBezTo>
                  <a:cubicBezTo>
                    <a:pt x="12826" y="9479"/>
                    <a:pt x="12912" y="9525"/>
                    <a:pt x="13001" y="9525"/>
                  </a:cubicBezTo>
                  <a:cubicBezTo>
                    <a:pt x="13051" y="9525"/>
                    <a:pt x="13102" y="9510"/>
                    <a:pt x="13145" y="9484"/>
                  </a:cubicBezTo>
                  <a:cubicBezTo>
                    <a:pt x="13169" y="9496"/>
                    <a:pt x="13193" y="9496"/>
                    <a:pt x="13229" y="9496"/>
                  </a:cubicBezTo>
                  <a:cubicBezTo>
                    <a:pt x="13269" y="9495"/>
                    <a:pt x="13309" y="9495"/>
                    <a:pt x="13349" y="9495"/>
                  </a:cubicBezTo>
                  <a:cubicBezTo>
                    <a:pt x="15068" y="9495"/>
                    <a:pt x="16711" y="10238"/>
                    <a:pt x="17955" y="11413"/>
                  </a:cubicBezTo>
                  <a:cubicBezTo>
                    <a:pt x="19289" y="12675"/>
                    <a:pt x="20110" y="14425"/>
                    <a:pt x="20408" y="16223"/>
                  </a:cubicBezTo>
                  <a:cubicBezTo>
                    <a:pt x="20741" y="18140"/>
                    <a:pt x="20575" y="20176"/>
                    <a:pt x="19801" y="21962"/>
                  </a:cubicBezTo>
                  <a:cubicBezTo>
                    <a:pt x="19158" y="23474"/>
                    <a:pt x="18074" y="24772"/>
                    <a:pt x="16753" y="25736"/>
                  </a:cubicBezTo>
                  <a:cubicBezTo>
                    <a:pt x="14989" y="27031"/>
                    <a:pt x="12889" y="27661"/>
                    <a:pt x="10769" y="27661"/>
                  </a:cubicBezTo>
                  <a:cubicBezTo>
                    <a:pt x="9439" y="27661"/>
                    <a:pt x="8102" y="27413"/>
                    <a:pt x="6835" y="26927"/>
                  </a:cubicBezTo>
                  <a:cubicBezTo>
                    <a:pt x="5180" y="26284"/>
                    <a:pt x="3620" y="25284"/>
                    <a:pt x="2453" y="23938"/>
                  </a:cubicBezTo>
                  <a:cubicBezTo>
                    <a:pt x="1191" y="22462"/>
                    <a:pt x="584" y="20664"/>
                    <a:pt x="727" y="18723"/>
                  </a:cubicBezTo>
                  <a:cubicBezTo>
                    <a:pt x="989" y="15354"/>
                    <a:pt x="2977" y="12223"/>
                    <a:pt x="5811" y="10425"/>
                  </a:cubicBezTo>
                  <a:cubicBezTo>
                    <a:pt x="6168" y="10199"/>
                    <a:pt x="6537" y="9996"/>
                    <a:pt x="6918" y="9806"/>
                  </a:cubicBezTo>
                  <a:lnTo>
                    <a:pt x="6930" y="9806"/>
                  </a:lnTo>
                  <a:cubicBezTo>
                    <a:pt x="6942" y="9794"/>
                    <a:pt x="6954" y="9782"/>
                    <a:pt x="6978" y="9770"/>
                  </a:cubicBezTo>
                  <a:cubicBezTo>
                    <a:pt x="7037" y="9722"/>
                    <a:pt x="7085" y="9663"/>
                    <a:pt x="7085" y="9568"/>
                  </a:cubicBezTo>
                  <a:cubicBezTo>
                    <a:pt x="7144" y="7282"/>
                    <a:pt x="7216" y="4996"/>
                    <a:pt x="7275" y="2722"/>
                  </a:cubicBezTo>
                  <a:cubicBezTo>
                    <a:pt x="7442" y="2602"/>
                    <a:pt x="7371" y="2257"/>
                    <a:pt x="7097" y="2257"/>
                  </a:cubicBezTo>
                  <a:lnTo>
                    <a:pt x="6216" y="2257"/>
                  </a:lnTo>
                  <a:cubicBezTo>
                    <a:pt x="6055" y="2257"/>
                    <a:pt x="5866" y="2275"/>
                    <a:pt x="5687" y="2275"/>
                  </a:cubicBezTo>
                  <a:cubicBezTo>
                    <a:pt x="5575" y="2275"/>
                    <a:pt x="5467" y="2268"/>
                    <a:pt x="5370" y="2245"/>
                  </a:cubicBezTo>
                  <a:cubicBezTo>
                    <a:pt x="4942" y="2138"/>
                    <a:pt x="4799" y="1364"/>
                    <a:pt x="5037" y="1031"/>
                  </a:cubicBezTo>
                  <a:cubicBezTo>
                    <a:pt x="5180" y="817"/>
                    <a:pt x="5490" y="793"/>
                    <a:pt x="5728" y="757"/>
                  </a:cubicBezTo>
                  <a:cubicBezTo>
                    <a:pt x="5990" y="721"/>
                    <a:pt x="6263" y="686"/>
                    <a:pt x="6537" y="662"/>
                  </a:cubicBezTo>
                  <a:cubicBezTo>
                    <a:pt x="7097" y="602"/>
                    <a:pt x="7656" y="567"/>
                    <a:pt x="8216" y="543"/>
                  </a:cubicBezTo>
                  <a:cubicBezTo>
                    <a:pt x="8761" y="520"/>
                    <a:pt x="9309" y="505"/>
                    <a:pt x="9856" y="505"/>
                  </a:cubicBezTo>
                  <a:close/>
                  <a:moveTo>
                    <a:pt x="9675" y="1"/>
                  </a:moveTo>
                  <a:cubicBezTo>
                    <a:pt x="8633" y="1"/>
                    <a:pt x="7591" y="51"/>
                    <a:pt x="6549" y="150"/>
                  </a:cubicBezTo>
                  <a:cubicBezTo>
                    <a:pt x="6037" y="197"/>
                    <a:pt x="5394" y="186"/>
                    <a:pt x="4930" y="459"/>
                  </a:cubicBezTo>
                  <a:cubicBezTo>
                    <a:pt x="4537" y="686"/>
                    <a:pt x="4394" y="1126"/>
                    <a:pt x="4418" y="1555"/>
                  </a:cubicBezTo>
                  <a:cubicBezTo>
                    <a:pt x="4466" y="2019"/>
                    <a:pt x="4668" y="2567"/>
                    <a:pt x="5156" y="2722"/>
                  </a:cubicBezTo>
                  <a:cubicBezTo>
                    <a:pt x="5297" y="2766"/>
                    <a:pt x="5452" y="2777"/>
                    <a:pt x="5608" y="2777"/>
                  </a:cubicBezTo>
                  <a:cubicBezTo>
                    <a:pt x="5741" y="2777"/>
                    <a:pt x="5875" y="2769"/>
                    <a:pt x="6001" y="2769"/>
                  </a:cubicBezTo>
                  <a:lnTo>
                    <a:pt x="6763" y="2769"/>
                  </a:lnTo>
                  <a:cubicBezTo>
                    <a:pt x="6704" y="4984"/>
                    <a:pt x="6644" y="7198"/>
                    <a:pt x="6585" y="9413"/>
                  </a:cubicBezTo>
                  <a:cubicBezTo>
                    <a:pt x="3477" y="10961"/>
                    <a:pt x="1144" y="13913"/>
                    <a:pt x="417" y="17319"/>
                  </a:cubicBezTo>
                  <a:cubicBezTo>
                    <a:pt x="1" y="19307"/>
                    <a:pt x="167" y="21379"/>
                    <a:pt x="1239" y="23129"/>
                  </a:cubicBezTo>
                  <a:cubicBezTo>
                    <a:pt x="2215" y="24736"/>
                    <a:pt x="3763" y="25998"/>
                    <a:pt x="5418" y="26844"/>
                  </a:cubicBezTo>
                  <a:cubicBezTo>
                    <a:pt x="7096" y="27710"/>
                    <a:pt x="8960" y="28168"/>
                    <a:pt x="10818" y="28168"/>
                  </a:cubicBezTo>
                  <a:cubicBezTo>
                    <a:pt x="12663" y="28168"/>
                    <a:pt x="14502" y="27716"/>
                    <a:pt x="16146" y="26760"/>
                  </a:cubicBezTo>
                  <a:cubicBezTo>
                    <a:pt x="17634" y="25891"/>
                    <a:pt x="18908" y="24641"/>
                    <a:pt x="19777" y="23153"/>
                  </a:cubicBezTo>
                  <a:cubicBezTo>
                    <a:pt x="20801" y="21402"/>
                    <a:pt x="21182" y="19343"/>
                    <a:pt x="21063" y="17342"/>
                  </a:cubicBezTo>
                  <a:cubicBezTo>
                    <a:pt x="20932" y="15414"/>
                    <a:pt x="20313" y="13461"/>
                    <a:pt x="19110" y="11925"/>
                  </a:cubicBezTo>
                  <a:cubicBezTo>
                    <a:pt x="17991" y="10484"/>
                    <a:pt x="16348" y="9425"/>
                    <a:pt x="14550" y="9091"/>
                  </a:cubicBezTo>
                  <a:cubicBezTo>
                    <a:pt x="14098" y="9008"/>
                    <a:pt x="13645" y="8984"/>
                    <a:pt x="13193" y="8984"/>
                  </a:cubicBezTo>
                  <a:cubicBezTo>
                    <a:pt x="12478" y="6889"/>
                    <a:pt x="12121" y="4686"/>
                    <a:pt x="11550" y="2543"/>
                  </a:cubicBezTo>
                  <a:cubicBezTo>
                    <a:pt x="11788" y="2531"/>
                    <a:pt x="12026" y="2531"/>
                    <a:pt x="12264" y="2519"/>
                  </a:cubicBezTo>
                  <a:cubicBezTo>
                    <a:pt x="12478" y="2519"/>
                    <a:pt x="12705" y="2495"/>
                    <a:pt x="12871" y="2341"/>
                  </a:cubicBezTo>
                  <a:cubicBezTo>
                    <a:pt x="13229" y="2019"/>
                    <a:pt x="13276" y="1305"/>
                    <a:pt x="13193" y="864"/>
                  </a:cubicBezTo>
                  <a:cubicBezTo>
                    <a:pt x="13098" y="328"/>
                    <a:pt x="12633" y="186"/>
                    <a:pt x="12157" y="102"/>
                  </a:cubicBezTo>
                  <a:cubicBezTo>
                    <a:pt x="11550" y="7"/>
                    <a:pt x="10919" y="19"/>
                    <a:pt x="10300" y="7"/>
                  </a:cubicBezTo>
                  <a:cubicBezTo>
                    <a:pt x="10091" y="3"/>
                    <a:pt x="9883" y="1"/>
                    <a:pt x="96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6"/>
            <p:cNvSpPr/>
            <p:nvPr/>
          </p:nvSpPr>
          <p:spPr>
            <a:xfrm>
              <a:off x="12926500" y="2641700"/>
              <a:ext cx="174100" cy="21375"/>
            </a:xfrm>
            <a:custGeom>
              <a:avLst/>
              <a:gdLst/>
              <a:ahLst/>
              <a:cxnLst/>
              <a:rect l="l" t="t" r="r" b="b"/>
              <a:pathLst>
                <a:path w="6964" h="855" extrusionOk="0">
                  <a:moveTo>
                    <a:pt x="6663" y="1"/>
                  </a:moveTo>
                  <a:cubicBezTo>
                    <a:pt x="6647" y="1"/>
                    <a:pt x="6630" y="2"/>
                    <a:pt x="6613" y="5"/>
                  </a:cubicBezTo>
                  <a:cubicBezTo>
                    <a:pt x="5263" y="233"/>
                    <a:pt x="3898" y="347"/>
                    <a:pt x="2534" y="347"/>
                  </a:cubicBezTo>
                  <a:cubicBezTo>
                    <a:pt x="1829" y="347"/>
                    <a:pt x="1124" y="316"/>
                    <a:pt x="421" y="255"/>
                  </a:cubicBezTo>
                  <a:cubicBezTo>
                    <a:pt x="414" y="255"/>
                    <a:pt x="406" y="255"/>
                    <a:pt x="399" y="255"/>
                  </a:cubicBezTo>
                  <a:cubicBezTo>
                    <a:pt x="84" y="255"/>
                    <a:pt x="0" y="732"/>
                    <a:pt x="326" y="756"/>
                  </a:cubicBezTo>
                  <a:cubicBezTo>
                    <a:pt x="1059" y="822"/>
                    <a:pt x="1795" y="855"/>
                    <a:pt x="2531" y="855"/>
                  </a:cubicBezTo>
                  <a:cubicBezTo>
                    <a:pt x="3910" y="855"/>
                    <a:pt x="5289" y="738"/>
                    <a:pt x="6648" y="506"/>
                  </a:cubicBezTo>
                  <a:cubicBezTo>
                    <a:pt x="6963" y="460"/>
                    <a:pt x="6938" y="1"/>
                    <a:pt x="6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6"/>
            <p:cNvSpPr/>
            <p:nvPr/>
          </p:nvSpPr>
          <p:spPr>
            <a:xfrm>
              <a:off x="12974300" y="2864950"/>
              <a:ext cx="114100" cy="17350"/>
            </a:xfrm>
            <a:custGeom>
              <a:avLst/>
              <a:gdLst/>
              <a:ahLst/>
              <a:cxnLst/>
              <a:rect l="l" t="t" r="r" b="b"/>
              <a:pathLst>
                <a:path w="4564" h="694" extrusionOk="0">
                  <a:moveTo>
                    <a:pt x="4265" y="0"/>
                  </a:moveTo>
                  <a:cubicBezTo>
                    <a:pt x="4248" y="0"/>
                    <a:pt x="4231" y="2"/>
                    <a:pt x="4212" y="5"/>
                  </a:cubicBezTo>
                  <a:cubicBezTo>
                    <a:pt x="3546" y="125"/>
                    <a:pt x="2877" y="184"/>
                    <a:pt x="2206" y="184"/>
                  </a:cubicBezTo>
                  <a:cubicBezTo>
                    <a:pt x="1606" y="184"/>
                    <a:pt x="1004" y="136"/>
                    <a:pt x="402" y="41"/>
                  </a:cubicBezTo>
                  <a:cubicBezTo>
                    <a:pt x="388" y="39"/>
                    <a:pt x="374" y="38"/>
                    <a:pt x="360" y="38"/>
                  </a:cubicBezTo>
                  <a:cubicBezTo>
                    <a:pt x="73" y="38"/>
                    <a:pt x="0" y="495"/>
                    <a:pt x="307" y="541"/>
                  </a:cubicBezTo>
                  <a:cubicBezTo>
                    <a:pt x="928" y="642"/>
                    <a:pt x="1556" y="693"/>
                    <a:pt x="2184" y="693"/>
                  </a:cubicBezTo>
                  <a:cubicBezTo>
                    <a:pt x="2881" y="693"/>
                    <a:pt x="3577" y="631"/>
                    <a:pt x="4260" y="505"/>
                  </a:cubicBezTo>
                  <a:cubicBezTo>
                    <a:pt x="4564" y="460"/>
                    <a:pt x="4549" y="0"/>
                    <a:pt x="4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6"/>
            <p:cNvSpPr/>
            <p:nvPr/>
          </p:nvSpPr>
          <p:spPr>
            <a:xfrm>
              <a:off x="12818250" y="2984800"/>
              <a:ext cx="478375" cy="309875"/>
            </a:xfrm>
            <a:custGeom>
              <a:avLst/>
              <a:gdLst/>
              <a:ahLst/>
              <a:cxnLst/>
              <a:rect l="l" t="t" r="r" b="b"/>
              <a:pathLst>
                <a:path w="19135" h="12395" extrusionOk="0">
                  <a:moveTo>
                    <a:pt x="3432" y="512"/>
                  </a:moveTo>
                  <a:cubicBezTo>
                    <a:pt x="3825" y="512"/>
                    <a:pt x="4202" y="660"/>
                    <a:pt x="4454" y="1021"/>
                  </a:cubicBezTo>
                  <a:cubicBezTo>
                    <a:pt x="4906" y="1664"/>
                    <a:pt x="4787" y="2533"/>
                    <a:pt x="5382" y="3105"/>
                  </a:cubicBezTo>
                  <a:cubicBezTo>
                    <a:pt x="5737" y="3437"/>
                    <a:pt x="6205" y="3545"/>
                    <a:pt x="6684" y="3545"/>
                  </a:cubicBezTo>
                  <a:cubicBezTo>
                    <a:pt x="6977" y="3545"/>
                    <a:pt x="7273" y="3505"/>
                    <a:pt x="7549" y="3450"/>
                  </a:cubicBezTo>
                  <a:cubicBezTo>
                    <a:pt x="7961" y="3361"/>
                    <a:pt x="8484" y="3204"/>
                    <a:pt x="8970" y="3204"/>
                  </a:cubicBezTo>
                  <a:cubicBezTo>
                    <a:pt x="9326" y="3204"/>
                    <a:pt x="9662" y="3289"/>
                    <a:pt x="9919" y="3545"/>
                  </a:cubicBezTo>
                  <a:cubicBezTo>
                    <a:pt x="10252" y="3891"/>
                    <a:pt x="10371" y="4450"/>
                    <a:pt x="10443" y="4891"/>
                  </a:cubicBezTo>
                  <a:cubicBezTo>
                    <a:pt x="10526" y="5355"/>
                    <a:pt x="10443" y="5831"/>
                    <a:pt x="10514" y="6296"/>
                  </a:cubicBezTo>
                  <a:cubicBezTo>
                    <a:pt x="10616" y="7000"/>
                    <a:pt x="11237" y="7192"/>
                    <a:pt x="11862" y="7192"/>
                  </a:cubicBezTo>
                  <a:cubicBezTo>
                    <a:pt x="12039" y="7192"/>
                    <a:pt x="12217" y="7177"/>
                    <a:pt x="12383" y="7153"/>
                  </a:cubicBezTo>
                  <a:cubicBezTo>
                    <a:pt x="13264" y="7034"/>
                    <a:pt x="14086" y="6617"/>
                    <a:pt x="14765" y="6046"/>
                  </a:cubicBezTo>
                  <a:cubicBezTo>
                    <a:pt x="15443" y="5462"/>
                    <a:pt x="15955" y="4748"/>
                    <a:pt x="16420" y="3986"/>
                  </a:cubicBezTo>
                  <a:cubicBezTo>
                    <a:pt x="16670" y="3593"/>
                    <a:pt x="16920" y="3188"/>
                    <a:pt x="17241" y="2867"/>
                  </a:cubicBezTo>
                  <a:cubicBezTo>
                    <a:pt x="17398" y="2710"/>
                    <a:pt x="17587" y="2545"/>
                    <a:pt x="17802" y="2545"/>
                  </a:cubicBezTo>
                  <a:cubicBezTo>
                    <a:pt x="17848" y="2545"/>
                    <a:pt x="17895" y="2552"/>
                    <a:pt x="17944" y="2569"/>
                  </a:cubicBezTo>
                  <a:cubicBezTo>
                    <a:pt x="18182" y="2641"/>
                    <a:pt x="18325" y="2879"/>
                    <a:pt x="18384" y="3093"/>
                  </a:cubicBezTo>
                  <a:cubicBezTo>
                    <a:pt x="18622" y="3903"/>
                    <a:pt x="18432" y="4927"/>
                    <a:pt x="18217" y="5724"/>
                  </a:cubicBezTo>
                  <a:cubicBezTo>
                    <a:pt x="18003" y="6534"/>
                    <a:pt x="17634" y="7320"/>
                    <a:pt x="17182" y="8022"/>
                  </a:cubicBezTo>
                  <a:cubicBezTo>
                    <a:pt x="15482" y="10591"/>
                    <a:pt x="12553" y="11889"/>
                    <a:pt x="9571" y="11889"/>
                  </a:cubicBezTo>
                  <a:cubicBezTo>
                    <a:pt x="8959" y="11889"/>
                    <a:pt x="8346" y="11834"/>
                    <a:pt x="7740" y="11725"/>
                  </a:cubicBezTo>
                  <a:cubicBezTo>
                    <a:pt x="4239" y="11082"/>
                    <a:pt x="870" y="8451"/>
                    <a:pt x="763" y="4653"/>
                  </a:cubicBezTo>
                  <a:cubicBezTo>
                    <a:pt x="763" y="4248"/>
                    <a:pt x="798" y="3855"/>
                    <a:pt x="870" y="3474"/>
                  </a:cubicBezTo>
                  <a:cubicBezTo>
                    <a:pt x="1156" y="2569"/>
                    <a:pt x="1477" y="1569"/>
                    <a:pt x="2239" y="950"/>
                  </a:cubicBezTo>
                  <a:cubicBezTo>
                    <a:pt x="2566" y="684"/>
                    <a:pt x="3009" y="512"/>
                    <a:pt x="3432" y="512"/>
                  </a:cubicBezTo>
                  <a:close/>
                  <a:moveTo>
                    <a:pt x="3365" y="0"/>
                  </a:moveTo>
                  <a:cubicBezTo>
                    <a:pt x="3220" y="0"/>
                    <a:pt x="3074" y="15"/>
                    <a:pt x="2930" y="45"/>
                  </a:cubicBezTo>
                  <a:cubicBezTo>
                    <a:pt x="2049" y="236"/>
                    <a:pt x="1394" y="962"/>
                    <a:pt x="989" y="1748"/>
                  </a:cubicBezTo>
                  <a:cubicBezTo>
                    <a:pt x="763" y="2164"/>
                    <a:pt x="608" y="2617"/>
                    <a:pt x="465" y="3069"/>
                  </a:cubicBezTo>
                  <a:cubicBezTo>
                    <a:pt x="429" y="3105"/>
                    <a:pt x="406" y="3141"/>
                    <a:pt x="394" y="3188"/>
                  </a:cubicBezTo>
                  <a:cubicBezTo>
                    <a:pt x="1" y="5058"/>
                    <a:pt x="489" y="7034"/>
                    <a:pt x="1584" y="8582"/>
                  </a:cubicBezTo>
                  <a:cubicBezTo>
                    <a:pt x="2668" y="10118"/>
                    <a:pt x="4311" y="11213"/>
                    <a:pt x="6085" y="11808"/>
                  </a:cubicBezTo>
                  <a:cubicBezTo>
                    <a:pt x="7217" y="12197"/>
                    <a:pt x="8418" y="12395"/>
                    <a:pt x="9615" y="12395"/>
                  </a:cubicBezTo>
                  <a:cubicBezTo>
                    <a:pt x="12231" y="12395"/>
                    <a:pt x="14831" y="11451"/>
                    <a:pt x="16670" y="9499"/>
                  </a:cubicBezTo>
                  <a:cubicBezTo>
                    <a:pt x="17884" y="8201"/>
                    <a:pt x="18717" y="6510"/>
                    <a:pt x="18932" y="4724"/>
                  </a:cubicBezTo>
                  <a:cubicBezTo>
                    <a:pt x="19015" y="3926"/>
                    <a:pt x="19134" y="2760"/>
                    <a:pt x="18384" y="2224"/>
                  </a:cubicBezTo>
                  <a:cubicBezTo>
                    <a:pt x="18192" y="2087"/>
                    <a:pt x="18004" y="2029"/>
                    <a:pt x="17823" y="2029"/>
                  </a:cubicBezTo>
                  <a:cubicBezTo>
                    <a:pt x="17184" y="2029"/>
                    <a:pt x="16632" y="2747"/>
                    <a:pt x="16289" y="3248"/>
                  </a:cubicBezTo>
                  <a:cubicBezTo>
                    <a:pt x="15729" y="4093"/>
                    <a:pt x="15241" y="4962"/>
                    <a:pt x="14467" y="5629"/>
                  </a:cubicBezTo>
                  <a:cubicBezTo>
                    <a:pt x="13764" y="6224"/>
                    <a:pt x="12834" y="6691"/>
                    <a:pt x="11893" y="6691"/>
                  </a:cubicBezTo>
                  <a:cubicBezTo>
                    <a:pt x="11799" y="6691"/>
                    <a:pt x="11704" y="6687"/>
                    <a:pt x="11609" y="6677"/>
                  </a:cubicBezTo>
                  <a:cubicBezTo>
                    <a:pt x="11359" y="6653"/>
                    <a:pt x="11121" y="6582"/>
                    <a:pt x="11038" y="6320"/>
                  </a:cubicBezTo>
                  <a:cubicBezTo>
                    <a:pt x="10966" y="6093"/>
                    <a:pt x="11014" y="5831"/>
                    <a:pt x="11014" y="5605"/>
                  </a:cubicBezTo>
                  <a:cubicBezTo>
                    <a:pt x="11014" y="5069"/>
                    <a:pt x="10931" y="4546"/>
                    <a:pt x="10764" y="4046"/>
                  </a:cubicBezTo>
                  <a:cubicBezTo>
                    <a:pt x="10470" y="3175"/>
                    <a:pt x="9851" y="2712"/>
                    <a:pt x="8941" y="2712"/>
                  </a:cubicBezTo>
                  <a:cubicBezTo>
                    <a:pt x="8930" y="2712"/>
                    <a:pt x="8918" y="2712"/>
                    <a:pt x="8907" y="2712"/>
                  </a:cubicBezTo>
                  <a:cubicBezTo>
                    <a:pt x="8172" y="2712"/>
                    <a:pt x="7438" y="3043"/>
                    <a:pt x="6704" y="3043"/>
                  </a:cubicBezTo>
                  <a:cubicBezTo>
                    <a:pt x="6557" y="3043"/>
                    <a:pt x="6410" y="3030"/>
                    <a:pt x="6263" y="2998"/>
                  </a:cubicBezTo>
                  <a:cubicBezTo>
                    <a:pt x="5275" y="2772"/>
                    <a:pt x="5370" y="1640"/>
                    <a:pt x="4989" y="914"/>
                  </a:cubicBezTo>
                  <a:cubicBezTo>
                    <a:pt x="4667" y="309"/>
                    <a:pt x="4025" y="0"/>
                    <a:pt x="3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6"/>
            <p:cNvSpPr/>
            <p:nvPr/>
          </p:nvSpPr>
          <p:spPr>
            <a:xfrm>
              <a:off x="12962925" y="2919375"/>
              <a:ext cx="114900" cy="112725"/>
            </a:xfrm>
            <a:custGeom>
              <a:avLst/>
              <a:gdLst/>
              <a:ahLst/>
              <a:cxnLst/>
              <a:rect l="l" t="t" r="r" b="b"/>
              <a:pathLst>
                <a:path w="4596" h="4509" extrusionOk="0">
                  <a:moveTo>
                    <a:pt x="2232" y="511"/>
                  </a:moveTo>
                  <a:cubicBezTo>
                    <a:pt x="2670" y="511"/>
                    <a:pt x="3101" y="647"/>
                    <a:pt x="3429" y="959"/>
                  </a:cubicBezTo>
                  <a:cubicBezTo>
                    <a:pt x="3941" y="1436"/>
                    <a:pt x="4072" y="2269"/>
                    <a:pt x="3798" y="2888"/>
                  </a:cubicBezTo>
                  <a:cubicBezTo>
                    <a:pt x="3501" y="3543"/>
                    <a:pt x="2810" y="3960"/>
                    <a:pt x="2096" y="3996"/>
                  </a:cubicBezTo>
                  <a:cubicBezTo>
                    <a:pt x="2060" y="3998"/>
                    <a:pt x="2025" y="3999"/>
                    <a:pt x="1989" y="3999"/>
                  </a:cubicBezTo>
                  <a:cubicBezTo>
                    <a:pt x="1631" y="3999"/>
                    <a:pt x="1270" y="3889"/>
                    <a:pt x="988" y="3650"/>
                  </a:cubicBezTo>
                  <a:cubicBezTo>
                    <a:pt x="703" y="3412"/>
                    <a:pt x="560" y="3043"/>
                    <a:pt x="524" y="2674"/>
                  </a:cubicBezTo>
                  <a:cubicBezTo>
                    <a:pt x="441" y="1829"/>
                    <a:pt x="929" y="1031"/>
                    <a:pt x="1643" y="590"/>
                  </a:cubicBezTo>
                  <a:cubicBezTo>
                    <a:pt x="1835" y="539"/>
                    <a:pt x="2034" y="511"/>
                    <a:pt x="2232" y="511"/>
                  </a:cubicBezTo>
                  <a:close/>
                  <a:moveTo>
                    <a:pt x="2216" y="0"/>
                  </a:moveTo>
                  <a:cubicBezTo>
                    <a:pt x="1859" y="0"/>
                    <a:pt x="1499" y="72"/>
                    <a:pt x="1167" y="209"/>
                  </a:cubicBezTo>
                  <a:cubicBezTo>
                    <a:pt x="1072" y="257"/>
                    <a:pt x="1036" y="328"/>
                    <a:pt x="1024" y="412"/>
                  </a:cubicBezTo>
                  <a:cubicBezTo>
                    <a:pt x="405" y="924"/>
                    <a:pt x="0" y="1698"/>
                    <a:pt x="0" y="2519"/>
                  </a:cubicBezTo>
                  <a:cubicBezTo>
                    <a:pt x="0" y="3543"/>
                    <a:pt x="715" y="4388"/>
                    <a:pt x="1750" y="4496"/>
                  </a:cubicBezTo>
                  <a:cubicBezTo>
                    <a:pt x="1835" y="4504"/>
                    <a:pt x="1920" y="4509"/>
                    <a:pt x="2004" y="4509"/>
                  </a:cubicBezTo>
                  <a:cubicBezTo>
                    <a:pt x="2837" y="4509"/>
                    <a:pt x="3654" y="4090"/>
                    <a:pt x="4108" y="3376"/>
                  </a:cubicBezTo>
                  <a:cubicBezTo>
                    <a:pt x="4596" y="2614"/>
                    <a:pt x="4548" y="1579"/>
                    <a:pt x="4025" y="852"/>
                  </a:cubicBezTo>
                  <a:cubicBezTo>
                    <a:pt x="3592" y="271"/>
                    <a:pt x="2911" y="0"/>
                    <a:pt x="2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6"/>
            <p:cNvSpPr/>
            <p:nvPr/>
          </p:nvSpPr>
          <p:spPr>
            <a:xfrm>
              <a:off x="13081375" y="2998100"/>
              <a:ext cx="62850" cy="55900"/>
            </a:xfrm>
            <a:custGeom>
              <a:avLst/>
              <a:gdLst/>
              <a:ahLst/>
              <a:cxnLst/>
              <a:rect l="l" t="t" r="r" b="b"/>
              <a:pathLst>
                <a:path w="2514" h="2236" extrusionOk="0">
                  <a:moveTo>
                    <a:pt x="1243" y="509"/>
                  </a:moveTo>
                  <a:cubicBezTo>
                    <a:pt x="1387" y="509"/>
                    <a:pt x="1529" y="554"/>
                    <a:pt x="1644" y="644"/>
                  </a:cubicBezTo>
                  <a:cubicBezTo>
                    <a:pt x="1668" y="656"/>
                    <a:pt x="1692" y="680"/>
                    <a:pt x="1715" y="704"/>
                  </a:cubicBezTo>
                  <a:cubicBezTo>
                    <a:pt x="1715" y="716"/>
                    <a:pt x="1727" y="727"/>
                    <a:pt x="1739" y="727"/>
                  </a:cubicBezTo>
                  <a:cubicBezTo>
                    <a:pt x="1739" y="739"/>
                    <a:pt x="1751" y="763"/>
                    <a:pt x="1763" y="775"/>
                  </a:cubicBezTo>
                  <a:cubicBezTo>
                    <a:pt x="1775" y="787"/>
                    <a:pt x="1787" y="811"/>
                    <a:pt x="1799" y="823"/>
                  </a:cubicBezTo>
                  <a:cubicBezTo>
                    <a:pt x="1799" y="823"/>
                    <a:pt x="1811" y="835"/>
                    <a:pt x="1811" y="847"/>
                  </a:cubicBezTo>
                  <a:cubicBezTo>
                    <a:pt x="1834" y="882"/>
                    <a:pt x="1846" y="918"/>
                    <a:pt x="1858" y="954"/>
                  </a:cubicBezTo>
                  <a:cubicBezTo>
                    <a:pt x="1870" y="978"/>
                    <a:pt x="1870" y="989"/>
                    <a:pt x="1870" y="1001"/>
                  </a:cubicBezTo>
                  <a:cubicBezTo>
                    <a:pt x="1882" y="1013"/>
                    <a:pt x="1882" y="1013"/>
                    <a:pt x="1882" y="1013"/>
                  </a:cubicBezTo>
                  <a:cubicBezTo>
                    <a:pt x="1882" y="1013"/>
                    <a:pt x="1882" y="1025"/>
                    <a:pt x="1882" y="1025"/>
                  </a:cubicBezTo>
                  <a:cubicBezTo>
                    <a:pt x="1882" y="1061"/>
                    <a:pt x="1894" y="1108"/>
                    <a:pt x="1894" y="1144"/>
                  </a:cubicBezTo>
                  <a:cubicBezTo>
                    <a:pt x="1894" y="1156"/>
                    <a:pt x="1894" y="1168"/>
                    <a:pt x="1894" y="1180"/>
                  </a:cubicBezTo>
                  <a:cubicBezTo>
                    <a:pt x="1894" y="1192"/>
                    <a:pt x="1894" y="1204"/>
                    <a:pt x="1894" y="1204"/>
                  </a:cubicBezTo>
                  <a:cubicBezTo>
                    <a:pt x="1882" y="1228"/>
                    <a:pt x="1882" y="1251"/>
                    <a:pt x="1882" y="1263"/>
                  </a:cubicBezTo>
                  <a:cubicBezTo>
                    <a:pt x="1882" y="1274"/>
                    <a:pt x="1862" y="1324"/>
                    <a:pt x="1868" y="1324"/>
                  </a:cubicBezTo>
                  <a:cubicBezTo>
                    <a:pt x="1868" y="1324"/>
                    <a:pt x="1869" y="1324"/>
                    <a:pt x="1870" y="1323"/>
                  </a:cubicBezTo>
                  <a:lnTo>
                    <a:pt x="1870" y="1323"/>
                  </a:lnTo>
                  <a:cubicBezTo>
                    <a:pt x="1834" y="1430"/>
                    <a:pt x="1751" y="1549"/>
                    <a:pt x="1644" y="1620"/>
                  </a:cubicBezTo>
                  <a:cubicBezTo>
                    <a:pt x="1620" y="1632"/>
                    <a:pt x="1596" y="1656"/>
                    <a:pt x="1573" y="1668"/>
                  </a:cubicBezTo>
                  <a:lnTo>
                    <a:pt x="1561" y="1668"/>
                  </a:lnTo>
                  <a:cubicBezTo>
                    <a:pt x="1537" y="1680"/>
                    <a:pt x="1513" y="1692"/>
                    <a:pt x="1501" y="1692"/>
                  </a:cubicBezTo>
                  <a:cubicBezTo>
                    <a:pt x="1477" y="1704"/>
                    <a:pt x="1453" y="1716"/>
                    <a:pt x="1442" y="1716"/>
                  </a:cubicBezTo>
                  <a:lnTo>
                    <a:pt x="1430" y="1716"/>
                  </a:lnTo>
                  <a:cubicBezTo>
                    <a:pt x="1382" y="1728"/>
                    <a:pt x="1323" y="1728"/>
                    <a:pt x="1275" y="1728"/>
                  </a:cubicBezTo>
                  <a:cubicBezTo>
                    <a:pt x="1120" y="1716"/>
                    <a:pt x="930" y="1656"/>
                    <a:pt x="799" y="1561"/>
                  </a:cubicBezTo>
                  <a:cubicBezTo>
                    <a:pt x="751" y="1525"/>
                    <a:pt x="691" y="1478"/>
                    <a:pt x="668" y="1442"/>
                  </a:cubicBezTo>
                  <a:cubicBezTo>
                    <a:pt x="656" y="1418"/>
                    <a:pt x="644" y="1406"/>
                    <a:pt x="632" y="1394"/>
                  </a:cubicBezTo>
                  <a:cubicBezTo>
                    <a:pt x="632" y="1382"/>
                    <a:pt x="620" y="1382"/>
                    <a:pt x="620" y="1382"/>
                  </a:cubicBezTo>
                  <a:cubicBezTo>
                    <a:pt x="620" y="1370"/>
                    <a:pt x="620" y="1370"/>
                    <a:pt x="620" y="1370"/>
                  </a:cubicBezTo>
                  <a:cubicBezTo>
                    <a:pt x="596" y="1335"/>
                    <a:pt x="584" y="1287"/>
                    <a:pt x="572" y="1239"/>
                  </a:cubicBezTo>
                  <a:cubicBezTo>
                    <a:pt x="572" y="1239"/>
                    <a:pt x="560" y="1216"/>
                    <a:pt x="560" y="1204"/>
                  </a:cubicBezTo>
                  <a:cubicBezTo>
                    <a:pt x="560" y="1180"/>
                    <a:pt x="560" y="1156"/>
                    <a:pt x="549" y="1132"/>
                  </a:cubicBezTo>
                  <a:cubicBezTo>
                    <a:pt x="549" y="1120"/>
                    <a:pt x="549" y="1097"/>
                    <a:pt x="549" y="1085"/>
                  </a:cubicBezTo>
                  <a:cubicBezTo>
                    <a:pt x="549" y="1073"/>
                    <a:pt x="549" y="1073"/>
                    <a:pt x="549" y="1061"/>
                  </a:cubicBezTo>
                  <a:cubicBezTo>
                    <a:pt x="549" y="1061"/>
                    <a:pt x="549" y="1061"/>
                    <a:pt x="560" y="1049"/>
                  </a:cubicBezTo>
                  <a:cubicBezTo>
                    <a:pt x="572" y="942"/>
                    <a:pt x="572" y="930"/>
                    <a:pt x="632" y="835"/>
                  </a:cubicBezTo>
                  <a:cubicBezTo>
                    <a:pt x="634" y="826"/>
                    <a:pt x="636" y="820"/>
                    <a:pt x="637" y="816"/>
                  </a:cubicBezTo>
                  <a:lnTo>
                    <a:pt x="637" y="816"/>
                  </a:lnTo>
                  <a:cubicBezTo>
                    <a:pt x="636" y="818"/>
                    <a:pt x="634" y="821"/>
                    <a:pt x="632" y="823"/>
                  </a:cubicBezTo>
                  <a:cubicBezTo>
                    <a:pt x="634" y="819"/>
                    <a:pt x="636" y="815"/>
                    <a:pt x="639" y="811"/>
                  </a:cubicBezTo>
                  <a:lnTo>
                    <a:pt x="639" y="811"/>
                  </a:lnTo>
                  <a:cubicBezTo>
                    <a:pt x="638" y="812"/>
                    <a:pt x="638" y="814"/>
                    <a:pt x="637" y="816"/>
                  </a:cubicBezTo>
                  <a:lnTo>
                    <a:pt x="637" y="816"/>
                  </a:lnTo>
                  <a:cubicBezTo>
                    <a:pt x="639" y="813"/>
                    <a:pt x="640" y="810"/>
                    <a:pt x="640" y="808"/>
                  </a:cubicBezTo>
                  <a:lnTo>
                    <a:pt x="640" y="808"/>
                  </a:lnTo>
                  <a:cubicBezTo>
                    <a:pt x="640" y="809"/>
                    <a:pt x="639" y="810"/>
                    <a:pt x="639" y="811"/>
                  </a:cubicBezTo>
                  <a:lnTo>
                    <a:pt x="639" y="811"/>
                  </a:lnTo>
                  <a:cubicBezTo>
                    <a:pt x="640" y="808"/>
                    <a:pt x="641" y="806"/>
                    <a:pt x="641" y="806"/>
                  </a:cubicBezTo>
                  <a:lnTo>
                    <a:pt x="641" y="806"/>
                  </a:lnTo>
                  <a:cubicBezTo>
                    <a:pt x="641" y="806"/>
                    <a:pt x="641" y="807"/>
                    <a:pt x="640" y="808"/>
                  </a:cubicBezTo>
                  <a:lnTo>
                    <a:pt x="640" y="808"/>
                  </a:lnTo>
                  <a:cubicBezTo>
                    <a:pt x="653" y="790"/>
                    <a:pt x="670" y="773"/>
                    <a:pt x="680" y="763"/>
                  </a:cubicBezTo>
                  <a:cubicBezTo>
                    <a:pt x="691" y="751"/>
                    <a:pt x="703" y="739"/>
                    <a:pt x="715" y="727"/>
                  </a:cubicBezTo>
                  <a:cubicBezTo>
                    <a:pt x="727" y="716"/>
                    <a:pt x="727" y="704"/>
                    <a:pt x="727" y="704"/>
                  </a:cubicBezTo>
                  <a:cubicBezTo>
                    <a:pt x="727" y="704"/>
                    <a:pt x="739" y="704"/>
                    <a:pt x="739" y="692"/>
                  </a:cubicBezTo>
                  <a:cubicBezTo>
                    <a:pt x="834" y="632"/>
                    <a:pt x="858" y="608"/>
                    <a:pt x="965" y="585"/>
                  </a:cubicBezTo>
                  <a:cubicBezTo>
                    <a:pt x="989" y="573"/>
                    <a:pt x="1025" y="549"/>
                    <a:pt x="1049" y="537"/>
                  </a:cubicBezTo>
                  <a:cubicBezTo>
                    <a:pt x="1112" y="518"/>
                    <a:pt x="1177" y="509"/>
                    <a:pt x="1243" y="509"/>
                  </a:cubicBezTo>
                  <a:close/>
                  <a:moveTo>
                    <a:pt x="1239" y="0"/>
                  </a:moveTo>
                  <a:cubicBezTo>
                    <a:pt x="1003" y="0"/>
                    <a:pt x="764" y="66"/>
                    <a:pt x="560" y="192"/>
                  </a:cubicBezTo>
                  <a:cubicBezTo>
                    <a:pt x="549" y="204"/>
                    <a:pt x="537" y="216"/>
                    <a:pt x="525" y="227"/>
                  </a:cubicBezTo>
                  <a:cubicBezTo>
                    <a:pt x="203" y="442"/>
                    <a:pt x="1" y="823"/>
                    <a:pt x="49" y="1204"/>
                  </a:cubicBezTo>
                  <a:cubicBezTo>
                    <a:pt x="72" y="1454"/>
                    <a:pt x="179" y="1692"/>
                    <a:pt x="358" y="1859"/>
                  </a:cubicBezTo>
                  <a:cubicBezTo>
                    <a:pt x="549" y="2049"/>
                    <a:pt x="799" y="2156"/>
                    <a:pt x="1049" y="2204"/>
                  </a:cubicBezTo>
                  <a:cubicBezTo>
                    <a:pt x="1138" y="2225"/>
                    <a:pt x="1226" y="2235"/>
                    <a:pt x="1313" y="2235"/>
                  </a:cubicBezTo>
                  <a:cubicBezTo>
                    <a:pt x="1714" y="2235"/>
                    <a:pt x="2079" y="2016"/>
                    <a:pt x="2275" y="1644"/>
                  </a:cubicBezTo>
                  <a:cubicBezTo>
                    <a:pt x="2513" y="1216"/>
                    <a:pt x="2394" y="680"/>
                    <a:pt x="2061" y="335"/>
                  </a:cubicBezTo>
                  <a:cubicBezTo>
                    <a:pt x="1840" y="108"/>
                    <a:pt x="1541" y="0"/>
                    <a:pt x="1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6"/>
            <p:cNvSpPr/>
            <p:nvPr/>
          </p:nvSpPr>
          <p:spPr>
            <a:xfrm>
              <a:off x="13099850" y="2949300"/>
              <a:ext cx="17575" cy="12825"/>
            </a:xfrm>
            <a:custGeom>
              <a:avLst/>
              <a:gdLst/>
              <a:ahLst/>
              <a:cxnLst/>
              <a:rect l="l" t="t" r="r" b="b"/>
              <a:pathLst>
                <a:path w="703" h="513" extrusionOk="0">
                  <a:moveTo>
                    <a:pt x="333" y="1"/>
                  </a:moveTo>
                  <a:cubicBezTo>
                    <a:pt x="0" y="1"/>
                    <a:pt x="48" y="513"/>
                    <a:pt x="381" y="513"/>
                  </a:cubicBezTo>
                  <a:cubicBezTo>
                    <a:pt x="703" y="513"/>
                    <a:pt x="655"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6"/>
            <p:cNvSpPr/>
            <p:nvPr/>
          </p:nvSpPr>
          <p:spPr>
            <a:xfrm>
              <a:off x="13134075" y="2923275"/>
              <a:ext cx="14900" cy="13750"/>
            </a:xfrm>
            <a:custGeom>
              <a:avLst/>
              <a:gdLst/>
              <a:ahLst/>
              <a:cxnLst/>
              <a:rect l="l" t="t" r="r" b="b"/>
              <a:pathLst>
                <a:path w="596" h="550" extrusionOk="0">
                  <a:moveTo>
                    <a:pt x="340" y="1"/>
                  </a:moveTo>
                  <a:cubicBezTo>
                    <a:pt x="307" y="1"/>
                    <a:pt x="276" y="9"/>
                    <a:pt x="250" y="18"/>
                  </a:cubicBezTo>
                  <a:lnTo>
                    <a:pt x="179" y="53"/>
                  </a:lnTo>
                  <a:cubicBezTo>
                    <a:pt x="143" y="65"/>
                    <a:pt x="119" y="77"/>
                    <a:pt x="96" y="101"/>
                  </a:cubicBezTo>
                  <a:cubicBezTo>
                    <a:pt x="60" y="125"/>
                    <a:pt x="48" y="149"/>
                    <a:pt x="36" y="184"/>
                  </a:cubicBezTo>
                  <a:cubicBezTo>
                    <a:pt x="12" y="220"/>
                    <a:pt x="12" y="244"/>
                    <a:pt x="12" y="280"/>
                  </a:cubicBezTo>
                  <a:cubicBezTo>
                    <a:pt x="0" y="315"/>
                    <a:pt x="12" y="351"/>
                    <a:pt x="24" y="387"/>
                  </a:cubicBezTo>
                  <a:cubicBezTo>
                    <a:pt x="36" y="399"/>
                    <a:pt x="48" y="422"/>
                    <a:pt x="60" y="446"/>
                  </a:cubicBezTo>
                  <a:cubicBezTo>
                    <a:pt x="84" y="482"/>
                    <a:pt x="119" y="506"/>
                    <a:pt x="155" y="530"/>
                  </a:cubicBezTo>
                  <a:cubicBezTo>
                    <a:pt x="179" y="530"/>
                    <a:pt x="191" y="542"/>
                    <a:pt x="215" y="542"/>
                  </a:cubicBezTo>
                  <a:cubicBezTo>
                    <a:pt x="234" y="546"/>
                    <a:pt x="254" y="549"/>
                    <a:pt x="274" y="549"/>
                  </a:cubicBezTo>
                  <a:cubicBezTo>
                    <a:pt x="302" y="549"/>
                    <a:pt x="330" y="544"/>
                    <a:pt x="358" y="530"/>
                  </a:cubicBezTo>
                  <a:cubicBezTo>
                    <a:pt x="381" y="518"/>
                    <a:pt x="405" y="506"/>
                    <a:pt x="429" y="494"/>
                  </a:cubicBezTo>
                  <a:cubicBezTo>
                    <a:pt x="453" y="482"/>
                    <a:pt x="488" y="470"/>
                    <a:pt x="512" y="446"/>
                  </a:cubicBezTo>
                  <a:cubicBezTo>
                    <a:pt x="536" y="422"/>
                    <a:pt x="548" y="399"/>
                    <a:pt x="572" y="363"/>
                  </a:cubicBezTo>
                  <a:cubicBezTo>
                    <a:pt x="584" y="339"/>
                    <a:pt x="584" y="303"/>
                    <a:pt x="584" y="268"/>
                  </a:cubicBezTo>
                  <a:cubicBezTo>
                    <a:pt x="596" y="232"/>
                    <a:pt x="584" y="196"/>
                    <a:pt x="572" y="172"/>
                  </a:cubicBezTo>
                  <a:cubicBezTo>
                    <a:pt x="560" y="149"/>
                    <a:pt x="548" y="125"/>
                    <a:pt x="548" y="113"/>
                  </a:cubicBezTo>
                  <a:cubicBezTo>
                    <a:pt x="512" y="77"/>
                    <a:pt x="488" y="41"/>
                    <a:pt x="441" y="30"/>
                  </a:cubicBezTo>
                  <a:cubicBezTo>
                    <a:pt x="417" y="18"/>
                    <a:pt x="405" y="18"/>
                    <a:pt x="381" y="6"/>
                  </a:cubicBezTo>
                  <a:cubicBezTo>
                    <a:pt x="367" y="2"/>
                    <a:pt x="353"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6"/>
            <p:cNvSpPr/>
            <p:nvPr/>
          </p:nvSpPr>
          <p:spPr>
            <a:xfrm>
              <a:off x="13151025" y="2971325"/>
              <a:ext cx="14025" cy="14625"/>
            </a:xfrm>
            <a:custGeom>
              <a:avLst/>
              <a:gdLst/>
              <a:ahLst/>
              <a:cxnLst/>
              <a:rect l="l" t="t" r="r" b="b"/>
              <a:pathLst>
                <a:path w="561" h="585" extrusionOk="0">
                  <a:moveTo>
                    <a:pt x="275" y="1"/>
                  </a:moveTo>
                  <a:cubicBezTo>
                    <a:pt x="239" y="1"/>
                    <a:pt x="203" y="1"/>
                    <a:pt x="168" y="24"/>
                  </a:cubicBezTo>
                  <a:cubicBezTo>
                    <a:pt x="156" y="36"/>
                    <a:pt x="132" y="36"/>
                    <a:pt x="120" y="48"/>
                  </a:cubicBezTo>
                  <a:cubicBezTo>
                    <a:pt x="84" y="72"/>
                    <a:pt x="49" y="108"/>
                    <a:pt x="37" y="155"/>
                  </a:cubicBezTo>
                  <a:cubicBezTo>
                    <a:pt x="25" y="167"/>
                    <a:pt x="13" y="191"/>
                    <a:pt x="13" y="215"/>
                  </a:cubicBezTo>
                  <a:cubicBezTo>
                    <a:pt x="1" y="263"/>
                    <a:pt x="1" y="310"/>
                    <a:pt x="25" y="346"/>
                  </a:cubicBezTo>
                  <a:cubicBezTo>
                    <a:pt x="37" y="370"/>
                    <a:pt x="49" y="394"/>
                    <a:pt x="61" y="417"/>
                  </a:cubicBezTo>
                  <a:cubicBezTo>
                    <a:pt x="72" y="453"/>
                    <a:pt x="84" y="477"/>
                    <a:pt x="108" y="501"/>
                  </a:cubicBezTo>
                  <a:cubicBezTo>
                    <a:pt x="132" y="525"/>
                    <a:pt x="156" y="548"/>
                    <a:pt x="191" y="560"/>
                  </a:cubicBezTo>
                  <a:cubicBezTo>
                    <a:pt x="215" y="584"/>
                    <a:pt x="251" y="584"/>
                    <a:pt x="287" y="584"/>
                  </a:cubicBezTo>
                  <a:cubicBezTo>
                    <a:pt x="322" y="584"/>
                    <a:pt x="358" y="584"/>
                    <a:pt x="382" y="572"/>
                  </a:cubicBezTo>
                  <a:cubicBezTo>
                    <a:pt x="406" y="560"/>
                    <a:pt x="430" y="548"/>
                    <a:pt x="442" y="536"/>
                  </a:cubicBezTo>
                  <a:cubicBezTo>
                    <a:pt x="477" y="513"/>
                    <a:pt x="513" y="477"/>
                    <a:pt x="525" y="441"/>
                  </a:cubicBezTo>
                  <a:cubicBezTo>
                    <a:pt x="537" y="417"/>
                    <a:pt x="549" y="394"/>
                    <a:pt x="549" y="382"/>
                  </a:cubicBezTo>
                  <a:cubicBezTo>
                    <a:pt x="561" y="334"/>
                    <a:pt x="549" y="286"/>
                    <a:pt x="537" y="239"/>
                  </a:cubicBezTo>
                  <a:lnTo>
                    <a:pt x="501" y="167"/>
                  </a:lnTo>
                  <a:cubicBezTo>
                    <a:pt x="489" y="144"/>
                    <a:pt x="477" y="108"/>
                    <a:pt x="453" y="84"/>
                  </a:cubicBezTo>
                  <a:cubicBezTo>
                    <a:pt x="430" y="60"/>
                    <a:pt x="406" y="36"/>
                    <a:pt x="370" y="24"/>
                  </a:cubicBezTo>
                  <a:cubicBezTo>
                    <a:pt x="346" y="13"/>
                    <a:pt x="311"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6"/>
            <p:cNvSpPr/>
            <p:nvPr/>
          </p:nvSpPr>
          <p:spPr>
            <a:xfrm>
              <a:off x="12887900" y="3170625"/>
              <a:ext cx="13125" cy="13675"/>
            </a:xfrm>
            <a:custGeom>
              <a:avLst/>
              <a:gdLst/>
              <a:ahLst/>
              <a:cxnLst/>
              <a:rect l="l" t="t" r="r" b="b"/>
              <a:pathLst>
                <a:path w="525" h="547" extrusionOk="0">
                  <a:moveTo>
                    <a:pt x="270" y="1"/>
                  </a:moveTo>
                  <a:cubicBezTo>
                    <a:pt x="260" y="1"/>
                    <a:pt x="249" y="2"/>
                    <a:pt x="239" y="6"/>
                  </a:cubicBezTo>
                  <a:cubicBezTo>
                    <a:pt x="215" y="6"/>
                    <a:pt x="191" y="6"/>
                    <a:pt x="168" y="18"/>
                  </a:cubicBezTo>
                  <a:cubicBezTo>
                    <a:pt x="132" y="30"/>
                    <a:pt x="96" y="53"/>
                    <a:pt x="60" y="89"/>
                  </a:cubicBezTo>
                  <a:cubicBezTo>
                    <a:pt x="48" y="113"/>
                    <a:pt x="37" y="125"/>
                    <a:pt x="25" y="149"/>
                  </a:cubicBezTo>
                  <a:cubicBezTo>
                    <a:pt x="13" y="184"/>
                    <a:pt x="1" y="232"/>
                    <a:pt x="1" y="280"/>
                  </a:cubicBezTo>
                  <a:lnTo>
                    <a:pt x="1" y="315"/>
                  </a:lnTo>
                  <a:cubicBezTo>
                    <a:pt x="13" y="351"/>
                    <a:pt x="13" y="375"/>
                    <a:pt x="37" y="411"/>
                  </a:cubicBezTo>
                  <a:cubicBezTo>
                    <a:pt x="48" y="434"/>
                    <a:pt x="72" y="470"/>
                    <a:pt x="96" y="482"/>
                  </a:cubicBezTo>
                  <a:cubicBezTo>
                    <a:pt x="120" y="506"/>
                    <a:pt x="156" y="530"/>
                    <a:pt x="179" y="530"/>
                  </a:cubicBezTo>
                  <a:cubicBezTo>
                    <a:pt x="205" y="538"/>
                    <a:pt x="230" y="547"/>
                    <a:pt x="255" y="547"/>
                  </a:cubicBezTo>
                  <a:cubicBezTo>
                    <a:pt x="266" y="547"/>
                    <a:pt x="276" y="545"/>
                    <a:pt x="287" y="542"/>
                  </a:cubicBezTo>
                  <a:cubicBezTo>
                    <a:pt x="310" y="542"/>
                    <a:pt x="322" y="530"/>
                    <a:pt x="346" y="530"/>
                  </a:cubicBezTo>
                  <a:cubicBezTo>
                    <a:pt x="394" y="518"/>
                    <a:pt x="429" y="494"/>
                    <a:pt x="453" y="458"/>
                  </a:cubicBezTo>
                  <a:cubicBezTo>
                    <a:pt x="465" y="434"/>
                    <a:pt x="477" y="423"/>
                    <a:pt x="489" y="399"/>
                  </a:cubicBezTo>
                  <a:cubicBezTo>
                    <a:pt x="513" y="363"/>
                    <a:pt x="525" y="315"/>
                    <a:pt x="513" y="268"/>
                  </a:cubicBezTo>
                  <a:lnTo>
                    <a:pt x="513" y="232"/>
                  </a:lnTo>
                  <a:cubicBezTo>
                    <a:pt x="513" y="196"/>
                    <a:pt x="501" y="161"/>
                    <a:pt x="489" y="137"/>
                  </a:cubicBezTo>
                  <a:cubicBezTo>
                    <a:pt x="477" y="101"/>
                    <a:pt x="453" y="77"/>
                    <a:pt x="429" y="53"/>
                  </a:cubicBezTo>
                  <a:cubicBezTo>
                    <a:pt x="406" y="42"/>
                    <a:pt x="370" y="18"/>
                    <a:pt x="334" y="18"/>
                  </a:cubicBezTo>
                  <a:cubicBezTo>
                    <a:pt x="317" y="9"/>
                    <a:pt x="295"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6"/>
            <p:cNvSpPr/>
            <p:nvPr/>
          </p:nvSpPr>
          <p:spPr>
            <a:xfrm>
              <a:off x="12918575" y="3145750"/>
              <a:ext cx="17575" cy="12825"/>
            </a:xfrm>
            <a:custGeom>
              <a:avLst/>
              <a:gdLst/>
              <a:ahLst/>
              <a:cxnLst/>
              <a:rect l="l" t="t" r="r" b="b"/>
              <a:pathLst>
                <a:path w="703" h="513" extrusionOk="0">
                  <a:moveTo>
                    <a:pt x="322" y="1"/>
                  </a:moveTo>
                  <a:cubicBezTo>
                    <a:pt x="0" y="1"/>
                    <a:pt x="48" y="513"/>
                    <a:pt x="369" y="513"/>
                  </a:cubicBezTo>
                  <a:cubicBezTo>
                    <a:pt x="703" y="513"/>
                    <a:pt x="65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6"/>
            <p:cNvSpPr/>
            <p:nvPr/>
          </p:nvSpPr>
          <p:spPr>
            <a:xfrm>
              <a:off x="12938500" y="3228200"/>
              <a:ext cx="14925" cy="13725"/>
            </a:xfrm>
            <a:custGeom>
              <a:avLst/>
              <a:gdLst/>
              <a:ahLst/>
              <a:cxnLst/>
              <a:rect l="l" t="t" r="r" b="b"/>
              <a:pathLst>
                <a:path w="597" h="549" extrusionOk="0">
                  <a:moveTo>
                    <a:pt x="275" y="1"/>
                  </a:moveTo>
                  <a:cubicBezTo>
                    <a:pt x="239" y="1"/>
                    <a:pt x="203" y="1"/>
                    <a:pt x="179" y="25"/>
                  </a:cubicBezTo>
                  <a:cubicBezTo>
                    <a:pt x="144" y="36"/>
                    <a:pt x="120" y="48"/>
                    <a:pt x="96" y="72"/>
                  </a:cubicBezTo>
                  <a:cubicBezTo>
                    <a:pt x="72" y="96"/>
                    <a:pt x="49" y="120"/>
                    <a:pt x="37" y="155"/>
                  </a:cubicBezTo>
                  <a:cubicBezTo>
                    <a:pt x="25" y="167"/>
                    <a:pt x="25" y="191"/>
                    <a:pt x="13" y="215"/>
                  </a:cubicBezTo>
                  <a:cubicBezTo>
                    <a:pt x="1" y="263"/>
                    <a:pt x="13" y="310"/>
                    <a:pt x="25" y="346"/>
                  </a:cubicBezTo>
                  <a:cubicBezTo>
                    <a:pt x="37" y="370"/>
                    <a:pt x="49" y="394"/>
                    <a:pt x="60" y="406"/>
                  </a:cubicBezTo>
                  <a:cubicBezTo>
                    <a:pt x="84" y="441"/>
                    <a:pt x="120" y="477"/>
                    <a:pt x="156" y="489"/>
                  </a:cubicBezTo>
                  <a:cubicBezTo>
                    <a:pt x="179" y="501"/>
                    <a:pt x="203" y="513"/>
                    <a:pt x="227" y="525"/>
                  </a:cubicBezTo>
                  <a:cubicBezTo>
                    <a:pt x="263" y="548"/>
                    <a:pt x="287" y="548"/>
                    <a:pt x="322" y="548"/>
                  </a:cubicBezTo>
                  <a:cubicBezTo>
                    <a:pt x="358" y="548"/>
                    <a:pt x="394" y="548"/>
                    <a:pt x="430" y="536"/>
                  </a:cubicBezTo>
                  <a:cubicBezTo>
                    <a:pt x="453" y="525"/>
                    <a:pt x="489" y="513"/>
                    <a:pt x="513" y="477"/>
                  </a:cubicBezTo>
                  <a:cubicBezTo>
                    <a:pt x="537" y="465"/>
                    <a:pt x="549" y="441"/>
                    <a:pt x="572" y="406"/>
                  </a:cubicBezTo>
                  <a:cubicBezTo>
                    <a:pt x="572" y="382"/>
                    <a:pt x="584" y="358"/>
                    <a:pt x="584" y="346"/>
                  </a:cubicBezTo>
                  <a:cubicBezTo>
                    <a:pt x="596" y="298"/>
                    <a:pt x="596" y="251"/>
                    <a:pt x="572" y="203"/>
                  </a:cubicBezTo>
                  <a:cubicBezTo>
                    <a:pt x="560" y="191"/>
                    <a:pt x="560" y="167"/>
                    <a:pt x="549" y="144"/>
                  </a:cubicBezTo>
                  <a:cubicBezTo>
                    <a:pt x="525" y="108"/>
                    <a:pt x="489" y="84"/>
                    <a:pt x="441" y="60"/>
                  </a:cubicBezTo>
                  <a:cubicBezTo>
                    <a:pt x="418" y="48"/>
                    <a:pt x="394" y="36"/>
                    <a:pt x="370" y="25"/>
                  </a:cubicBezTo>
                  <a:cubicBezTo>
                    <a:pt x="346" y="13"/>
                    <a:pt x="310"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6"/>
            <p:cNvSpPr/>
            <p:nvPr/>
          </p:nvSpPr>
          <p:spPr>
            <a:xfrm>
              <a:off x="12986725" y="3186525"/>
              <a:ext cx="13725" cy="13725"/>
            </a:xfrm>
            <a:custGeom>
              <a:avLst/>
              <a:gdLst/>
              <a:ahLst/>
              <a:cxnLst/>
              <a:rect l="l" t="t" r="r" b="b"/>
              <a:pathLst>
                <a:path w="549" h="549" extrusionOk="0">
                  <a:moveTo>
                    <a:pt x="239" y="1"/>
                  </a:moveTo>
                  <a:cubicBezTo>
                    <a:pt x="203" y="1"/>
                    <a:pt x="167" y="13"/>
                    <a:pt x="132" y="37"/>
                  </a:cubicBezTo>
                  <a:cubicBezTo>
                    <a:pt x="108" y="48"/>
                    <a:pt x="84" y="72"/>
                    <a:pt x="60" y="96"/>
                  </a:cubicBezTo>
                  <a:cubicBezTo>
                    <a:pt x="48" y="108"/>
                    <a:pt x="36" y="132"/>
                    <a:pt x="25" y="144"/>
                  </a:cubicBezTo>
                  <a:cubicBezTo>
                    <a:pt x="1" y="191"/>
                    <a:pt x="1" y="239"/>
                    <a:pt x="1" y="287"/>
                  </a:cubicBezTo>
                  <a:cubicBezTo>
                    <a:pt x="1" y="298"/>
                    <a:pt x="13" y="322"/>
                    <a:pt x="13" y="346"/>
                  </a:cubicBezTo>
                  <a:cubicBezTo>
                    <a:pt x="36" y="394"/>
                    <a:pt x="60" y="429"/>
                    <a:pt x="96" y="453"/>
                  </a:cubicBezTo>
                  <a:lnTo>
                    <a:pt x="132" y="489"/>
                  </a:lnTo>
                  <a:cubicBezTo>
                    <a:pt x="155" y="513"/>
                    <a:pt x="179" y="525"/>
                    <a:pt x="215" y="537"/>
                  </a:cubicBezTo>
                  <a:cubicBezTo>
                    <a:pt x="239" y="549"/>
                    <a:pt x="275" y="549"/>
                    <a:pt x="310" y="549"/>
                  </a:cubicBezTo>
                  <a:cubicBezTo>
                    <a:pt x="346" y="549"/>
                    <a:pt x="382" y="537"/>
                    <a:pt x="406" y="525"/>
                  </a:cubicBezTo>
                  <a:cubicBezTo>
                    <a:pt x="441" y="501"/>
                    <a:pt x="465" y="489"/>
                    <a:pt x="489" y="453"/>
                  </a:cubicBezTo>
                  <a:cubicBezTo>
                    <a:pt x="501" y="441"/>
                    <a:pt x="513" y="418"/>
                    <a:pt x="525" y="406"/>
                  </a:cubicBezTo>
                  <a:cubicBezTo>
                    <a:pt x="536" y="358"/>
                    <a:pt x="548" y="322"/>
                    <a:pt x="548" y="275"/>
                  </a:cubicBezTo>
                  <a:lnTo>
                    <a:pt x="525" y="203"/>
                  </a:lnTo>
                  <a:cubicBezTo>
                    <a:pt x="513" y="168"/>
                    <a:pt x="489" y="132"/>
                    <a:pt x="453" y="96"/>
                  </a:cubicBezTo>
                  <a:lnTo>
                    <a:pt x="417" y="60"/>
                  </a:lnTo>
                  <a:cubicBezTo>
                    <a:pt x="394" y="37"/>
                    <a:pt x="370" y="25"/>
                    <a:pt x="334" y="13"/>
                  </a:cubicBezTo>
                  <a:cubicBezTo>
                    <a:pt x="298" y="1"/>
                    <a:pt x="26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6"/>
            <p:cNvSpPr/>
            <p:nvPr/>
          </p:nvSpPr>
          <p:spPr>
            <a:xfrm>
              <a:off x="13003100" y="3239825"/>
              <a:ext cx="17575" cy="12825"/>
            </a:xfrm>
            <a:custGeom>
              <a:avLst/>
              <a:gdLst/>
              <a:ahLst/>
              <a:cxnLst/>
              <a:rect l="l" t="t" r="r" b="b"/>
              <a:pathLst>
                <a:path w="703" h="513" extrusionOk="0">
                  <a:moveTo>
                    <a:pt x="322" y="0"/>
                  </a:moveTo>
                  <a:cubicBezTo>
                    <a:pt x="1" y="0"/>
                    <a:pt x="48" y="512"/>
                    <a:pt x="370" y="512"/>
                  </a:cubicBezTo>
                  <a:cubicBezTo>
                    <a:pt x="703" y="512"/>
                    <a:pt x="655"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6"/>
            <p:cNvSpPr/>
            <p:nvPr/>
          </p:nvSpPr>
          <p:spPr>
            <a:xfrm>
              <a:off x="13061750" y="3239225"/>
              <a:ext cx="17575" cy="12525"/>
            </a:xfrm>
            <a:custGeom>
              <a:avLst/>
              <a:gdLst/>
              <a:ahLst/>
              <a:cxnLst/>
              <a:rect l="l" t="t" r="r" b="b"/>
              <a:pathLst>
                <a:path w="703" h="501" extrusionOk="0">
                  <a:moveTo>
                    <a:pt x="322" y="0"/>
                  </a:moveTo>
                  <a:cubicBezTo>
                    <a:pt x="0" y="0"/>
                    <a:pt x="48" y="500"/>
                    <a:pt x="369" y="500"/>
                  </a:cubicBezTo>
                  <a:cubicBezTo>
                    <a:pt x="703" y="500"/>
                    <a:pt x="655"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6"/>
            <p:cNvSpPr/>
            <p:nvPr/>
          </p:nvSpPr>
          <p:spPr>
            <a:xfrm>
              <a:off x="12869750" y="3119850"/>
              <a:ext cx="17575" cy="12825"/>
            </a:xfrm>
            <a:custGeom>
              <a:avLst/>
              <a:gdLst/>
              <a:ahLst/>
              <a:cxnLst/>
              <a:rect l="l" t="t" r="r" b="b"/>
              <a:pathLst>
                <a:path w="703" h="513" extrusionOk="0">
                  <a:moveTo>
                    <a:pt x="322" y="1"/>
                  </a:moveTo>
                  <a:cubicBezTo>
                    <a:pt x="1" y="1"/>
                    <a:pt x="36" y="513"/>
                    <a:pt x="370" y="513"/>
                  </a:cubicBezTo>
                  <a:cubicBezTo>
                    <a:pt x="703" y="513"/>
                    <a:pt x="65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6"/>
            <p:cNvSpPr/>
            <p:nvPr/>
          </p:nvSpPr>
          <p:spPr>
            <a:xfrm>
              <a:off x="12897125" y="3066575"/>
              <a:ext cx="17600" cy="12825"/>
            </a:xfrm>
            <a:custGeom>
              <a:avLst/>
              <a:gdLst/>
              <a:ahLst/>
              <a:cxnLst/>
              <a:rect l="l" t="t" r="r" b="b"/>
              <a:pathLst>
                <a:path w="704" h="513" extrusionOk="0">
                  <a:moveTo>
                    <a:pt x="334" y="1"/>
                  </a:moveTo>
                  <a:cubicBezTo>
                    <a:pt x="1" y="1"/>
                    <a:pt x="49" y="513"/>
                    <a:pt x="382" y="513"/>
                  </a:cubicBezTo>
                  <a:cubicBezTo>
                    <a:pt x="703" y="513"/>
                    <a:pt x="656"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6"/>
            <p:cNvSpPr/>
            <p:nvPr/>
          </p:nvSpPr>
          <p:spPr>
            <a:xfrm>
              <a:off x="12901300" y="3118075"/>
              <a:ext cx="12825" cy="13725"/>
            </a:xfrm>
            <a:custGeom>
              <a:avLst/>
              <a:gdLst/>
              <a:ahLst/>
              <a:cxnLst/>
              <a:rect l="l" t="t" r="r" b="b"/>
              <a:pathLst>
                <a:path w="513" h="549" extrusionOk="0">
                  <a:moveTo>
                    <a:pt x="239" y="0"/>
                  </a:moveTo>
                  <a:cubicBezTo>
                    <a:pt x="215" y="12"/>
                    <a:pt x="191" y="12"/>
                    <a:pt x="167" y="24"/>
                  </a:cubicBezTo>
                  <a:cubicBezTo>
                    <a:pt x="132" y="36"/>
                    <a:pt x="96" y="60"/>
                    <a:pt x="60" y="96"/>
                  </a:cubicBezTo>
                  <a:cubicBezTo>
                    <a:pt x="48" y="108"/>
                    <a:pt x="36" y="131"/>
                    <a:pt x="24" y="143"/>
                  </a:cubicBezTo>
                  <a:cubicBezTo>
                    <a:pt x="13" y="191"/>
                    <a:pt x="1" y="239"/>
                    <a:pt x="1" y="286"/>
                  </a:cubicBezTo>
                  <a:lnTo>
                    <a:pt x="1" y="322"/>
                  </a:lnTo>
                  <a:cubicBezTo>
                    <a:pt x="1" y="346"/>
                    <a:pt x="13" y="381"/>
                    <a:pt x="36" y="417"/>
                  </a:cubicBezTo>
                  <a:cubicBezTo>
                    <a:pt x="48" y="441"/>
                    <a:pt x="72" y="465"/>
                    <a:pt x="96" y="489"/>
                  </a:cubicBezTo>
                  <a:cubicBezTo>
                    <a:pt x="120" y="512"/>
                    <a:pt x="143" y="524"/>
                    <a:pt x="179" y="536"/>
                  </a:cubicBezTo>
                  <a:cubicBezTo>
                    <a:pt x="215" y="548"/>
                    <a:pt x="251" y="548"/>
                    <a:pt x="274" y="548"/>
                  </a:cubicBezTo>
                  <a:cubicBezTo>
                    <a:pt x="298" y="548"/>
                    <a:pt x="322" y="536"/>
                    <a:pt x="346" y="536"/>
                  </a:cubicBezTo>
                  <a:cubicBezTo>
                    <a:pt x="394" y="512"/>
                    <a:pt x="429" y="489"/>
                    <a:pt x="453" y="453"/>
                  </a:cubicBezTo>
                  <a:cubicBezTo>
                    <a:pt x="465" y="441"/>
                    <a:pt x="477" y="417"/>
                    <a:pt x="489" y="405"/>
                  </a:cubicBezTo>
                  <a:cubicBezTo>
                    <a:pt x="513" y="358"/>
                    <a:pt x="513" y="322"/>
                    <a:pt x="513" y="274"/>
                  </a:cubicBezTo>
                  <a:lnTo>
                    <a:pt x="513" y="239"/>
                  </a:lnTo>
                  <a:cubicBezTo>
                    <a:pt x="513" y="203"/>
                    <a:pt x="501" y="167"/>
                    <a:pt x="477" y="143"/>
                  </a:cubicBezTo>
                  <a:cubicBezTo>
                    <a:pt x="465" y="108"/>
                    <a:pt x="453" y="84"/>
                    <a:pt x="417" y="60"/>
                  </a:cubicBezTo>
                  <a:cubicBezTo>
                    <a:pt x="394" y="36"/>
                    <a:pt x="370" y="24"/>
                    <a:pt x="334" y="12"/>
                  </a:cubicBezTo>
                  <a:cubicBezTo>
                    <a:pt x="298" y="0"/>
                    <a:pt x="274"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6"/>
            <p:cNvSpPr/>
            <p:nvPr/>
          </p:nvSpPr>
          <p:spPr>
            <a:xfrm>
              <a:off x="13136275" y="2600150"/>
              <a:ext cx="144775" cy="226525"/>
            </a:xfrm>
            <a:custGeom>
              <a:avLst/>
              <a:gdLst/>
              <a:ahLst/>
              <a:cxnLst/>
              <a:rect l="l" t="t" r="r" b="b"/>
              <a:pathLst>
                <a:path w="5791" h="9061" extrusionOk="0">
                  <a:moveTo>
                    <a:pt x="5436" y="0"/>
                  </a:moveTo>
                  <a:cubicBezTo>
                    <a:pt x="5432" y="0"/>
                    <a:pt x="5429" y="0"/>
                    <a:pt x="5425" y="1"/>
                  </a:cubicBezTo>
                  <a:cubicBezTo>
                    <a:pt x="4913" y="36"/>
                    <a:pt x="4413" y="60"/>
                    <a:pt x="3913" y="96"/>
                  </a:cubicBezTo>
                  <a:cubicBezTo>
                    <a:pt x="3663" y="108"/>
                    <a:pt x="3401" y="120"/>
                    <a:pt x="3151" y="143"/>
                  </a:cubicBezTo>
                  <a:cubicBezTo>
                    <a:pt x="2984" y="143"/>
                    <a:pt x="2806" y="155"/>
                    <a:pt x="2663" y="263"/>
                  </a:cubicBezTo>
                  <a:cubicBezTo>
                    <a:pt x="2389" y="477"/>
                    <a:pt x="2341" y="1025"/>
                    <a:pt x="2246" y="1346"/>
                  </a:cubicBezTo>
                  <a:cubicBezTo>
                    <a:pt x="2091" y="1858"/>
                    <a:pt x="1948" y="2358"/>
                    <a:pt x="1794" y="2870"/>
                  </a:cubicBezTo>
                  <a:cubicBezTo>
                    <a:pt x="1222" y="4834"/>
                    <a:pt x="639" y="6799"/>
                    <a:pt x="55" y="8775"/>
                  </a:cubicBezTo>
                  <a:cubicBezTo>
                    <a:pt x="0" y="8954"/>
                    <a:pt x="147" y="9061"/>
                    <a:pt x="296" y="9061"/>
                  </a:cubicBezTo>
                  <a:cubicBezTo>
                    <a:pt x="407" y="9061"/>
                    <a:pt x="520" y="9002"/>
                    <a:pt x="555" y="8871"/>
                  </a:cubicBezTo>
                  <a:cubicBezTo>
                    <a:pt x="1079" y="7097"/>
                    <a:pt x="1603" y="5335"/>
                    <a:pt x="2115" y="3572"/>
                  </a:cubicBezTo>
                  <a:lnTo>
                    <a:pt x="2889" y="953"/>
                  </a:lnTo>
                  <a:cubicBezTo>
                    <a:pt x="2925" y="846"/>
                    <a:pt x="2925" y="739"/>
                    <a:pt x="3020" y="679"/>
                  </a:cubicBezTo>
                  <a:cubicBezTo>
                    <a:pt x="3075" y="647"/>
                    <a:pt x="3147" y="642"/>
                    <a:pt x="3220" y="642"/>
                  </a:cubicBezTo>
                  <a:cubicBezTo>
                    <a:pt x="3257" y="642"/>
                    <a:pt x="3294" y="644"/>
                    <a:pt x="3329" y="644"/>
                  </a:cubicBezTo>
                  <a:cubicBezTo>
                    <a:pt x="3579" y="632"/>
                    <a:pt x="3829" y="608"/>
                    <a:pt x="4080" y="596"/>
                  </a:cubicBezTo>
                  <a:cubicBezTo>
                    <a:pt x="4544" y="572"/>
                    <a:pt x="5008" y="536"/>
                    <a:pt x="5461" y="513"/>
                  </a:cubicBezTo>
                  <a:cubicBezTo>
                    <a:pt x="5790" y="489"/>
                    <a:pt x="5747" y="0"/>
                    <a:pt x="5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6"/>
            <p:cNvSpPr/>
            <p:nvPr/>
          </p:nvSpPr>
          <p:spPr>
            <a:xfrm>
              <a:off x="13293025" y="2510950"/>
              <a:ext cx="74725" cy="190375"/>
            </a:xfrm>
            <a:custGeom>
              <a:avLst/>
              <a:gdLst/>
              <a:ahLst/>
              <a:cxnLst/>
              <a:rect l="l" t="t" r="r" b="b"/>
              <a:pathLst>
                <a:path w="2989" h="7615" extrusionOk="0">
                  <a:moveTo>
                    <a:pt x="1715" y="485"/>
                  </a:moveTo>
                  <a:cubicBezTo>
                    <a:pt x="1727" y="497"/>
                    <a:pt x="1727" y="497"/>
                    <a:pt x="1739" y="497"/>
                  </a:cubicBezTo>
                  <a:cubicBezTo>
                    <a:pt x="2179" y="747"/>
                    <a:pt x="2084" y="1414"/>
                    <a:pt x="1989" y="1818"/>
                  </a:cubicBezTo>
                  <a:cubicBezTo>
                    <a:pt x="1870" y="2295"/>
                    <a:pt x="1679" y="2735"/>
                    <a:pt x="1465" y="3176"/>
                  </a:cubicBezTo>
                  <a:cubicBezTo>
                    <a:pt x="1191" y="2830"/>
                    <a:pt x="905" y="2485"/>
                    <a:pt x="738" y="2068"/>
                  </a:cubicBezTo>
                  <a:cubicBezTo>
                    <a:pt x="607" y="1747"/>
                    <a:pt x="524" y="1366"/>
                    <a:pt x="679" y="1033"/>
                  </a:cubicBezTo>
                  <a:cubicBezTo>
                    <a:pt x="803" y="763"/>
                    <a:pt x="1053" y="566"/>
                    <a:pt x="1343" y="566"/>
                  </a:cubicBezTo>
                  <a:cubicBezTo>
                    <a:pt x="1387" y="566"/>
                    <a:pt x="1431" y="571"/>
                    <a:pt x="1477" y="580"/>
                  </a:cubicBezTo>
                  <a:cubicBezTo>
                    <a:pt x="1496" y="584"/>
                    <a:pt x="1514" y="586"/>
                    <a:pt x="1531" y="586"/>
                  </a:cubicBezTo>
                  <a:cubicBezTo>
                    <a:pt x="1612" y="586"/>
                    <a:pt x="1676" y="544"/>
                    <a:pt x="1715" y="485"/>
                  </a:cubicBezTo>
                  <a:close/>
                  <a:moveTo>
                    <a:pt x="1512" y="4176"/>
                  </a:moveTo>
                  <a:cubicBezTo>
                    <a:pt x="1667" y="4450"/>
                    <a:pt x="1786" y="4735"/>
                    <a:pt x="1870" y="5057"/>
                  </a:cubicBezTo>
                  <a:cubicBezTo>
                    <a:pt x="2001" y="5593"/>
                    <a:pt x="2060" y="6378"/>
                    <a:pt x="1691" y="6843"/>
                  </a:cubicBezTo>
                  <a:cubicBezTo>
                    <a:pt x="1545" y="7021"/>
                    <a:pt x="1389" y="7094"/>
                    <a:pt x="1241" y="7094"/>
                  </a:cubicBezTo>
                  <a:cubicBezTo>
                    <a:pt x="896" y="7094"/>
                    <a:pt x="603" y="6689"/>
                    <a:pt x="619" y="6271"/>
                  </a:cubicBezTo>
                  <a:cubicBezTo>
                    <a:pt x="655" y="5652"/>
                    <a:pt x="1048" y="5033"/>
                    <a:pt x="1346" y="4497"/>
                  </a:cubicBezTo>
                  <a:cubicBezTo>
                    <a:pt x="1393" y="4390"/>
                    <a:pt x="1453" y="4283"/>
                    <a:pt x="1512" y="4176"/>
                  </a:cubicBezTo>
                  <a:close/>
                  <a:moveTo>
                    <a:pt x="1837" y="1"/>
                  </a:moveTo>
                  <a:cubicBezTo>
                    <a:pt x="1754" y="1"/>
                    <a:pt x="1685" y="50"/>
                    <a:pt x="1643" y="116"/>
                  </a:cubicBezTo>
                  <a:cubicBezTo>
                    <a:pt x="1620" y="104"/>
                    <a:pt x="1596" y="92"/>
                    <a:pt x="1572" y="80"/>
                  </a:cubicBezTo>
                  <a:cubicBezTo>
                    <a:pt x="1495" y="64"/>
                    <a:pt x="1418" y="57"/>
                    <a:pt x="1342" y="57"/>
                  </a:cubicBezTo>
                  <a:cubicBezTo>
                    <a:pt x="959" y="57"/>
                    <a:pt x="596" y="250"/>
                    <a:pt x="357" y="568"/>
                  </a:cubicBezTo>
                  <a:cubicBezTo>
                    <a:pt x="60" y="985"/>
                    <a:pt x="24" y="1509"/>
                    <a:pt x="167" y="1985"/>
                  </a:cubicBezTo>
                  <a:cubicBezTo>
                    <a:pt x="322" y="2557"/>
                    <a:pt x="703" y="3021"/>
                    <a:pt x="1060" y="3485"/>
                  </a:cubicBezTo>
                  <a:cubicBezTo>
                    <a:pt x="1108" y="3557"/>
                    <a:pt x="1155" y="3616"/>
                    <a:pt x="1203" y="3676"/>
                  </a:cubicBezTo>
                  <a:cubicBezTo>
                    <a:pt x="953" y="4152"/>
                    <a:pt x="679" y="4616"/>
                    <a:pt x="453" y="5104"/>
                  </a:cubicBezTo>
                  <a:cubicBezTo>
                    <a:pt x="215" y="5605"/>
                    <a:pt x="0" y="6188"/>
                    <a:pt x="167" y="6748"/>
                  </a:cubicBezTo>
                  <a:cubicBezTo>
                    <a:pt x="286" y="7164"/>
                    <a:pt x="619" y="7545"/>
                    <a:pt x="1072" y="7605"/>
                  </a:cubicBezTo>
                  <a:cubicBezTo>
                    <a:pt x="1118" y="7611"/>
                    <a:pt x="1163" y="7614"/>
                    <a:pt x="1208" y="7614"/>
                  </a:cubicBezTo>
                  <a:cubicBezTo>
                    <a:pt x="1653" y="7614"/>
                    <a:pt x="2045" y="7304"/>
                    <a:pt x="2251" y="6914"/>
                  </a:cubicBezTo>
                  <a:cubicBezTo>
                    <a:pt x="2751" y="5926"/>
                    <a:pt x="2393" y="4604"/>
                    <a:pt x="1858" y="3723"/>
                  </a:cubicBezTo>
                  <a:cubicBezTo>
                    <a:pt x="1834" y="3700"/>
                    <a:pt x="1822" y="3676"/>
                    <a:pt x="1798" y="3640"/>
                  </a:cubicBezTo>
                  <a:cubicBezTo>
                    <a:pt x="1917" y="3414"/>
                    <a:pt x="2036" y="3176"/>
                    <a:pt x="2131" y="2949"/>
                  </a:cubicBezTo>
                  <a:cubicBezTo>
                    <a:pt x="2501" y="2092"/>
                    <a:pt x="2989" y="628"/>
                    <a:pt x="1953" y="32"/>
                  </a:cubicBezTo>
                  <a:cubicBezTo>
                    <a:pt x="1913" y="10"/>
                    <a:pt x="1874" y="1"/>
                    <a:pt x="18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6"/>
            <p:cNvSpPr/>
            <p:nvPr/>
          </p:nvSpPr>
          <p:spPr>
            <a:xfrm>
              <a:off x="13365950" y="2523700"/>
              <a:ext cx="72950" cy="157175"/>
            </a:xfrm>
            <a:custGeom>
              <a:avLst/>
              <a:gdLst/>
              <a:ahLst/>
              <a:cxnLst/>
              <a:rect l="l" t="t" r="r" b="b"/>
              <a:pathLst>
                <a:path w="2918" h="6287" extrusionOk="0">
                  <a:moveTo>
                    <a:pt x="1523" y="490"/>
                  </a:moveTo>
                  <a:cubicBezTo>
                    <a:pt x="1597" y="490"/>
                    <a:pt x="1709" y="580"/>
                    <a:pt x="1727" y="606"/>
                  </a:cubicBezTo>
                  <a:cubicBezTo>
                    <a:pt x="1810" y="689"/>
                    <a:pt x="1846" y="808"/>
                    <a:pt x="1881" y="915"/>
                  </a:cubicBezTo>
                  <a:cubicBezTo>
                    <a:pt x="1989" y="1177"/>
                    <a:pt x="2060" y="1439"/>
                    <a:pt x="2120" y="1701"/>
                  </a:cubicBezTo>
                  <a:cubicBezTo>
                    <a:pt x="2239" y="2201"/>
                    <a:pt x="2298" y="2725"/>
                    <a:pt x="2322" y="3249"/>
                  </a:cubicBezTo>
                  <a:cubicBezTo>
                    <a:pt x="2334" y="3761"/>
                    <a:pt x="2322" y="4273"/>
                    <a:pt x="2262" y="4785"/>
                  </a:cubicBezTo>
                  <a:cubicBezTo>
                    <a:pt x="2227" y="5130"/>
                    <a:pt x="2143" y="5678"/>
                    <a:pt x="1727" y="5761"/>
                  </a:cubicBezTo>
                  <a:cubicBezTo>
                    <a:pt x="1684" y="5771"/>
                    <a:pt x="1642" y="5776"/>
                    <a:pt x="1601" y="5776"/>
                  </a:cubicBezTo>
                  <a:cubicBezTo>
                    <a:pt x="1194" y="5776"/>
                    <a:pt x="868" y="5323"/>
                    <a:pt x="738" y="4987"/>
                  </a:cubicBezTo>
                  <a:cubicBezTo>
                    <a:pt x="548" y="4535"/>
                    <a:pt x="524" y="4023"/>
                    <a:pt x="548" y="3547"/>
                  </a:cubicBezTo>
                  <a:cubicBezTo>
                    <a:pt x="572" y="2570"/>
                    <a:pt x="822" y="1606"/>
                    <a:pt x="1239" y="725"/>
                  </a:cubicBezTo>
                  <a:cubicBezTo>
                    <a:pt x="1334" y="713"/>
                    <a:pt x="1429" y="654"/>
                    <a:pt x="1465" y="534"/>
                  </a:cubicBezTo>
                  <a:cubicBezTo>
                    <a:pt x="1474" y="502"/>
                    <a:pt x="1496" y="490"/>
                    <a:pt x="1523" y="490"/>
                  </a:cubicBezTo>
                  <a:close/>
                  <a:moveTo>
                    <a:pt x="1567" y="0"/>
                  </a:moveTo>
                  <a:cubicBezTo>
                    <a:pt x="1440" y="0"/>
                    <a:pt x="1316" y="36"/>
                    <a:pt x="1215" y="106"/>
                  </a:cubicBezTo>
                  <a:cubicBezTo>
                    <a:pt x="1188" y="97"/>
                    <a:pt x="1161" y="93"/>
                    <a:pt x="1133" y="93"/>
                  </a:cubicBezTo>
                  <a:cubicBezTo>
                    <a:pt x="1048" y="93"/>
                    <a:pt x="962" y="135"/>
                    <a:pt x="917" y="225"/>
                  </a:cubicBezTo>
                  <a:cubicBezTo>
                    <a:pt x="381" y="1237"/>
                    <a:pt x="84" y="2344"/>
                    <a:pt x="36" y="3487"/>
                  </a:cubicBezTo>
                  <a:cubicBezTo>
                    <a:pt x="0" y="4428"/>
                    <a:pt x="131" y="5607"/>
                    <a:pt x="1036" y="6118"/>
                  </a:cubicBezTo>
                  <a:cubicBezTo>
                    <a:pt x="1223" y="6227"/>
                    <a:pt x="1431" y="6287"/>
                    <a:pt x="1636" y="6287"/>
                  </a:cubicBezTo>
                  <a:cubicBezTo>
                    <a:pt x="1836" y="6287"/>
                    <a:pt x="2033" y="6230"/>
                    <a:pt x="2203" y="6107"/>
                  </a:cubicBezTo>
                  <a:cubicBezTo>
                    <a:pt x="2548" y="5857"/>
                    <a:pt x="2679" y="5428"/>
                    <a:pt x="2751" y="5035"/>
                  </a:cubicBezTo>
                  <a:cubicBezTo>
                    <a:pt x="2917" y="3940"/>
                    <a:pt x="2882" y="2761"/>
                    <a:pt x="2643" y="1689"/>
                  </a:cubicBezTo>
                  <a:cubicBezTo>
                    <a:pt x="2536" y="1201"/>
                    <a:pt x="2417" y="511"/>
                    <a:pt x="2012" y="165"/>
                  </a:cubicBezTo>
                  <a:cubicBezTo>
                    <a:pt x="1881" y="54"/>
                    <a:pt x="1722" y="0"/>
                    <a:pt x="1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6"/>
            <p:cNvSpPr/>
            <p:nvPr/>
          </p:nvSpPr>
          <p:spPr>
            <a:xfrm>
              <a:off x="13421900" y="2474800"/>
              <a:ext cx="53600" cy="53950"/>
            </a:xfrm>
            <a:custGeom>
              <a:avLst/>
              <a:gdLst/>
              <a:ahLst/>
              <a:cxnLst/>
              <a:rect l="l" t="t" r="r" b="b"/>
              <a:pathLst>
                <a:path w="2144" h="2158" extrusionOk="0">
                  <a:moveTo>
                    <a:pt x="1132" y="514"/>
                  </a:moveTo>
                  <a:cubicBezTo>
                    <a:pt x="1167" y="514"/>
                    <a:pt x="1203" y="526"/>
                    <a:pt x="1239" y="526"/>
                  </a:cubicBezTo>
                  <a:lnTo>
                    <a:pt x="1251" y="526"/>
                  </a:lnTo>
                  <a:cubicBezTo>
                    <a:pt x="1263" y="538"/>
                    <a:pt x="1275" y="550"/>
                    <a:pt x="1298" y="550"/>
                  </a:cubicBezTo>
                  <a:cubicBezTo>
                    <a:pt x="1310" y="562"/>
                    <a:pt x="1322" y="562"/>
                    <a:pt x="1334" y="574"/>
                  </a:cubicBezTo>
                  <a:lnTo>
                    <a:pt x="1346" y="574"/>
                  </a:lnTo>
                  <a:cubicBezTo>
                    <a:pt x="1346" y="574"/>
                    <a:pt x="1346" y="574"/>
                    <a:pt x="1346" y="585"/>
                  </a:cubicBezTo>
                  <a:cubicBezTo>
                    <a:pt x="1358" y="597"/>
                    <a:pt x="1370" y="597"/>
                    <a:pt x="1382" y="609"/>
                  </a:cubicBezTo>
                  <a:cubicBezTo>
                    <a:pt x="1394" y="621"/>
                    <a:pt x="1406" y="621"/>
                    <a:pt x="1406" y="633"/>
                  </a:cubicBezTo>
                  <a:cubicBezTo>
                    <a:pt x="1429" y="669"/>
                    <a:pt x="1453" y="693"/>
                    <a:pt x="1465" y="716"/>
                  </a:cubicBezTo>
                  <a:cubicBezTo>
                    <a:pt x="1471" y="722"/>
                    <a:pt x="1474" y="722"/>
                    <a:pt x="1476" y="722"/>
                  </a:cubicBezTo>
                  <a:cubicBezTo>
                    <a:pt x="1477" y="722"/>
                    <a:pt x="1477" y="722"/>
                    <a:pt x="1477" y="728"/>
                  </a:cubicBezTo>
                  <a:cubicBezTo>
                    <a:pt x="1477" y="740"/>
                    <a:pt x="1489" y="752"/>
                    <a:pt x="1501" y="776"/>
                  </a:cubicBezTo>
                  <a:cubicBezTo>
                    <a:pt x="1513" y="800"/>
                    <a:pt x="1525" y="835"/>
                    <a:pt x="1525" y="871"/>
                  </a:cubicBezTo>
                  <a:cubicBezTo>
                    <a:pt x="1537" y="871"/>
                    <a:pt x="1537" y="871"/>
                    <a:pt x="1537" y="883"/>
                  </a:cubicBezTo>
                  <a:cubicBezTo>
                    <a:pt x="1537" y="907"/>
                    <a:pt x="1537" y="931"/>
                    <a:pt x="1537" y="955"/>
                  </a:cubicBezTo>
                  <a:cubicBezTo>
                    <a:pt x="1548" y="978"/>
                    <a:pt x="1548" y="990"/>
                    <a:pt x="1548" y="1014"/>
                  </a:cubicBezTo>
                  <a:cubicBezTo>
                    <a:pt x="1548" y="1014"/>
                    <a:pt x="1548" y="1038"/>
                    <a:pt x="1548" y="1050"/>
                  </a:cubicBezTo>
                  <a:cubicBezTo>
                    <a:pt x="1537" y="1074"/>
                    <a:pt x="1537" y="1097"/>
                    <a:pt x="1537" y="1133"/>
                  </a:cubicBezTo>
                  <a:cubicBezTo>
                    <a:pt x="1525" y="1145"/>
                    <a:pt x="1525" y="1169"/>
                    <a:pt x="1525" y="1181"/>
                  </a:cubicBezTo>
                  <a:cubicBezTo>
                    <a:pt x="1513" y="1193"/>
                    <a:pt x="1513" y="1193"/>
                    <a:pt x="1513" y="1205"/>
                  </a:cubicBezTo>
                  <a:cubicBezTo>
                    <a:pt x="1501" y="1240"/>
                    <a:pt x="1477" y="1276"/>
                    <a:pt x="1465" y="1312"/>
                  </a:cubicBezTo>
                  <a:cubicBezTo>
                    <a:pt x="1465" y="1324"/>
                    <a:pt x="1441" y="1347"/>
                    <a:pt x="1441" y="1347"/>
                  </a:cubicBezTo>
                  <a:cubicBezTo>
                    <a:pt x="1441" y="1359"/>
                    <a:pt x="1429" y="1371"/>
                    <a:pt x="1429" y="1371"/>
                  </a:cubicBezTo>
                  <a:cubicBezTo>
                    <a:pt x="1406" y="1407"/>
                    <a:pt x="1382" y="1443"/>
                    <a:pt x="1346" y="1467"/>
                  </a:cubicBezTo>
                  <a:cubicBezTo>
                    <a:pt x="1346" y="1467"/>
                    <a:pt x="1334" y="1478"/>
                    <a:pt x="1334" y="1490"/>
                  </a:cubicBezTo>
                  <a:cubicBezTo>
                    <a:pt x="1322" y="1502"/>
                    <a:pt x="1298" y="1514"/>
                    <a:pt x="1287" y="1514"/>
                  </a:cubicBezTo>
                  <a:cubicBezTo>
                    <a:pt x="1263" y="1538"/>
                    <a:pt x="1227" y="1574"/>
                    <a:pt x="1191" y="1586"/>
                  </a:cubicBezTo>
                  <a:lnTo>
                    <a:pt x="1179" y="1586"/>
                  </a:lnTo>
                  <a:cubicBezTo>
                    <a:pt x="1167" y="1597"/>
                    <a:pt x="1156" y="1597"/>
                    <a:pt x="1144" y="1609"/>
                  </a:cubicBezTo>
                  <a:cubicBezTo>
                    <a:pt x="1120" y="1609"/>
                    <a:pt x="1072" y="1633"/>
                    <a:pt x="1060" y="1633"/>
                  </a:cubicBezTo>
                  <a:cubicBezTo>
                    <a:pt x="1060" y="1633"/>
                    <a:pt x="1072" y="1633"/>
                    <a:pt x="1084" y="1622"/>
                  </a:cubicBezTo>
                  <a:lnTo>
                    <a:pt x="1084" y="1622"/>
                  </a:lnTo>
                  <a:cubicBezTo>
                    <a:pt x="1072" y="1633"/>
                    <a:pt x="1060" y="1633"/>
                    <a:pt x="1048" y="1633"/>
                  </a:cubicBezTo>
                  <a:lnTo>
                    <a:pt x="1001" y="1633"/>
                  </a:lnTo>
                  <a:cubicBezTo>
                    <a:pt x="989" y="1645"/>
                    <a:pt x="977" y="1645"/>
                    <a:pt x="953" y="1645"/>
                  </a:cubicBezTo>
                  <a:lnTo>
                    <a:pt x="894" y="1645"/>
                  </a:lnTo>
                  <a:cubicBezTo>
                    <a:pt x="882" y="1645"/>
                    <a:pt x="858" y="1633"/>
                    <a:pt x="846" y="1633"/>
                  </a:cubicBezTo>
                  <a:cubicBezTo>
                    <a:pt x="822" y="1633"/>
                    <a:pt x="786" y="1621"/>
                    <a:pt x="763" y="1621"/>
                  </a:cubicBezTo>
                  <a:cubicBezTo>
                    <a:pt x="763" y="1609"/>
                    <a:pt x="763" y="1609"/>
                    <a:pt x="763" y="1609"/>
                  </a:cubicBezTo>
                  <a:cubicBezTo>
                    <a:pt x="739" y="1609"/>
                    <a:pt x="727" y="1597"/>
                    <a:pt x="715" y="1597"/>
                  </a:cubicBezTo>
                  <a:cubicBezTo>
                    <a:pt x="715" y="1597"/>
                    <a:pt x="703" y="1586"/>
                    <a:pt x="691" y="1586"/>
                  </a:cubicBezTo>
                  <a:cubicBezTo>
                    <a:pt x="679" y="1574"/>
                    <a:pt x="667" y="1574"/>
                    <a:pt x="667" y="1562"/>
                  </a:cubicBezTo>
                  <a:cubicBezTo>
                    <a:pt x="644" y="1550"/>
                    <a:pt x="608" y="1526"/>
                    <a:pt x="596" y="1502"/>
                  </a:cubicBezTo>
                  <a:cubicBezTo>
                    <a:pt x="584" y="1490"/>
                    <a:pt x="584" y="1478"/>
                    <a:pt x="572" y="1455"/>
                  </a:cubicBezTo>
                  <a:cubicBezTo>
                    <a:pt x="560" y="1431"/>
                    <a:pt x="548" y="1407"/>
                    <a:pt x="548" y="1395"/>
                  </a:cubicBezTo>
                  <a:cubicBezTo>
                    <a:pt x="536" y="1383"/>
                    <a:pt x="536" y="1383"/>
                    <a:pt x="536" y="1383"/>
                  </a:cubicBezTo>
                  <a:cubicBezTo>
                    <a:pt x="536" y="1347"/>
                    <a:pt x="536" y="1324"/>
                    <a:pt x="525" y="1300"/>
                  </a:cubicBezTo>
                  <a:cubicBezTo>
                    <a:pt x="525" y="1276"/>
                    <a:pt x="525" y="1264"/>
                    <a:pt x="525" y="1240"/>
                  </a:cubicBezTo>
                  <a:cubicBezTo>
                    <a:pt x="525" y="1228"/>
                    <a:pt x="525" y="1216"/>
                    <a:pt x="525" y="1205"/>
                  </a:cubicBezTo>
                  <a:cubicBezTo>
                    <a:pt x="536" y="1157"/>
                    <a:pt x="548" y="1109"/>
                    <a:pt x="560" y="1062"/>
                  </a:cubicBezTo>
                  <a:cubicBezTo>
                    <a:pt x="560" y="1038"/>
                    <a:pt x="572" y="1014"/>
                    <a:pt x="572" y="990"/>
                  </a:cubicBezTo>
                  <a:cubicBezTo>
                    <a:pt x="572" y="978"/>
                    <a:pt x="584" y="978"/>
                    <a:pt x="584" y="966"/>
                  </a:cubicBezTo>
                  <a:cubicBezTo>
                    <a:pt x="584" y="966"/>
                    <a:pt x="584" y="966"/>
                    <a:pt x="584" y="955"/>
                  </a:cubicBezTo>
                  <a:cubicBezTo>
                    <a:pt x="608" y="907"/>
                    <a:pt x="620" y="871"/>
                    <a:pt x="644" y="824"/>
                  </a:cubicBezTo>
                  <a:cubicBezTo>
                    <a:pt x="656" y="788"/>
                    <a:pt x="679" y="752"/>
                    <a:pt x="691" y="716"/>
                  </a:cubicBezTo>
                  <a:cubicBezTo>
                    <a:pt x="691" y="705"/>
                    <a:pt x="691" y="705"/>
                    <a:pt x="703" y="705"/>
                  </a:cubicBezTo>
                  <a:cubicBezTo>
                    <a:pt x="703" y="705"/>
                    <a:pt x="703" y="705"/>
                    <a:pt x="703" y="693"/>
                  </a:cubicBezTo>
                  <a:cubicBezTo>
                    <a:pt x="715" y="681"/>
                    <a:pt x="727" y="669"/>
                    <a:pt x="739" y="657"/>
                  </a:cubicBezTo>
                  <a:cubicBezTo>
                    <a:pt x="786" y="657"/>
                    <a:pt x="834" y="645"/>
                    <a:pt x="870" y="609"/>
                  </a:cubicBezTo>
                  <a:cubicBezTo>
                    <a:pt x="882" y="597"/>
                    <a:pt x="894" y="597"/>
                    <a:pt x="906" y="585"/>
                  </a:cubicBezTo>
                  <a:cubicBezTo>
                    <a:pt x="929" y="574"/>
                    <a:pt x="953" y="562"/>
                    <a:pt x="965" y="538"/>
                  </a:cubicBezTo>
                  <a:cubicBezTo>
                    <a:pt x="989" y="538"/>
                    <a:pt x="1001" y="526"/>
                    <a:pt x="1013" y="526"/>
                  </a:cubicBezTo>
                  <a:cubicBezTo>
                    <a:pt x="1025" y="526"/>
                    <a:pt x="1037" y="514"/>
                    <a:pt x="1048" y="514"/>
                  </a:cubicBezTo>
                  <a:close/>
                  <a:moveTo>
                    <a:pt x="1098" y="0"/>
                  </a:moveTo>
                  <a:cubicBezTo>
                    <a:pt x="961" y="0"/>
                    <a:pt x="824" y="31"/>
                    <a:pt x="703" y="97"/>
                  </a:cubicBezTo>
                  <a:cubicBezTo>
                    <a:pt x="501" y="145"/>
                    <a:pt x="334" y="312"/>
                    <a:pt x="227" y="490"/>
                  </a:cubicBezTo>
                  <a:cubicBezTo>
                    <a:pt x="120" y="681"/>
                    <a:pt x="48" y="907"/>
                    <a:pt x="24" y="1121"/>
                  </a:cubicBezTo>
                  <a:cubicBezTo>
                    <a:pt x="1" y="1359"/>
                    <a:pt x="36" y="1621"/>
                    <a:pt x="191" y="1824"/>
                  </a:cubicBezTo>
                  <a:cubicBezTo>
                    <a:pt x="334" y="1978"/>
                    <a:pt x="513" y="2086"/>
                    <a:pt x="715" y="2133"/>
                  </a:cubicBezTo>
                  <a:cubicBezTo>
                    <a:pt x="788" y="2150"/>
                    <a:pt x="861" y="2158"/>
                    <a:pt x="934" y="2158"/>
                  </a:cubicBezTo>
                  <a:cubicBezTo>
                    <a:pt x="1279" y="2158"/>
                    <a:pt x="1616" y="1980"/>
                    <a:pt x="1822" y="1705"/>
                  </a:cubicBezTo>
                  <a:cubicBezTo>
                    <a:pt x="2096" y="1324"/>
                    <a:pt x="2144" y="812"/>
                    <a:pt x="1882" y="419"/>
                  </a:cubicBezTo>
                  <a:cubicBezTo>
                    <a:pt x="1717" y="155"/>
                    <a:pt x="1405"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6"/>
            <p:cNvSpPr/>
            <p:nvPr/>
          </p:nvSpPr>
          <p:spPr>
            <a:xfrm>
              <a:off x="13475175" y="2477500"/>
              <a:ext cx="89300" cy="168600"/>
            </a:xfrm>
            <a:custGeom>
              <a:avLst/>
              <a:gdLst/>
              <a:ahLst/>
              <a:cxnLst/>
              <a:rect l="l" t="t" r="r" b="b"/>
              <a:pathLst>
                <a:path w="3572" h="6744" extrusionOk="0">
                  <a:moveTo>
                    <a:pt x="2116" y="1"/>
                  </a:moveTo>
                  <a:cubicBezTo>
                    <a:pt x="1292" y="1"/>
                    <a:pt x="770" y="1030"/>
                    <a:pt x="501" y="1680"/>
                  </a:cubicBezTo>
                  <a:cubicBezTo>
                    <a:pt x="144" y="2561"/>
                    <a:pt x="1" y="3525"/>
                    <a:pt x="132" y="4466"/>
                  </a:cubicBezTo>
                  <a:cubicBezTo>
                    <a:pt x="239" y="5299"/>
                    <a:pt x="549" y="6335"/>
                    <a:pt x="1418" y="6657"/>
                  </a:cubicBezTo>
                  <a:cubicBezTo>
                    <a:pt x="1578" y="6713"/>
                    <a:pt x="1747" y="6744"/>
                    <a:pt x="1914" y="6744"/>
                  </a:cubicBezTo>
                  <a:cubicBezTo>
                    <a:pt x="2171" y="6744"/>
                    <a:pt x="2423" y="6672"/>
                    <a:pt x="2632" y="6514"/>
                  </a:cubicBezTo>
                  <a:cubicBezTo>
                    <a:pt x="3061" y="6181"/>
                    <a:pt x="3275" y="5538"/>
                    <a:pt x="3478" y="5049"/>
                  </a:cubicBezTo>
                  <a:cubicBezTo>
                    <a:pt x="3572" y="4853"/>
                    <a:pt x="3401" y="4687"/>
                    <a:pt x="3236" y="4687"/>
                  </a:cubicBezTo>
                  <a:cubicBezTo>
                    <a:pt x="3152" y="4687"/>
                    <a:pt x="3069" y="4730"/>
                    <a:pt x="3025" y="4835"/>
                  </a:cubicBezTo>
                  <a:cubicBezTo>
                    <a:pt x="2918" y="5073"/>
                    <a:pt x="2799" y="5311"/>
                    <a:pt x="2680" y="5550"/>
                  </a:cubicBezTo>
                  <a:cubicBezTo>
                    <a:pt x="2585" y="5752"/>
                    <a:pt x="2489" y="5990"/>
                    <a:pt x="2299" y="6121"/>
                  </a:cubicBezTo>
                  <a:cubicBezTo>
                    <a:pt x="2186" y="6204"/>
                    <a:pt x="2057" y="6239"/>
                    <a:pt x="1926" y="6239"/>
                  </a:cubicBezTo>
                  <a:cubicBezTo>
                    <a:pt x="1643" y="6239"/>
                    <a:pt x="1347" y="6074"/>
                    <a:pt x="1168" y="5871"/>
                  </a:cubicBezTo>
                  <a:cubicBezTo>
                    <a:pt x="620" y="5228"/>
                    <a:pt x="537" y="4145"/>
                    <a:pt x="608" y="3347"/>
                  </a:cubicBezTo>
                  <a:cubicBezTo>
                    <a:pt x="691" y="2490"/>
                    <a:pt x="977" y="1561"/>
                    <a:pt x="1525" y="894"/>
                  </a:cubicBezTo>
                  <a:cubicBezTo>
                    <a:pt x="1702" y="676"/>
                    <a:pt x="1918" y="537"/>
                    <a:pt x="2132" y="537"/>
                  </a:cubicBezTo>
                  <a:cubicBezTo>
                    <a:pt x="2293" y="537"/>
                    <a:pt x="2454" y="615"/>
                    <a:pt x="2596" y="799"/>
                  </a:cubicBezTo>
                  <a:cubicBezTo>
                    <a:pt x="2906" y="1192"/>
                    <a:pt x="3001" y="1728"/>
                    <a:pt x="2977" y="2216"/>
                  </a:cubicBezTo>
                  <a:cubicBezTo>
                    <a:pt x="2972" y="2371"/>
                    <a:pt x="3079" y="2443"/>
                    <a:pt x="3197" y="2443"/>
                  </a:cubicBezTo>
                  <a:cubicBezTo>
                    <a:pt x="3333" y="2443"/>
                    <a:pt x="3483" y="2347"/>
                    <a:pt x="3489" y="2168"/>
                  </a:cubicBezTo>
                  <a:cubicBezTo>
                    <a:pt x="3525" y="1406"/>
                    <a:pt x="3192" y="156"/>
                    <a:pt x="2275" y="13"/>
                  </a:cubicBezTo>
                  <a:cubicBezTo>
                    <a:pt x="2221" y="5"/>
                    <a:pt x="2168" y="1"/>
                    <a:pt x="2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 name="Google Shape;1392;p36"/>
          <p:cNvGrpSpPr/>
          <p:nvPr/>
        </p:nvGrpSpPr>
        <p:grpSpPr>
          <a:xfrm rot="-647380">
            <a:off x="7861170" y="465400"/>
            <a:ext cx="504914" cy="509714"/>
            <a:chOff x="1964875" y="2473875"/>
            <a:chExt cx="504925" cy="509725"/>
          </a:xfrm>
        </p:grpSpPr>
        <p:sp>
          <p:nvSpPr>
            <p:cNvPr id="1393" name="Google Shape;1393;p36"/>
            <p:cNvSpPr/>
            <p:nvPr/>
          </p:nvSpPr>
          <p:spPr>
            <a:xfrm>
              <a:off x="1964875" y="2575950"/>
              <a:ext cx="500300" cy="304300"/>
            </a:xfrm>
            <a:custGeom>
              <a:avLst/>
              <a:gdLst/>
              <a:ahLst/>
              <a:cxnLst/>
              <a:rect l="l" t="t" r="r" b="b"/>
              <a:pathLst>
                <a:path w="20012" h="12172" extrusionOk="0">
                  <a:moveTo>
                    <a:pt x="4921" y="1"/>
                  </a:moveTo>
                  <a:cubicBezTo>
                    <a:pt x="4131" y="1"/>
                    <a:pt x="3346" y="99"/>
                    <a:pt x="2630" y="395"/>
                  </a:cubicBezTo>
                  <a:cubicBezTo>
                    <a:pt x="1196" y="1017"/>
                    <a:pt x="1" y="2475"/>
                    <a:pt x="455" y="4101"/>
                  </a:cubicBezTo>
                  <a:cubicBezTo>
                    <a:pt x="909" y="5751"/>
                    <a:pt x="2391" y="6970"/>
                    <a:pt x="3515" y="8189"/>
                  </a:cubicBezTo>
                  <a:cubicBezTo>
                    <a:pt x="3548" y="8222"/>
                    <a:pt x="3585" y="8236"/>
                    <a:pt x="3620" y="8236"/>
                  </a:cubicBezTo>
                  <a:cubicBezTo>
                    <a:pt x="3739" y="8236"/>
                    <a:pt x="3841" y="8079"/>
                    <a:pt x="3730" y="7950"/>
                  </a:cubicBezTo>
                  <a:cubicBezTo>
                    <a:pt x="2774" y="6898"/>
                    <a:pt x="1626" y="5894"/>
                    <a:pt x="1005" y="4603"/>
                  </a:cubicBezTo>
                  <a:cubicBezTo>
                    <a:pt x="670" y="3934"/>
                    <a:pt x="574" y="3240"/>
                    <a:pt x="837" y="2547"/>
                  </a:cubicBezTo>
                  <a:cubicBezTo>
                    <a:pt x="1100" y="1854"/>
                    <a:pt x="1674" y="1280"/>
                    <a:pt x="2320" y="921"/>
                  </a:cubicBezTo>
                  <a:cubicBezTo>
                    <a:pt x="3115" y="462"/>
                    <a:pt x="4018" y="336"/>
                    <a:pt x="4929" y="336"/>
                  </a:cubicBezTo>
                  <a:cubicBezTo>
                    <a:pt x="5442" y="336"/>
                    <a:pt x="5956" y="376"/>
                    <a:pt x="6456" y="419"/>
                  </a:cubicBezTo>
                  <a:cubicBezTo>
                    <a:pt x="7914" y="563"/>
                    <a:pt x="9373" y="873"/>
                    <a:pt x="10759" y="1328"/>
                  </a:cubicBezTo>
                  <a:cubicBezTo>
                    <a:pt x="13652" y="2260"/>
                    <a:pt x="16354" y="3886"/>
                    <a:pt x="18290" y="6253"/>
                  </a:cubicBezTo>
                  <a:cubicBezTo>
                    <a:pt x="18792" y="6874"/>
                    <a:pt x="19342" y="7568"/>
                    <a:pt x="19510" y="8381"/>
                  </a:cubicBezTo>
                  <a:cubicBezTo>
                    <a:pt x="19701" y="9217"/>
                    <a:pt x="19342" y="10078"/>
                    <a:pt x="18721" y="10652"/>
                  </a:cubicBezTo>
                  <a:cubicBezTo>
                    <a:pt x="17661" y="11649"/>
                    <a:pt x="16024" y="11834"/>
                    <a:pt x="14578" y="11834"/>
                  </a:cubicBezTo>
                  <a:cubicBezTo>
                    <a:pt x="14360" y="11834"/>
                    <a:pt x="14146" y="11830"/>
                    <a:pt x="13939" y="11823"/>
                  </a:cubicBezTo>
                  <a:cubicBezTo>
                    <a:pt x="10281" y="11704"/>
                    <a:pt x="7030" y="10006"/>
                    <a:pt x="4017" y="8094"/>
                  </a:cubicBezTo>
                  <a:cubicBezTo>
                    <a:pt x="3989" y="8079"/>
                    <a:pt x="3961" y="8073"/>
                    <a:pt x="3936" y="8073"/>
                  </a:cubicBezTo>
                  <a:cubicBezTo>
                    <a:pt x="3790" y="8073"/>
                    <a:pt x="3707" y="8279"/>
                    <a:pt x="3850" y="8381"/>
                  </a:cubicBezTo>
                  <a:cubicBezTo>
                    <a:pt x="6791" y="10222"/>
                    <a:pt x="9922" y="11895"/>
                    <a:pt x="13461" y="12134"/>
                  </a:cubicBezTo>
                  <a:cubicBezTo>
                    <a:pt x="13825" y="12156"/>
                    <a:pt x="14210" y="12171"/>
                    <a:pt x="14604" y="12171"/>
                  </a:cubicBezTo>
                  <a:cubicBezTo>
                    <a:pt x="15966" y="12171"/>
                    <a:pt x="17435" y="11986"/>
                    <a:pt x="18529" y="11226"/>
                  </a:cubicBezTo>
                  <a:cubicBezTo>
                    <a:pt x="19127" y="10819"/>
                    <a:pt x="19605" y="10222"/>
                    <a:pt x="19797" y="9528"/>
                  </a:cubicBezTo>
                  <a:cubicBezTo>
                    <a:pt x="20012" y="8739"/>
                    <a:pt x="19797" y="7974"/>
                    <a:pt x="19414" y="7281"/>
                  </a:cubicBezTo>
                  <a:cubicBezTo>
                    <a:pt x="18625" y="5894"/>
                    <a:pt x="17406" y="4699"/>
                    <a:pt x="16139" y="3742"/>
                  </a:cubicBezTo>
                  <a:cubicBezTo>
                    <a:pt x="14824" y="2714"/>
                    <a:pt x="13341" y="1925"/>
                    <a:pt x="11787" y="1352"/>
                  </a:cubicBezTo>
                  <a:cubicBezTo>
                    <a:pt x="10281" y="778"/>
                    <a:pt x="8703" y="395"/>
                    <a:pt x="7101" y="180"/>
                  </a:cubicBezTo>
                  <a:cubicBezTo>
                    <a:pt x="6407" y="88"/>
                    <a:pt x="5662" y="1"/>
                    <a:pt x="49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6"/>
            <p:cNvSpPr/>
            <p:nvPr/>
          </p:nvSpPr>
          <p:spPr>
            <a:xfrm>
              <a:off x="2080825" y="2473875"/>
              <a:ext cx="267800" cy="509725"/>
            </a:xfrm>
            <a:custGeom>
              <a:avLst/>
              <a:gdLst/>
              <a:ahLst/>
              <a:cxnLst/>
              <a:rect l="l" t="t" r="r" b="b"/>
              <a:pathLst>
                <a:path w="10712" h="20389" extrusionOk="0">
                  <a:moveTo>
                    <a:pt x="6477" y="1"/>
                  </a:moveTo>
                  <a:cubicBezTo>
                    <a:pt x="6253" y="1"/>
                    <a:pt x="6015" y="26"/>
                    <a:pt x="5763" y="79"/>
                  </a:cubicBezTo>
                  <a:cubicBezTo>
                    <a:pt x="4161" y="438"/>
                    <a:pt x="3181" y="1681"/>
                    <a:pt x="2463" y="3044"/>
                  </a:cubicBezTo>
                  <a:cubicBezTo>
                    <a:pt x="1722" y="4526"/>
                    <a:pt x="1172" y="6104"/>
                    <a:pt x="790" y="7706"/>
                  </a:cubicBezTo>
                  <a:cubicBezTo>
                    <a:pt x="1" y="11173"/>
                    <a:pt x="96" y="14926"/>
                    <a:pt x="1627" y="18202"/>
                  </a:cubicBezTo>
                  <a:cubicBezTo>
                    <a:pt x="1937" y="18871"/>
                    <a:pt x="2344" y="19564"/>
                    <a:pt x="2989" y="19995"/>
                  </a:cubicBezTo>
                  <a:cubicBezTo>
                    <a:pt x="3417" y="20270"/>
                    <a:pt x="3913" y="20388"/>
                    <a:pt x="4409" y="20388"/>
                  </a:cubicBezTo>
                  <a:cubicBezTo>
                    <a:pt x="4689" y="20388"/>
                    <a:pt x="4969" y="20351"/>
                    <a:pt x="5237" y="20282"/>
                  </a:cubicBezTo>
                  <a:cubicBezTo>
                    <a:pt x="6862" y="19851"/>
                    <a:pt x="7914" y="18273"/>
                    <a:pt x="8679" y="16887"/>
                  </a:cubicBezTo>
                  <a:cubicBezTo>
                    <a:pt x="10568" y="13492"/>
                    <a:pt x="10712" y="9619"/>
                    <a:pt x="10496" y="5817"/>
                  </a:cubicBezTo>
                  <a:cubicBezTo>
                    <a:pt x="10484" y="5710"/>
                    <a:pt x="10401" y="5656"/>
                    <a:pt x="10320" y="5656"/>
                  </a:cubicBezTo>
                  <a:cubicBezTo>
                    <a:pt x="10239" y="5656"/>
                    <a:pt x="10162" y="5710"/>
                    <a:pt x="10162" y="5817"/>
                  </a:cubicBezTo>
                  <a:cubicBezTo>
                    <a:pt x="10329" y="8901"/>
                    <a:pt x="10329" y="12057"/>
                    <a:pt x="9205" y="14998"/>
                  </a:cubicBezTo>
                  <a:cubicBezTo>
                    <a:pt x="8656" y="16456"/>
                    <a:pt x="7843" y="17986"/>
                    <a:pt x="6695" y="19062"/>
                  </a:cubicBezTo>
                  <a:cubicBezTo>
                    <a:pt x="6073" y="19636"/>
                    <a:pt x="5284" y="20066"/>
                    <a:pt x="4424" y="20066"/>
                  </a:cubicBezTo>
                  <a:cubicBezTo>
                    <a:pt x="3539" y="20066"/>
                    <a:pt x="2822" y="19588"/>
                    <a:pt x="2344" y="18847"/>
                  </a:cubicBezTo>
                  <a:cubicBezTo>
                    <a:pt x="1483" y="17532"/>
                    <a:pt x="1029" y="15859"/>
                    <a:pt x="790" y="14305"/>
                  </a:cubicBezTo>
                  <a:cubicBezTo>
                    <a:pt x="527" y="12607"/>
                    <a:pt x="575" y="10862"/>
                    <a:pt x="838" y="9164"/>
                  </a:cubicBezTo>
                  <a:cubicBezTo>
                    <a:pt x="1077" y="7658"/>
                    <a:pt x="1507" y="6152"/>
                    <a:pt x="2081" y="4717"/>
                  </a:cubicBezTo>
                  <a:cubicBezTo>
                    <a:pt x="2607" y="3402"/>
                    <a:pt x="3228" y="1872"/>
                    <a:pt x="4424" y="1036"/>
                  </a:cubicBezTo>
                  <a:cubicBezTo>
                    <a:pt x="5015" y="616"/>
                    <a:pt x="5743" y="333"/>
                    <a:pt x="6475" y="333"/>
                  </a:cubicBezTo>
                  <a:cubicBezTo>
                    <a:pt x="6660" y="333"/>
                    <a:pt x="6846" y="351"/>
                    <a:pt x="7030" y="390"/>
                  </a:cubicBezTo>
                  <a:cubicBezTo>
                    <a:pt x="7723" y="533"/>
                    <a:pt x="8225" y="988"/>
                    <a:pt x="8608" y="1561"/>
                  </a:cubicBezTo>
                  <a:cubicBezTo>
                    <a:pt x="9397" y="2733"/>
                    <a:pt x="9731" y="4191"/>
                    <a:pt x="10186" y="5506"/>
                  </a:cubicBezTo>
                  <a:cubicBezTo>
                    <a:pt x="10205" y="5585"/>
                    <a:pt x="10269" y="5619"/>
                    <a:pt x="10334" y="5619"/>
                  </a:cubicBezTo>
                  <a:cubicBezTo>
                    <a:pt x="10428" y="5619"/>
                    <a:pt x="10525" y="5548"/>
                    <a:pt x="10496" y="5435"/>
                  </a:cubicBezTo>
                  <a:cubicBezTo>
                    <a:pt x="9792" y="3366"/>
                    <a:pt x="9068" y="1"/>
                    <a:pt x="6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6"/>
            <p:cNvSpPr/>
            <p:nvPr/>
          </p:nvSpPr>
          <p:spPr>
            <a:xfrm>
              <a:off x="1985200" y="2552400"/>
              <a:ext cx="467425" cy="347675"/>
            </a:xfrm>
            <a:custGeom>
              <a:avLst/>
              <a:gdLst/>
              <a:ahLst/>
              <a:cxnLst/>
              <a:rect l="l" t="t" r="r" b="b"/>
              <a:pathLst>
                <a:path w="18697" h="13907" extrusionOk="0">
                  <a:moveTo>
                    <a:pt x="14610" y="1"/>
                  </a:moveTo>
                  <a:cubicBezTo>
                    <a:pt x="13739" y="1"/>
                    <a:pt x="12855" y="195"/>
                    <a:pt x="12002" y="429"/>
                  </a:cubicBezTo>
                  <a:cubicBezTo>
                    <a:pt x="10448" y="859"/>
                    <a:pt x="8942" y="1433"/>
                    <a:pt x="7508" y="2198"/>
                  </a:cubicBezTo>
                  <a:cubicBezTo>
                    <a:pt x="4663" y="3752"/>
                    <a:pt x="2104" y="6047"/>
                    <a:pt x="670" y="8988"/>
                  </a:cubicBezTo>
                  <a:cubicBezTo>
                    <a:pt x="311" y="9729"/>
                    <a:pt x="0" y="10566"/>
                    <a:pt x="144" y="11403"/>
                  </a:cubicBezTo>
                  <a:cubicBezTo>
                    <a:pt x="263" y="12096"/>
                    <a:pt x="718" y="12718"/>
                    <a:pt x="1292" y="13148"/>
                  </a:cubicBezTo>
                  <a:cubicBezTo>
                    <a:pt x="2090" y="13720"/>
                    <a:pt x="3065" y="13907"/>
                    <a:pt x="4054" y="13907"/>
                  </a:cubicBezTo>
                  <a:cubicBezTo>
                    <a:pt x="4842" y="13907"/>
                    <a:pt x="5639" y="13788"/>
                    <a:pt x="6360" y="13650"/>
                  </a:cubicBezTo>
                  <a:cubicBezTo>
                    <a:pt x="10090" y="12957"/>
                    <a:pt x="13126" y="10638"/>
                    <a:pt x="15875" y="8175"/>
                  </a:cubicBezTo>
                  <a:cubicBezTo>
                    <a:pt x="16007" y="8063"/>
                    <a:pt x="15888" y="7892"/>
                    <a:pt x="15762" y="7892"/>
                  </a:cubicBezTo>
                  <a:cubicBezTo>
                    <a:pt x="15727" y="7892"/>
                    <a:pt x="15691" y="7905"/>
                    <a:pt x="15660" y="7936"/>
                  </a:cubicBezTo>
                  <a:cubicBezTo>
                    <a:pt x="13365" y="9992"/>
                    <a:pt x="10926" y="11952"/>
                    <a:pt x="7986" y="12909"/>
                  </a:cubicBezTo>
                  <a:cubicBezTo>
                    <a:pt x="6774" y="13293"/>
                    <a:pt x="5439" y="13585"/>
                    <a:pt x="4142" y="13585"/>
                  </a:cubicBezTo>
                  <a:cubicBezTo>
                    <a:pt x="3827" y="13585"/>
                    <a:pt x="3513" y="13568"/>
                    <a:pt x="3204" y="13530"/>
                  </a:cubicBezTo>
                  <a:cubicBezTo>
                    <a:pt x="2391" y="13411"/>
                    <a:pt x="1578" y="13100"/>
                    <a:pt x="1005" y="12455"/>
                  </a:cubicBezTo>
                  <a:cubicBezTo>
                    <a:pt x="383" y="11737"/>
                    <a:pt x="311" y="10829"/>
                    <a:pt x="598" y="9968"/>
                  </a:cubicBezTo>
                  <a:cubicBezTo>
                    <a:pt x="1100" y="8510"/>
                    <a:pt x="2080" y="7123"/>
                    <a:pt x="3109" y="5999"/>
                  </a:cubicBezTo>
                  <a:cubicBezTo>
                    <a:pt x="4137" y="4900"/>
                    <a:pt x="5308" y="3919"/>
                    <a:pt x="6575" y="3130"/>
                  </a:cubicBezTo>
                  <a:cubicBezTo>
                    <a:pt x="7866" y="2318"/>
                    <a:pt x="9253" y="1672"/>
                    <a:pt x="10664" y="1170"/>
                  </a:cubicBezTo>
                  <a:cubicBezTo>
                    <a:pt x="11912" y="746"/>
                    <a:pt x="13306" y="302"/>
                    <a:pt x="14651" y="302"/>
                  </a:cubicBezTo>
                  <a:cubicBezTo>
                    <a:pt x="14749" y="302"/>
                    <a:pt x="14846" y="304"/>
                    <a:pt x="14943" y="309"/>
                  </a:cubicBezTo>
                  <a:cubicBezTo>
                    <a:pt x="16545" y="405"/>
                    <a:pt x="18338" y="1600"/>
                    <a:pt x="18147" y="3369"/>
                  </a:cubicBezTo>
                  <a:cubicBezTo>
                    <a:pt x="17979" y="4995"/>
                    <a:pt x="16736" y="6430"/>
                    <a:pt x="15899" y="7745"/>
                  </a:cubicBezTo>
                  <a:cubicBezTo>
                    <a:pt x="15817" y="7876"/>
                    <a:pt x="15927" y="7996"/>
                    <a:pt x="16035" y="7996"/>
                  </a:cubicBezTo>
                  <a:cubicBezTo>
                    <a:pt x="16084" y="7996"/>
                    <a:pt x="16133" y="7972"/>
                    <a:pt x="16162" y="7912"/>
                  </a:cubicBezTo>
                  <a:cubicBezTo>
                    <a:pt x="17023" y="6597"/>
                    <a:pt x="18123" y="5282"/>
                    <a:pt x="18434" y="3704"/>
                  </a:cubicBezTo>
                  <a:cubicBezTo>
                    <a:pt x="18697" y="2246"/>
                    <a:pt x="17812" y="979"/>
                    <a:pt x="16497" y="381"/>
                  </a:cubicBezTo>
                  <a:cubicBezTo>
                    <a:pt x="15888" y="107"/>
                    <a:pt x="15252" y="1"/>
                    <a:pt x="146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6"/>
            <p:cNvSpPr/>
            <p:nvPr/>
          </p:nvSpPr>
          <p:spPr>
            <a:xfrm>
              <a:off x="2189875" y="2685725"/>
              <a:ext cx="68450" cy="68850"/>
            </a:xfrm>
            <a:custGeom>
              <a:avLst/>
              <a:gdLst/>
              <a:ahLst/>
              <a:cxnLst/>
              <a:rect l="l" t="t" r="r" b="b"/>
              <a:pathLst>
                <a:path w="2738" h="2754" extrusionOk="0">
                  <a:moveTo>
                    <a:pt x="1573" y="0"/>
                  </a:moveTo>
                  <a:cubicBezTo>
                    <a:pt x="1494" y="0"/>
                    <a:pt x="1413" y="14"/>
                    <a:pt x="1329" y="45"/>
                  </a:cubicBezTo>
                  <a:cubicBezTo>
                    <a:pt x="1260" y="68"/>
                    <a:pt x="1192" y="96"/>
                    <a:pt x="1126" y="130"/>
                  </a:cubicBezTo>
                  <a:lnTo>
                    <a:pt x="1126" y="130"/>
                  </a:lnTo>
                  <a:cubicBezTo>
                    <a:pt x="688" y="230"/>
                    <a:pt x="287" y="542"/>
                    <a:pt x="134" y="977"/>
                  </a:cubicBezTo>
                  <a:cubicBezTo>
                    <a:pt x="1" y="1354"/>
                    <a:pt x="73" y="1854"/>
                    <a:pt x="389" y="2116"/>
                  </a:cubicBezTo>
                  <a:lnTo>
                    <a:pt x="389" y="2116"/>
                  </a:lnTo>
                  <a:cubicBezTo>
                    <a:pt x="426" y="2251"/>
                    <a:pt x="491" y="2377"/>
                    <a:pt x="588" y="2483"/>
                  </a:cubicBezTo>
                  <a:cubicBezTo>
                    <a:pt x="764" y="2659"/>
                    <a:pt x="964" y="2734"/>
                    <a:pt x="1166" y="2734"/>
                  </a:cubicBezTo>
                  <a:cubicBezTo>
                    <a:pt x="1235" y="2734"/>
                    <a:pt x="1305" y="2725"/>
                    <a:pt x="1374" y="2708"/>
                  </a:cubicBezTo>
                  <a:lnTo>
                    <a:pt x="1374" y="2708"/>
                  </a:lnTo>
                  <a:cubicBezTo>
                    <a:pt x="1447" y="2739"/>
                    <a:pt x="1519" y="2753"/>
                    <a:pt x="1587" y="2753"/>
                  </a:cubicBezTo>
                  <a:cubicBezTo>
                    <a:pt x="1831" y="2753"/>
                    <a:pt x="2035" y="2570"/>
                    <a:pt x="2150" y="2328"/>
                  </a:cubicBezTo>
                  <a:lnTo>
                    <a:pt x="2150" y="2328"/>
                  </a:lnTo>
                  <a:cubicBezTo>
                    <a:pt x="2155" y="2324"/>
                    <a:pt x="2160" y="2320"/>
                    <a:pt x="2166" y="2316"/>
                  </a:cubicBezTo>
                  <a:cubicBezTo>
                    <a:pt x="2698" y="1911"/>
                    <a:pt x="2737" y="1108"/>
                    <a:pt x="2367" y="582"/>
                  </a:cubicBezTo>
                  <a:lnTo>
                    <a:pt x="2367" y="582"/>
                  </a:lnTo>
                  <a:cubicBezTo>
                    <a:pt x="2191" y="255"/>
                    <a:pt x="1908" y="0"/>
                    <a:pt x="1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6"/>
            <p:cNvSpPr/>
            <p:nvPr/>
          </p:nvSpPr>
          <p:spPr>
            <a:xfrm>
              <a:off x="2122000" y="2532275"/>
              <a:ext cx="39675" cy="38750"/>
            </a:xfrm>
            <a:custGeom>
              <a:avLst/>
              <a:gdLst/>
              <a:ahLst/>
              <a:cxnLst/>
              <a:rect l="l" t="t" r="r" b="b"/>
              <a:pathLst>
                <a:path w="1587" h="1550" extrusionOk="0">
                  <a:moveTo>
                    <a:pt x="806" y="632"/>
                  </a:moveTo>
                  <a:cubicBezTo>
                    <a:pt x="980" y="632"/>
                    <a:pt x="949" y="947"/>
                    <a:pt x="792" y="947"/>
                  </a:cubicBezTo>
                  <a:cubicBezTo>
                    <a:pt x="754" y="951"/>
                    <a:pt x="723" y="965"/>
                    <a:pt x="698" y="985"/>
                  </a:cubicBezTo>
                  <a:lnTo>
                    <a:pt x="698" y="985"/>
                  </a:lnTo>
                  <a:cubicBezTo>
                    <a:pt x="534" y="902"/>
                    <a:pt x="585" y="659"/>
                    <a:pt x="768" y="636"/>
                  </a:cubicBezTo>
                  <a:cubicBezTo>
                    <a:pt x="782" y="633"/>
                    <a:pt x="794" y="632"/>
                    <a:pt x="806" y="632"/>
                  </a:cubicBezTo>
                  <a:close/>
                  <a:moveTo>
                    <a:pt x="736" y="1"/>
                  </a:moveTo>
                  <a:cubicBezTo>
                    <a:pt x="578" y="1"/>
                    <a:pt x="421" y="68"/>
                    <a:pt x="290" y="230"/>
                  </a:cubicBezTo>
                  <a:cubicBezTo>
                    <a:pt x="220" y="309"/>
                    <a:pt x="170" y="401"/>
                    <a:pt x="137" y="499"/>
                  </a:cubicBezTo>
                  <a:lnTo>
                    <a:pt x="137" y="499"/>
                  </a:lnTo>
                  <a:cubicBezTo>
                    <a:pt x="1" y="735"/>
                    <a:pt x="55" y="1039"/>
                    <a:pt x="237" y="1256"/>
                  </a:cubicBezTo>
                  <a:lnTo>
                    <a:pt x="237" y="1256"/>
                  </a:lnTo>
                  <a:cubicBezTo>
                    <a:pt x="326" y="1388"/>
                    <a:pt x="457" y="1493"/>
                    <a:pt x="625" y="1545"/>
                  </a:cubicBezTo>
                  <a:cubicBezTo>
                    <a:pt x="639" y="1548"/>
                    <a:pt x="652" y="1550"/>
                    <a:pt x="664" y="1550"/>
                  </a:cubicBezTo>
                  <a:cubicBezTo>
                    <a:pt x="691" y="1550"/>
                    <a:pt x="714" y="1543"/>
                    <a:pt x="735" y="1531"/>
                  </a:cubicBezTo>
                  <a:lnTo>
                    <a:pt x="735" y="1531"/>
                  </a:lnTo>
                  <a:cubicBezTo>
                    <a:pt x="773" y="1537"/>
                    <a:pt x="810" y="1540"/>
                    <a:pt x="846" y="1540"/>
                  </a:cubicBezTo>
                  <a:cubicBezTo>
                    <a:pt x="1277" y="1540"/>
                    <a:pt x="1587" y="1126"/>
                    <a:pt x="1486" y="660"/>
                  </a:cubicBezTo>
                  <a:cubicBezTo>
                    <a:pt x="1405" y="303"/>
                    <a:pt x="1070" y="1"/>
                    <a:pt x="7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6"/>
            <p:cNvSpPr/>
            <p:nvPr/>
          </p:nvSpPr>
          <p:spPr>
            <a:xfrm>
              <a:off x="2147650" y="2815600"/>
              <a:ext cx="39150" cy="38725"/>
            </a:xfrm>
            <a:custGeom>
              <a:avLst/>
              <a:gdLst/>
              <a:ahLst/>
              <a:cxnLst/>
              <a:rect l="l" t="t" r="r" b="b"/>
              <a:pathLst>
                <a:path w="1566" h="1549" extrusionOk="0">
                  <a:moveTo>
                    <a:pt x="782" y="631"/>
                  </a:moveTo>
                  <a:cubicBezTo>
                    <a:pt x="934" y="631"/>
                    <a:pt x="904" y="924"/>
                    <a:pt x="771" y="946"/>
                  </a:cubicBezTo>
                  <a:cubicBezTo>
                    <a:pt x="732" y="951"/>
                    <a:pt x="700" y="965"/>
                    <a:pt x="676" y="985"/>
                  </a:cubicBezTo>
                  <a:lnTo>
                    <a:pt x="676" y="985"/>
                  </a:lnTo>
                  <a:cubicBezTo>
                    <a:pt x="487" y="903"/>
                    <a:pt x="540" y="659"/>
                    <a:pt x="747" y="636"/>
                  </a:cubicBezTo>
                  <a:cubicBezTo>
                    <a:pt x="759" y="632"/>
                    <a:pt x="771" y="631"/>
                    <a:pt x="782" y="631"/>
                  </a:cubicBezTo>
                  <a:close/>
                  <a:moveTo>
                    <a:pt x="707" y="0"/>
                  </a:moveTo>
                  <a:cubicBezTo>
                    <a:pt x="546" y="0"/>
                    <a:pt x="383" y="68"/>
                    <a:pt x="245" y="229"/>
                  </a:cubicBezTo>
                  <a:cubicBezTo>
                    <a:pt x="169" y="321"/>
                    <a:pt x="118" y="429"/>
                    <a:pt x="90" y="544"/>
                  </a:cubicBezTo>
                  <a:lnTo>
                    <a:pt x="90" y="544"/>
                  </a:lnTo>
                  <a:cubicBezTo>
                    <a:pt x="1" y="738"/>
                    <a:pt x="32" y="968"/>
                    <a:pt x="153" y="1159"/>
                  </a:cubicBezTo>
                  <a:lnTo>
                    <a:pt x="153" y="1159"/>
                  </a:lnTo>
                  <a:cubicBezTo>
                    <a:pt x="237" y="1336"/>
                    <a:pt x="381" y="1481"/>
                    <a:pt x="579" y="1544"/>
                  </a:cubicBezTo>
                  <a:cubicBezTo>
                    <a:pt x="595" y="1547"/>
                    <a:pt x="609" y="1549"/>
                    <a:pt x="623" y="1549"/>
                  </a:cubicBezTo>
                  <a:cubicBezTo>
                    <a:pt x="653" y="1549"/>
                    <a:pt x="680" y="1541"/>
                    <a:pt x="702" y="1528"/>
                  </a:cubicBezTo>
                  <a:lnTo>
                    <a:pt x="702" y="1528"/>
                  </a:lnTo>
                  <a:cubicBezTo>
                    <a:pt x="744" y="1536"/>
                    <a:pt x="784" y="1539"/>
                    <a:pt x="824" y="1539"/>
                  </a:cubicBezTo>
                  <a:cubicBezTo>
                    <a:pt x="1255" y="1539"/>
                    <a:pt x="1565" y="1125"/>
                    <a:pt x="1464" y="659"/>
                  </a:cubicBezTo>
                  <a:cubicBezTo>
                    <a:pt x="1383" y="302"/>
                    <a:pt x="1048" y="0"/>
                    <a:pt x="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6"/>
            <p:cNvSpPr/>
            <p:nvPr/>
          </p:nvSpPr>
          <p:spPr>
            <a:xfrm>
              <a:off x="2419475" y="2608900"/>
              <a:ext cx="50325" cy="54950"/>
            </a:xfrm>
            <a:custGeom>
              <a:avLst/>
              <a:gdLst/>
              <a:ahLst/>
              <a:cxnLst/>
              <a:rect l="l" t="t" r="r" b="b"/>
              <a:pathLst>
                <a:path w="2013" h="2198" extrusionOk="0">
                  <a:moveTo>
                    <a:pt x="1158" y="852"/>
                  </a:moveTo>
                  <a:cubicBezTo>
                    <a:pt x="1218" y="855"/>
                    <a:pt x="1276" y="870"/>
                    <a:pt x="1330" y="900"/>
                  </a:cubicBezTo>
                  <a:lnTo>
                    <a:pt x="1330" y="900"/>
                  </a:lnTo>
                  <a:cubicBezTo>
                    <a:pt x="1346" y="928"/>
                    <a:pt x="1360" y="957"/>
                    <a:pt x="1371" y="988"/>
                  </a:cubicBezTo>
                  <a:lnTo>
                    <a:pt x="1371" y="988"/>
                  </a:lnTo>
                  <a:cubicBezTo>
                    <a:pt x="1337" y="1005"/>
                    <a:pt x="1300" y="1013"/>
                    <a:pt x="1263" y="1013"/>
                  </a:cubicBezTo>
                  <a:cubicBezTo>
                    <a:pt x="1253" y="1013"/>
                    <a:pt x="1244" y="1012"/>
                    <a:pt x="1235" y="1012"/>
                  </a:cubicBezTo>
                  <a:lnTo>
                    <a:pt x="1235" y="1012"/>
                  </a:lnTo>
                  <a:cubicBezTo>
                    <a:pt x="1216" y="955"/>
                    <a:pt x="1191" y="901"/>
                    <a:pt x="1158" y="852"/>
                  </a:cubicBezTo>
                  <a:close/>
                  <a:moveTo>
                    <a:pt x="1398" y="1321"/>
                  </a:moveTo>
                  <a:lnTo>
                    <a:pt x="1398" y="1321"/>
                  </a:lnTo>
                  <a:cubicBezTo>
                    <a:pt x="1395" y="1342"/>
                    <a:pt x="1391" y="1362"/>
                    <a:pt x="1386" y="1383"/>
                  </a:cubicBezTo>
                  <a:lnTo>
                    <a:pt x="1386" y="1383"/>
                  </a:lnTo>
                  <a:cubicBezTo>
                    <a:pt x="1369" y="1384"/>
                    <a:pt x="1352" y="1384"/>
                    <a:pt x="1335" y="1384"/>
                  </a:cubicBezTo>
                  <a:cubicBezTo>
                    <a:pt x="1307" y="1384"/>
                    <a:pt x="1279" y="1383"/>
                    <a:pt x="1251" y="1380"/>
                  </a:cubicBezTo>
                  <a:lnTo>
                    <a:pt x="1251" y="1380"/>
                  </a:lnTo>
                  <a:cubicBezTo>
                    <a:pt x="1255" y="1363"/>
                    <a:pt x="1258" y="1346"/>
                    <a:pt x="1261" y="1329"/>
                  </a:cubicBezTo>
                  <a:lnTo>
                    <a:pt x="1261" y="1329"/>
                  </a:lnTo>
                  <a:cubicBezTo>
                    <a:pt x="1273" y="1329"/>
                    <a:pt x="1285" y="1329"/>
                    <a:pt x="1297" y="1329"/>
                  </a:cubicBezTo>
                  <a:cubicBezTo>
                    <a:pt x="1331" y="1329"/>
                    <a:pt x="1365" y="1327"/>
                    <a:pt x="1398" y="1321"/>
                  </a:cubicBezTo>
                  <a:close/>
                  <a:moveTo>
                    <a:pt x="1117" y="1"/>
                  </a:moveTo>
                  <a:cubicBezTo>
                    <a:pt x="950" y="1"/>
                    <a:pt x="778" y="61"/>
                    <a:pt x="632" y="201"/>
                  </a:cubicBezTo>
                  <a:cubicBezTo>
                    <a:pt x="630" y="203"/>
                    <a:pt x="629" y="204"/>
                    <a:pt x="627" y="206"/>
                  </a:cubicBezTo>
                  <a:lnTo>
                    <a:pt x="627" y="206"/>
                  </a:lnTo>
                  <a:cubicBezTo>
                    <a:pt x="342" y="329"/>
                    <a:pt x="108" y="578"/>
                    <a:pt x="35" y="894"/>
                  </a:cubicBezTo>
                  <a:cubicBezTo>
                    <a:pt x="0" y="1032"/>
                    <a:pt x="4" y="1171"/>
                    <a:pt x="38" y="1303"/>
                  </a:cubicBezTo>
                  <a:lnTo>
                    <a:pt x="38" y="1303"/>
                  </a:lnTo>
                  <a:cubicBezTo>
                    <a:pt x="50" y="1489"/>
                    <a:pt x="111" y="1673"/>
                    <a:pt x="226" y="1827"/>
                  </a:cubicBezTo>
                  <a:cubicBezTo>
                    <a:pt x="409" y="2062"/>
                    <a:pt x="713" y="2197"/>
                    <a:pt x="1014" y="2197"/>
                  </a:cubicBezTo>
                  <a:cubicBezTo>
                    <a:pt x="1264" y="2197"/>
                    <a:pt x="1511" y="2104"/>
                    <a:pt x="1684" y="1898"/>
                  </a:cubicBezTo>
                  <a:cubicBezTo>
                    <a:pt x="1789" y="1779"/>
                    <a:pt x="1849" y="1627"/>
                    <a:pt x="1868" y="1467"/>
                  </a:cubicBezTo>
                  <a:lnTo>
                    <a:pt x="1868" y="1467"/>
                  </a:lnTo>
                  <a:cubicBezTo>
                    <a:pt x="2013" y="1219"/>
                    <a:pt x="1985" y="910"/>
                    <a:pt x="1856" y="653"/>
                  </a:cubicBezTo>
                  <a:lnTo>
                    <a:pt x="1856" y="653"/>
                  </a:lnTo>
                  <a:cubicBezTo>
                    <a:pt x="1820" y="281"/>
                    <a:pt x="1478" y="1"/>
                    <a:pt x="1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6"/>
            <p:cNvSpPr/>
            <p:nvPr/>
          </p:nvSpPr>
          <p:spPr>
            <a:xfrm>
              <a:off x="2128725" y="2536925"/>
              <a:ext cx="19575" cy="24450"/>
            </a:xfrm>
            <a:custGeom>
              <a:avLst/>
              <a:gdLst/>
              <a:ahLst/>
              <a:cxnLst/>
              <a:rect l="l" t="t" r="r" b="b"/>
              <a:pathLst>
                <a:path w="783" h="978" extrusionOk="0">
                  <a:moveTo>
                    <a:pt x="305" y="0"/>
                  </a:moveTo>
                  <a:cubicBezTo>
                    <a:pt x="280" y="0"/>
                    <a:pt x="257" y="6"/>
                    <a:pt x="237" y="20"/>
                  </a:cubicBezTo>
                  <a:cubicBezTo>
                    <a:pt x="46" y="141"/>
                    <a:pt x="6" y="350"/>
                    <a:pt x="71" y="537"/>
                  </a:cubicBezTo>
                  <a:lnTo>
                    <a:pt x="71" y="537"/>
                  </a:lnTo>
                  <a:cubicBezTo>
                    <a:pt x="70" y="540"/>
                    <a:pt x="70" y="543"/>
                    <a:pt x="69" y="546"/>
                  </a:cubicBezTo>
                  <a:cubicBezTo>
                    <a:pt x="0" y="786"/>
                    <a:pt x="215" y="977"/>
                    <a:pt x="431" y="977"/>
                  </a:cubicBezTo>
                  <a:cubicBezTo>
                    <a:pt x="515" y="977"/>
                    <a:pt x="599" y="948"/>
                    <a:pt x="667" y="880"/>
                  </a:cubicBezTo>
                  <a:cubicBezTo>
                    <a:pt x="696" y="856"/>
                    <a:pt x="710" y="827"/>
                    <a:pt x="713" y="798"/>
                  </a:cubicBezTo>
                  <a:lnTo>
                    <a:pt x="713" y="798"/>
                  </a:lnTo>
                  <a:cubicBezTo>
                    <a:pt x="772" y="728"/>
                    <a:pt x="783" y="625"/>
                    <a:pt x="739" y="522"/>
                  </a:cubicBezTo>
                  <a:cubicBezTo>
                    <a:pt x="702" y="441"/>
                    <a:pt x="630" y="380"/>
                    <a:pt x="548" y="345"/>
                  </a:cubicBezTo>
                  <a:lnTo>
                    <a:pt x="548" y="345"/>
                  </a:lnTo>
                  <a:cubicBezTo>
                    <a:pt x="532" y="257"/>
                    <a:pt x="500" y="172"/>
                    <a:pt x="452" y="91"/>
                  </a:cubicBezTo>
                  <a:cubicBezTo>
                    <a:pt x="434" y="40"/>
                    <a:pt x="368"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6"/>
            <p:cNvSpPr/>
            <p:nvPr/>
          </p:nvSpPr>
          <p:spPr>
            <a:xfrm>
              <a:off x="2154950" y="2822075"/>
              <a:ext cx="18575" cy="14800"/>
            </a:xfrm>
            <a:custGeom>
              <a:avLst/>
              <a:gdLst/>
              <a:ahLst/>
              <a:cxnLst/>
              <a:rect l="l" t="t" r="r" b="b"/>
              <a:pathLst>
                <a:path w="743" h="592" extrusionOk="0">
                  <a:moveTo>
                    <a:pt x="407" y="257"/>
                  </a:moveTo>
                  <a:cubicBezTo>
                    <a:pt x="423" y="257"/>
                    <a:pt x="433" y="259"/>
                    <a:pt x="437" y="262"/>
                  </a:cubicBezTo>
                  <a:lnTo>
                    <a:pt x="437" y="262"/>
                  </a:lnTo>
                  <a:cubicBezTo>
                    <a:pt x="427" y="260"/>
                    <a:pt x="417" y="258"/>
                    <a:pt x="407" y="257"/>
                  </a:cubicBezTo>
                  <a:close/>
                  <a:moveTo>
                    <a:pt x="383" y="0"/>
                  </a:moveTo>
                  <a:cubicBezTo>
                    <a:pt x="325" y="0"/>
                    <a:pt x="267" y="20"/>
                    <a:pt x="216" y="66"/>
                  </a:cubicBezTo>
                  <a:cubicBezTo>
                    <a:pt x="0" y="257"/>
                    <a:pt x="168" y="568"/>
                    <a:pt x="407" y="592"/>
                  </a:cubicBezTo>
                  <a:cubicBezTo>
                    <a:pt x="482" y="592"/>
                    <a:pt x="531" y="554"/>
                    <a:pt x="553" y="504"/>
                  </a:cubicBezTo>
                  <a:lnTo>
                    <a:pt x="553" y="504"/>
                  </a:lnTo>
                  <a:cubicBezTo>
                    <a:pt x="606" y="498"/>
                    <a:pt x="653" y="466"/>
                    <a:pt x="670" y="400"/>
                  </a:cubicBezTo>
                  <a:cubicBezTo>
                    <a:pt x="743" y="200"/>
                    <a:pt x="56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 name="Google Shape;1402;p36"/>
          <p:cNvGrpSpPr/>
          <p:nvPr/>
        </p:nvGrpSpPr>
        <p:grpSpPr>
          <a:xfrm>
            <a:off x="545375" y="422650"/>
            <a:ext cx="391450" cy="1002400"/>
            <a:chOff x="7192825" y="637050"/>
            <a:chExt cx="391450" cy="1002400"/>
          </a:xfrm>
        </p:grpSpPr>
        <p:sp>
          <p:nvSpPr>
            <p:cNvPr id="1403" name="Google Shape;1403;p36"/>
            <p:cNvSpPr/>
            <p:nvPr/>
          </p:nvSpPr>
          <p:spPr>
            <a:xfrm>
              <a:off x="7255950" y="1249750"/>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6"/>
            <p:cNvSpPr/>
            <p:nvPr/>
          </p:nvSpPr>
          <p:spPr>
            <a:xfrm>
              <a:off x="7368450" y="878675"/>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6"/>
            <p:cNvSpPr/>
            <p:nvPr/>
          </p:nvSpPr>
          <p:spPr>
            <a:xfrm>
              <a:off x="7289125" y="637050"/>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6"/>
            <p:cNvSpPr/>
            <p:nvPr/>
          </p:nvSpPr>
          <p:spPr>
            <a:xfrm>
              <a:off x="7192825" y="1573625"/>
              <a:ext cx="76825" cy="65825"/>
            </a:xfrm>
            <a:custGeom>
              <a:avLst/>
              <a:gdLst/>
              <a:ahLst/>
              <a:cxnLst/>
              <a:rect l="l" t="t" r="r" b="b"/>
              <a:pathLst>
                <a:path w="3073" h="2633" extrusionOk="0">
                  <a:moveTo>
                    <a:pt x="1636" y="452"/>
                  </a:moveTo>
                  <a:cubicBezTo>
                    <a:pt x="2439" y="452"/>
                    <a:pt x="2919" y="1827"/>
                    <a:pt x="2073" y="2132"/>
                  </a:cubicBezTo>
                  <a:cubicBezTo>
                    <a:pt x="1967" y="2173"/>
                    <a:pt x="1851" y="2193"/>
                    <a:pt x="1734" y="2193"/>
                  </a:cubicBezTo>
                  <a:cubicBezTo>
                    <a:pt x="1415" y="2193"/>
                    <a:pt x="1079" y="2051"/>
                    <a:pt x="870" y="1834"/>
                  </a:cubicBezTo>
                  <a:cubicBezTo>
                    <a:pt x="418" y="1382"/>
                    <a:pt x="1049" y="596"/>
                    <a:pt x="1501" y="465"/>
                  </a:cubicBezTo>
                  <a:cubicBezTo>
                    <a:pt x="1547" y="456"/>
                    <a:pt x="1592" y="452"/>
                    <a:pt x="1636" y="452"/>
                  </a:cubicBezTo>
                  <a:close/>
                  <a:moveTo>
                    <a:pt x="1626" y="1"/>
                  </a:moveTo>
                  <a:cubicBezTo>
                    <a:pt x="1546" y="1"/>
                    <a:pt x="1464" y="8"/>
                    <a:pt x="1382" y="24"/>
                  </a:cubicBezTo>
                  <a:cubicBezTo>
                    <a:pt x="1346" y="36"/>
                    <a:pt x="1323" y="48"/>
                    <a:pt x="1299" y="60"/>
                  </a:cubicBezTo>
                  <a:cubicBezTo>
                    <a:pt x="620" y="322"/>
                    <a:pt x="1" y="1203"/>
                    <a:pt x="382" y="1917"/>
                  </a:cubicBezTo>
                  <a:cubicBezTo>
                    <a:pt x="640" y="2396"/>
                    <a:pt x="1197" y="2633"/>
                    <a:pt x="1734" y="2633"/>
                  </a:cubicBezTo>
                  <a:cubicBezTo>
                    <a:pt x="1891" y="2633"/>
                    <a:pt x="2046" y="2613"/>
                    <a:pt x="2192" y="2572"/>
                  </a:cubicBezTo>
                  <a:cubicBezTo>
                    <a:pt x="2882" y="2382"/>
                    <a:pt x="3073" y="1596"/>
                    <a:pt x="2882" y="977"/>
                  </a:cubicBezTo>
                  <a:cubicBezTo>
                    <a:pt x="2715" y="401"/>
                    <a:pt x="2207"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6"/>
            <p:cNvSpPr/>
            <p:nvPr/>
          </p:nvSpPr>
          <p:spPr>
            <a:xfrm>
              <a:off x="7252975" y="1527475"/>
              <a:ext cx="51200" cy="46275"/>
            </a:xfrm>
            <a:custGeom>
              <a:avLst/>
              <a:gdLst/>
              <a:ahLst/>
              <a:cxnLst/>
              <a:rect l="l" t="t" r="r" b="b"/>
              <a:pathLst>
                <a:path w="2048" h="1851" extrusionOk="0">
                  <a:moveTo>
                    <a:pt x="1097" y="446"/>
                  </a:moveTo>
                  <a:cubicBezTo>
                    <a:pt x="1233" y="446"/>
                    <a:pt x="1364" y="484"/>
                    <a:pt x="1441" y="596"/>
                  </a:cubicBezTo>
                  <a:cubicBezTo>
                    <a:pt x="1607" y="846"/>
                    <a:pt x="1369" y="1215"/>
                    <a:pt x="1155" y="1346"/>
                  </a:cubicBezTo>
                  <a:cubicBezTo>
                    <a:pt x="1090" y="1389"/>
                    <a:pt x="1018" y="1408"/>
                    <a:pt x="947" y="1408"/>
                  </a:cubicBezTo>
                  <a:cubicBezTo>
                    <a:pt x="759" y="1408"/>
                    <a:pt x="576" y="1274"/>
                    <a:pt x="524" y="1084"/>
                  </a:cubicBezTo>
                  <a:cubicBezTo>
                    <a:pt x="464" y="858"/>
                    <a:pt x="619" y="573"/>
                    <a:pt x="822" y="489"/>
                  </a:cubicBezTo>
                  <a:cubicBezTo>
                    <a:pt x="905" y="465"/>
                    <a:pt x="1002" y="446"/>
                    <a:pt x="1097" y="446"/>
                  </a:cubicBezTo>
                  <a:close/>
                  <a:moveTo>
                    <a:pt x="1067" y="1"/>
                  </a:moveTo>
                  <a:cubicBezTo>
                    <a:pt x="942" y="1"/>
                    <a:pt x="816" y="18"/>
                    <a:pt x="703" y="49"/>
                  </a:cubicBezTo>
                  <a:cubicBezTo>
                    <a:pt x="274" y="215"/>
                    <a:pt x="0" y="692"/>
                    <a:pt x="83" y="1156"/>
                  </a:cubicBezTo>
                  <a:cubicBezTo>
                    <a:pt x="158" y="1577"/>
                    <a:pt x="549" y="1851"/>
                    <a:pt x="950" y="1851"/>
                  </a:cubicBezTo>
                  <a:cubicBezTo>
                    <a:pt x="1059" y="1851"/>
                    <a:pt x="1169" y="1830"/>
                    <a:pt x="1274" y="1787"/>
                  </a:cubicBezTo>
                  <a:cubicBezTo>
                    <a:pt x="1750" y="1585"/>
                    <a:pt x="2048" y="1013"/>
                    <a:pt x="1893" y="513"/>
                  </a:cubicBezTo>
                  <a:cubicBezTo>
                    <a:pt x="1787" y="142"/>
                    <a:pt x="1426" y="1"/>
                    <a:pt x="1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 name="Google Shape;1408;p36"/>
          <p:cNvSpPr txBox="1"/>
          <p:nvPr/>
        </p:nvSpPr>
        <p:spPr>
          <a:xfrm>
            <a:off x="1481775" y="4288875"/>
            <a:ext cx="6176400" cy="31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lt1"/>
                </a:solidFill>
                <a:latin typeface="Catamaran"/>
                <a:ea typeface="Catamaran"/>
                <a:cs typeface="Catamaran"/>
                <a:sym typeface="Catamaran"/>
              </a:rPr>
              <a:t>To modify this graph, click on it, follow the link, change the data and paste the new graph here</a:t>
            </a:r>
            <a:endParaRPr sz="1200">
              <a:solidFill>
                <a:schemeClr val="lt1"/>
              </a:solidFill>
              <a:latin typeface="Catamaran"/>
              <a:ea typeface="Catamaran"/>
              <a:cs typeface="Catamaran"/>
              <a:sym typeface="Catamaran"/>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12"/>
        <p:cNvGrpSpPr/>
        <p:nvPr/>
      </p:nvGrpSpPr>
      <p:grpSpPr>
        <a:xfrm>
          <a:off x="0" y="0"/>
          <a:ext cx="0" cy="0"/>
          <a:chOff x="0" y="0"/>
          <a:chExt cx="0" cy="0"/>
        </a:xfrm>
      </p:grpSpPr>
      <p:sp>
        <p:nvSpPr>
          <p:cNvPr id="1413" name="Google Shape;1413;p37"/>
          <p:cNvSpPr txBox="1">
            <a:spLocks noGrp="1"/>
          </p:cNvSpPr>
          <p:nvPr>
            <p:ph type="title"/>
          </p:nvPr>
        </p:nvSpPr>
        <p:spPr>
          <a:xfrm>
            <a:off x="1415400" y="1663950"/>
            <a:ext cx="6313200" cy="136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300,000</a:t>
            </a:r>
            <a:endParaRPr/>
          </a:p>
        </p:txBody>
      </p:sp>
      <p:sp>
        <p:nvSpPr>
          <p:cNvPr id="1414" name="Google Shape;1414;p37"/>
          <p:cNvSpPr txBox="1">
            <a:spLocks noGrp="1"/>
          </p:cNvSpPr>
          <p:nvPr>
            <p:ph type="body" idx="1"/>
          </p:nvPr>
        </p:nvSpPr>
        <p:spPr>
          <a:xfrm>
            <a:off x="1415400" y="3114100"/>
            <a:ext cx="6313200" cy="51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catch your audience’s attention</a:t>
            </a:r>
            <a:endParaRPr/>
          </a:p>
        </p:txBody>
      </p:sp>
      <p:grpSp>
        <p:nvGrpSpPr>
          <p:cNvPr id="1415" name="Google Shape;1415;p37"/>
          <p:cNvGrpSpPr/>
          <p:nvPr/>
        </p:nvGrpSpPr>
        <p:grpSpPr>
          <a:xfrm>
            <a:off x="6631949" y="347960"/>
            <a:ext cx="1631672" cy="677000"/>
            <a:chOff x="5706538" y="-1424225"/>
            <a:chExt cx="1733424" cy="719218"/>
          </a:xfrm>
        </p:grpSpPr>
        <p:sp>
          <p:nvSpPr>
            <p:cNvPr id="1416" name="Google Shape;1416;p37"/>
            <p:cNvSpPr/>
            <p:nvPr/>
          </p:nvSpPr>
          <p:spPr>
            <a:xfrm>
              <a:off x="5797288" y="-1363932"/>
              <a:ext cx="153450" cy="23475"/>
            </a:xfrm>
            <a:custGeom>
              <a:avLst/>
              <a:gdLst/>
              <a:ahLst/>
              <a:cxnLst/>
              <a:rect l="l" t="t" r="r" b="b"/>
              <a:pathLst>
                <a:path w="6138" h="939" extrusionOk="0">
                  <a:moveTo>
                    <a:pt x="5902" y="0"/>
                  </a:moveTo>
                  <a:cubicBezTo>
                    <a:pt x="5892" y="0"/>
                    <a:pt x="5882" y="1"/>
                    <a:pt x="5871" y="2"/>
                  </a:cubicBezTo>
                  <a:cubicBezTo>
                    <a:pt x="4003" y="169"/>
                    <a:pt x="2135" y="336"/>
                    <a:pt x="267" y="536"/>
                  </a:cubicBezTo>
                  <a:cubicBezTo>
                    <a:pt x="10" y="536"/>
                    <a:pt x="1" y="938"/>
                    <a:pt x="239" y="938"/>
                  </a:cubicBezTo>
                  <a:cubicBezTo>
                    <a:pt x="248" y="938"/>
                    <a:pt x="257" y="938"/>
                    <a:pt x="267" y="936"/>
                  </a:cubicBezTo>
                  <a:cubicBezTo>
                    <a:pt x="2135" y="770"/>
                    <a:pt x="4003" y="569"/>
                    <a:pt x="5871" y="403"/>
                  </a:cubicBezTo>
                  <a:cubicBezTo>
                    <a:pt x="6127" y="371"/>
                    <a:pt x="6138" y="0"/>
                    <a:pt x="5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7"/>
            <p:cNvSpPr/>
            <p:nvPr/>
          </p:nvSpPr>
          <p:spPr>
            <a:xfrm>
              <a:off x="5798113" y="-1359232"/>
              <a:ext cx="170975" cy="95225"/>
            </a:xfrm>
            <a:custGeom>
              <a:avLst/>
              <a:gdLst/>
              <a:ahLst/>
              <a:cxnLst/>
              <a:rect l="l" t="t" r="r" b="b"/>
              <a:pathLst>
                <a:path w="6839" h="3809" extrusionOk="0">
                  <a:moveTo>
                    <a:pt x="5531" y="1"/>
                  </a:moveTo>
                  <a:cubicBezTo>
                    <a:pt x="5402" y="1"/>
                    <a:pt x="5277" y="106"/>
                    <a:pt x="5338" y="248"/>
                  </a:cubicBezTo>
                  <a:cubicBezTo>
                    <a:pt x="5571" y="1015"/>
                    <a:pt x="5738" y="1782"/>
                    <a:pt x="5805" y="2583"/>
                  </a:cubicBezTo>
                  <a:cubicBezTo>
                    <a:pt x="5884" y="3276"/>
                    <a:pt x="5118" y="3416"/>
                    <a:pt x="4342" y="3416"/>
                  </a:cubicBezTo>
                  <a:cubicBezTo>
                    <a:pt x="3810" y="3416"/>
                    <a:pt x="3274" y="3350"/>
                    <a:pt x="3003" y="3350"/>
                  </a:cubicBezTo>
                  <a:cubicBezTo>
                    <a:pt x="2869" y="3350"/>
                    <a:pt x="2354" y="3377"/>
                    <a:pt x="1822" y="3377"/>
                  </a:cubicBezTo>
                  <a:cubicBezTo>
                    <a:pt x="1157" y="3377"/>
                    <a:pt x="468" y="3335"/>
                    <a:pt x="468" y="3150"/>
                  </a:cubicBezTo>
                  <a:cubicBezTo>
                    <a:pt x="468" y="2316"/>
                    <a:pt x="434" y="1449"/>
                    <a:pt x="434" y="582"/>
                  </a:cubicBezTo>
                  <a:cubicBezTo>
                    <a:pt x="434" y="448"/>
                    <a:pt x="326" y="381"/>
                    <a:pt x="217" y="381"/>
                  </a:cubicBezTo>
                  <a:cubicBezTo>
                    <a:pt x="109" y="381"/>
                    <a:pt x="1" y="448"/>
                    <a:pt x="1" y="582"/>
                  </a:cubicBezTo>
                  <a:cubicBezTo>
                    <a:pt x="34" y="1549"/>
                    <a:pt x="34" y="2550"/>
                    <a:pt x="34" y="3550"/>
                  </a:cubicBezTo>
                  <a:cubicBezTo>
                    <a:pt x="34" y="3650"/>
                    <a:pt x="134" y="3751"/>
                    <a:pt x="267" y="3751"/>
                  </a:cubicBezTo>
                  <a:lnTo>
                    <a:pt x="3403" y="3751"/>
                  </a:lnTo>
                  <a:cubicBezTo>
                    <a:pt x="3787" y="3767"/>
                    <a:pt x="4204" y="3809"/>
                    <a:pt x="4616" y="3809"/>
                  </a:cubicBezTo>
                  <a:cubicBezTo>
                    <a:pt x="5029" y="3809"/>
                    <a:pt x="5438" y="3767"/>
                    <a:pt x="5805" y="3617"/>
                  </a:cubicBezTo>
                  <a:cubicBezTo>
                    <a:pt x="6839" y="3183"/>
                    <a:pt x="5938" y="815"/>
                    <a:pt x="5738" y="148"/>
                  </a:cubicBezTo>
                  <a:cubicBezTo>
                    <a:pt x="5699" y="44"/>
                    <a:pt x="5614" y="1"/>
                    <a:pt x="5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7"/>
            <p:cNvSpPr/>
            <p:nvPr/>
          </p:nvSpPr>
          <p:spPr>
            <a:xfrm>
              <a:off x="5706538" y="-1279657"/>
              <a:ext cx="385975" cy="574650"/>
            </a:xfrm>
            <a:custGeom>
              <a:avLst/>
              <a:gdLst/>
              <a:ahLst/>
              <a:cxnLst/>
              <a:rect l="l" t="t" r="r" b="b"/>
              <a:pathLst>
                <a:path w="15439" h="22986" extrusionOk="0">
                  <a:moveTo>
                    <a:pt x="5081" y="0"/>
                  </a:moveTo>
                  <a:cubicBezTo>
                    <a:pt x="4973" y="0"/>
                    <a:pt x="4864" y="67"/>
                    <a:pt x="4864" y="201"/>
                  </a:cubicBezTo>
                  <a:cubicBezTo>
                    <a:pt x="4961" y="2806"/>
                    <a:pt x="5212" y="5380"/>
                    <a:pt x="5649" y="7952"/>
                  </a:cubicBezTo>
                  <a:lnTo>
                    <a:pt x="5649" y="7952"/>
                  </a:lnTo>
                  <a:cubicBezTo>
                    <a:pt x="5562" y="7948"/>
                    <a:pt x="5476" y="7945"/>
                    <a:pt x="5391" y="7945"/>
                  </a:cubicBezTo>
                  <a:cubicBezTo>
                    <a:pt x="1139" y="7945"/>
                    <a:pt x="1" y="14004"/>
                    <a:pt x="161" y="17279"/>
                  </a:cubicBezTo>
                  <a:cubicBezTo>
                    <a:pt x="321" y="20861"/>
                    <a:pt x="3244" y="22986"/>
                    <a:pt x="6424" y="22986"/>
                  </a:cubicBezTo>
                  <a:cubicBezTo>
                    <a:pt x="7213" y="22986"/>
                    <a:pt x="8018" y="22855"/>
                    <a:pt x="8801" y="22583"/>
                  </a:cubicBezTo>
                  <a:cubicBezTo>
                    <a:pt x="12803" y="21249"/>
                    <a:pt x="15439" y="16646"/>
                    <a:pt x="14204" y="12543"/>
                  </a:cubicBezTo>
                  <a:cubicBezTo>
                    <a:pt x="13704" y="10808"/>
                    <a:pt x="12403" y="9340"/>
                    <a:pt x="10802" y="8540"/>
                  </a:cubicBezTo>
                  <a:cubicBezTo>
                    <a:pt x="10435" y="8373"/>
                    <a:pt x="10068" y="8240"/>
                    <a:pt x="9701" y="8140"/>
                  </a:cubicBezTo>
                  <a:cubicBezTo>
                    <a:pt x="8500" y="7739"/>
                    <a:pt x="8667" y="6372"/>
                    <a:pt x="8600" y="5371"/>
                  </a:cubicBezTo>
                  <a:cubicBezTo>
                    <a:pt x="8534" y="3870"/>
                    <a:pt x="8467" y="2369"/>
                    <a:pt x="8367" y="901"/>
                  </a:cubicBezTo>
                  <a:cubicBezTo>
                    <a:pt x="8367" y="768"/>
                    <a:pt x="8259" y="701"/>
                    <a:pt x="8154" y="701"/>
                  </a:cubicBezTo>
                  <a:cubicBezTo>
                    <a:pt x="8050" y="701"/>
                    <a:pt x="7950" y="768"/>
                    <a:pt x="7967" y="901"/>
                  </a:cubicBezTo>
                  <a:cubicBezTo>
                    <a:pt x="8067" y="3003"/>
                    <a:pt x="8033" y="5171"/>
                    <a:pt x="8334" y="7272"/>
                  </a:cubicBezTo>
                  <a:cubicBezTo>
                    <a:pt x="8434" y="7839"/>
                    <a:pt x="8834" y="8173"/>
                    <a:pt x="9301" y="8406"/>
                  </a:cubicBezTo>
                  <a:cubicBezTo>
                    <a:pt x="10135" y="8840"/>
                    <a:pt x="11002" y="9040"/>
                    <a:pt x="11769" y="9641"/>
                  </a:cubicBezTo>
                  <a:cubicBezTo>
                    <a:pt x="15339" y="12443"/>
                    <a:pt x="14405" y="17613"/>
                    <a:pt x="11503" y="20448"/>
                  </a:cubicBezTo>
                  <a:cubicBezTo>
                    <a:pt x="10100" y="21807"/>
                    <a:pt x="8166" y="22540"/>
                    <a:pt x="6306" y="22540"/>
                  </a:cubicBezTo>
                  <a:cubicBezTo>
                    <a:pt x="3876" y="22540"/>
                    <a:pt x="1574" y="21288"/>
                    <a:pt x="762" y="18547"/>
                  </a:cubicBezTo>
                  <a:cubicBezTo>
                    <a:pt x="194" y="16579"/>
                    <a:pt x="695" y="14244"/>
                    <a:pt x="1229" y="12343"/>
                  </a:cubicBezTo>
                  <a:cubicBezTo>
                    <a:pt x="1794" y="10332"/>
                    <a:pt x="3277" y="8350"/>
                    <a:pt x="5483" y="8350"/>
                  </a:cubicBezTo>
                  <a:cubicBezTo>
                    <a:pt x="5619" y="8350"/>
                    <a:pt x="5757" y="8358"/>
                    <a:pt x="5899" y="8373"/>
                  </a:cubicBezTo>
                  <a:cubicBezTo>
                    <a:pt x="5910" y="8376"/>
                    <a:pt x="5922" y="8377"/>
                    <a:pt x="5933" y="8377"/>
                  </a:cubicBezTo>
                  <a:cubicBezTo>
                    <a:pt x="6049" y="8377"/>
                    <a:pt x="6129" y="8228"/>
                    <a:pt x="6099" y="8106"/>
                  </a:cubicBezTo>
                  <a:cubicBezTo>
                    <a:pt x="5632" y="5504"/>
                    <a:pt x="5365" y="2869"/>
                    <a:pt x="5298" y="201"/>
                  </a:cubicBezTo>
                  <a:cubicBezTo>
                    <a:pt x="5298" y="67"/>
                    <a:pt x="5190" y="0"/>
                    <a:pt x="50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7"/>
            <p:cNvSpPr/>
            <p:nvPr/>
          </p:nvSpPr>
          <p:spPr>
            <a:xfrm>
              <a:off x="5712263" y="-968957"/>
              <a:ext cx="382750" cy="140375"/>
            </a:xfrm>
            <a:custGeom>
              <a:avLst/>
              <a:gdLst/>
              <a:ahLst/>
              <a:cxnLst/>
              <a:rect l="l" t="t" r="r" b="b"/>
              <a:pathLst>
                <a:path w="15310" h="5615" extrusionOk="0">
                  <a:moveTo>
                    <a:pt x="10886" y="414"/>
                  </a:moveTo>
                  <a:cubicBezTo>
                    <a:pt x="12019" y="414"/>
                    <a:pt x="13267" y="728"/>
                    <a:pt x="13909" y="1649"/>
                  </a:cubicBezTo>
                  <a:cubicBezTo>
                    <a:pt x="14809" y="3017"/>
                    <a:pt x="13442" y="4551"/>
                    <a:pt x="12274" y="4985"/>
                  </a:cubicBezTo>
                  <a:cubicBezTo>
                    <a:pt x="11820" y="5157"/>
                    <a:pt x="11346" y="5230"/>
                    <a:pt x="10863" y="5230"/>
                  </a:cubicBezTo>
                  <a:cubicBezTo>
                    <a:pt x="9000" y="5230"/>
                    <a:pt x="6991" y="4153"/>
                    <a:pt x="5403" y="3517"/>
                  </a:cubicBezTo>
                  <a:cubicBezTo>
                    <a:pt x="4953" y="3345"/>
                    <a:pt x="4470" y="3123"/>
                    <a:pt x="3970" y="2916"/>
                  </a:cubicBezTo>
                  <a:lnTo>
                    <a:pt x="3970" y="2916"/>
                  </a:lnTo>
                  <a:cubicBezTo>
                    <a:pt x="5904" y="1749"/>
                    <a:pt x="7939" y="648"/>
                    <a:pt x="10239" y="448"/>
                  </a:cubicBezTo>
                  <a:cubicBezTo>
                    <a:pt x="10447" y="427"/>
                    <a:pt x="10664" y="414"/>
                    <a:pt x="10886" y="414"/>
                  </a:cubicBezTo>
                  <a:close/>
                  <a:moveTo>
                    <a:pt x="10539" y="1"/>
                  </a:moveTo>
                  <a:cubicBezTo>
                    <a:pt x="8131" y="1"/>
                    <a:pt x="5759" y="1344"/>
                    <a:pt x="3768" y="2550"/>
                  </a:cubicBezTo>
                  <a:cubicBezTo>
                    <a:pt x="3671" y="2619"/>
                    <a:pt x="3655" y="2718"/>
                    <a:pt x="3683" y="2799"/>
                  </a:cubicBezTo>
                  <a:lnTo>
                    <a:pt x="3683" y="2799"/>
                  </a:lnTo>
                  <a:cubicBezTo>
                    <a:pt x="2977" y="2520"/>
                    <a:pt x="2244" y="2293"/>
                    <a:pt x="1530" y="2293"/>
                  </a:cubicBezTo>
                  <a:cubicBezTo>
                    <a:pt x="1075" y="2293"/>
                    <a:pt x="627" y="2385"/>
                    <a:pt x="199" y="2617"/>
                  </a:cubicBezTo>
                  <a:cubicBezTo>
                    <a:pt x="0" y="2730"/>
                    <a:pt x="139" y="3012"/>
                    <a:pt x="329" y="3012"/>
                  </a:cubicBezTo>
                  <a:cubicBezTo>
                    <a:pt x="363" y="3012"/>
                    <a:pt x="397" y="3003"/>
                    <a:pt x="432" y="2983"/>
                  </a:cubicBezTo>
                  <a:cubicBezTo>
                    <a:pt x="780" y="2788"/>
                    <a:pt x="1154" y="2710"/>
                    <a:pt x="1540" y="2710"/>
                  </a:cubicBezTo>
                  <a:cubicBezTo>
                    <a:pt x="2671" y="2710"/>
                    <a:pt x="3907" y="3386"/>
                    <a:pt x="4902" y="3784"/>
                  </a:cubicBezTo>
                  <a:cubicBezTo>
                    <a:pt x="6370" y="4351"/>
                    <a:pt x="7804" y="4985"/>
                    <a:pt x="9305" y="5419"/>
                  </a:cubicBezTo>
                  <a:cubicBezTo>
                    <a:pt x="9795" y="5545"/>
                    <a:pt x="10310" y="5614"/>
                    <a:pt x="10819" y="5614"/>
                  </a:cubicBezTo>
                  <a:cubicBezTo>
                    <a:pt x="12325" y="5614"/>
                    <a:pt x="13786" y="5012"/>
                    <a:pt x="14409" y="3517"/>
                  </a:cubicBezTo>
                  <a:cubicBezTo>
                    <a:pt x="15310" y="1349"/>
                    <a:pt x="13041" y="248"/>
                    <a:pt x="11307" y="48"/>
                  </a:cubicBezTo>
                  <a:cubicBezTo>
                    <a:pt x="11051" y="16"/>
                    <a:pt x="10795" y="1"/>
                    <a:pt x="105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7"/>
            <p:cNvSpPr/>
            <p:nvPr/>
          </p:nvSpPr>
          <p:spPr>
            <a:xfrm>
              <a:off x="5763088" y="-863007"/>
              <a:ext cx="74200" cy="100300"/>
            </a:xfrm>
            <a:custGeom>
              <a:avLst/>
              <a:gdLst/>
              <a:ahLst/>
              <a:cxnLst/>
              <a:rect l="l" t="t" r="r" b="b"/>
              <a:pathLst>
                <a:path w="2968" h="4012" extrusionOk="0">
                  <a:moveTo>
                    <a:pt x="196" y="0"/>
                  </a:moveTo>
                  <a:cubicBezTo>
                    <a:pt x="95" y="0"/>
                    <a:pt x="1" y="67"/>
                    <a:pt x="1" y="213"/>
                  </a:cubicBezTo>
                  <a:cubicBezTo>
                    <a:pt x="167" y="1814"/>
                    <a:pt x="1101" y="3249"/>
                    <a:pt x="2536" y="3983"/>
                  </a:cubicBezTo>
                  <a:cubicBezTo>
                    <a:pt x="2571" y="4003"/>
                    <a:pt x="2606" y="4011"/>
                    <a:pt x="2639" y="4011"/>
                  </a:cubicBezTo>
                  <a:cubicBezTo>
                    <a:pt x="2829" y="4011"/>
                    <a:pt x="2968" y="3729"/>
                    <a:pt x="2769" y="3616"/>
                  </a:cubicBezTo>
                  <a:cubicBezTo>
                    <a:pt x="1435" y="2948"/>
                    <a:pt x="568" y="1681"/>
                    <a:pt x="434" y="213"/>
                  </a:cubicBezTo>
                  <a:cubicBezTo>
                    <a:pt x="417" y="76"/>
                    <a:pt x="30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7"/>
            <p:cNvSpPr/>
            <p:nvPr/>
          </p:nvSpPr>
          <p:spPr>
            <a:xfrm>
              <a:off x="5867338" y="-770957"/>
              <a:ext cx="40050" cy="10850"/>
            </a:xfrm>
            <a:custGeom>
              <a:avLst/>
              <a:gdLst/>
              <a:ahLst/>
              <a:cxnLst/>
              <a:rect l="l" t="t" r="r" b="b"/>
              <a:pathLst>
                <a:path w="1602" h="434" extrusionOk="0">
                  <a:moveTo>
                    <a:pt x="267" y="0"/>
                  </a:moveTo>
                  <a:cubicBezTo>
                    <a:pt x="0" y="0"/>
                    <a:pt x="0" y="434"/>
                    <a:pt x="267" y="434"/>
                  </a:cubicBezTo>
                  <a:lnTo>
                    <a:pt x="1335" y="434"/>
                  </a:lnTo>
                  <a:cubicBezTo>
                    <a:pt x="1601" y="434"/>
                    <a:pt x="1601" y="0"/>
                    <a:pt x="1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7"/>
            <p:cNvSpPr/>
            <p:nvPr/>
          </p:nvSpPr>
          <p:spPr>
            <a:xfrm>
              <a:off x="6126938" y="-1145507"/>
              <a:ext cx="194700" cy="131125"/>
            </a:xfrm>
            <a:custGeom>
              <a:avLst/>
              <a:gdLst/>
              <a:ahLst/>
              <a:cxnLst/>
              <a:rect l="l" t="t" r="r" b="b"/>
              <a:pathLst>
                <a:path w="7788" h="5245" extrusionOk="0">
                  <a:moveTo>
                    <a:pt x="7502" y="1"/>
                  </a:moveTo>
                  <a:cubicBezTo>
                    <a:pt x="7436" y="1"/>
                    <a:pt x="7371" y="31"/>
                    <a:pt x="7329" y="105"/>
                  </a:cubicBezTo>
                  <a:cubicBezTo>
                    <a:pt x="5694" y="2573"/>
                    <a:pt x="3159" y="4241"/>
                    <a:pt x="257" y="4808"/>
                  </a:cubicBezTo>
                  <a:cubicBezTo>
                    <a:pt x="1" y="4872"/>
                    <a:pt x="114" y="5244"/>
                    <a:pt x="359" y="5244"/>
                  </a:cubicBezTo>
                  <a:cubicBezTo>
                    <a:pt x="370" y="5244"/>
                    <a:pt x="380" y="5243"/>
                    <a:pt x="391" y="5242"/>
                  </a:cubicBezTo>
                  <a:cubicBezTo>
                    <a:pt x="3393" y="4608"/>
                    <a:pt x="5995" y="2874"/>
                    <a:pt x="7696" y="305"/>
                  </a:cubicBezTo>
                  <a:cubicBezTo>
                    <a:pt x="7787" y="145"/>
                    <a:pt x="7644" y="1"/>
                    <a:pt x="7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7"/>
            <p:cNvSpPr/>
            <p:nvPr/>
          </p:nvSpPr>
          <p:spPr>
            <a:xfrm>
              <a:off x="6258713" y="-1155457"/>
              <a:ext cx="93250" cy="29675"/>
            </a:xfrm>
            <a:custGeom>
              <a:avLst/>
              <a:gdLst/>
              <a:ahLst/>
              <a:cxnLst/>
              <a:rect l="l" t="t" r="r" b="b"/>
              <a:pathLst>
                <a:path w="3730" h="1187" extrusionOk="0">
                  <a:moveTo>
                    <a:pt x="326" y="1"/>
                  </a:moveTo>
                  <a:cubicBezTo>
                    <a:pt x="82" y="1"/>
                    <a:pt x="0" y="371"/>
                    <a:pt x="257" y="403"/>
                  </a:cubicBezTo>
                  <a:cubicBezTo>
                    <a:pt x="1324" y="570"/>
                    <a:pt x="2358" y="803"/>
                    <a:pt x="3392" y="1170"/>
                  </a:cubicBezTo>
                  <a:cubicBezTo>
                    <a:pt x="3421" y="1181"/>
                    <a:pt x="3449" y="1186"/>
                    <a:pt x="3474" y="1186"/>
                  </a:cubicBezTo>
                  <a:cubicBezTo>
                    <a:pt x="3677" y="1186"/>
                    <a:pt x="3730" y="859"/>
                    <a:pt x="3492" y="770"/>
                  </a:cubicBezTo>
                  <a:cubicBezTo>
                    <a:pt x="2492" y="403"/>
                    <a:pt x="1424" y="169"/>
                    <a:pt x="357" y="3"/>
                  </a:cubicBezTo>
                  <a:cubicBezTo>
                    <a:pt x="346" y="1"/>
                    <a:pt x="336"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7"/>
            <p:cNvSpPr/>
            <p:nvPr/>
          </p:nvSpPr>
          <p:spPr>
            <a:xfrm>
              <a:off x="6257938" y="-1208507"/>
              <a:ext cx="98300" cy="94750"/>
            </a:xfrm>
            <a:custGeom>
              <a:avLst/>
              <a:gdLst/>
              <a:ahLst/>
              <a:cxnLst/>
              <a:rect l="l" t="t" r="r" b="b"/>
              <a:pathLst>
                <a:path w="3932" h="3790" extrusionOk="0">
                  <a:moveTo>
                    <a:pt x="2697" y="0"/>
                  </a:moveTo>
                  <a:cubicBezTo>
                    <a:pt x="2645" y="0"/>
                    <a:pt x="2593" y="19"/>
                    <a:pt x="2556" y="57"/>
                  </a:cubicBezTo>
                  <a:cubicBezTo>
                    <a:pt x="1755" y="790"/>
                    <a:pt x="955" y="1491"/>
                    <a:pt x="154" y="2191"/>
                  </a:cubicBezTo>
                  <a:cubicBezTo>
                    <a:pt x="1" y="2345"/>
                    <a:pt x="142" y="2558"/>
                    <a:pt x="306" y="2558"/>
                  </a:cubicBezTo>
                  <a:cubicBezTo>
                    <a:pt x="356" y="2558"/>
                    <a:pt x="408" y="2538"/>
                    <a:pt x="454" y="2492"/>
                  </a:cubicBezTo>
                  <a:cubicBezTo>
                    <a:pt x="1166" y="1869"/>
                    <a:pt x="1877" y="1221"/>
                    <a:pt x="2588" y="593"/>
                  </a:cubicBezTo>
                  <a:lnTo>
                    <a:pt x="2588" y="593"/>
                  </a:lnTo>
                  <a:cubicBezTo>
                    <a:pt x="2889" y="1615"/>
                    <a:pt x="3189" y="2637"/>
                    <a:pt x="3490" y="3659"/>
                  </a:cubicBezTo>
                  <a:cubicBezTo>
                    <a:pt x="3516" y="3750"/>
                    <a:pt x="3592" y="3790"/>
                    <a:pt x="3671" y="3790"/>
                  </a:cubicBezTo>
                  <a:cubicBezTo>
                    <a:pt x="3797" y="3790"/>
                    <a:pt x="3931" y="3689"/>
                    <a:pt x="3890" y="3526"/>
                  </a:cubicBezTo>
                  <a:cubicBezTo>
                    <a:pt x="3557" y="2425"/>
                    <a:pt x="3223" y="1291"/>
                    <a:pt x="2889" y="157"/>
                  </a:cubicBezTo>
                  <a:cubicBezTo>
                    <a:pt x="2869" y="52"/>
                    <a:pt x="2783" y="0"/>
                    <a:pt x="26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7"/>
            <p:cNvSpPr/>
            <p:nvPr/>
          </p:nvSpPr>
          <p:spPr>
            <a:xfrm>
              <a:off x="6087413" y="-1424225"/>
              <a:ext cx="105825" cy="125775"/>
            </a:xfrm>
            <a:custGeom>
              <a:avLst/>
              <a:gdLst/>
              <a:ahLst/>
              <a:cxnLst/>
              <a:rect l="l" t="t" r="r" b="b"/>
              <a:pathLst>
                <a:path w="4233" h="5031" extrusionOk="0">
                  <a:moveTo>
                    <a:pt x="1894" y="663"/>
                  </a:moveTo>
                  <a:cubicBezTo>
                    <a:pt x="2189" y="663"/>
                    <a:pt x="2416" y="947"/>
                    <a:pt x="2298" y="1494"/>
                  </a:cubicBezTo>
                  <a:cubicBezTo>
                    <a:pt x="2131" y="2095"/>
                    <a:pt x="1598" y="2629"/>
                    <a:pt x="1164" y="3029"/>
                  </a:cubicBezTo>
                  <a:cubicBezTo>
                    <a:pt x="1008" y="3185"/>
                    <a:pt x="1156" y="3381"/>
                    <a:pt x="1324" y="3381"/>
                  </a:cubicBezTo>
                  <a:cubicBezTo>
                    <a:pt x="1371" y="3381"/>
                    <a:pt x="1420" y="3366"/>
                    <a:pt x="1464" y="3329"/>
                  </a:cubicBezTo>
                  <a:cubicBezTo>
                    <a:pt x="1898" y="2962"/>
                    <a:pt x="2265" y="2695"/>
                    <a:pt x="2899" y="2629"/>
                  </a:cubicBezTo>
                  <a:cubicBezTo>
                    <a:pt x="3099" y="3029"/>
                    <a:pt x="3332" y="3429"/>
                    <a:pt x="3566" y="3796"/>
                  </a:cubicBezTo>
                  <a:cubicBezTo>
                    <a:pt x="3299" y="3996"/>
                    <a:pt x="3032" y="4163"/>
                    <a:pt x="2732" y="4230"/>
                  </a:cubicBezTo>
                  <a:cubicBezTo>
                    <a:pt x="2075" y="4487"/>
                    <a:pt x="1393" y="4597"/>
                    <a:pt x="708" y="4603"/>
                  </a:cubicBezTo>
                  <a:lnTo>
                    <a:pt x="708" y="4603"/>
                  </a:lnTo>
                  <a:cubicBezTo>
                    <a:pt x="468" y="3568"/>
                    <a:pt x="544" y="2565"/>
                    <a:pt x="997" y="1561"/>
                  </a:cubicBezTo>
                  <a:cubicBezTo>
                    <a:pt x="1097" y="1394"/>
                    <a:pt x="1164" y="1261"/>
                    <a:pt x="1264" y="1094"/>
                  </a:cubicBezTo>
                  <a:cubicBezTo>
                    <a:pt x="1444" y="804"/>
                    <a:pt x="1686" y="663"/>
                    <a:pt x="1894" y="663"/>
                  </a:cubicBezTo>
                  <a:close/>
                  <a:moveTo>
                    <a:pt x="1950" y="1"/>
                  </a:moveTo>
                  <a:cubicBezTo>
                    <a:pt x="1891" y="1"/>
                    <a:pt x="1829" y="9"/>
                    <a:pt x="1765" y="27"/>
                  </a:cubicBezTo>
                  <a:cubicBezTo>
                    <a:pt x="1064" y="227"/>
                    <a:pt x="630" y="1328"/>
                    <a:pt x="397" y="1928"/>
                  </a:cubicBezTo>
                  <a:cubicBezTo>
                    <a:pt x="310" y="2170"/>
                    <a:pt x="248" y="2417"/>
                    <a:pt x="208" y="2667"/>
                  </a:cubicBezTo>
                  <a:lnTo>
                    <a:pt x="208" y="2667"/>
                  </a:lnTo>
                  <a:cubicBezTo>
                    <a:pt x="122" y="2685"/>
                    <a:pt x="44" y="2750"/>
                    <a:pt x="30" y="2862"/>
                  </a:cubicBezTo>
                  <a:cubicBezTo>
                    <a:pt x="0" y="3489"/>
                    <a:pt x="77" y="4036"/>
                    <a:pt x="261" y="4623"/>
                  </a:cubicBezTo>
                  <a:lnTo>
                    <a:pt x="261" y="4623"/>
                  </a:lnTo>
                  <a:cubicBezTo>
                    <a:pt x="103" y="4717"/>
                    <a:pt x="137" y="5030"/>
                    <a:pt x="364" y="5030"/>
                  </a:cubicBezTo>
                  <a:cubicBezTo>
                    <a:pt x="1531" y="5030"/>
                    <a:pt x="4066" y="4863"/>
                    <a:pt x="4200" y="3296"/>
                  </a:cubicBezTo>
                  <a:cubicBezTo>
                    <a:pt x="4233" y="2762"/>
                    <a:pt x="3599" y="2395"/>
                    <a:pt x="3199" y="2262"/>
                  </a:cubicBezTo>
                  <a:cubicBezTo>
                    <a:pt x="3078" y="2217"/>
                    <a:pt x="2954" y="2198"/>
                    <a:pt x="2831" y="2198"/>
                  </a:cubicBezTo>
                  <a:cubicBezTo>
                    <a:pt x="2675" y="2198"/>
                    <a:pt x="2519" y="2229"/>
                    <a:pt x="2367" y="2281"/>
                  </a:cubicBezTo>
                  <a:lnTo>
                    <a:pt x="2367" y="2281"/>
                  </a:lnTo>
                  <a:cubicBezTo>
                    <a:pt x="2596" y="1911"/>
                    <a:pt x="2749" y="1501"/>
                    <a:pt x="2765" y="1027"/>
                  </a:cubicBezTo>
                  <a:cubicBezTo>
                    <a:pt x="2765" y="580"/>
                    <a:pt x="2446" y="1"/>
                    <a:pt x="19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7"/>
            <p:cNvSpPr/>
            <p:nvPr/>
          </p:nvSpPr>
          <p:spPr>
            <a:xfrm>
              <a:off x="6213888" y="-1382800"/>
              <a:ext cx="75825" cy="73800"/>
            </a:xfrm>
            <a:custGeom>
              <a:avLst/>
              <a:gdLst/>
              <a:ahLst/>
              <a:cxnLst/>
              <a:rect l="l" t="t" r="r" b="b"/>
              <a:pathLst>
                <a:path w="3033" h="2952" extrusionOk="0">
                  <a:moveTo>
                    <a:pt x="2374" y="0"/>
                  </a:moveTo>
                  <a:cubicBezTo>
                    <a:pt x="1553" y="0"/>
                    <a:pt x="879" y="476"/>
                    <a:pt x="578" y="1148"/>
                  </a:cubicBezTo>
                  <a:lnTo>
                    <a:pt x="578" y="1148"/>
                  </a:lnTo>
                  <a:cubicBezTo>
                    <a:pt x="531" y="968"/>
                    <a:pt x="485" y="788"/>
                    <a:pt x="442" y="605"/>
                  </a:cubicBezTo>
                  <a:cubicBezTo>
                    <a:pt x="416" y="503"/>
                    <a:pt x="342" y="459"/>
                    <a:pt x="264" y="459"/>
                  </a:cubicBezTo>
                  <a:cubicBezTo>
                    <a:pt x="137" y="459"/>
                    <a:pt x="0" y="573"/>
                    <a:pt x="41" y="738"/>
                  </a:cubicBezTo>
                  <a:cubicBezTo>
                    <a:pt x="169" y="1247"/>
                    <a:pt x="296" y="1776"/>
                    <a:pt x="438" y="2294"/>
                  </a:cubicBezTo>
                  <a:lnTo>
                    <a:pt x="438" y="2294"/>
                  </a:lnTo>
                  <a:cubicBezTo>
                    <a:pt x="463" y="2440"/>
                    <a:pt x="505" y="2588"/>
                    <a:pt x="564" y="2736"/>
                  </a:cubicBezTo>
                  <a:lnTo>
                    <a:pt x="564" y="2736"/>
                  </a:lnTo>
                  <a:cubicBezTo>
                    <a:pt x="568" y="2748"/>
                    <a:pt x="571" y="2760"/>
                    <a:pt x="575" y="2773"/>
                  </a:cubicBezTo>
                  <a:cubicBezTo>
                    <a:pt x="576" y="2772"/>
                    <a:pt x="577" y="2772"/>
                    <a:pt x="579" y="2772"/>
                  </a:cubicBezTo>
                  <a:lnTo>
                    <a:pt x="579" y="2772"/>
                  </a:lnTo>
                  <a:cubicBezTo>
                    <a:pt x="588" y="2794"/>
                    <a:pt x="598" y="2817"/>
                    <a:pt x="608" y="2840"/>
                  </a:cubicBezTo>
                  <a:cubicBezTo>
                    <a:pt x="631" y="2919"/>
                    <a:pt x="688" y="2952"/>
                    <a:pt x="752" y="2952"/>
                  </a:cubicBezTo>
                  <a:cubicBezTo>
                    <a:pt x="874" y="2952"/>
                    <a:pt x="1019" y="2827"/>
                    <a:pt x="975" y="2673"/>
                  </a:cubicBezTo>
                  <a:cubicBezTo>
                    <a:pt x="922" y="2449"/>
                    <a:pt x="866" y="2230"/>
                    <a:pt x="808" y="2011"/>
                  </a:cubicBezTo>
                  <a:lnTo>
                    <a:pt x="808" y="2011"/>
                  </a:lnTo>
                  <a:cubicBezTo>
                    <a:pt x="793" y="1147"/>
                    <a:pt x="1471" y="409"/>
                    <a:pt x="2367" y="409"/>
                  </a:cubicBezTo>
                  <a:cubicBezTo>
                    <a:pt x="2468" y="409"/>
                    <a:pt x="2571" y="418"/>
                    <a:pt x="2676" y="438"/>
                  </a:cubicBezTo>
                  <a:cubicBezTo>
                    <a:pt x="2687" y="439"/>
                    <a:pt x="2698" y="440"/>
                    <a:pt x="2708" y="440"/>
                  </a:cubicBezTo>
                  <a:cubicBezTo>
                    <a:pt x="2951" y="440"/>
                    <a:pt x="3033" y="70"/>
                    <a:pt x="2777" y="38"/>
                  </a:cubicBezTo>
                  <a:cubicBezTo>
                    <a:pt x="2639" y="12"/>
                    <a:pt x="2505" y="0"/>
                    <a:pt x="2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7"/>
            <p:cNvSpPr/>
            <p:nvPr/>
          </p:nvSpPr>
          <p:spPr>
            <a:xfrm>
              <a:off x="6315813" y="-1364350"/>
              <a:ext cx="79250" cy="12525"/>
            </a:xfrm>
            <a:custGeom>
              <a:avLst/>
              <a:gdLst/>
              <a:ahLst/>
              <a:cxnLst/>
              <a:rect l="l" t="t" r="r" b="b"/>
              <a:pathLst>
                <a:path w="3170" h="501" extrusionOk="0">
                  <a:moveTo>
                    <a:pt x="267" y="0"/>
                  </a:moveTo>
                  <a:cubicBezTo>
                    <a:pt x="0" y="0"/>
                    <a:pt x="0" y="400"/>
                    <a:pt x="267" y="400"/>
                  </a:cubicBezTo>
                  <a:cubicBezTo>
                    <a:pt x="1135" y="434"/>
                    <a:pt x="2002" y="467"/>
                    <a:pt x="2869" y="500"/>
                  </a:cubicBezTo>
                  <a:cubicBezTo>
                    <a:pt x="3169" y="500"/>
                    <a:pt x="3169" y="67"/>
                    <a:pt x="2869" y="67"/>
                  </a:cubicBezTo>
                  <a:cubicBezTo>
                    <a:pt x="2002" y="33"/>
                    <a:pt x="1135" y="33"/>
                    <a:pt x="2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7"/>
            <p:cNvSpPr/>
            <p:nvPr/>
          </p:nvSpPr>
          <p:spPr>
            <a:xfrm>
              <a:off x="6323313" y="-1333500"/>
              <a:ext cx="88425" cy="12525"/>
            </a:xfrm>
            <a:custGeom>
              <a:avLst/>
              <a:gdLst/>
              <a:ahLst/>
              <a:cxnLst/>
              <a:rect l="l" t="t" r="r" b="b"/>
              <a:pathLst>
                <a:path w="3537" h="501" extrusionOk="0">
                  <a:moveTo>
                    <a:pt x="268" y="0"/>
                  </a:moveTo>
                  <a:cubicBezTo>
                    <a:pt x="1" y="0"/>
                    <a:pt x="1" y="401"/>
                    <a:pt x="268" y="434"/>
                  </a:cubicBezTo>
                  <a:cubicBezTo>
                    <a:pt x="1268" y="434"/>
                    <a:pt x="2269" y="467"/>
                    <a:pt x="3236" y="501"/>
                  </a:cubicBezTo>
                  <a:cubicBezTo>
                    <a:pt x="3537" y="501"/>
                    <a:pt x="3537" y="100"/>
                    <a:pt x="3236" y="100"/>
                  </a:cubicBezTo>
                  <a:cubicBezTo>
                    <a:pt x="2269" y="67"/>
                    <a:pt x="1268" y="34"/>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7"/>
            <p:cNvSpPr/>
            <p:nvPr/>
          </p:nvSpPr>
          <p:spPr>
            <a:xfrm>
              <a:off x="6467163" y="-1421075"/>
              <a:ext cx="25050" cy="128450"/>
            </a:xfrm>
            <a:custGeom>
              <a:avLst/>
              <a:gdLst/>
              <a:ahLst/>
              <a:cxnLst/>
              <a:rect l="l" t="t" r="r" b="b"/>
              <a:pathLst>
                <a:path w="1002" h="5138" extrusionOk="0">
                  <a:moveTo>
                    <a:pt x="193" y="1"/>
                  </a:moveTo>
                  <a:cubicBezTo>
                    <a:pt x="93" y="1"/>
                    <a:pt x="1" y="67"/>
                    <a:pt x="17" y="201"/>
                  </a:cubicBezTo>
                  <a:cubicBezTo>
                    <a:pt x="184" y="1769"/>
                    <a:pt x="384" y="3370"/>
                    <a:pt x="585" y="4938"/>
                  </a:cubicBezTo>
                  <a:cubicBezTo>
                    <a:pt x="601" y="5071"/>
                    <a:pt x="710" y="5138"/>
                    <a:pt x="810" y="5138"/>
                  </a:cubicBezTo>
                  <a:cubicBezTo>
                    <a:pt x="910" y="5138"/>
                    <a:pt x="1002" y="5071"/>
                    <a:pt x="985" y="4938"/>
                  </a:cubicBezTo>
                  <a:cubicBezTo>
                    <a:pt x="785" y="3370"/>
                    <a:pt x="618" y="1769"/>
                    <a:pt x="418" y="201"/>
                  </a:cubicBezTo>
                  <a:cubicBezTo>
                    <a:pt x="401" y="67"/>
                    <a:pt x="293" y="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7"/>
            <p:cNvSpPr/>
            <p:nvPr/>
          </p:nvSpPr>
          <p:spPr>
            <a:xfrm>
              <a:off x="6475413" y="-1414625"/>
              <a:ext cx="92900" cy="77800"/>
            </a:xfrm>
            <a:custGeom>
              <a:avLst/>
              <a:gdLst/>
              <a:ahLst/>
              <a:cxnLst/>
              <a:rect l="l" t="t" r="r" b="b"/>
              <a:pathLst>
                <a:path w="3716" h="3112" extrusionOk="0">
                  <a:moveTo>
                    <a:pt x="3431" y="0"/>
                  </a:moveTo>
                  <a:cubicBezTo>
                    <a:pt x="3396" y="0"/>
                    <a:pt x="3359" y="13"/>
                    <a:pt x="3323" y="43"/>
                  </a:cubicBezTo>
                  <a:cubicBezTo>
                    <a:pt x="2156" y="844"/>
                    <a:pt x="1122" y="1744"/>
                    <a:pt x="154" y="2745"/>
                  </a:cubicBezTo>
                  <a:cubicBezTo>
                    <a:pt x="1" y="2899"/>
                    <a:pt x="142" y="3111"/>
                    <a:pt x="306" y="3111"/>
                  </a:cubicBezTo>
                  <a:cubicBezTo>
                    <a:pt x="356" y="3111"/>
                    <a:pt x="408" y="3092"/>
                    <a:pt x="455" y="3045"/>
                  </a:cubicBezTo>
                  <a:cubicBezTo>
                    <a:pt x="1389" y="2044"/>
                    <a:pt x="2423" y="1177"/>
                    <a:pt x="3524" y="410"/>
                  </a:cubicBezTo>
                  <a:cubicBezTo>
                    <a:pt x="3715" y="273"/>
                    <a:pt x="3592" y="0"/>
                    <a:pt x="3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7"/>
            <p:cNvSpPr/>
            <p:nvPr/>
          </p:nvSpPr>
          <p:spPr>
            <a:xfrm>
              <a:off x="6486138" y="-1363925"/>
              <a:ext cx="95675" cy="79050"/>
            </a:xfrm>
            <a:custGeom>
              <a:avLst/>
              <a:gdLst/>
              <a:ahLst/>
              <a:cxnLst/>
              <a:rect l="l" t="t" r="r" b="b"/>
              <a:pathLst>
                <a:path w="3827" h="3162" extrusionOk="0">
                  <a:moveTo>
                    <a:pt x="312" y="1"/>
                  </a:moveTo>
                  <a:cubicBezTo>
                    <a:pt x="157" y="1"/>
                    <a:pt x="0" y="217"/>
                    <a:pt x="159" y="350"/>
                  </a:cubicBezTo>
                  <a:cubicBezTo>
                    <a:pt x="1160" y="1384"/>
                    <a:pt x="2261" y="2285"/>
                    <a:pt x="3428" y="3119"/>
                  </a:cubicBezTo>
                  <a:cubicBezTo>
                    <a:pt x="3470" y="3148"/>
                    <a:pt x="3510" y="3161"/>
                    <a:pt x="3548" y="3161"/>
                  </a:cubicBezTo>
                  <a:cubicBezTo>
                    <a:pt x="3720" y="3161"/>
                    <a:pt x="3826" y="2889"/>
                    <a:pt x="3662" y="2752"/>
                  </a:cubicBezTo>
                  <a:cubicBezTo>
                    <a:pt x="2494" y="1951"/>
                    <a:pt x="1427" y="1050"/>
                    <a:pt x="426" y="50"/>
                  </a:cubicBezTo>
                  <a:cubicBezTo>
                    <a:pt x="392" y="15"/>
                    <a:pt x="352"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7"/>
            <p:cNvSpPr/>
            <p:nvPr/>
          </p:nvSpPr>
          <p:spPr>
            <a:xfrm>
              <a:off x="6586413" y="-1417350"/>
              <a:ext cx="113875" cy="130275"/>
            </a:xfrm>
            <a:custGeom>
              <a:avLst/>
              <a:gdLst/>
              <a:ahLst/>
              <a:cxnLst/>
              <a:rect l="l" t="t" r="r" b="b"/>
              <a:pathLst>
                <a:path w="4555" h="5211" extrusionOk="0">
                  <a:moveTo>
                    <a:pt x="2235" y="1"/>
                  </a:moveTo>
                  <a:cubicBezTo>
                    <a:pt x="1421" y="1"/>
                    <a:pt x="508" y="976"/>
                    <a:pt x="118" y="1620"/>
                  </a:cubicBezTo>
                  <a:cubicBezTo>
                    <a:pt x="0" y="1760"/>
                    <a:pt x="147" y="1917"/>
                    <a:pt x="290" y="1917"/>
                  </a:cubicBezTo>
                  <a:cubicBezTo>
                    <a:pt x="351" y="1917"/>
                    <a:pt x="412" y="1889"/>
                    <a:pt x="451" y="1820"/>
                  </a:cubicBezTo>
                  <a:cubicBezTo>
                    <a:pt x="785" y="1253"/>
                    <a:pt x="1152" y="719"/>
                    <a:pt x="1785" y="486"/>
                  </a:cubicBezTo>
                  <a:cubicBezTo>
                    <a:pt x="1917" y="429"/>
                    <a:pt x="2038" y="404"/>
                    <a:pt x="2147" y="404"/>
                  </a:cubicBezTo>
                  <a:cubicBezTo>
                    <a:pt x="2816" y="404"/>
                    <a:pt x="3086" y="1342"/>
                    <a:pt x="3086" y="1887"/>
                  </a:cubicBezTo>
                  <a:cubicBezTo>
                    <a:pt x="3120" y="3021"/>
                    <a:pt x="1919" y="3955"/>
                    <a:pt x="1352" y="4822"/>
                  </a:cubicBezTo>
                  <a:cubicBezTo>
                    <a:pt x="1252" y="4955"/>
                    <a:pt x="1385" y="5122"/>
                    <a:pt x="1519" y="5156"/>
                  </a:cubicBezTo>
                  <a:cubicBezTo>
                    <a:pt x="2066" y="5195"/>
                    <a:pt x="2601" y="5211"/>
                    <a:pt x="3139" y="5211"/>
                  </a:cubicBezTo>
                  <a:cubicBezTo>
                    <a:pt x="3519" y="5211"/>
                    <a:pt x="3900" y="5203"/>
                    <a:pt x="4287" y="5189"/>
                  </a:cubicBezTo>
                  <a:cubicBezTo>
                    <a:pt x="4554" y="5189"/>
                    <a:pt x="4554" y="4789"/>
                    <a:pt x="4287" y="4789"/>
                  </a:cubicBezTo>
                  <a:cubicBezTo>
                    <a:pt x="4037" y="4798"/>
                    <a:pt x="3789" y="4802"/>
                    <a:pt x="3542" y="4802"/>
                  </a:cubicBezTo>
                  <a:cubicBezTo>
                    <a:pt x="2997" y="4802"/>
                    <a:pt x="2458" y="4781"/>
                    <a:pt x="1910" y="4748"/>
                  </a:cubicBezTo>
                  <a:lnTo>
                    <a:pt x="1910" y="4748"/>
                  </a:lnTo>
                  <a:cubicBezTo>
                    <a:pt x="2837" y="3523"/>
                    <a:pt x="4051" y="2320"/>
                    <a:pt x="3220" y="719"/>
                  </a:cubicBezTo>
                  <a:cubicBezTo>
                    <a:pt x="2950" y="200"/>
                    <a:pt x="2602" y="1"/>
                    <a:pt x="2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7"/>
            <p:cNvSpPr/>
            <p:nvPr/>
          </p:nvSpPr>
          <p:spPr>
            <a:xfrm>
              <a:off x="6714113" y="-1418050"/>
              <a:ext cx="96025" cy="110925"/>
            </a:xfrm>
            <a:custGeom>
              <a:avLst/>
              <a:gdLst/>
              <a:ahLst/>
              <a:cxnLst/>
              <a:rect l="l" t="t" r="r" b="b"/>
              <a:pathLst>
                <a:path w="3841" h="4437" extrusionOk="0">
                  <a:moveTo>
                    <a:pt x="2360" y="1"/>
                  </a:moveTo>
                  <a:cubicBezTo>
                    <a:pt x="1060" y="1"/>
                    <a:pt x="0" y="1102"/>
                    <a:pt x="113" y="2515"/>
                  </a:cubicBezTo>
                  <a:cubicBezTo>
                    <a:pt x="231" y="3718"/>
                    <a:pt x="1266" y="4437"/>
                    <a:pt x="2346" y="4437"/>
                  </a:cubicBezTo>
                  <a:cubicBezTo>
                    <a:pt x="2793" y="4437"/>
                    <a:pt x="3248" y="4313"/>
                    <a:pt x="3649" y="4049"/>
                  </a:cubicBezTo>
                  <a:cubicBezTo>
                    <a:pt x="3841" y="3940"/>
                    <a:pt x="3718" y="3673"/>
                    <a:pt x="3539" y="3673"/>
                  </a:cubicBezTo>
                  <a:cubicBezTo>
                    <a:pt x="3499" y="3673"/>
                    <a:pt x="3458" y="3686"/>
                    <a:pt x="3416" y="3716"/>
                  </a:cubicBezTo>
                  <a:cubicBezTo>
                    <a:pt x="3068" y="3941"/>
                    <a:pt x="2697" y="4045"/>
                    <a:pt x="2340" y="4045"/>
                  </a:cubicBezTo>
                  <a:cubicBezTo>
                    <a:pt x="1428" y="4045"/>
                    <a:pt x="609" y="3369"/>
                    <a:pt x="514" y="2315"/>
                  </a:cubicBezTo>
                  <a:cubicBezTo>
                    <a:pt x="402" y="1172"/>
                    <a:pt x="1386" y="425"/>
                    <a:pt x="2394" y="425"/>
                  </a:cubicBezTo>
                  <a:cubicBezTo>
                    <a:pt x="2592" y="425"/>
                    <a:pt x="2790" y="453"/>
                    <a:pt x="2982" y="514"/>
                  </a:cubicBezTo>
                  <a:cubicBezTo>
                    <a:pt x="3002" y="519"/>
                    <a:pt x="3022" y="521"/>
                    <a:pt x="3040" y="521"/>
                  </a:cubicBezTo>
                  <a:cubicBezTo>
                    <a:pt x="3262" y="521"/>
                    <a:pt x="3329" y="175"/>
                    <a:pt x="3082" y="113"/>
                  </a:cubicBezTo>
                  <a:cubicBezTo>
                    <a:pt x="2837" y="37"/>
                    <a:pt x="2594" y="1"/>
                    <a:pt x="2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7"/>
            <p:cNvSpPr/>
            <p:nvPr/>
          </p:nvSpPr>
          <p:spPr>
            <a:xfrm>
              <a:off x="6813663" y="-1371225"/>
              <a:ext cx="78025" cy="68350"/>
            </a:xfrm>
            <a:custGeom>
              <a:avLst/>
              <a:gdLst/>
              <a:ahLst/>
              <a:cxnLst/>
              <a:rect l="l" t="t" r="r" b="b"/>
              <a:pathLst>
                <a:path w="3121" h="2734" extrusionOk="0">
                  <a:moveTo>
                    <a:pt x="1597" y="429"/>
                  </a:moveTo>
                  <a:cubicBezTo>
                    <a:pt x="2167" y="429"/>
                    <a:pt x="2661" y="902"/>
                    <a:pt x="2569" y="1543"/>
                  </a:cubicBezTo>
                  <a:cubicBezTo>
                    <a:pt x="2503" y="2028"/>
                    <a:pt x="2073" y="2309"/>
                    <a:pt x="1634" y="2309"/>
                  </a:cubicBezTo>
                  <a:cubicBezTo>
                    <a:pt x="1409" y="2309"/>
                    <a:pt x="1182" y="2235"/>
                    <a:pt x="1001" y="2076"/>
                  </a:cubicBezTo>
                  <a:cubicBezTo>
                    <a:pt x="253" y="1449"/>
                    <a:pt x="850" y="542"/>
                    <a:pt x="1565" y="430"/>
                  </a:cubicBezTo>
                  <a:lnTo>
                    <a:pt x="1565" y="430"/>
                  </a:lnTo>
                  <a:cubicBezTo>
                    <a:pt x="1576" y="429"/>
                    <a:pt x="1586" y="429"/>
                    <a:pt x="1597" y="429"/>
                  </a:cubicBezTo>
                  <a:close/>
                  <a:moveTo>
                    <a:pt x="1565" y="1"/>
                  </a:moveTo>
                  <a:cubicBezTo>
                    <a:pt x="1522" y="1"/>
                    <a:pt x="1478" y="3"/>
                    <a:pt x="1435" y="8"/>
                  </a:cubicBezTo>
                  <a:cubicBezTo>
                    <a:pt x="1378" y="15"/>
                    <a:pt x="1334" y="40"/>
                    <a:pt x="1301" y="75"/>
                  </a:cubicBezTo>
                  <a:lnTo>
                    <a:pt x="1301" y="75"/>
                  </a:lnTo>
                  <a:cubicBezTo>
                    <a:pt x="1063" y="138"/>
                    <a:pt x="834" y="253"/>
                    <a:pt x="634" y="408"/>
                  </a:cubicBezTo>
                  <a:cubicBezTo>
                    <a:pt x="1" y="976"/>
                    <a:pt x="201" y="2043"/>
                    <a:pt x="868" y="2477"/>
                  </a:cubicBezTo>
                  <a:cubicBezTo>
                    <a:pt x="1108" y="2654"/>
                    <a:pt x="1367" y="2733"/>
                    <a:pt x="1621" y="2733"/>
                  </a:cubicBezTo>
                  <a:cubicBezTo>
                    <a:pt x="2178" y="2733"/>
                    <a:pt x="2707" y="2349"/>
                    <a:pt x="2936" y="1776"/>
                  </a:cubicBezTo>
                  <a:cubicBezTo>
                    <a:pt x="3120" y="1346"/>
                    <a:pt x="3001" y="916"/>
                    <a:pt x="2733" y="587"/>
                  </a:cubicBezTo>
                  <a:lnTo>
                    <a:pt x="2733" y="587"/>
                  </a:lnTo>
                  <a:cubicBezTo>
                    <a:pt x="2742" y="528"/>
                    <a:pt x="2725" y="464"/>
                    <a:pt x="2669" y="408"/>
                  </a:cubicBezTo>
                  <a:cubicBezTo>
                    <a:pt x="2419" y="158"/>
                    <a:pt x="2110" y="38"/>
                    <a:pt x="1792" y="22"/>
                  </a:cubicBezTo>
                  <a:lnTo>
                    <a:pt x="1792" y="22"/>
                  </a:lnTo>
                  <a:cubicBezTo>
                    <a:pt x="1716" y="8"/>
                    <a:pt x="1640" y="1"/>
                    <a:pt x="15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7"/>
            <p:cNvSpPr/>
            <p:nvPr/>
          </p:nvSpPr>
          <p:spPr>
            <a:xfrm>
              <a:off x="6950763" y="-1403300"/>
              <a:ext cx="27725" cy="98525"/>
            </a:xfrm>
            <a:custGeom>
              <a:avLst/>
              <a:gdLst/>
              <a:ahLst/>
              <a:cxnLst/>
              <a:rect l="l" t="t" r="r" b="b"/>
              <a:pathLst>
                <a:path w="1109" h="3941" extrusionOk="0">
                  <a:moveTo>
                    <a:pt x="257" y="0"/>
                  </a:moveTo>
                  <a:cubicBezTo>
                    <a:pt x="133" y="0"/>
                    <a:pt x="1" y="99"/>
                    <a:pt x="21" y="257"/>
                  </a:cubicBezTo>
                  <a:cubicBezTo>
                    <a:pt x="254" y="1425"/>
                    <a:pt x="454" y="2625"/>
                    <a:pt x="654" y="3793"/>
                  </a:cubicBezTo>
                  <a:cubicBezTo>
                    <a:pt x="680" y="3897"/>
                    <a:pt x="757" y="3940"/>
                    <a:pt x="839" y="3940"/>
                  </a:cubicBezTo>
                  <a:cubicBezTo>
                    <a:pt x="968" y="3940"/>
                    <a:pt x="1108" y="3835"/>
                    <a:pt x="1088" y="3693"/>
                  </a:cubicBezTo>
                  <a:cubicBezTo>
                    <a:pt x="855" y="2492"/>
                    <a:pt x="654" y="1325"/>
                    <a:pt x="454" y="157"/>
                  </a:cubicBezTo>
                  <a:cubicBezTo>
                    <a:pt x="427" y="48"/>
                    <a:pt x="344"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7"/>
            <p:cNvSpPr/>
            <p:nvPr/>
          </p:nvSpPr>
          <p:spPr>
            <a:xfrm>
              <a:off x="6921263" y="-1367750"/>
              <a:ext cx="88400" cy="18475"/>
            </a:xfrm>
            <a:custGeom>
              <a:avLst/>
              <a:gdLst/>
              <a:ahLst/>
              <a:cxnLst/>
              <a:rect l="l" t="t" r="r" b="b"/>
              <a:pathLst>
                <a:path w="3536" h="739" extrusionOk="0">
                  <a:moveTo>
                    <a:pt x="3297" y="1"/>
                  </a:moveTo>
                  <a:cubicBezTo>
                    <a:pt x="3288" y="1"/>
                    <a:pt x="3279" y="1"/>
                    <a:pt x="3269" y="3"/>
                  </a:cubicBezTo>
                  <a:lnTo>
                    <a:pt x="267" y="303"/>
                  </a:lnTo>
                  <a:cubicBezTo>
                    <a:pt x="10" y="335"/>
                    <a:pt x="0" y="738"/>
                    <a:pt x="238" y="738"/>
                  </a:cubicBezTo>
                  <a:cubicBezTo>
                    <a:pt x="247" y="738"/>
                    <a:pt x="257" y="738"/>
                    <a:pt x="267" y="736"/>
                  </a:cubicBezTo>
                  <a:lnTo>
                    <a:pt x="3269" y="403"/>
                  </a:lnTo>
                  <a:cubicBezTo>
                    <a:pt x="3526" y="403"/>
                    <a:pt x="3535" y="1"/>
                    <a:pt x="3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7"/>
            <p:cNvSpPr/>
            <p:nvPr/>
          </p:nvSpPr>
          <p:spPr>
            <a:xfrm>
              <a:off x="7054663" y="-1412725"/>
              <a:ext cx="20475" cy="128450"/>
            </a:xfrm>
            <a:custGeom>
              <a:avLst/>
              <a:gdLst/>
              <a:ahLst/>
              <a:cxnLst/>
              <a:rect l="l" t="t" r="r" b="b"/>
              <a:pathLst>
                <a:path w="819" h="5138" extrusionOk="0">
                  <a:moveTo>
                    <a:pt x="205" y="0"/>
                  </a:moveTo>
                  <a:cubicBezTo>
                    <a:pt x="101" y="0"/>
                    <a:pt x="1" y="67"/>
                    <a:pt x="1" y="200"/>
                  </a:cubicBezTo>
                  <a:cubicBezTo>
                    <a:pt x="134" y="1768"/>
                    <a:pt x="268" y="3369"/>
                    <a:pt x="401" y="4937"/>
                  </a:cubicBezTo>
                  <a:cubicBezTo>
                    <a:pt x="418" y="5071"/>
                    <a:pt x="526" y="5137"/>
                    <a:pt x="626" y="5137"/>
                  </a:cubicBezTo>
                  <a:cubicBezTo>
                    <a:pt x="726" y="5137"/>
                    <a:pt x="818" y="5071"/>
                    <a:pt x="801" y="4937"/>
                  </a:cubicBezTo>
                  <a:cubicBezTo>
                    <a:pt x="701" y="3369"/>
                    <a:pt x="568" y="1768"/>
                    <a:pt x="435" y="200"/>
                  </a:cubicBezTo>
                  <a:cubicBezTo>
                    <a:pt x="418" y="67"/>
                    <a:pt x="309"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7"/>
            <p:cNvSpPr/>
            <p:nvPr/>
          </p:nvSpPr>
          <p:spPr>
            <a:xfrm>
              <a:off x="7046663" y="-1401775"/>
              <a:ext cx="96525" cy="73275"/>
            </a:xfrm>
            <a:custGeom>
              <a:avLst/>
              <a:gdLst/>
              <a:ahLst/>
              <a:cxnLst/>
              <a:rect l="l" t="t" r="r" b="b"/>
              <a:pathLst>
                <a:path w="3861" h="2931" extrusionOk="0">
                  <a:moveTo>
                    <a:pt x="3558" y="1"/>
                  </a:moveTo>
                  <a:cubicBezTo>
                    <a:pt x="3526" y="1"/>
                    <a:pt x="3491" y="9"/>
                    <a:pt x="3456" y="29"/>
                  </a:cubicBezTo>
                  <a:cubicBezTo>
                    <a:pt x="2322" y="797"/>
                    <a:pt x="1222" y="1664"/>
                    <a:pt x="154" y="2564"/>
                  </a:cubicBezTo>
                  <a:cubicBezTo>
                    <a:pt x="1" y="2718"/>
                    <a:pt x="142" y="2931"/>
                    <a:pt x="306" y="2931"/>
                  </a:cubicBezTo>
                  <a:cubicBezTo>
                    <a:pt x="356" y="2931"/>
                    <a:pt x="408" y="2911"/>
                    <a:pt x="454" y="2865"/>
                  </a:cubicBezTo>
                  <a:cubicBezTo>
                    <a:pt x="1488" y="1964"/>
                    <a:pt x="2556" y="1163"/>
                    <a:pt x="3690" y="396"/>
                  </a:cubicBezTo>
                  <a:cubicBezTo>
                    <a:pt x="3860" y="283"/>
                    <a:pt x="3741" y="1"/>
                    <a:pt x="3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7"/>
            <p:cNvSpPr/>
            <p:nvPr/>
          </p:nvSpPr>
          <p:spPr>
            <a:xfrm>
              <a:off x="7062213" y="-1354250"/>
              <a:ext cx="94800" cy="68775"/>
            </a:xfrm>
            <a:custGeom>
              <a:avLst/>
              <a:gdLst/>
              <a:ahLst/>
              <a:cxnLst/>
              <a:rect l="l" t="t" r="r" b="b"/>
              <a:pathLst>
                <a:path w="3792" h="2751" extrusionOk="0">
                  <a:moveTo>
                    <a:pt x="298" y="1"/>
                  </a:moveTo>
                  <a:cubicBezTo>
                    <a:pt x="116" y="1"/>
                    <a:pt x="1" y="283"/>
                    <a:pt x="199" y="397"/>
                  </a:cubicBezTo>
                  <a:cubicBezTo>
                    <a:pt x="1367" y="964"/>
                    <a:pt x="2434" y="1731"/>
                    <a:pt x="3335" y="2698"/>
                  </a:cubicBezTo>
                  <a:cubicBezTo>
                    <a:pt x="3379" y="2735"/>
                    <a:pt x="3428" y="2751"/>
                    <a:pt x="3475" y="2751"/>
                  </a:cubicBezTo>
                  <a:cubicBezTo>
                    <a:pt x="3643" y="2751"/>
                    <a:pt x="3791" y="2554"/>
                    <a:pt x="3635" y="2398"/>
                  </a:cubicBezTo>
                  <a:cubicBezTo>
                    <a:pt x="2701" y="1431"/>
                    <a:pt x="1600" y="630"/>
                    <a:pt x="399" y="30"/>
                  </a:cubicBezTo>
                  <a:cubicBezTo>
                    <a:pt x="364" y="10"/>
                    <a:pt x="33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7"/>
            <p:cNvSpPr/>
            <p:nvPr/>
          </p:nvSpPr>
          <p:spPr>
            <a:xfrm>
              <a:off x="7176763" y="-1404975"/>
              <a:ext cx="28550" cy="115625"/>
            </a:xfrm>
            <a:custGeom>
              <a:avLst/>
              <a:gdLst/>
              <a:ahLst/>
              <a:cxnLst/>
              <a:rect l="l" t="t" r="r" b="b"/>
              <a:pathLst>
                <a:path w="1142" h="4625" extrusionOk="0">
                  <a:moveTo>
                    <a:pt x="250" y="0"/>
                  </a:moveTo>
                  <a:cubicBezTo>
                    <a:pt x="132" y="0"/>
                    <a:pt x="1" y="100"/>
                    <a:pt x="20" y="257"/>
                  </a:cubicBezTo>
                  <a:cubicBezTo>
                    <a:pt x="254" y="1658"/>
                    <a:pt x="487" y="3059"/>
                    <a:pt x="721" y="4494"/>
                  </a:cubicBezTo>
                  <a:cubicBezTo>
                    <a:pt x="734" y="4584"/>
                    <a:pt x="802" y="4625"/>
                    <a:pt x="878" y="4625"/>
                  </a:cubicBezTo>
                  <a:cubicBezTo>
                    <a:pt x="999" y="4625"/>
                    <a:pt x="1142" y="4524"/>
                    <a:pt x="1121" y="4360"/>
                  </a:cubicBezTo>
                  <a:cubicBezTo>
                    <a:pt x="888" y="2959"/>
                    <a:pt x="654" y="1558"/>
                    <a:pt x="421" y="157"/>
                  </a:cubicBezTo>
                  <a:cubicBezTo>
                    <a:pt x="407" y="48"/>
                    <a:pt x="332"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7"/>
            <p:cNvSpPr/>
            <p:nvPr/>
          </p:nvSpPr>
          <p:spPr>
            <a:xfrm>
              <a:off x="7164138" y="-1405050"/>
              <a:ext cx="119050" cy="109100"/>
            </a:xfrm>
            <a:custGeom>
              <a:avLst/>
              <a:gdLst/>
              <a:ahLst/>
              <a:cxnLst/>
              <a:rect l="l" t="t" r="r" b="b"/>
              <a:pathLst>
                <a:path w="4762" h="4364" extrusionOk="0">
                  <a:moveTo>
                    <a:pt x="4027" y="1"/>
                  </a:moveTo>
                  <a:cubicBezTo>
                    <a:pt x="3951" y="1"/>
                    <a:pt x="3873" y="34"/>
                    <a:pt x="3828" y="94"/>
                  </a:cubicBezTo>
                  <a:cubicBezTo>
                    <a:pt x="3437" y="844"/>
                    <a:pt x="3020" y="1568"/>
                    <a:pt x="2624" y="2289"/>
                  </a:cubicBezTo>
                  <a:lnTo>
                    <a:pt x="2624" y="2289"/>
                  </a:lnTo>
                  <a:cubicBezTo>
                    <a:pt x="1941" y="1608"/>
                    <a:pt x="1180" y="1009"/>
                    <a:pt x="392" y="494"/>
                  </a:cubicBezTo>
                  <a:cubicBezTo>
                    <a:pt x="350" y="464"/>
                    <a:pt x="309" y="451"/>
                    <a:pt x="272" y="451"/>
                  </a:cubicBezTo>
                  <a:cubicBezTo>
                    <a:pt x="101" y="451"/>
                    <a:pt x="0" y="718"/>
                    <a:pt x="192" y="827"/>
                  </a:cubicBezTo>
                  <a:cubicBezTo>
                    <a:pt x="1026" y="1395"/>
                    <a:pt x="1793" y="2062"/>
                    <a:pt x="2527" y="2796"/>
                  </a:cubicBezTo>
                  <a:cubicBezTo>
                    <a:pt x="2569" y="2837"/>
                    <a:pt x="2622" y="2856"/>
                    <a:pt x="2675" y="2856"/>
                  </a:cubicBezTo>
                  <a:cubicBezTo>
                    <a:pt x="2749" y="2856"/>
                    <a:pt x="2822" y="2820"/>
                    <a:pt x="2860" y="2762"/>
                  </a:cubicBezTo>
                  <a:cubicBezTo>
                    <a:pt x="3201" y="2107"/>
                    <a:pt x="3563" y="1472"/>
                    <a:pt x="3913" y="825"/>
                  </a:cubicBezTo>
                  <a:lnTo>
                    <a:pt x="3913" y="825"/>
                  </a:lnTo>
                  <a:cubicBezTo>
                    <a:pt x="4075" y="1938"/>
                    <a:pt x="4214" y="3050"/>
                    <a:pt x="4328" y="4163"/>
                  </a:cubicBezTo>
                  <a:cubicBezTo>
                    <a:pt x="4345" y="4297"/>
                    <a:pt x="4453" y="4363"/>
                    <a:pt x="4557" y="4363"/>
                  </a:cubicBezTo>
                  <a:cubicBezTo>
                    <a:pt x="4662" y="4363"/>
                    <a:pt x="4762" y="4297"/>
                    <a:pt x="4762" y="4163"/>
                  </a:cubicBezTo>
                  <a:cubicBezTo>
                    <a:pt x="4628" y="2829"/>
                    <a:pt x="4428" y="1495"/>
                    <a:pt x="4228" y="160"/>
                  </a:cubicBezTo>
                  <a:cubicBezTo>
                    <a:pt x="4210" y="50"/>
                    <a:pt x="4121" y="1"/>
                    <a:pt x="40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7"/>
            <p:cNvSpPr/>
            <p:nvPr/>
          </p:nvSpPr>
          <p:spPr>
            <a:xfrm>
              <a:off x="7298188" y="-1371500"/>
              <a:ext cx="78300" cy="71225"/>
            </a:xfrm>
            <a:custGeom>
              <a:avLst/>
              <a:gdLst/>
              <a:ahLst/>
              <a:cxnLst/>
              <a:rect l="l" t="t" r="r" b="b"/>
              <a:pathLst>
                <a:path w="3132" h="2849" extrusionOk="0">
                  <a:moveTo>
                    <a:pt x="1508" y="432"/>
                  </a:moveTo>
                  <a:cubicBezTo>
                    <a:pt x="1543" y="432"/>
                    <a:pt x="1578" y="435"/>
                    <a:pt x="1613" y="439"/>
                  </a:cubicBezTo>
                  <a:lnTo>
                    <a:pt x="1613" y="439"/>
                  </a:lnTo>
                  <a:cubicBezTo>
                    <a:pt x="1501" y="494"/>
                    <a:pt x="1442" y="660"/>
                    <a:pt x="1568" y="786"/>
                  </a:cubicBezTo>
                  <a:cubicBezTo>
                    <a:pt x="1868" y="1053"/>
                    <a:pt x="2135" y="1387"/>
                    <a:pt x="2335" y="1754"/>
                  </a:cubicBezTo>
                  <a:cubicBezTo>
                    <a:pt x="2581" y="2245"/>
                    <a:pt x="2312" y="2394"/>
                    <a:pt x="1960" y="2394"/>
                  </a:cubicBezTo>
                  <a:cubicBezTo>
                    <a:pt x="1692" y="2394"/>
                    <a:pt x="1374" y="2307"/>
                    <a:pt x="1201" y="2221"/>
                  </a:cubicBezTo>
                  <a:cubicBezTo>
                    <a:pt x="801" y="1987"/>
                    <a:pt x="567" y="1487"/>
                    <a:pt x="701" y="1020"/>
                  </a:cubicBezTo>
                  <a:cubicBezTo>
                    <a:pt x="805" y="655"/>
                    <a:pt x="1154" y="432"/>
                    <a:pt x="1508" y="432"/>
                  </a:cubicBezTo>
                  <a:close/>
                  <a:moveTo>
                    <a:pt x="1506" y="1"/>
                  </a:moveTo>
                  <a:cubicBezTo>
                    <a:pt x="1039" y="1"/>
                    <a:pt x="602" y="336"/>
                    <a:pt x="367" y="753"/>
                  </a:cubicBezTo>
                  <a:cubicBezTo>
                    <a:pt x="0" y="1454"/>
                    <a:pt x="434" y="2187"/>
                    <a:pt x="1001" y="2554"/>
                  </a:cubicBezTo>
                  <a:cubicBezTo>
                    <a:pt x="1234" y="2716"/>
                    <a:pt x="1621" y="2848"/>
                    <a:pt x="1981" y="2848"/>
                  </a:cubicBezTo>
                  <a:cubicBezTo>
                    <a:pt x="2291" y="2848"/>
                    <a:pt x="2581" y="2750"/>
                    <a:pt x="2735" y="2488"/>
                  </a:cubicBezTo>
                  <a:cubicBezTo>
                    <a:pt x="3131" y="1795"/>
                    <a:pt x="2353" y="906"/>
                    <a:pt x="1851" y="500"/>
                  </a:cubicBezTo>
                  <a:lnTo>
                    <a:pt x="1851" y="500"/>
                  </a:lnTo>
                  <a:cubicBezTo>
                    <a:pt x="1862" y="501"/>
                    <a:pt x="1873" y="502"/>
                    <a:pt x="1883" y="502"/>
                  </a:cubicBezTo>
                  <a:cubicBezTo>
                    <a:pt x="2086" y="502"/>
                    <a:pt x="2139" y="175"/>
                    <a:pt x="1902" y="86"/>
                  </a:cubicBezTo>
                  <a:cubicBezTo>
                    <a:pt x="1770" y="27"/>
                    <a:pt x="1637"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7"/>
            <p:cNvSpPr/>
            <p:nvPr/>
          </p:nvSpPr>
          <p:spPr>
            <a:xfrm>
              <a:off x="7276638" y="-1373300"/>
              <a:ext cx="103300" cy="141500"/>
            </a:xfrm>
            <a:custGeom>
              <a:avLst/>
              <a:gdLst/>
              <a:ahLst/>
              <a:cxnLst/>
              <a:rect l="l" t="t" r="r" b="b"/>
              <a:pathLst>
                <a:path w="4132" h="5660" extrusionOk="0">
                  <a:moveTo>
                    <a:pt x="3212" y="1"/>
                  </a:moveTo>
                  <a:cubicBezTo>
                    <a:pt x="3087" y="1"/>
                    <a:pt x="2971" y="100"/>
                    <a:pt x="3030" y="258"/>
                  </a:cubicBezTo>
                  <a:cubicBezTo>
                    <a:pt x="3397" y="1325"/>
                    <a:pt x="3497" y="2393"/>
                    <a:pt x="3231" y="3527"/>
                  </a:cubicBezTo>
                  <a:cubicBezTo>
                    <a:pt x="3042" y="4373"/>
                    <a:pt x="2241" y="5269"/>
                    <a:pt x="1423" y="5269"/>
                  </a:cubicBezTo>
                  <a:cubicBezTo>
                    <a:pt x="1080" y="5269"/>
                    <a:pt x="734" y="5112"/>
                    <a:pt x="429" y="4728"/>
                  </a:cubicBezTo>
                  <a:cubicBezTo>
                    <a:pt x="390" y="4681"/>
                    <a:pt x="344" y="4662"/>
                    <a:pt x="298" y="4662"/>
                  </a:cubicBezTo>
                  <a:cubicBezTo>
                    <a:pt x="147" y="4662"/>
                    <a:pt x="0" y="4874"/>
                    <a:pt x="128" y="5028"/>
                  </a:cubicBezTo>
                  <a:cubicBezTo>
                    <a:pt x="477" y="5468"/>
                    <a:pt x="936" y="5659"/>
                    <a:pt x="1408" y="5659"/>
                  </a:cubicBezTo>
                  <a:cubicBezTo>
                    <a:pt x="1975" y="5659"/>
                    <a:pt x="2560" y="5383"/>
                    <a:pt x="2997" y="4928"/>
                  </a:cubicBezTo>
                  <a:cubicBezTo>
                    <a:pt x="4131" y="3727"/>
                    <a:pt x="3898" y="1559"/>
                    <a:pt x="3431" y="158"/>
                  </a:cubicBezTo>
                  <a:cubicBezTo>
                    <a:pt x="3390" y="49"/>
                    <a:pt x="3298" y="1"/>
                    <a:pt x="3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7"/>
            <p:cNvSpPr/>
            <p:nvPr/>
          </p:nvSpPr>
          <p:spPr>
            <a:xfrm>
              <a:off x="7375963" y="-1267625"/>
              <a:ext cx="64000" cy="62625"/>
            </a:xfrm>
            <a:custGeom>
              <a:avLst/>
              <a:gdLst/>
              <a:ahLst/>
              <a:cxnLst/>
              <a:rect l="l" t="t" r="r" b="b"/>
              <a:pathLst>
                <a:path w="2560" h="2505" extrusionOk="0">
                  <a:moveTo>
                    <a:pt x="592" y="0"/>
                  </a:moveTo>
                  <a:cubicBezTo>
                    <a:pt x="325" y="0"/>
                    <a:pt x="325" y="401"/>
                    <a:pt x="592" y="434"/>
                  </a:cubicBezTo>
                  <a:cubicBezTo>
                    <a:pt x="759" y="434"/>
                    <a:pt x="926" y="451"/>
                    <a:pt x="1093" y="461"/>
                  </a:cubicBezTo>
                  <a:lnTo>
                    <a:pt x="1093" y="461"/>
                  </a:lnTo>
                  <a:cubicBezTo>
                    <a:pt x="1064" y="1123"/>
                    <a:pt x="736" y="1740"/>
                    <a:pt x="158" y="2135"/>
                  </a:cubicBezTo>
                  <a:cubicBezTo>
                    <a:pt x="0" y="2230"/>
                    <a:pt x="22" y="2505"/>
                    <a:pt x="223" y="2505"/>
                  </a:cubicBezTo>
                  <a:cubicBezTo>
                    <a:pt x="234" y="2505"/>
                    <a:pt x="246" y="2504"/>
                    <a:pt x="258" y="2502"/>
                  </a:cubicBezTo>
                  <a:cubicBezTo>
                    <a:pt x="291" y="2499"/>
                    <a:pt x="323" y="2496"/>
                    <a:pt x="356" y="2492"/>
                  </a:cubicBezTo>
                  <a:lnTo>
                    <a:pt x="356" y="2492"/>
                  </a:lnTo>
                  <a:cubicBezTo>
                    <a:pt x="357" y="2496"/>
                    <a:pt x="358" y="2499"/>
                    <a:pt x="358" y="2502"/>
                  </a:cubicBezTo>
                  <a:cubicBezTo>
                    <a:pt x="365" y="2498"/>
                    <a:pt x="371" y="2494"/>
                    <a:pt x="377" y="2490"/>
                  </a:cubicBezTo>
                  <a:lnTo>
                    <a:pt x="377" y="2490"/>
                  </a:lnTo>
                  <a:cubicBezTo>
                    <a:pt x="1008" y="2424"/>
                    <a:pt x="1665" y="2330"/>
                    <a:pt x="2293" y="2235"/>
                  </a:cubicBezTo>
                  <a:cubicBezTo>
                    <a:pt x="2549" y="2203"/>
                    <a:pt x="2559" y="1833"/>
                    <a:pt x="2324" y="1833"/>
                  </a:cubicBezTo>
                  <a:cubicBezTo>
                    <a:pt x="2314" y="1833"/>
                    <a:pt x="2304" y="1834"/>
                    <a:pt x="2293" y="1835"/>
                  </a:cubicBezTo>
                  <a:cubicBezTo>
                    <a:pt x="1843" y="1903"/>
                    <a:pt x="1378" y="1955"/>
                    <a:pt x="918" y="2013"/>
                  </a:cubicBezTo>
                  <a:lnTo>
                    <a:pt x="918" y="2013"/>
                  </a:lnTo>
                  <a:cubicBezTo>
                    <a:pt x="1328" y="1532"/>
                    <a:pt x="1541" y="917"/>
                    <a:pt x="1492" y="267"/>
                  </a:cubicBezTo>
                  <a:cubicBezTo>
                    <a:pt x="1492" y="134"/>
                    <a:pt x="1392" y="67"/>
                    <a:pt x="1292" y="34"/>
                  </a:cubicBezTo>
                  <a:cubicBezTo>
                    <a:pt x="1059" y="34"/>
                    <a:pt x="825" y="34"/>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 name="Google Shape;1445;p37"/>
          <p:cNvGrpSpPr/>
          <p:nvPr/>
        </p:nvGrpSpPr>
        <p:grpSpPr>
          <a:xfrm>
            <a:off x="7416291" y="796729"/>
            <a:ext cx="825383" cy="551572"/>
            <a:chOff x="-1125550" y="-797550"/>
            <a:chExt cx="940500" cy="628500"/>
          </a:xfrm>
        </p:grpSpPr>
        <p:sp>
          <p:nvSpPr>
            <p:cNvPr id="1446" name="Google Shape;1446;p37"/>
            <p:cNvSpPr/>
            <p:nvPr/>
          </p:nvSpPr>
          <p:spPr>
            <a:xfrm>
              <a:off x="-964975" y="-768800"/>
              <a:ext cx="122725" cy="164675"/>
            </a:xfrm>
            <a:custGeom>
              <a:avLst/>
              <a:gdLst/>
              <a:ahLst/>
              <a:cxnLst/>
              <a:rect l="l" t="t" r="r" b="b"/>
              <a:pathLst>
                <a:path w="4909" h="6587" extrusionOk="0">
                  <a:moveTo>
                    <a:pt x="3190" y="1"/>
                  </a:moveTo>
                  <a:cubicBezTo>
                    <a:pt x="1547" y="1"/>
                    <a:pt x="202" y="1629"/>
                    <a:pt x="74" y="3395"/>
                  </a:cubicBezTo>
                  <a:cubicBezTo>
                    <a:pt x="0" y="4918"/>
                    <a:pt x="1302" y="6586"/>
                    <a:pt x="2686" y="6586"/>
                  </a:cubicBezTo>
                  <a:cubicBezTo>
                    <a:pt x="3181" y="6586"/>
                    <a:pt x="3687" y="6373"/>
                    <a:pt x="4144" y="5863"/>
                  </a:cubicBezTo>
                  <a:cubicBezTo>
                    <a:pt x="4297" y="5709"/>
                    <a:pt x="4156" y="5497"/>
                    <a:pt x="3992" y="5497"/>
                  </a:cubicBezTo>
                  <a:cubicBezTo>
                    <a:pt x="3942" y="5497"/>
                    <a:pt x="3890" y="5516"/>
                    <a:pt x="3843" y="5563"/>
                  </a:cubicBezTo>
                  <a:cubicBezTo>
                    <a:pt x="3503" y="5949"/>
                    <a:pt x="3078" y="6121"/>
                    <a:pt x="2642" y="6121"/>
                  </a:cubicBezTo>
                  <a:cubicBezTo>
                    <a:pt x="2138" y="6121"/>
                    <a:pt x="1620" y="5890"/>
                    <a:pt x="1208" y="5496"/>
                  </a:cubicBezTo>
                  <a:cubicBezTo>
                    <a:pt x="541" y="4862"/>
                    <a:pt x="441" y="3728"/>
                    <a:pt x="574" y="2861"/>
                  </a:cubicBezTo>
                  <a:cubicBezTo>
                    <a:pt x="772" y="1479"/>
                    <a:pt x="1936" y="444"/>
                    <a:pt x="3190" y="444"/>
                  </a:cubicBezTo>
                  <a:cubicBezTo>
                    <a:pt x="3632" y="444"/>
                    <a:pt x="4085" y="573"/>
                    <a:pt x="4510" y="859"/>
                  </a:cubicBezTo>
                  <a:cubicBezTo>
                    <a:pt x="4552" y="889"/>
                    <a:pt x="4593" y="902"/>
                    <a:pt x="4630" y="902"/>
                  </a:cubicBezTo>
                  <a:cubicBezTo>
                    <a:pt x="4803" y="902"/>
                    <a:pt x="4908" y="630"/>
                    <a:pt x="4744" y="493"/>
                  </a:cubicBezTo>
                  <a:cubicBezTo>
                    <a:pt x="4216" y="151"/>
                    <a:pt x="3689" y="1"/>
                    <a:pt x="31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7"/>
            <p:cNvSpPr/>
            <p:nvPr/>
          </p:nvSpPr>
          <p:spPr>
            <a:xfrm>
              <a:off x="-827200" y="-708075"/>
              <a:ext cx="110800" cy="97475"/>
            </a:xfrm>
            <a:custGeom>
              <a:avLst/>
              <a:gdLst/>
              <a:ahLst/>
              <a:cxnLst/>
              <a:rect l="l" t="t" r="r" b="b"/>
              <a:pathLst>
                <a:path w="4432" h="3899" extrusionOk="0">
                  <a:moveTo>
                    <a:pt x="2865" y="0"/>
                  </a:moveTo>
                  <a:cubicBezTo>
                    <a:pt x="2756" y="0"/>
                    <a:pt x="2650" y="68"/>
                    <a:pt x="2669" y="198"/>
                  </a:cubicBezTo>
                  <a:cubicBezTo>
                    <a:pt x="2670" y="220"/>
                    <a:pt x="2672" y="242"/>
                    <a:pt x="2673" y="264"/>
                  </a:cubicBezTo>
                  <a:lnTo>
                    <a:pt x="2673" y="264"/>
                  </a:lnTo>
                  <a:cubicBezTo>
                    <a:pt x="2672" y="264"/>
                    <a:pt x="2670" y="265"/>
                    <a:pt x="2669" y="265"/>
                  </a:cubicBezTo>
                  <a:cubicBezTo>
                    <a:pt x="2671" y="270"/>
                    <a:pt x="2672" y="275"/>
                    <a:pt x="2674" y="280"/>
                  </a:cubicBezTo>
                  <a:lnTo>
                    <a:pt x="2674" y="280"/>
                  </a:lnTo>
                  <a:cubicBezTo>
                    <a:pt x="2739" y="1253"/>
                    <a:pt x="2788" y="2224"/>
                    <a:pt x="2268" y="3100"/>
                  </a:cubicBezTo>
                  <a:cubicBezTo>
                    <a:pt x="2135" y="3319"/>
                    <a:pt x="1983" y="3403"/>
                    <a:pt x="1829" y="3403"/>
                  </a:cubicBezTo>
                  <a:cubicBezTo>
                    <a:pt x="1442" y="3403"/>
                    <a:pt x="1044" y="2881"/>
                    <a:pt x="901" y="2667"/>
                  </a:cubicBezTo>
                  <a:cubicBezTo>
                    <a:pt x="701" y="2400"/>
                    <a:pt x="601" y="2066"/>
                    <a:pt x="567" y="1733"/>
                  </a:cubicBezTo>
                  <a:cubicBezTo>
                    <a:pt x="522" y="1255"/>
                    <a:pt x="1082" y="746"/>
                    <a:pt x="1548" y="746"/>
                  </a:cubicBezTo>
                  <a:cubicBezTo>
                    <a:pt x="1765" y="746"/>
                    <a:pt x="1962" y="857"/>
                    <a:pt x="2068" y="1132"/>
                  </a:cubicBezTo>
                  <a:cubicBezTo>
                    <a:pt x="2108" y="1225"/>
                    <a:pt x="2195" y="1265"/>
                    <a:pt x="2280" y="1265"/>
                  </a:cubicBezTo>
                  <a:cubicBezTo>
                    <a:pt x="2407" y="1265"/>
                    <a:pt x="2529" y="1173"/>
                    <a:pt x="2469" y="1032"/>
                  </a:cubicBezTo>
                  <a:cubicBezTo>
                    <a:pt x="2307" y="593"/>
                    <a:pt x="1920" y="362"/>
                    <a:pt x="1498" y="362"/>
                  </a:cubicBezTo>
                  <a:cubicBezTo>
                    <a:pt x="1311" y="362"/>
                    <a:pt x="1118" y="407"/>
                    <a:pt x="934" y="499"/>
                  </a:cubicBezTo>
                  <a:cubicBezTo>
                    <a:pt x="34" y="932"/>
                    <a:pt x="0" y="1866"/>
                    <a:pt x="434" y="2700"/>
                  </a:cubicBezTo>
                  <a:cubicBezTo>
                    <a:pt x="698" y="3252"/>
                    <a:pt x="1238" y="3839"/>
                    <a:pt x="1806" y="3839"/>
                  </a:cubicBezTo>
                  <a:cubicBezTo>
                    <a:pt x="2028" y="3839"/>
                    <a:pt x="2253" y="3749"/>
                    <a:pt x="2469" y="3534"/>
                  </a:cubicBezTo>
                  <a:cubicBezTo>
                    <a:pt x="2966" y="3016"/>
                    <a:pt x="3116" y="2267"/>
                    <a:pt x="3134" y="1517"/>
                  </a:cubicBezTo>
                  <a:lnTo>
                    <a:pt x="3134" y="1517"/>
                  </a:lnTo>
                  <a:cubicBezTo>
                    <a:pt x="3412" y="2267"/>
                    <a:pt x="3691" y="3017"/>
                    <a:pt x="3970" y="3768"/>
                  </a:cubicBezTo>
                  <a:cubicBezTo>
                    <a:pt x="4008" y="3858"/>
                    <a:pt x="4092" y="3898"/>
                    <a:pt x="4175" y="3898"/>
                  </a:cubicBezTo>
                  <a:cubicBezTo>
                    <a:pt x="4305" y="3898"/>
                    <a:pt x="4431" y="3798"/>
                    <a:pt x="4370" y="3634"/>
                  </a:cubicBezTo>
                  <a:cubicBezTo>
                    <a:pt x="3936" y="2467"/>
                    <a:pt x="3503" y="1299"/>
                    <a:pt x="3069" y="132"/>
                  </a:cubicBezTo>
                  <a:cubicBezTo>
                    <a:pt x="3040" y="43"/>
                    <a:pt x="2951" y="0"/>
                    <a:pt x="2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7"/>
            <p:cNvSpPr/>
            <p:nvPr/>
          </p:nvSpPr>
          <p:spPr>
            <a:xfrm>
              <a:off x="-728850" y="-789850"/>
              <a:ext cx="91800" cy="74250"/>
            </a:xfrm>
            <a:custGeom>
              <a:avLst/>
              <a:gdLst/>
              <a:ahLst/>
              <a:cxnLst/>
              <a:rect l="l" t="t" r="r" b="b"/>
              <a:pathLst>
                <a:path w="3672" h="2970" extrusionOk="0">
                  <a:moveTo>
                    <a:pt x="974" y="0"/>
                  </a:moveTo>
                  <a:cubicBezTo>
                    <a:pt x="603" y="0"/>
                    <a:pt x="252" y="167"/>
                    <a:pt x="69" y="567"/>
                  </a:cubicBezTo>
                  <a:cubicBezTo>
                    <a:pt x="1" y="727"/>
                    <a:pt x="150" y="886"/>
                    <a:pt x="284" y="886"/>
                  </a:cubicBezTo>
                  <a:cubicBezTo>
                    <a:pt x="346" y="886"/>
                    <a:pt x="404" y="852"/>
                    <a:pt x="436" y="767"/>
                  </a:cubicBezTo>
                  <a:cubicBezTo>
                    <a:pt x="558" y="523"/>
                    <a:pt x="778" y="419"/>
                    <a:pt x="1009" y="419"/>
                  </a:cubicBezTo>
                  <a:cubicBezTo>
                    <a:pt x="1284" y="419"/>
                    <a:pt x="1574" y="566"/>
                    <a:pt x="1737" y="801"/>
                  </a:cubicBezTo>
                  <a:cubicBezTo>
                    <a:pt x="2271" y="1468"/>
                    <a:pt x="1337" y="2302"/>
                    <a:pt x="803" y="2569"/>
                  </a:cubicBezTo>
                  <a:cubicBezTo>
                    <a:pt x="603" y="2635"/>
                    <a:pt x="703" y="2936"/>
                    <a:pt x="903" y="2936"/>
                  </a:cubicBezTo>
                  <a:cubicBezTo>
                    <a:pt x="1737" y="2969"/>
                    <a:pt x="2571" y="2969"/>
                    <a:pt x="3405" y="2969"/>
                  </a:cubicBezTo>
                  <a:cubicBezTo>
                    <a:pt x="3672" y="2969"/>
                    <a:pt x="3672" y="2569"/>
                    <a:pt x="3405" y="2535"/>
                  </a:cubicBezTo>
                  <a:lnTo>
                    <a:pt x="1589" y="2535"/>
                  </a:lnTo>
                  <a:cubicBezTo>
                    <a:pt x="2192" y="1985"/>
                    <a:pt x="2638" y="1094"/>
                    <a:pt x="2004" y="434"/>
                  </a:cubicBezTo>
                  <a:cubicBezTo>
                    <a:pt x="1737" y="167"/>
                    <a:pt x="1345" y="0"/>
                    <a:pt x="9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7"/>
            <p:cNvSpPr/>
            <p:nvPr/>
          </p:nvSpPr>
          <p:spPr>
            <a:xfrm>
              <a:off x="-606225" y="-779400"/>
              <a:ext cx="76850" cy="168600"/>
            </a:xfrm>
            <a:custGeom>
              <a:avLst/>
              <a:gdLst/>
              <a:ahLst/>
              <a:cxnLst/>
              <a:rect l="l" t="t" r="r" b="b"/>
              <a:pathLst>
                <a:path w="3074" h="6744" extrusionOk="0">
                  <a:moveTo>
                    <a:pt x="1967" y="0"/>
                  </a:moveTo>
                  <a:cubicBezTo>
                    <a:pt x="1922" y="0"/>
                    <a:pt x="1877" y="15"/>
                    <a:pt x="1835" y="49"/>
                  </a:cubicBezTo>
                  <a:cubicBezTo>
                    <a:pt x="635" y="1017"/>
                    <a:pt x="1" y="2618"/>
                    <a:pt x="268" y="4152"/>
                  </a:cubicBezTo>
                  <a:cubicBezTo>
                    <a:pt x="435" y="5042"/>
                    <a:pt x="1158" y="6744"/>
                    <a:pt x="2225" y="6744"/>
                  </a:cubicBezTo>
                  <a:cubicBezTo>
                    <a:pt x="2438" y="6744"/>
                    <a:pt x="2664" y="6676"/>
                    <a:pt x="2903" y="6521"/>
                  </a:cubicBezTo>
                  <a:cubicBezTo>
                    <a:pt x="3073" y="6407"/>
                    <a:pt x="2954" y="6125"/>
                    <a:pt x="2771" y="6125"/>
                  </a:cubicBezTo>
                  <a:cubicBezTo>
                    <a:pt x="2739" y="6125"/>
                    <a:pt x="2704" y="6134"/>
                    <a:pt x="2669" y="6154"/>
                  </a:cubicBezTo>
                  <a:cubicBezTo>
                    <a:pt x="2506" y="6269"/>
                    <a:pt x="2350" y="6318"/>
                    <a:pt x="2204" y="6318"/>
                  </a:cubicBezTo>
                  <a:cubicBezTo>
                    <a:pt x="1541" y="6318"/>
                    <a:pt x="1059" y="5317"/>
                    <a:pt x="868" y="4853"/>
                  </a:cubicBezTo>
                  <a:cubicBezTo>
                    <a:pt x="668" y="4352"/>
                    <a:pt x="635" y="3819"/>
                    <a:pt x="635" y="3285"/>
                  </a:cubicBezTo>
                  <a:cubicBezTo>
                    <a:pt x="668" y="2117"/>
                    <a:pt x="1235" y="1050"/>
                    <a:pt x="2136" y="349"/>
                  </a:cubicBezTo>
                  <a:cubicBezTo>
                    <a:pt x="2295" y="217"/>
                    <a:pt x="2138" y="0"/>
                    <a:pt x="1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7"/>
            <p:cNvSpPr/>
            <p:nvPr/>
          </p:nvSpPr>
          <p:spPr>
            <a:xfrm>
              <a:off x="-499900" y="-771500"/>
              <a:ext cx="26725" cy="134275"/>
            </a:xfrm>
            <a:custGeom>
              <a:avLst/>
              <a:gdLst/>
              <a:ahLst/>
              <a:cxnLst/>
              <a:rect l="l" t="t" r="r" b="b"/>
              <a:pathLst>
                <a:path w="1069" h="5371" extrusionOk="0">
                  <a:moveTo>
                    <a:pt x="193" y="0"/>
                  </a:moveTo>
                  <a:cubicBezTo>
                    <a:pt x="93" y="0"/>
                    <a:pt x="1" y="67"/>
                    <a:pt x="18" y="200"/>
                  </a:cubicBezTo>
                  <a:cubicBezTo>
                    <a:pt x="218" y="1868"/>
                    <a:pt x="418" y="3536"/>
                    <a:pt x="618" y="5170"/>
                  </a:cubicBezTo>
                  <a:cubicBezTo>
                    <a:pt x="635" y="5304"/>
                    <a:pt x="751" y="5371"/>
                    <a:pt x="860" y="5371"/>
                  </a:cubicBezTo>
                  <a:cubicBezTo>
                    <a:pt x="968" y="5371"/>
                    <a:pt x="1068" y="5304"/>
                    <a:pt x="1052" y="5170"/>
                  </a:cubicBezTo>
                  <a:cubicBezTo>
                    <a:pt x="851" y="3536"/>
                    <a:pt x="618" y="1868"/>
                    <a:pt x="418" y="200"/>
                  </a:cubicBezTo>
                  <a:cubicBezTo>
                    <a:pt x="401" y="67"/>
                    <a:pt x="293"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7"/>
            <p:cNvSpPr/>
            <p:nvPr/>
          </p:nvSpPr>
          <p:spPr>
            <a:xfrm>
              <a:off x="-505300" y="-706525"/>
              <a:ext cx="85075" cy="18475"/>
            </a:xfrm>
            <a:custGeom>
              <a:avLst/>
              <a:gdLst/>
              <a:ahLst/>
              <a:cxnLst/>
              <a:rect l="l" t="t" r="r" b="b"/>
              <a:pathLst>
                <a:path w="3403" h="739" extrusionOk="0">
                  <a:moveTo>
                    <a:pt x="3166" y="1"/>
                  </a:moveTo>
                  <a:cubicBezTo>
                    <a:pt x="3156" y="1"/>
                    <a:pt x="3146" y="2"/>
                    <a:pt x="3136" y="3"/>
                  </a:cubicBezTo>
                  <a:lnTo>
                    <a:pt x="267" y="303"/>
                  </a:lnTo>
                  <a:cubicBezTo>
                    <a:pt x="10" y="335"/>
                    <a:pt x="0" y="739"/>
                    <a:pt x="238" y="739"/>
                  </a:cubicBezTo>
                  <a:cubicBezTo>
                    <a:pt x="248" y="739"/>
                    <a:pt x="257" y="738"/>
                    <a:pt x="267" y="737"/>
                  </a:cubicBezTo>
                  <a:lnTo>
                    <a:pt x="3136" y="403"/>
                  </a:lnTo>
                  <a:cubicBezTo>
                    <a:pt x="3392" y="371"/>
                    <a:pt x="3402" y="1"/>
                    <a:pt x="3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7"/>
            <p:cNvSpPr/>
            <p:nvPr/>
          </p:nvSpPr>
          <p:spPr>
            <a:xfrm>
              <a:off x="-418575" y="-791525"/>
              <a:ext cx="10025" cy="160975"/>
            </a:xfrm>
            <a:custGeom>
              <a:avLst/>
              <a:gdLst/>
              <a:ahLst/>
              <a:cxnLst/>
              <a:rect l="l" t="t" r="r" b="b"/>
              <a:pathLst>
                <a:path w="401" h="6439" extrusionOk="0">
                  <a:moveTo>
                    <a:pt x="200" y="1"/>
                  </a:moveTo>
                  <a:cubicBezTo>
                    <a:pt x="100" y="1"/>
                    <a:pt x="0" y="67"/>
                    <a:pt x="0" y="201"/>
                  </a:cubicBezTo>
                  <a:lnTo>
                    <a:pt x="0" y="6238"/>
                  </a:lnTo>
                  <a:cubicBezTo>
                    <a:pt x="0" y="6372"/>
                    <a:pt x="100" y="6438"/>
                    <a:pt x="200" y="6438"/>
                  </a:cubicBezTo>
                  <a:cubicBezTo>
                    <a:pt x="300" y="6438"/>
                    <a:pt x="400" y="6372"/>
                    <a:pt x="400" y="6238"/>
                  </a:cubicBezTo>
                  <a:lnTo>
                    <a:pt x="400" y="201"/>
                  </a:lnTo>
                  <a:cubicBezTo>
                    <a:pt x="400" y="67"/>
                    <a:pt x="300"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7"/>
            <p:cNvSpPr/>
            <p:nvPr/>
          </p:nvSpPr>
          <p:spPr>
            <a:xfrm>
              <a:off x="-383475" y="-788425"/>
              <a:ext cx="97925" cy="160000"/>
            </a:xfrm>
            <a:custGeom>
              <a:avLst/>
              <a:gdLst/>
              <a:ahLst/>
              <a:cxnLst/>
              <a:rect l="l" t="t" r="r" b="b"/>
              <a:pathLst>
                <a:path w="3917" h="6400" extrusionOk="0">
                  <a:moveTo>
                    <a:pt x="2230" y="620"/>
                  </a:moveTo>
                  <a:cubicBezTo>
                    <a:pt x="3214" y="1148"/>
                    <a:pt x="3430" y="2288"/>
                    <a:pt x="3400" y="3346"/>
                  </a:cubicBezTo>
                  <a:cubicBezTo>
                    <a:pt x="3400" y="4121"/>
                    <a:pt x="3164" y="5924"/>
                    <a:pt x="2281" y="5924"/>
                  </a:cubicBezTo>
                  <a:cubicBezTo>
                    <a:pt x="2062" y="5924"/>
                    <a:pt x="1803" y="5813"/>
                    <a:pt x="1498" y="5547"/>
                  </a:cubicBezTo>
                  <a:cubicBezTo>
                    <a:pt x="1" y="4268"/>
                    <a:pt x="954" y="1735"/>
                    <a:pt x="2230" y="620"/>
                  </a:cubicBezTo>
                  <a:close/>
                  <a:moveTo>
                    <a:pt x="2418" y="1"/>
                  </a:moveTo>
                  <a:cubicBezTo>
                    <a:pt x="2381" y="1"/>
                    <a:pt x="2340" y="14"/>
                    <a:pt x="2299" y="43"/>
                  </a:cubicBezTo>
                  <a:cubicBezTo>
                    <a:pt x="2258" y="72"/>
                    <a:pt x="2217" y="102"/>
                    <a:pt x="2177" y="132"/>
                  </a:cubicBezTo>
                  <a:lnTo>
                    <a:pt x="2177" y="132"/>
                  </a:lnTo>
                  <a:cubicBezTo>
                    <a:pt x="2130" y="112"/>
                    <a:pt x="2082" y="94"/>
                    <a:pt x="2032" y="77"/>
                  </a:cubicBezTo>
                  <a:cubicBezTo>
                    <a:pt x="2012" y="72"/>
                    <a:pt x="1992" y="69"/>
                    <a:pt x="1974" y="69"/>
                  </a:cubicBezTo>
                  <a:cubicBezTo>
                    <a:pt x="1786" y="69"/>
                    <a:pt x="1708" y="316"/>
                    <a:pt x="1818" y="430"/>
                  </a:cubicBezTo>
                  <a:lnTo>
                    <a:pt x="1818" y="430"/>
                  </a:lnTo>
                  <a:cubicBezTo>
                    <a:pt x="984" y="1193"/>
                    <a:pt x="511" y="2185"/>
                    <a:pt x="397" y="3346"/>
                  </a:cubicBezTo>
                  <a:cubicBezTo>
                    <a:pt x="264" y="4580"/>
                    <a:pt x="864" y="6148"/>
                    <a:pt x="2199" y="6381"/>
                  </a:cubicBezTo>
                  <a:cubicBezTo>
                    <a:pt x="2274" y="6394"/>
                    <a:pt x="2345" y="6400"/>
                    <a:pt x="2413" y="6400"/>
                  </a:cubicBezTo>
                  <a:cubicBezTo>
                    <a:pt x="3614" y="6400"/>
                    <a:pt x="3737" y="4533"/>
                    <a:pt x="3800" y="3713"/>
                  </a:cubicBezTo>
                  <a:cubicBezTo>
                    <a:pt x="3916" y="2406"/>
                    <a:pt x="3653" y="1023"/>
                    <a:pt x="2570" y="335"/>
                  </a:cubicBezTo>
                  <a:lnTo>
                    <a:pt x="2570" y="335"/>
                  </a:lnTo>
                  <a:cubicBezTo>
                    <a:pt x="2656" y="192"/>
                    <a:pt x="2562" y="1"/>
                    <a:pt x="2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7"/>
            <p:cNvSpPr/>
            <p:nvPr/>
          </p:nvSpPr>
          <p:spPr>
            <a:xfrm>
              <a:off x="-276300" y="-797550"/>
              <a:ext cx="91250" cy="194275"/>
            </a:xfrm>
            <a:custGeom>
              <a:avLst/>
              <a:gdLst/>
              <a:ahLst/>
              <a:cxnLst/>
              <a:rect l="l" t="t" r="r" b="b"/>
              <a:pathLst>
                <a:path w="3650" h="7771" extrusionOk="0">
                  <a:moveTo>
                    <a:pt x="289" y="1"/>
                  </a:moveTo>
                  <a:cubicBezTo>
                    <a:pt x="67" y="1"/>
                    <a:pt x="0" y="349"/>
                    <a:pt x="247" y="442"/>
                  </a:cubicBezTo>
                  <a:cubicBezTo>
                    <a:pt x="3316" y="1476"/>
                    <a:pt x="2582" y="5212"/>
                    <a:pt x="1714" y="7513"/>
                  </a:cubicBezTo>
                  <a:cubicBezTo>
                    <a:pt x="1655" y="7671"/>
                    <a:pt x="1771" y="7770"/>
                    <a:pt x="1896" y="7770"/>
                  </a:cubicBezTo>
                  <a:cubicBezTo>
                    <a:pt x="1983" y="7770"/>
                    <a:pt x="2074" y="7723"/>
                    <a:pt x="2115" y="7613"/>
                  </a:cubicBezTo>
                  <a:cubicBezTo>
                    <a:pt x="3082" y="5078"/>
                    <a:pt x="3649" y="1142"/>
                    <a:pt x="347" y="8"/>
                  </a:cubicBezTo>
                  <a:cubicBezTo>
                    <a:pt x="326" y="3"/>
                    <a:pt x="30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7"/>
            <p:cNvSpPr/>
            <p:nvPr/>
          </p:nvSpPr>
          <p:spPr>
            <a:xfrm>
              <a:off x="-1125550" y="-495675"/>
              <a:ext cx="254875" cy="326625"/>
            </a:xfrm>
            <a:custGeom>
              <a:avLst/>
              <a:gdLst/>
              <a:ahLst/>
              <a:cxnLst/>
              <a:rect l="l" t="t" r="r" b="b"/>
              <a:pathLst>
                <a:path w="10195" h="13065" extrusionOk="0">
                  <a:moveTo>
                    <a:pt x="8771" y="0"/>
                  </a:moveTo>
                  <a:cubicBezTo>
                    <a:pt x="8732" y="0"/>
                    <a:pt x="8694" y="12"/>
                    <a:pt x="8665" y="42"/>
                  </a:cubicBezTo>
                  <a:cubicBezTo>
                    <a:pt x="6664" y="1476"/>
                    <a:pt x="4729" y="2977"/>
                    <a:pt x="2828" y="4545"/>
                  </a:cubicBezTo>
                  <a:cubicBezTo>
                    <a:pt x="2694" y="4678"/>
                    <a:pt x="2794" y="4845"/>
                    <a:pt x="2928" y="4912"/>
                  </a:cubicBezTo>
                  <a:cubicBezTo>
                    <a:pt x="3623" y="5184"/>
                    <a:pt x="4318" y="5483"/>
                    <a:pt x="5013" y="5760"/>
                  </a:cubicBezTo>
                  <a:lnTo>
                    <a:pt x="5013" y="5760"/>
                  </a:lnTo>
                  <a:cubicBezTo>
                    <a:pt x="3852" y="7867"/>
                    <a:pt x="2225" y="9627"/>
                    <a:pt x="192" y="10949"/>
                  </a:cubicBezTo>
                  <a:cubicBezTo>
                    <a:pt x="1" y="11059"/>
                    <a:pt x="101" y="11326"/>
                    <a:pt x="272" y="11326"/>
                  </a:cubicBezTo>
                  <a:cubicBezTo>
                    <a:pt x="310" y="11326"/>
                    <a:pt x="351" y="11313"/>
                    <a:pt x="393" y="11283"/>
                  </a:cubicBezTo>
                  <a:cubicBezTo>
                    <a:pt x="2561" y="9915"/>
                    <a:pt x="4262" y="8014"/>
                    <a:pt x="5463" y="5779"/>
                  </a:cubicBezTo>
                  <a:cubicBezTo>
                    <a:pt x="5530" y="5646"/>
                    <a:pt x="5463" y="5512"/>
                    <a:pt x="5363" y="5446"/>
                  </a:cubicBezTo>
                  <a:cubicBezTo>
                    <a:pt x="4680" y="5189"/>
                    <a:pt x="4021" y="4909"/>
                    <a:pt x="3366" y="4646"/>
                  </a:cubicBezTo>
                  <a:lnTo>
                    <a:pt x="3366" y="4646"/>
                  </a:lnTo>
                  <a:cubicBezTo>
                    <a:pt x="5068" y="3227"/>
                    <a:pt x="6800" y="1889"/>
                    <a:pt x="8612" y="582"/>
                  </a:cubicBezTo>
                  <a:lnTo>
                    <a:pt x="8612" y="582"/>
                  </a:lnTo>
                  <a:cubicBezTo>
                    <a:pt x="8979" y="2998"/>
                    <a:pt x="9346" y="5413"/>
                    <a:pt x="9713" y="7829"/>
                  </a:cubicBezTo>
                  <a:lnTo>
                    <a:pt x="9713" y="7829"/>
                  </a:lnTo>
                  <a:cubicBezTo>
                    <a:pt x="8981" y="7603"/>
                    <a:pt x="8273" y="7305"/>
                    <a:pt x="7564" y="6980"/>
                  </a:cubicBezTo>
                  <a:cubicBezTo>
                    <a:pt x="7529" y="6966"/>
                    <a:pt x="7495" y="6959"/>
                    <a:pt x="7463" y="6959"/>
                  </a:cubicBezTo>
                  <a:cubicBezTo>
                    <a:pt x="7345" y="6959"/>
                    <a:pt x="7257" y="7049"/>
                    <a:pt x="7231" y="7180"/>
                  </a:cubicBezTo>
                  <a:cubicBezTo>
                    <a:pt x="7064" y="8614"/>
                    <a:pt x="6597" y="9915"/>
                    <a:pt x="5796" y="11116"/>
                  </a:cubicBezTo>
                  <a:cubicBezTo>
                    <a:pt x="5392" y="11737"/>
                    <a:pt x="4878" y="12488"/>
                    <a:pt x="4096" y="12488"/>
                  </a:cubicBezTo>
                  <a:cubicBezTo>
                    <a:pt x="3912" y="12488"/>
                    <a:pt x="3712" y="12446"/>
                    <a:pt x="3495" y="12350"/>
                  </a:cubicBezTo>
                  <a:cubicBezTo>
                    <a:pt x="2794" y="12050"/>
                    <a:pt x="2060" y="11750"/>
                    <a:pt x="1360" y="11416"/>
                  </a:cubicBezTo>
                  <a:cubicBezTo>
                    <a:pt x="1328" y="11405"/>
                    <a:pt x="1298" y="11399"/>
                    <a:pt x="1269" y="11399"/>
                  </a:cubicBezTo>
                  <a:cubicBezTo>
                    <a:pt x="1052" y="11399"/>
                    <a:pt x="921" y="11695"/>
                    <a:pt x="1126" y="11783"/>
                  </a:cubicBezTo>
                  <a:cubicBezTo>
                    <a:pt x="2094" y="12184"/>
                    <a:pt x="3028" y="12651"/>
                    <a:pt x="3995" y="13018"/>
                  </a:cubicBezTo>
                  <a:cubicBezTo>
                    <a:pt x="4082" y="13050"/>
                    <a:pt x="4168" y="13064"/>
                    <a:pt x="4251" y="13064"/>
                  </a:cubicBezTo>
                  <a:cubicBezTo>
                    <a:pt x="4772" y="13064"/>
                    <a:pt x="5209" y="12496"/>
                    <a:pt x="5496" y="12150"/>
                  </a:cubicBezTo>
                  <a:cubicBezTo>
                    <a:pt x="6693" y="10860"/>
                    <a:pt x="7384" y="9183"/>
                    <a:pt x="7626" y="7484"/>
                  </a:cubicBezTo>
                  <a:lnTo>
                    <a:pt x="7626" y="7484"/>
                  </a:lnTo>
                  <a:cubicBezTo>
                    <a:pt x="8368" y="7817"/>
                    <a:pt x="9134" y="8079"/>
                    <a:pt x="9899" y="8314"/>
                  </a:cubicBezTo>
                  <a:cubicBezTo>
                    <a:pt x="9925" y="8325"/>
                    <a:pt x="9950" y="8329"/>
                    <a:pt x="9974" y="8329"/>
                  </a:cubicBezTo>
                  <a:cubicBezTo>
                    <a:pt x="10103" y="8329"/>
                    <a:pt x="10194" y="8188"/>
                    <a:pt x="10166" y="8047"/>
                  </a:cubicBezTo>
                  <a:cubicBezTo>
                    <a:pt x="9766" y="5412"/>
                    <a:pt x="9366" y="2777"/>
                    <a:pt x="8965" y="142"/>
                  </a:cubicBezTo>
                  <a:cubicBezTo>
                    <a:pt x="8965" y="71"/>
                    <a:pt x="8865" y="0"/>
                    <a:pt x="8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7"/>
            <p:cNvSpPr/>
            <p:nvPr/>
          </p:nvSpPr>
          <p:spPr>
            <a:xfrm>
              <a:off x="-753825" y="-441275"/>
              <a:ext cx="90925" cy="153275"/>
            </a:xfrm>
            <a:custGeom>
              <a:avLst/>
              <a:gdLst/>
              <a:ahLst/>
              <a:cxnLst/>
              <a:rect l="l" t="t" r="r" b="b"/>
              <a:pathLst>
                <a:path w="3637" h="6131" extrusionOk="0">
                  <a:moveTo>
                    <a:pt x="2807" y="1"/>
                  </a:moveTo>
                  <a:cubicBezTo>
                    <a:pt x="2703" y="1"/>
                    <a:pt x="2602" y="67"/>
                    <a:pt x="2602" y="201"/>
                  </a:cubicBezTo>
                  <a:cubicBezTo>
                    <a:pt x="2765" y="1744"/>
                    <a:pt x="2927" y="3286"/>
                    <a:pt x="3090" y="4829"/>
                  </a:cubicBezTo>
                  <a:lnTo>
                    <a:pt x="3090" y="4829"/>
                  </a:lnTo>
                  <a:cubicBezTo>
                    <a:pt x="2270" y="3299"/>
                    <a:pt x="1392" y="1799"/>
                    <a:pt x="401" y="367"/>
                  </a:cubicBezTo>
                  <a:cubicBezTo>
                    <a:pt x="362" y="302"/>
                    <a:pt x="292" y="273"/>
                    <a:pt x="222" y="273"/>
                  </a:cubicBezTo>
                  <a:cubicBezTo>
                    <a:pt x="112" y="273"/>
                    <a:pt x="1" y="345"/>
                    <a:pt x="1" y="468"/>
                  </a:cubicBezTo>
                  <a:lnTo>
                    <a:pt x="1" y="5471"/>
                  </a:lnTo>
                  <a:cubicBezTo>
                    <a:pt x="1" y="5605"/>
                    <a:pt x="109" y="5671"/>
                    <a:pt x="217" y="5671"/>
                  </a:cubicBezTo>
                  <a:cubicBezTo>
                    <a:pt x="326" y="5671"/>
                    <a:pt x="434" y="5605"/>
                    <a:pt x="434" y="5471"/>
                  </a:cubicBezTo>
                  <a:lnTo>
                    <a:pt x="434" y="1166"/>
                  </a:lnTo>
                  <a:lnTo>
                    <a:pt x="434" y="1166"/>
                  </a:lnTo>
                  <a:cubicBezTo>
                    <a:pt x="1473" y="2742"/>
                    <a:pt x="2407" y="4351"/>
                    <a:pt x="3236" y="6038"/>
                  </a:cubicBezTo>
                  <a:cubicBezTo>
                    <a:pt x="3274" y="6101"/>
                    <a:pt x="3340" y="6131"/>
                    <a:pt x="3408" y="6131"/>
                  </a:cubicBezTo>
                  <a:cubicBezTo>
                    <a:pt x="3520" y="6131"/>
                    <a:pt x="3637" y="6050"/>
                    <a:pt x="3637" y="5905"/>
                  </a:cubicBezTo>
                  <a:cubicBezTo>
                    <a:pt x="3436" y="4003"/>
                    <a:pt x="3236" y="2102"/>
                    <a:pt x="3036" y="201"/>
                  </a:cubicBezTo>
                  <a:cubicBezTo>
                    <a:pt x="3019" y="67"/>
                    <a:pt x="2911" y="1"/>
                    <a:pt x="2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7"/>
            <p:cNvSpPr/>
            <p:nvPr/>
          </p:nvSpPr>
          <p:spPr>
            <a:xfrm>
              <a:off x="-658075" y="-377625"/>
              <a:ext cx="103575" cy="143275"/>
            </a:xfrm>
            <a:custGeom>
              <a:avLst/>
              <a:gdLst/>
              <a:ahLst/>
              <a:cxnLst/>
              <a:rect l="l" t="t" r="r" b="b"/>
              <a:pathLst>
                <a:path w="4143" h="5731" extrusionOk="0">
                  <a:moveTo>
                    <a:pt x="2557" y="408"/>
                  </a:moveTo>
                  <a:cubicBezTo>
                    <a:pt x="2668" y="408"/>
                    <a:pt x="2785" y="424"/>
                    <a:pt x="2909" y="457"/>
                  </a:cubicBezTo>
                  <a:cubicBezTo>
                    <a:pt x="2927" y="461"/>
                    <a:pt x="2945" y="464"/>
                    <a:pt x="2962" y="464"/>
                  </a:cubicBezTo>
                  <a:lnTo>
                    <a:pt x="2962" y="464"/>
                  </a:lnTo>
                  <a:cubicBezTo>
                    <a:pt x="2918" y="1016"/>
                    <a:pt x="2809" y="1520"/>
                    <a:pt x="2542" y="2024"/>
                  </a:cubicBezTo>
                  <a:cubicBezTo>
                    <a:pt x="2452" y="2031"/>
                    <a:pt x="2368" y="2034"/>
                    <a:pt x="2290" y="2034"/>
                  </a:cubicBezTo>
                  <a:cubicBezTo>
                    <a:pt x="1581" y="2034"/>
                    <a:pt x="1334" y="1761"/>
                    <a:pt x="1574" y="1191"/>
                  </a:cubicBezTo>
                  <a:cubicBezTo>
                    <a:pt x="1762" y="680"/>
                    <a:pt x="2102" y="408"/>
                    <a:pt x="2557" y="408"/>
                  </a:cubicBezTo>
                  <a:close/>
                  <a:moveTo>
                    <a:pt x="2620" y="0"/>
                  </a:moveTo>
                  <a:cubicBezTo>
                    <a:pt x="1462" y="0"/>
                    <a:pt x="766" y="1319"/>
                    <a:pt x="1274" y="2425"/>
                  </a:cubicBezTo>
                  <a:cubicBezTo>
                    <a:pt x="1413" y="2722"/>
                    <a:pt x="1669" y="2843"/>
                    <a:pt x="1946" y="2843"/>
                  </a:cubicBezTo>
                  <a:cubicBezTo>
                    <a:pt x="2134" y="2843"/>
                    <a:pt x="2332" y="2786"/>
                    <a:pt x="2508" y="2692"/>
                  </a:cubicBezTo>
                  <a:cubicBezTo>
                    <a:pt x="2830" y="2516"/>
                    <a:pt x="3030" y="2168"/>
                    <a:pt x="3156" y="1773"/>
                  </a:cubicBezTo>
                  <a:lnTo>
                    <a:pt x="3156" y="1773"/>
                  </a:lnTo>
                  <a:cubicBezTo>
                    <a:pt x="3205" y="2213"/>
                    <a:pt x="3242" y="2652"/>
                    <a:pt x="3242" y="3092"/>
                  </a:cubicBezTo>
                  <a:cubicBezTo>
                    <a:pt x="3269" y="4323"/>
                    <a:pt x="2393" y="5319"/>
                    <a:pt x="1288" y="5319"/>
                  </a:cubicBezTo>
                  <a:cubicBezTo>
                    <a:pt x="1016" y="5319"/>
                    <a:pt x="730" y="5258"/>
                    <a:pt x="440" y="5127"/>
                  </a:cubicBezTo>
                  <a:cubicBezTo>
                    <a:pt x="409" y="5115"/>
                    <a:pt x="378" y="5110"/>
                    <a:pt x="349" y="5110"/>
                  </a:cubicBezTo>
                  <a:cubicBezTo>
                    <a:pt x="132" y="5110"/>
                    <a:pt x="1" y="5405"/>
                    <a:pt x="207" y="5494"/>
                  </a:cubicBezTo>
                  <a:cubicBezTo>
                    <a:pt x="560" y="5653"/>
                    <a:pt x="921" y="5731"/>
                    <a:pt x="1274" y="5731"/>
                  </a:cubicBezTo>
                  <a:cubicBezTo>
                    <a:pt x="1954" y="5731"/>
                    <a:pt x="2604" y="5442"/>
                    <a:pt x="3109" y="4893"/>
                  </a:cubicBezTo>
                  <a:cubicBezTo>
                    <a:pt x="4143" y="3759"/>
                    <a:pt x="3543" y="1591"/>
                    <a:pt x="3376" y="257"/>
                  </a:cubicBezTo>
                  <a:cubicBezTo>
                    <a:pt x="3359" y="136"/>
                    <a:pt x="3252" y="69"/>
                    <a:pt x="3154" y="69"/>
                  </a:cubicBezTo>
                  <a:cubicBezTo>
                    <a:pt x="3134" y="69"/>
                    <a:pt x="3114" y="71"/>
                    <a:pt x="3096" y="77"/>
                  </a:cubicBezTo>
                  <a:lnTo>
                    <a:pt x="3096" y="77"/>
                  </a:lnTo>
                  <a:cubicBezTo>
                    <a:pt x="3080" y="68"/>
                    <a:pt x="3062" y="61"/>
                    <a:pt x="3042" y="56"/>
                  </a:cubicBezTo>
                  <a:cubicBezTo>
                    <a:pt x="2896" y="18"/>
                    <a:pt x="2755" y="0"/>
                    <a:pt x="2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7"/>
            <p:cNvSpPr/>
            <p:nvPr/>
          </p:nvSpPr>
          <p:spPr>
            <a:xfrm>
              <a:off x="-564300" y="-449175"/>
              <a:ext cx="44775" cy="62025"/>
            </a:xfrm>
            <a:custGeom>
              <a:avLst/>
              <a:gdLst/>
              <a:ahLst/>
              <a:cxnLst/>
              <a:rect l="l" t="t" r="r" b="b"/>
              <a:pathLst>
                <a:path w="1791" h="2481" extrusionOk="0">
                  <a:moveTo>
                    <a:pt x="719" y="0"/>
                  </a:moveTo>
                  <a:cubicBezTo>
                    <a:pt x="490" y="0"/>
                    <a:pt x="260" y="111"/>
                    <a:pt x="92" y="317"/>
                  </a:cubicBezTo>
                  <a:cubicBezTo>
                    <a:pt x="0" y="476"/>
                    <a:pt x="144" y="621"/>
                    <a:pt x="286" y="621"/>
                  </a:cubicBezTo>
                  <a:cubicBezTo>
                    <a:pt x="351" y="621"/>
                    <a:pt x="417" y="590"/>
                    <a:pt x="459" y="517"/>
                  </a:cubicBezTo>
                  <a:cubicBezTo>
                    <a:pt x="529" y="431"/>
                    <a:pt x="610" y="396"/>
                    <a:pt x="687" y="396"/>
                  </a:cubicBezTo>
                  <a:cubicBezTo>
                    <a:pt x="940" y="396"/>
                    <a:pt x="1150" y="771"/>
                    <a:pt x="792" y="950"/>
                  </a:cubicBezTo>
                  <a:cubicBezTo>
                    <a:pt x="625" y="1050"/>
                    <a:pt x="692" y="1351"/>
                    <a:pt x="892" y="1351"/>
                  </a:cubicBezTo>
                  <a:cubicBezTo>
                    <a:pt x="908" y="1349"/>
                    <a:pt x="923" y="1348"/>
                    <a:pt x="938" y="1348"/>
                  </a:cubicBezTo>
                  <a:cubicBezTo>
                    <a:pt x="1212" y="1348"/>
                    <a:pt x="1386" y="1631"/>
                    <a:pt x="1259" y="1884"/>
                  </a:cubicBezTo>
                  <a:cubicBezTo>
                    <a:pt x="1199" y="2025"/>
                    <a:pt x="1041" y="2081"/>
                    <a:pt x="881" y="2081"/>
                  </a:cubicBezTo>
                  <a:cubicBezTo>
                    <a:pt x="777" y="2081"/>
                    <a:pt x="671" y="2057"/>
                    <a:pt x="592" y="2018"/>
                  </a:cubicBezTo>
                  <a:cubicBezTo>
                    <a:pt x="565" y="2006"/>
                    <a:pt x="537" y="2001"/>
                    <a:pt x="510" y="2001"/>
                  </a:cubicBezTo>
                  <a:cubicBezTo>
                    <a:pt x="310" y="2001"/>
                    <a:pt x="157" y="2296"/>
                    <a:pt x="392" y="2385"/>
                  </a:cubicBezTo>
                  <a:cubicBezTo>
                    <a:pt x="527" y="2447"/>
                    <a:pt x="688" y="2480"/>
                    <a:pt x="851" y="2480"/>
                  </a:cubicBezTo>
                  <a:cubicBezTo>
                    <a:pt x="1210" y="2480"/>
                    <a:pt x="1578" y="2318"/>
                    <a:pt x="1693" y="1951"/>
                  </a:cubicBezTo>
                  <a:cubicBezTo>
                    <a:pt x="1790" y="1585"/>
                    <a:pt x="1621" y="1184"/>
                    <a:pt x="1301" y="1008"/>
                  </a:cubicBezTo>
                  <a:lnTo>
                    <a:pt x="1301" y="1008"/>
                  </a:lnTo>
                  <a:cubicBezTo>
                    <a:pt x="1434" y="748"/>
                    <a:pt x="1448" y="416"/>
                    <a:pt x="1226" y="216"/>
                  </a:cubicBezTo>
                  <a:cubicBezTo>
                    <a:pt x="1079" y="69"/>
                    <a:pt x="899" y="0"/>
                    <a:pt x="7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37"/>
          <p:cNvGrpSpPr/>
          <p:nvPr/>
        </p:nvGrpSpPr>
        <p:grpSpPr>
          <a:xfrm>
            <a:off x="533250" y="4438500"/>
            <a:ext cx="1774575" cy="512075"/>
            <a:chOff x="11475275" y="2082800"/>
            <a:chExt cx="1774575" cy="512075"/>
          </a:xfrm>
        </p:grpSpPr>
        <p:sp>
          <p:nvSpPr>
            <p:cNvPr id="1460" name="Google Shape;1460;p37"/>
            <p:cNvSpPr/>
            <p:nvPr/>
          </p:nvSpPr>
          <p:spPr>
            <a:xfrm>
              <a:off x="11475275" y="2337025"/>
              <a:ext cx="150250" cy="132875"/>
            </a:xfrm>
            <a:custGeom>
              <a:avLst/>
              <a:gdLst/>
              <a:ahLst/>
              <a:cxnLst/>
              <a:rect l="l" t="t" r="r" b="b"/>
              <a:pathLst>
                <a:path w="6010" h="5315" extrusionOk="0">
                  <a:moveTo>
                    <a:pt x="817" y="1"/>
                  </a:moveTo>
                  <a:cubicBezTo>
                    <a:pt x="612" y="1"/>
                    <a:pt x="407" y="49"/>
                    <a:pt x="213" y="155"/>
                  </a:cubicBezTo>
                  <a:cubicBezTo>
                    <a:pt x="1" y="277"/>
                    <a:pt x="158" y="553"/>
                    <a:pt x="363" y="553"/>
                  </a:cubicBezTo>
                  <a:cubicBezTo>
                    <a:pt x="400" y="553"/>
                    <a:pt x="437" y="544"/>
                    <a:pt x="475" y="524"/>
                  </a:cubicBezTo>
                  <a:cubicBezTo>
                    <a:pt x="595" y="456"/>
                    <a:pt x="714" y="427"/>
                    <a:pt x="830" y="427"/>
                  </a:cubicBezTo>
                  <a:cubicBezTo>
                    <a:pt x="1304" y="427"/>
                    <a:pt x="1727" y="918"/>
                    <a:pt x="1928" y="1310"/>
                  </a:cubicBezTo>
                  <a:cubicBezTo>
                    <a:pt x="2142" y="1727"/>
                    <a:pt x="2309" y="2155"/>
                    <a:pt x="2511" y="2584"/>
                  </a:cubicBezTo>
                  <a:cubicBezTo>
                    <a:pt x="2023" y="3227"/>
                    <a:pt x="1535" y="3858"/>
                    <a:pt x="1023" y="4477"/>
                  </a:cubicBezTo>
                  <a:cubicBezTo>
                    <a:pt x="889" y="4638"/>
                    <a:pt x="1043" y="4839"/>
                    <a:pt x="1209" y="4839"/>
                  </a:cubicBezTo>
                  <a:cubicBezTo>
                    <a:pt x="1264" y="4839"/>
                    <a:pt x="1320" y="4817"/>
                    <a:pt x="1368" y="4763"/>
                  </a:cubicBezTo>
                  <a:cubicBezTo>
                    <a:pt x="1832" y="4191"/>
                    <a:pt x="2285" y="3608"/>
                    <a:pt x="2725" y="3025"/>
                  </a:cubicBezTo>
                  <a:cubicBezTo>
                    <a:pt x="2737" y="3037"/>
                    <a:pt x="2749" y="3060"/>
                    <a:pt x="2761" y="3072"/>
                  </a:cubicBezTo>
                  <a:cubicBezTo>
                    <a:pt x="3392" y="4168"/>
                    <a:pt x="4392" y="5073"/>
                    <a:pt x="5666" y="5311"/>
                  </a:cubicBezTo>
                  <a:cubicBezTo>
                    <a:pt x="5680" y="5313"/>
                    <a:pt x="5694" y="5314"/>
                    <a:pt x="5707" y="5314"/>
                  </a:cubicBezTo>
                  <a:cubicBezTo>
                    <a:pt x="5948" y="5314"/>
                    <a:pt x="6009" y="4915"/>
                    <a:pt x="5749" y="4870"/>
                  </a:cubicBezTo>
                  <a:cubicBezTo>
                    <a:pt x="4499" y="4644"/>
                    <a:pt x="3606" y="3703"/>
                    <a:pt x="3023" y="2632"/>
                  </a:cubicBezTo>
                  <a:cubicBezTo>
                    <a:pt x="3535" y="1941"/>
                    <a:pt x="4023" y="1227"/>
                    <a:pt x="4499" y="501"/>
                  </a:cubicBezTo>
                  <a:cubicBezTo>
                    <a:pt x="4613" y="326"/>
                    <a:pt x="4463" y="125"/>
                    <a:pt x="4315" y="125"/>
                  </a:cubicBezTo>
                  <a:cubicBezTo>
                    <a:pt x="4261" y="125"/>
                    <a:pt x="4207" y="151"/>
                    <a:pt x="4166" y="215"/>
                  </a:cubicBezTo>
                  <a:cubicBezTo>
                    <a:pt x="3725" y="882"/>
                    <a:pt x="3273" y="1536"/>
                    <a:pt x="2797" y="2179"/>
                  </a:cubicBezTo>
                  <a:cubicBezTo>
                    <a:pt x="2773" y="2132"/>
                    <a:pt x="2749" y="2084"/>
                    <a:pt x="2737" y="2036"/>
                  </a:cubicBezTo>
                  <a:cubicBezTo>
                    <a:pt x="2475" y="1465"/>
                    <a:pt x="2285" y="810"/>
                    <a:pt x="1785" y="381"/>
                  </a:cubicBezTo>
                  <a:cubicBezTo>
                    <a:pt x="1507" y="142"/>
                    <a:pt x="1164" y="1"/>
                    <a:pt x="8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7"/>
            <p:cNvSpPr/>
            <p:nvPr/>
          </p:nvSpPr>
          <p:spPr>
            <a:xfrm>
              <a:off x="11632200" y="2369175"/>
              <a:ext cx="105000" cy="14025"/>
            </a:xfrm>
            <a:custGeom>
              <a:avLst/>
              <a:gdLst/>
              <a:ahLst/>
              <a:cxnLst/>
              <a:rect l="l" t="t" r="r" b="b"/>
              <a:pathLst>
                <a:path w="4200" h="561" extrusionOk="0">
                  <a:moveTo>
                    <a:pt x="3866" y="0"/>
                  </a:moveTo>
                  <a:cubicBezTo>
                    <a:pt x="2675" y="36"/>
                    <a:pt x="1485" y="72"/>
                    <a:pt x="282" y="119"/>
                  </a:cubicBezTo>
                  <a:cubicBezTo>
                    <a:pt x="0" y="131"/>
                    <a:pt x="31" y="560"/>
                    <a:pt x="307" y="560"/>
                  </a:cubicBezTo>
                  <a:cubicBezTo>
                    <a:pt x="310" y="560"/>
                    <a:pt x="314" y="560"/>
                    <a:pt x="318" y="560"/>
                  </a:cubicBezTo>
                  <a:cubicBezTo>
                    <a:pt x="1520" y="512"/>
                    <a:pt x="2711" y="477"/>
                    <a:pt x="3914" y="441"/>
                  </a:cubicBezTo>
                  <a:cubicBezTo>
                    <a:pt x="4199" y="441"/>
                    <a:pt x="4152" y="0"/>
                    <a:pt x="3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7"/>
            <p:cNvSpPr/>
            <p:nvPr/>
          </p:nvSpPr>
          <p:spPr>
            <a:xfrm>
              <a:off x="11638525" y="2402950"/>
              <a:ext cx="93600" cy="15375"/>
            </a:xfrm>
            <a:custGeom>
              <a:avLst/>
              <a:gdLst/>
              <a:ahLst/>
              <a:cxnLst/>
              <a:rect l="l" t="t" r="r" b="b"/>
              <a:pathLst>
                <a:path w="3744" h="615" extrusionOk="0">
                  <a:moveTo>
                    <a:pt x="2965" y="1"/>
                  </a:moveTo>
                  <a:cubicBezTo>
                    <a:pt x="2070" y="1"/>
                    <a:pt x="1175" y="52"/>
                    <a:pt x="279" y="161"/>
                  </a:cubicBezTo>
                  <a:cubicBezTo>
                    <a:pt x="1" y="196"/>
                    <a:pt x="27" y="615"/>
                    <a:pt x="293" y="615"/>
                  </a:cubicBezTo>
                  <a:cubicBezTo>
                    <a:pt x="300" y="615"/>
                    <a:pt x="307" y="614"/>
                    <a:pt x="315" y="614"/>
                  </a:cubicBezTo>
                  <a:cubicBezTo>
                    <a:pt x="1232" y="502"/>
                    <a:pt x="2149" y="442"/>
                    <a:pt x="3066" y="442"/>
                  </a:cubicBezTo>
                  <a:cubicBezTo>
                    <a:pt x="3220" y="442"/>
                    <a:pt x="3375" y="444"/>
                    <a:pt x="3530" y="447"/>
                  </a:cubicBezTo>
                  <a:cubicBezTo>
                    <a:pt x="3649" y="447"/>
                    <a:pt x="3744" y="316"/>
                    <a:pt x="3732" y="209"/>
                  </a:cubicBezTo>
                  <a:cubicBezTo>
                    <a:pt x="3720" y="78"/>
                    <a:pt x="3613" y="7"/>
                    <a:pt x="3494" y="7"/>
                  </a:cubicBezTo>
                  <a:cubicBezTo>
                    <a:pt x="3318" y="3"/>
                    <a:pt x="3141" y="1"/>
                    <a:pt x="2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7"/>
            <p:cNvSpPr/>
            <p:nvPr/>
          </p:nvSpPr>
          <p:spPr>
            <a:xfrm>
              <a:off x="11782125" y="2387625"/>
              <a:ext cx="1457625" cy="11050"/>
            </a:xfrm>
            <a:custGeom>
              <a:avLst/>
              <a:gdLst/>
              <a:ahLst/>
              <a:cxnLst/>
              <a:rect l="l" t="t" r="r" b="b"/>
              <a:pathLst>
                <a:path w="58305" h="442" extrusionOk="0">
                  <a:moveTo>
                    <a:pt x="286" y="1"/>
                  </a:moveTo>
                  <a:cubicBezTo>
                    <a:pt x="0" y="1"/>
                    <a:pt x="36" y="441"/>
                    <a:pt x="322" y="441"/>
                  </a:cubicBezTo>
                  <a:lnTo>
                    <a:pt x="58019" y="441"/>
                  </a:lnTo>
                  <a:cubicBezTo>
                    <a:pt x="58305" y="441"/>
                    <a:pt x="58257" y="1"/>
                    <a:pt x="57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7"/>
            <p:cNvSpPr/>
            <p:nvPr/>
          </p:nvSpPr>
          <p:spPr>
            <a:xfrm>
              <a:off x="12391425" y="2447650"/>
              <a:ext cx="93775" cy="139725"/>
            </a:xfrm>
            <a:custGeom>
              <a:avLst/>
              <a:gdLst/>
              <a:ahLst/>
              <a:cxnLst/>
              <a:rect l="l" t="t" r="r" b="b"/>
              <a:pathLst>
                <a:path w="3751" h="5589" extrusionOk="0">
                  <a:moveTo>
                    <a:pt x="2374" y="0"/>
                  </a:moveTo>
                  <a:cubicBezTo>
                    <a:pt x="2111" y="0"/>
                    <a:pt x="1820" y="87"/>
                    <a:pt x="1584" y="159"/>
                  </a:cubicBezTo>
                  <a:cubicBezTo>
                    <a:pt x="941" y="350"/>
                    <a:pt x="345" y="731"/>
                    <a:pt x="72" y="1362"/>
                  </a:cubicBezTo>
                  <a:cubicBezTo>
                    <a:pt x="1" y="1535"/>
                    <a:pt x="154" y="1678"/>
                    <a:pt x="297" y="1678"/>
                  </a:cubicBezTo>
                  <a:cubicBezTo>
                    <a:pt x="370" y="1678"/>
                    <a:pt x="440" y="1641"/>
                    <a:pt x="476" y="1552"/>
                  </a:cubicBezTo>
                  <a:cubicBezTo>
                    <a:pt x="726" y="969"/>
                    <a:pt x="1322" y="671"/>
                    <a:pt x="1917" y="528"/>
                  </a:cubicBezTo>
                  <a:cubicBezTo>
                    <a:pt x="2048" y="493"/>
                    <a:pt x="2203" y="457"/>
                    <a:pt x="2346" y="457"/>
                  </a:cubicBezTo>
                  <a:cubicBezTo>
                    <a:pt x="2354" y="457"/>
                    <a:pt x="2362" y="456"/>
                    <a:pt x="2370" y="456"/>
                  </a:cubicBezTo>
                  <a:cubicBezTo>
                    <a:pt x="2594" y="456"/>
                    <a:pt x="2572" y="619"/>
                    <a:pt x="2572" y="814"/>
                  </a:cubicBezTo>
                  <a:cubicBezTo>
                    <a:pt x="2560" y="1195"/>
                    <a:pt x="2489" y="1576"/>
                    <a:pt x="2358" y="1921"/>
                  </a:cubicBezTo>
                  <a:cubicBezTo>
                    <a:pt x="2108" y="2648"/>
                    <a:pt x="1691" y="3303"/>
                    <a:pt x="1250" y="3910"/>
                  </a:cubicBezTo>
                  <a:cubicBezTo>
                    <a:pt x="1060" y="4172"/>
                    <a:pt x="131" y="5231"/>
                    <a:pt x="715" y="5481"/>
                  </a:cubicBezTo>
                  <a:cubicBezTo>
                    <a:pt x="804" y="5523"/>
                    <a:pt x="914" y="5532"/>
                    <a:pt x="1026" y="5532"/>
                  </a:cubicBezTo>
                  <a:cubicBezTo>
                    <a:pt x="1109" y="5532"/>
                    <a:pt x="1194" y="5527"/>
                    <a:pt x="1271" y="5527"/>
                  </a:cubicBezTo>
                  <a:cubicBezTo>
                    <a:pt x="1297" y="5527"/>
                    <a:pt x="1322" y="5528"/>
                    <a:pt x="1346" y="5529"/>
                  </a:cubicBezTo>
                  <a:cubicBezTo>
                    <a:pt x="1572" y="5541"/>
                    <a:pt x="1798" y="5541"/>
                    <a:pt x="2036" y="5553"/>
                  </a:cubicBezTo>
                  <a:cubicBezTo>
                    <a:pt x="2512" y="5565"/>
                    <a:pt x="2989" y="5577"/>
                    <a:pt x="3465" y="5589"/>
                  </a:cubicBezTo>
                  <a:cubicBezTo>
                    <a:pt x="3751" y="5589"/>
                    <a:pt x="3715" y="5148"/>
                    <a:pt x="3429" y="5136"/>
                  </a:cubicBezTo>
                  <a:cubicBezTo>
                    <a:pt x="3001" y="5136"/>
                    <a:pt x="2572" y="5124"/>
                    <a:pt x="2143" y="5112"/>
                  </a:cubicBezTo>
                  <a:cubicBezTo>
                    <a:pt x="1941" y="5100"/>
                    <a:pt x="1750" y="5100"/>
                    <a:pt x="1548" y="5089"/>
                  </a:cubicBezTo>
                  <a:lnTo>
                    <a:pt x="1250" y="5089"/>
                  </a:lnTo>
                  <a:cubicBezTo>
                    <a:pt x="1240" y="5086"/>
                    <a:pt x="1227" y="5085"/>
                    <a:pt x="1212" y="5085"/>
                  </a:cubicBezTo>
                  <a:cubicBezTo>
                    <a:pt x="1169" y="5085"/>
                    <a:pt x="1111" y="5092"/>
                    <a:pt x="1057" y="5092"/>
                  </a:cubicBezTo>
                  <a:cubicBezTo>
                    <a:pt x="1037" y="5092"/>
                    <a:pt x="1018" y="5091"/>
                    <a:pt x="1000" y="5089"/>
                  </a:cubicBezTo>
                  <a:cubicBezTo>
                    <a:pt x="1048" y="4922"/>
                    <a:pt x="1215" y="4708"/>
                    <a:pt x="1286" y="4612"/>
                  </a:cubicBezTo>
                  <a:cubicBezTo>
                    <a:pt x="1405" y="4446"/>
                    <a:pt x="1524" y="4291"/>
                    <a:pt x="1643" y="4124"/>
                  </a:cubicBezTo>
                  <a:cubicBezTo>
                    <a:pt x="1881" y="3803"/>
                    <a:pt x="2108" y="3457"/>
                    <a:pt x="2298" y="3112"/>
                  </a:cubicBezTo>
                  <a:cubicBezTo>
                    <a:pt x="2703" y="2398"/>
                    <a:pt x="3001" y="1600"/>
                    <a:pt x="3012" y="778"/>
                  </a:cubicBezTo>
                  <a:cubicBezTo>
                    <a:pt x="3024" y="457"/>
                    <a:pt x="2965" y="124"/>
                    <a:pt x="2608" y="28"/>
                  </a:cubicBezTo>
                  <a:cubicBezTo>
                    <a:pt x="2534" y="9"/>
                    <a:pt x="2455" y="0"/>
                    <a:pt x="2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7"/>
            <p:cNvSpPr/>
            <p:nvPr/>
          </p:nvSpPr>
          <p:spPr>
            <a:xfrm>
              <a:off x="12502150" y="2480450"/>
              <a:ext cx="142175" cy="114425"/>
            </a:xfrm>
            <a:custGeom>
              <a:avLst/>
              <a:gdLst/>
              <a:ahLst/>
              <a:cxnLst/>
              <a:rect l="l" t="t" r="r" b="b"/>
              <a:pathLst>
                <a:path w="5687" h="4577" extrusionOk="0">
                  <a:moveTo>
                    <a:pt x="3175" y="0"/>
                  </a:moveTo>
                  <a:cubicBezTo>
                    <a:pt x="3165" y="0"/>
                    <a:pt x="3154" y="1"/>
                    <a:pt x="3144" y="2"/>
                  </a:cubicBezTo>
                  <a:cubicBezTo>
                    <a:pt x="1703" y="217"/>
                    <a:pt x="465" y="1324"/>
                    <a:pt x="131" y="2741"/>
                  </a:cubicBezTo>
                  <a:cubicBezTo>
                    <a:pt x="36" y="3110"/>
                    <a:pt x="0" y="3515"/>
                    <a:pt x="179" y="3860"/>
                  </a:cubicBezTo>
                  <a:cubicBezTo>
                    <a:pt x="322" y="4158"/>
                    <a:pt x="596" y="4372"/>
                    <a:pt x="905" y="4467"/>
                  </a:cubicBezTo>
                  <a:cubicBezTo>
                    <a:pt x="1045" y="4511"/>
                    <a:pt x="1184" y="4532"/>
                    <a:pt x="1320" y="4532"/>
                  </a:cubicBezTo>
                  <a:cubicBezTo>
                    <a:pt x="1918" y="4532"/>
                    <a:pt x="2469" y="4140"/>
                    <a:pt x="2798" y="3646"/>
                  </a:cubicBezTo>
                  <a:cubicBezTo>
                    <a:pt x="2989" y="3372"/>
                    <a:pt x="3120" y="3074"/>
                    <a:pt x="3227" y="2765"/>
                  </a:cubicBezTo>
                  <a:cubicBezTo>
                    <a:pt x="3263" y="3146"/>
                    <a:pt x="3358" y="3527"/>
                    <a:pt x="3548" y="3860"/>
                  </a:cubicBezTo>
                  <a:cubicBezTo>
                    <a:pt x="3751" y="4229"/>
                    <a:pt x="4096" y="4503"/>
                    <a:pt x="4525" y="4562"/>
                  </a:cubicBezTo>
                  <a:cubicBezTo>
                    <a:pt x="4586" y="4572"/>
                    <a:pt x="4647" y="4576"/>
                    <a:pt x="4709" y="4576"/>
                  </a:cubicBezTo>
                  <a:cubicBezTo>
                    <a:pt x="5045" y="4576"/>
                    <a:pt x="5381" y="4437"/>
                    <a:pt x="5572" y="4146"/>
                  </a:cubicBezTo>
                  <a:cubicBezTo>
                    <a:pt x="5686" y="3971"/>
                    <a:pt x="5537" y="3770"/>
                    <a:pt x="5388" y="3770"/>
                  </a:cubicBezTo>
                  <a:cubicBezTo>
                    <a:pt x="5334" y="3770"/>
                    <a:pt x="5280" y="3797"/>
                    <a:pt x="5239" y="3860"/>
                  </a:cubicBezTo>
                  <a:cubicBezTo>
                    <a:pt x="5110" y="4045"/>
                    <a:pt x="4915" y="4127"/>
                    <a:pt x="4710" y="4127"/>
                  </a:cubicBezTo>
                  <a:cubicBezTo>
                    <a:pt x="4613" y="4127"/>
                    <a:pt x="4513" y="4109"/>
                    <a:pt x="4418" y="4074"/>
                  </a:cubicBezTo>
                  <a:cubicBezTo>
                    <a:pt x="4084" y="3955"/>
                    <a:pt x="3894" y="3634"/>
                    <a:pt x="3787" y="3312"/>
                  </a:cubicBezTo>
                  <a:cubicBezTo>
                    <a:pt x="3525" y="2491"/>
                    <a:pt x="3620" y="1514"/>
                    <a:pt x="3810" y="693"/>
                  </a:cubicBezTo>
                  <a:cubicBezTo>
                    <a:pt x="3844" y="537"/>
                    <a:pt x="3717" y="443"/>
                    <a:pt x="3589" y="443"/>
                  </a:cubicBezTo>
                  <a:cubicBezTo>
                    <a:pt x="3492" y="443"/>
                    <a:pt x="3396" y="498"/>
                    <a:pt x="3370" y="621"/>
                  </a:cubicBezTo>
                  <a:cubicBezTo>
                    <a:pt x="3263" y="1133"/>
                    <a:pt x="3132" y="1633"/>
                    <a:pt x="2977" y="2133"/>
                  </a:cubicBezTo>
                  <a:cubicBezTo>
                    <a:pt x="2834" y="2562"/>
                    <a:pt x="2691" y="3015"/>
                    <a:pt x="2441" y="3396"/>
                  </a:cubicBezTo>
                  <a:cubicBezTo>
                    <a:pt x="2215" y="3717"/>
                    <a:pt x="1882" y="4003"/>
                    <a:pt x="1477" y="4074"/>
                  </a:cubicBezTo>
                  <a:cubicBezTo>
                    <a:pt x="1426" y="4083"/>
                    <a:pt x="1374" y="4087"/>
                    <a:pt x="1321" y="4087"/>
                  </a:cubicBezTo>
                  <a:cubicBezTo>
                    <a:pt x="1015" y="4087"/>
                    <a:pt x="692" y="3940"/>
                    <a:pt x="560" y="3646"/>
                  </a:cubicBezTo>
                  <a:cubicBezTo>
                    <a:pt x="393" y="3300"/>
                    <a:pt x="548" y="2800"/>
                    <a:pt x="679" y="2467"/>
                  </a:cubicBezTo>
                  <a:cubicBezTo>
                    <a:pt x="810" y="2122"/>
                    <a:pt x="1000" y="1812"/>
                    <a:pt x="1239" y="1538"/>
                  </a:cubicBezTo>
                  <a:cubicBezTo>
                    <a:pt x="1739" y="955"/>
                    <a:pt x="2417" y="562"/>
                    <a:pt x="3179" y="443"/>
                  </a:cubicBezTo>
                  <a:cubicBezTo>
                    <a:pt x="3454" y="408"/>
                    <a:pt x="3421" y="0"/>
                    <a:pt x="3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7"/>
            <p:cNvSpPr/>
            <p:nvPr/>
          </p:nvSpPr>
          <p:spPr>
            <a:xfrm>
              <a:off x="11833600" y="2234325"/>
              <a:ext cx="84275" cy="11350"/>
            </a:xfrm>
            <a:custGeom>
              <a:avLst/>
              <a:gdLst/>
              <a:ahLst/>
              <a:cxnLst/>
              <a:rect l="l" t="t" r="r" b="b"/>
              <a:pathLst>
                <a:path w="3371" h="454" extrusionOk="0">
                  <a:moveTo>
                    <a:pt x="287" y="1"/>
                  </a:moveTo>
                  <a:cubicBezTo>
                    <a:pt x="1" y="1"/>
                    <a:pt x="37" y="453"/>
                    <a:pt x="322" y="453"/>
                  </a:cubicBezTo>
                  <a:lnTo>
                    <a:pt x="3085" y="441"/>
                  </a:lnTo>
                  <a:cubicBezTo>
                    <a:pt x="3370" y="441"/>
                    <a:pt x="3335" y="1"/>
                    <a:pt x="3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7"/>
            <p:cNvSpPr/>
            <p:nvPr/>
          </p:nvSpPr>
          <p:spPr>
            <a:xfrm>
              <a:off x="11939825" y="2149650"/>
              <a:ext cx="99775" cy="157900"/>
            </a:xfrm>
            <a:custGeom>
              <a:avLst/>
              <a:gdLst/>
              <a:ahLst/>
              <a:cxnLst/>
              <a:rect l="l" t="t" r="r" b="b"/>
              <a:pathLst>
                <a:path w="3991" h="6316" extrusionOk="0">
                  <a:moveTo>
                    <a:pt x="2816" y="2166"/>
                  </a:moveTo>
                  <a:cubicBezTo>
                    <a:pt x="2997" y="2166"/>
                    <a:pt x="3168" y="2250"/>
                    <a:pt x="3312" y="2459"/>
                  </a:cubicBezTo>
                  <a:cubicBezTo>
                    <a:pt x="3777" y="3114"/>
                    <a:pt x="3396" y="4114"/>
                    <a:pt x="2943" y="4662"/>
                  </a:cubicBezTo>
                  <a:cubicBezTo>
                    <a:pt x="2459" y="5257"/>
                    <a:pt x="1735" y="5587"/>
                    <a:pt x="982" y="5587"/>
                  </a:cubicBezTo>
                  <a:cubicBezTo>
                    <a:pt x="847" y="5587"/>
                    <a:pt x="710" y="5577"/>
                    <a:pt x="574" y="5555"/>
                  </a:cubicBezTo>
                  <a:cubicBezTo>
                    <a:pt x="633" y="5269"/>
                    <a:pt x="693" y="4971"/>
                    <a:pt x="753" y="4674"/>
                  </a:cubicBezTo>
                  <a:cubicBezTo>
                    <a:pt x="883" y="4245"/>
                    <a:pt x="1074" y="3828"/>
                    <a:pt x="1312" y="3435"/>
                  </a:cubicBezTo>
                  <a:cubicBezTo>
                    <a:pt x="1548" y="3036"/>
                    <a:pt x="2234" y="2166"/>
                    <a:pt x="2816" y="2166"/>
                  </a:cubicBezTo>
                  <a:close/>
                  <a:moveTo>
                    <a:pt x="1380" y="1"/>
                  </a:moveTo>
                  <a:cubicBezTo>
                    <a:pt x="1284" y="1"/>
                    <a:pt x="1190" y="55"/>
                    <a:pt x="1169" y="173"/>
                  </a:cubicBezTo>
                  <a:cubicBezTo>
                    <a:pt x="907" y="1638"/>
                    <a:pt x="622" y="3102"/>
                    <a:pt x="324" y="4555"/>
                  </a:cubicBezTo>
                  <a:cubicBezTo>
                    <a:pt x="169" y="5043"/>
                    <a:pt x="62" y="5555"/>
                    <a:pt x="14" y="6055"/>
                  </a:cubicBezTo>
                  <a:cubicBezTo>
                    <a:pt x="1" y="6218"/>
                    <a:pt x="127" y="6315"/>
                    <a:pt x="249" y="6315"/>
                  </a:cubicBezTo>
                  <a:cubicBezTo>
                    <a:pt x="340" y="6315"/>
                    <a:pt x="429" y="6261"/>
                    <a:pt x="455" y="6138"/>
                  </a:cubicBezTo>
                  <a:cubicBezTo>
                    <a:pt x="467" y="6091"/>
                    <a:pt x="479" y="6043"/>
                    <a:pt x="479" y="5995"/>
                  </a:cubicBezTo>
                  <a:cubicBezTo>
                    <a:pt x="632" y="6019"/>
                    <a:pt x="786" y="6031"/>
                    <a:pt x="938" y="6031"/>
                  </a:cubicBezTo>
                  <a:cubicBezTo>
                    <a:pt x="2453" y="6031"/>
                    <a:pt x="3857" y="4884"/>
                    <a:pt x="3943" y="3304"/>
                  </a:cubicBezTo>
                  <a:cubicBezTo>
                    <a:pt x="3991" y="2650"/>
                    <a:pt x="3705" y="1876"/>
                    <a:pt x="2979" y="1757"/>
                  </a:cubicBezTo>
                  <a:cubicBezTo>
                    <a:pt x="2919" y="1748"/>
                    <a:pt x="2859" y="1743"/>
                    <a:pt x="2800" y="1743"/>
                  </a:cubicBezTo>
                  <a:cubicBezTo>
                    <a:pt x="2091" y="1743"/>
                    <a:pt x="1483" y="2375"/>
                    <a:pt x="1098" y="2935"/>
                  </a:cubicBezTo>
                  <a:cubicBezTo>
                    <a:pt x="1276" y="2042"/>
                    <a:pt x="1443" y="1149"/>
                    <a:pt x="1610" y="256"/>
                  </a:cubicBezTo>
                  <a:cubicBezTo>
                    <a:pt x="1637" y="94"/>
                    <a:pt x="1506" y="1"/>
                    <a:pt x="1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7"/>
            <p:cNvSpPr/>
            <p:nvPr/>
          </p:nvSpPr>
          <p:spPr>
            <a:xfrm>
              <a:off x="12098800" y="2157850"/>
              <a:ext cx="126150" cy="123200"/>
            </a:xfrm>
            <a:custGeom>
              <a:avLst/>
              <a:gdLst/>
              <a:ahLst/>
              <a:cxnLst/>
              <a:rect l="l" t="t" r="r" b="b"/>
              <a:pathLst>
                <a:path w="5046" h="4928" extrusionOk="0">
                  <a:moveTo>
                    <a:pt x="2844" y="0"/>
                  </a:moveTo>
                  <a:cubicBezTo>
                    <a:pt x="2726" y="0"/>
                    <a:pt x="2602" y="85"/>
                    <a:pt x="2609" y="238"/>
                  </a:cubicBezTo>
                  <a:cubicBezTo>
                    <a:pt x="2621" y="1024"/>
                    <a:pt x="2621" y="1822"/>
                    <a:pt x="2585" y="2607"/>
                  </a:cubicBezTo>
                  <a:cubicBezTo>
                    <a:pt x="1811" y="2667"/>
                    <a:pt x="1037" y="2738"/>
                    <a:pt x="275" y="2822"/>
                  </a:cubicBezTo>
                  <a:cubicBezTo>
                    <a:pt x="1" y="2856"/>
                    <a:pt x="23" y="3264"/>
                    <a:pt x="279" y="3264"/>
                  </a:cubicBezTo>
                  <a:cubicBezTo>
                    <a:pt x="289" y="3264"/>
                    <a:pt x="300" y="3264"/>
                    <a:pt x="311" y="3262"/>
                  </a:cubicBezTo>
                  <a:cubicBezTo>
                    <a:pt x="1061" y="3179"/>
                    <a:pt x="1811" y="3107"/>
                    <a:pt x="2561" y="3060"/>
                  </a:cubicBezTo>
                  <a:lnTo>
                    <a:pt x="2561" y="3060"/>
                  </a:lnTo>
                  <a:cubicBezTo>
                    <a:pt x="2537" y="3596"/>
                    <a:pt x="2502" y="4131"/>
                    <a:pt x="2454" y="4667"/>
                  </a:cubicBezTo>
                  <a:cubicBezTo>
                    <a:pt x="2440" y="4830"/>
                    <a:pt x="2575" y="4928"/>
                    <a:pt x="2699" y="4928"/>
                  </a:cubicBezTo>
                  <a:cubicBezTo>
                    <a:pt x="2792" y="4928"/>
                    <a:pt x="2879" y="4873"/>
                    <a:pt x="2895" y="4751"/>
                  </a:cubicBezTo>
                  <a:cubicBezTo>
                    <a:pt x="2942" y="4179"/>
                    <a:pt x="2978" y="3608"/>
                    <a:pt x="3014" y="3036"/>
                  </a:cubicBezTo>
                  <a:cubicBezTo>
                    <a:pt x="3597" y="2988"/>
                    <a:pt x="4180" y="2965"/>
                    <a:pt x="4764" y="2941"/>
                  </a:cubicBezTo>
                  <a:cubicBezTo>
                    <a:pt x="5046" y="2929"/>
                    <a:pt x="5015" y="2500"/>
                    <a:pt x="4739" y="2500"/>
                  </a:cubicBezTo>
                  <a:cubicBezTo>
                    <a:pt x="4736" y="2500"/>
                    <a:pt x="4732" y="2500"/>
                    <a:pt x="4728" y="2500"/>
                  </a:cubicBezTo>
                  <a:cubicBezTo>
                    <a:pt x="4157" y="2512"/>
                    <a:pt x="3597" y="2548"/>
                    <a:pt x="3037" y="2584"/>
                  </a:cubicBezTo>
                  <a:cubicBezTo>
                    <a:pt x="3061" y="1786"/>
                    <a:pt x="3073" y="988"/>
                    <a:pt x="3049" y="202"/>
                  </a:cubicBezTo>
                  <a:cubicBezTo>
                    <a:pt x="3044" y="64"/>
                    <a:pt x="2946" y="0"/>
                    <a:pt x="2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7"/>
            <p:cNvSpPr/>
            <p:nvPr/>
          </p:nvSpPr>
          <p:spPr>
            <a:xfrm>
              <a:off x="12093475" y="2305775"/>
              <a:ext cx="131475" cy="13600"/>
            </a:xfrm>
            <a:custGeom>
              <a:avLst/>
              <a:gdLst/>
              <a:ahLst/>
              <a:cxnLst/>
              <a:rect l="l" t="t" r="r" b="b"/>
              <a:pathLst>
                <a:path w="5259" h="544" extrusionOk="0">
                  <a:moveTo>
                    <a:pt x="4952" y="0"/>
                  </a:moveTo>
                  <a:cubicBezTo>
                    <a:pt x="4949" y="0"/>
                    <a:pt x="4945" y="0"/>
                    <a:pt x="4941" y="0"/>
                  </a:cubicBezTo>
                  <a:cubicBezTo>
                    <a:pt x="3709" y="67"/>
                    <a:pt x="2470" y="103"/>
                    <a:pt x="1235" y="103"/>
                  </a:cubicBezTo>
                  <a:cubicBezTo>
                    <a:pt x="918" y="103"/>
                    <a:pt x="602" y="100"/>
                    <a:pt x="286" y="96"/>
                  </a:cubicBezTo>
                  <a:cubicBezTo>
                    <a:pt x="0" y="96"/>
                    <a:pt x="36" y="536"/>
                    <a:pt x="322" y="536"/>
                  </a:cubicBezTo>
                  <a:cubicBezTo>
                    <a:pt x="645" y="541"/>
                    <a:pt x="968" y="543"/>
                    <a:pt x="1292" y="543"/>
                  </a:cubicBezTo>
                  <a:cubicBezTo>
                    <a:pt x="2520" y="543"/>
                    <a:pt x="3752" y="509"/>
                    <a:pt x="4977" y="453"/>
                  </a:cubicBezTo>
                  <a:cubicBezTo>
                    <a:pt x="5259" y="429"/>
                    <a:pt x="5228" y="0"/>
                    <a:pt x="49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7"/>
            <p:cNvSpPr/>
            <p:nvPr/>
          </p:nvSpPr>
          <p:spPr>
            <a:xfrm>
              <a:off x="12280700" y="2082800"/>
              <a:ext cx="969150" cy="230725"/>
            </a:xfrm>
            <a:custGeom>
              <a:avLst/>
              <a:gdLst/>
              <a:ahLst/>
              <a:cxnLst/>
              <a:rect l="l" t="t" r="r" b="b"/>
              <a:pathLst>
                <a:path w="38766" h="9229" extrusionOk="0">
                  <a:moveTo>
                    <a:pt x="38525" y="1"/>
                  </a:moveTo>
                  <a:cubicBezTo>
                    <a:pt x="38518" y="1"/>
                    <a:pt x="38512" y="1"/>
                    <a:pt x="38505" y="2"/>
                  </a:cubicBezTo>
                  <a:cubicBezTo>
                    <a:pt x="34100" y="97"/>
                    <a:pt x="29694" y="216"/>
                    <a:pt x="25289" y="335"/>
                  </a:cubicBezTo>
                  <a:cubicBezTo>
                    <a:pt x="20884" y="442"/>
                    <a:pt x="16478" y="573"/>
                    <a:pt x="12073" y="704"/>
                  </a:cubicBezTo>
                  <a:cubicBezTo>
                    <a:pt x="9597" y="775"/>
                    <a:pt x="7120" y="847"/>
                    <a:pt x="4632" y="930"/>
                  </a:cubicBezTo>
                  <a:cubicBezTo>
                    <a:pt x="4536" y="930"/>
                    <a:pt x="4453" y="1014"/>
                    <a:pt x="4441" y="1109"/>
                  </a:cubicBezTo>
                  <a:cubicBezTo>
                    <a:pt x="3893" y="3478"/>
                    <a:pt x="3441" y="5859"/>
                    <a:pt x="3060" y="8253"/>
                  </a:cubicBezTo>
                  <a:cubicBezTo>
                    <a:pt x="2524" y="7062"/>
                    <a:pt x="2012" y="5848"/>
                    <a:pt x="1560" y="4609"/>
                  </a:cubicBezTo>
                  <a:cubicBezTo>
                    <a:pt x="1523" y="4510"/>
                    <a:pt x="1444" y="4469"/>
                    <a:pt x="1363" y="4469"/>
                  </a:cubicBezTo>
                  <a:cubicBezTo>
                    <a:pt x="1289" y="4469"/>
                    <a:pt x="1213" y="4504"/>
                    <a:pt x="1167" y="4562"/>
                  </a:cubicBezTo>
                  <a:cubicBezTo>
                    <a:pt x="1155" y="4562"/>
                    <a:pt x="1131" y="4562"/>
                    <a:pt x="1119" y="4574"/>
                  </a:cubicBezTo>
                  <a:cubicBezTo>
                    <a:pt x="1095" y="4562"/>
                    <a:pt x="1072" y="4556"/>
                    <a:pt x="1048" y="4556"/>
                  </a:cubicBezTo>
                  <a:cubicBezTo>
                    <a:pt x="1024" y="4556"/>
                    <a:pt x="1000" y="4562"/>
                    <a:pt x="976" y="4574"/>
                  </a:cubicBezTo>
                  <a:cubicBezTo>
                    <a:pt x="917" y="4597"/>
                    <a:pt x="869" y="4621"/>
                    <a:pt x="822" y="4645"/>
                  </a:cubicBezTo>
                  <a:cubicBezTo>
                    <a:pt x="572" y="4728"/>
                    <a:pt x="333" y="4871"/>
                    <a:pt x="119" y="5002"/>
                  </a:cubicBezTo>
                  <a:cubicBezTo>
                    <a:pt x="24" y="5062"/>
                    <a:pt x="0" y="5228"/>
                    <a:pt x="60" y="5312"/>
                  </a:cubicBezTo>
                  <a:cubicBezTo>
                    <a:pt x="110" y="5377"/>
                    <a:pt x="174" y="5407"/>
                    <a:pt x="241" y="5407"/>
                  </a:cubicBezTo>
                  <a:cubicBezTo>
                    <a:pt x="284" y="5407"/>
                    <a:pt x="327" y="5395"/>
                    <a:pt x="369" y="5371"/>
                  </a:cubicBezTo>
                  <a:cubicBezTo>
                    <a:pt x="441" y="5336"/>
                    <a:pt x="500" y="5300"/>
                    <a:pt x="572" y="5264"/>
                  </a:cubicBezTo>
                  <a:cubicBezTo>
                    <a:pt x="583" y="5252"/>
                    <a:pt x="595" y="5252"/>
                    <a:pt x="607" y="5240"/>
                  </a:cubicBezTo>
                  <a:cubicBezTo>
                    <a:pt x="607" y="5240"/>
                    <a:pt x="619" y="5228"/>
                    <a:pt x="631" y="5228"/>
                  </a:cubicBezTo>
                  <a:cubicBezTo>
                    <a:pt x="667" y="5205"/>
                    <a:pt x="703" y="5193"/>
                    <a:pt x="726" y="5181"/>
                  </a:cubicBezTo>
                  <a:cubicBezTo>
                    <a:pt x="798" y="5145"/>
                    <a:pt x="869" y="5109"/>
                    <a:pt x="929" y="5086"/>
                  </a:cubicBezTo>
                  <a:cubicBezTo>
                    <a:pt x="988" y="5062"/>
                    <a:pt x="1048" y="5038"/>
                    <a:pt x="1119" y="5014"/>
                  </a:cubicBezTo>
                  <a:lnTo>
                    <a:pt x="1143" y="5014"/>
                  </a:lnTo>
                  <a:cubicBezTo>
                    <a:pt x="1167" y="5014"/>
                    <a:pt x="1191" y="5002"/>
                    <a:pt x="1215" y="5002"/>
                  </a:cubicBezTo>
                  <a:lnTo>
                    <a:pt x="1226" y="5002"/>
                  </a:lnTo>
                  <a:cubicBezTo>
                    <a:pt x="1750" y="6383"/>
                    <a:pt x="2322" y="7753"/>
                    <a:pt x="2965" y="9086"/>
                  </a:cubicBezTo>
                  <a:cubicBezTo>
                    <a:pt x="3005" y="9179"/>
                    <a:pt x="3099" y="9229"/>
                    <a:pt x="3189" y="9229"/>
                  </a:cubicBezTo>
                  <a:cubicBezTo>
                    <a:pt x="3284" y="9229"/>
                    <a:pt x="3375" y="9173"/>
                    <a:pt x="3393" y="9050"/>
                  </a:cubicBezTo>
                  <a:cubicBezTo>
                    <a:pt x="3774" y="6467"/>
                    <a:pt x="4263" y="3907"/>
                    <a:pt x="4834" y="1371"/>
                  </a:cubicBezTo>
                  <a:cubicBezTo>
                    <a:pt x="9192" y="1228"/>
                    <a:pt x="13537" y="1097"/>
                    <a:pt x="17883" y="978"/>
                  </a:cubicBezTo>
                  <a:cubicBezTo>
                    <a:pt x="22289" y="859"/>
                    <a:pt x="26694" y="740"/>
                    <a:pt x="31099" y="621"/>
                  </a:cubicBezTo>
                  <a:cubicBezTo>
                    <a:pt x="33480" y="561"/>
                    <a:pt x="35874" y="502"/>
                    <a:pt x="38255" y="454"/>
                  </a:cubicBezTo>
                  <a:lnTo>
                    <a:pt x="38255" y="454"/>
                  </a:lnTo>
                  <a:cubicBezTo>
                    <a:pt x="38160" y="859"/>
                    <a:pt x="38029" y="1264"/>
                    <a:pt x="37838" y="1645"/>
                  </a:cubicBezTo>
                  <a:cubicBezTo>
                    <a:pt x="37751" y="1812"/>
                    <a:pt x="37897" y="1952"/>
                    <a:pt x="38043" y="1952"/>
                  </a:cubicBezTo>
                  <a:cubicBezTo>
                    <a:pt x="38116" y="1952"/>
                    <a:pt x="38188" y="1918"/>
                    <a:pt x="38231" y="1835"/>
                  </a:cubicBezTo>
                  <a:cubicBezTo>
                    <a:pt x="38481" y="1335"/>
                    <a:pt x="38660" y="811"/>
                    <a:pt x="38743" y="263"/>
                  </a:cubicBezTo>
                  <a:cubicBezTo>
                    <a:pt x="38766" y="116"/>
                    <a:pt x="38658" y="1"/>
                    <a:pt x="38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7"/>
            <p:cNvSpPr/>
            <p:nvPr/>
          </p:nvSpPr>
          <p:spPr>
            <a:xfrm>
              <a:off x="12432500" y="2147450"/>
              <a:ext cx="110450" cy="160175"/>
            </a:xfrm>
            <a:custGeom>
              <a:avLst/>
              <a:gdLst/>
              <a:ahLst/>
              <a:cxnLst/>
              <a:rect l="l" t="t" r="r" b="b"/>
              <a:pathLst>
                <a:path w="4418" h="6407" extrusionOk="0">
                  <a:moveTo>
                    <a:pt x="3241" y="3349"/>
                  </a:moveTo>
                  <a:cubicBezTo>
                    <a:pt x="3493" y="3349"/>
                    <a:pt x="3710" y="3475"/>
                    <a:pt x="3822" y="3821"/>
                  </a:cubicBezTo>
                  <a:cubicBezTo>
                    <a:pt x="4048" y="4512"/>
                    <a:pt x="3596" y="5286"/>
                    <a:pt x="3013" y="5643"/>
                  </a:cubicBezTo>
                  <a:cubicBezTo>
                    <a:pt x="2643" y="5857"/>
                    <a:pt x="2203" y="5917"/>
                    <a:pt x="1786" y="5940"/>
                  </a:cubicBezTo>
                  <a:cubicBezTo>
                    <a:pt x="1682" y="5944"/>
                    <a:pt x="1575" y="5948"/>
                    <a:pt x="1466" y="5948"/>
                  </a:cubicBezTo>
                  <a:cubicBezTo>
                    <a:pt x="1214" y="5948"/>
                    <a:pt x="956" y="5928"/>
                    <a:pt x="715" y="5845"/>
                  </a:cubicBezTo>
                  <a:cubicBezTo>
                    <a:pt x="977" y="5143"/>
                    <a:pt x="1405" y="4500"/>
                    <a:pt x="1965" y="4000"/>
                  </a:cubicBezTo>
                  <a:cubicBezTo>
                    <a:pt x="2253" y="3735"/>
                    <a:pt x="2801" y="3349"/>
                    <a:pt x="3241" y="3349"/>
                  </a:cubicBezTo>
                  <a:close/>
                  <a:moveTo>
                    <a:pt x="1889" y="1"/>
                  </a:moveTo>
                  <a:cubicBezTo>
                    <a:pt x="1794" y="1"/>
                    <a:pt x="1698" y="55"/>
                    <a:pt x="1667" y="178"/>
                  </a:cubicBezTo>
                  <a:cubicBezTo>
                    <a:pt x="1250" y="2023"/>
                    <a:pt x="786" y="3857"/>
                    <a:pt x="286" y="5690"/>
                  </a:cubicBezTo>
                  <a:cubicBezTo>
                    <a:pt x="119" y="5726"/>
                    <a:pt x="0" y="5952"/>
                    <a:pt x="179" y="6059"/>
                  </a:cubicBezTo>
                  <a:cubicBezTo>
                    <a:pt x="203" y="6071"/>
                    <a:pt x="215" y="6083"/>
                    <a:pt x="238" y="6095"/>
                  </a:cubicBezTo>
                  <a:cubicBezTo>
                    <a:pt x="274" y="6155"/>
                    <a:pt x="334" y="6190"/>
                    <a:pt x="417" y="6190"/>
                  </a:cubicBezTo>
                  <a:cubicBezTo>
                    <a:pt x="757" y="6345"/>
                    <a:pt x="1152" y="6407"/>
                    <a:pt x="1546" y="6407"/>
                  </a:cubicBezTo>
                  <a:cubicBezTo>
                    <a:pt x="1911" y="6407"/>
                    <a:pt x="2275" y="6354"/>
                    <a:pt x="2596" y="6274"/>
                  </a:cubicBezTo>
                  <a:cubicBezTo>
                    <a:pt x="3358" y="6095"/>
                    <a:pt x="3977" y="5536"/>
                    <a:pt x="4215" y="4797"/>
                  </a:cubicBezTo>
                  <a:cubicBezTo>
                    <a:pt x="4417" y="4202"/>
                    <a:pt x="4346" y="3392"/>
                    <a:pt x="3751" y="3035"/>
                  </a:cubicBezTo>
                  <a:cubicBezTo>
                    <a:pt x="3577" y="2934"/>
                    <a:pt x="3396" y="2891"/>
                    <a:pt x="3214" y="2891"/>
                  </a:cubicBezTo>
                  <a:cubicBezTo>
                    <a:pt x="2649" y="2891"/>
                    <a:pt x="2075" y="3306"/>
                    <a:pt x="1679" y="3666"/>
                  </a:cubicBezTo>
                  <a:cubicBezTo>
                    <a:pt x="1477" y="3845"/>
                    <a:pt x="1298" y="4035"/>
                    <a:pt x="1131" y="4250"/>
                  </a:cubicBezTo>
                  <a:cubicBezTo>
                    <a:pt x="1477" y="2916"/>
                    <a:pt x="1798" y="1595"/>
                    <a:pt x="2108" y="261"/>
                  </a:cubicBezTo>
                  <a:cubicBezTo>
                    <a:pt x="2142" y="98"/>
                    <a:pt x="2016" y="1"/>
                    <a:pt x="1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7"/>
            <p:cNvSpPr/>
            <p:nvPr/>
          </p:nvSpPr>
          <p:spPr>
            <a:xfrm>
              <a:off x="12567825" y="2135775"/>
              <a:ext cx="69875" cy="102775"/>
            </a:xfrm>
            <a:custGeom>
              <a:avLst/>
              <a:gdLst/>
              <a:ahLst/>
              <a:cxnLst/>
              <a:rect l="l" t="t" r="r" b="b"/>
              <a:pathLst>
                <a:path w="2795" h="4111" extrusionOk="0">
                  <a:moveTo>
                    <a:pt x="1501" y="1"/>
                  </a:moveTo>
                  <a:cubicBezTo>
                    <a:pt x="1028" y="1"/>
                    <a:pt x="539" y="310"/>
                    <a:pt x="183" y="597"/>
                  </a:cubicBezTo>
                  <a:cubicBezTo>
                    <a:pt x="0" y="742"/>
                    <a:pt x="129" y="1003"/>
                    <a:pt x="305" y="1003"/>
                  </a:cubicBezTo>
                  <a:cubicBezTo>
                    <a:pt x="346" y="1003"/>
                    <a:pt x="390" y="988"/>
                    <a:pt x="433" y="954"/>
                  </a:cubicBezTo>
                  <a:cubicBezTo>
                    <a:pt x="612" y="823"/>
                    <a:pt x="802" y="692"/>
                    <a:pt x="1005" y="597"/>
                  </a:cubicBezTo>
                  <a:cubicBezTo>
                    <a:pt x="1160" y="526"/>
                    <a:pt x="1338" y="442"/>
                    <a:pt x="1517" y="442"/>
                  </a:cubicBezTo>
                  <a:cubicBezTo>
                    <a:pt x="1957" y="466"/>
                    <a:pt x="1541" y="1216"/>
                    <a:pt x="1457" y="1407"/>
                  </a:cubicBezTo>
                  <a:cubicBezTo>
                    <a:pt x="1267" y="1824"/>
                    <a:pt x="1052" y="2216"/>
                    <a:pt x="814" y="2609"/>
                  </a:cubicBezTo>
                  <a:cubicBezTo>
                    <a:pt x="576" y="2990"/>
                    <a:pt x="326" y="3371"/>
                    <a:pt x="147" y="3788"/>
                  </a:cubicBezTo>
                  <a:cubicBezTo>
                    <a:pt x="90" y="3938"/>
                    <a:pt x="188" y="4110"/>
                    <a:pt x="357" y="4110"/>
                  </a:cubicBezTo>
                  <a:cubicBezTo>
                    <a:pt x="362" y="4110"/>
                    <a:pt x="368" y="4110"/>
                    <a:pt x="374" y="4110"/>
                  </a:cubicBezTo>
                  <a:cubicBezTo>
                    <a:pt x="752" y="4063"/>
                    <a:pt x="1134" y="4039"/>
                    <a:pt x="1518" y="4039"/>
                  </a:cubicBezTo>
                  <a:cubicBezTo>
                    <a:pt x="1822" y="4039"/>
                    <a:pt x="2128" y="4054"/>
                    <a:pt x="2433" y="4086"/>
                  </a:cubicBezTo>
                  <a:cubicBezTo>
                    <a:pt x="2441" y="4086"/>
                    <a:pt x="2449" y="4087"/>
                    <a:pt x="2456" y="4087"/>
                  </a:cubicBezTo>
                  <a:cubicBezTo>
                    <a:pt x="2723" y="4087"/>
                    <a:pt x="2795" y="3680"/>
                    <a:pt x="2517" y="3645"/>
                  </a:cubicBezTo>
                  <a:cubicBezTo>
                    <a:pt x="2170" y="3610"/>
                    <a:pt x="1819" y="3592"/>
                    <a:pt x="1469" y="3592"/>
                  </a:cubicBezTo>
                  <a:cubicBezTo>
                    <a:pt x="1218" y="3592"/>
                    <a:pt x="967" y="3601"/>
                    <a:pt x="719" y="3621"/>
                  </a:cubicBezTo>
                  <a:cubicBezTo>
                    <a:pt x="909" y="3252"/>
                    <a:pt x="1148" y="2907"/>
                    <a:pt x="1362" y="2550"/>
                  </a:cubicBezTo>
                  <a:cubicBezTo>
                    <a:pt x="1648" y="2062"/>
                    <a:pt x="1933" y="1550"/>
                    <a:pt x="2100" y="1002"/>
                  </a:cubicBezTo>
                  <a:cubicBezTo>
                    <a:pt x="2172" y="788"/>
                    <a:pt x="2195" y="526"/>
                    <a:pt x="2076" y="311"/>
                  </a:cubicBezTo>
                  <a:cubicBezTo>
                    <a:pt x="1969" y="121"/>
                    <a:pt x="1767" y="14"/>
                    <a:pt x="1552" y="2"/>
                  </a:cubicBezTo>
                  <a:cubicBezTo>
                    <a:pt x="1535" y="1"/>
                    <a:pt x="1518" y="1"/>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7"/>
            <p:cNvSpPr/>
            <p:nvPr/>
          </p:nvSpPr>
          <p:spPr>
            <a:xfrm>
              <a:off x="12702500" y="2234025"/>
              <a:ext cx="136825" cy="12675"/>
            </a:xfrm>
            <a:custGeom>
              <a:avLst/>
              <a:gdLst/>
              <a:ahLst/>
              <a:cxnLst/>
              <a:rect l="l" t="t" r="r" b="b"/>
              <a:pathLst>
                <a:path w="5473" h="507" extrusionOk="0">
                  <a:moveTo>
                    <a:pt x="274" y="1"/>
                  </a:moveTo>
                  <a:cubicBezTo>
                    <a:pt x="0" y="1"/>
                    <a:pt x="39" y="442"/>
                    <a:pt x="321" y="453"/>
                  </a:cubicBezTo>
                  <a:cubicBezTo>
                    <a:pt x="1264" y="488"/>
                    <a:pt x="2207" y="507"/>
                    <a:pt x="3153" y="507"/>
                  </a:cubicBezTo>
                  <a:cubicBezTo>
                    <a:pt x="3831" y="507"/>
                    <a:pt x="4509" y="497"/>
                    <a:pt x="5190" y="477"/>
                  </a:cubicBezTo>
                  <a:cubicBezTo>
                    <a:pt x="5472" y="465"/>
                    <a:pt x="5430" y="36"/>
                    <a:pt x="5154" y="36"/>
                  </a:cubicBezTo>
                  <a:cubicBezTo>
                    <a:pt x="5150" y="36"/>
                    <a:pt x="5147" y="36"/>
                    <a:pt x="5143" y="37"/>
                  </a:cubicBezTo>
                  <a:cubicBezTo>
                    <a:pt x="4472" y="51"/>
                    <a:pt x="3801" y="60"/>
                    <a:pt x="3131" y="60"/>
                  </a:cubicBezTo>
                  <a:cubicBezTo>
                    <a:pt x="2182" y="60"/>
                    <a:pt x="1234" y="43"/>
                    <a:pt x="285" y="1"/>
                  </a:cubicBezTo>
                  <a:cubicBezTo>
                    <a:pt x="281" y="1"/>
                    <a:pt x="278"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7"/>
            <p:cNvSpPr/>
            <p:nvPr/>
          </p:nvSpPr>
          <p:spPr>
            <a:xfrm>
              <a:off x="12902800" y="2156800"/>
              <a:ext cx="105500" cy="149925"/>
            </a:xfrm>
            <a:custGeom>
              <a:avLst/>
              <a:gdLst/>
              <a:ahLst/>
              <a:cxnLst/>
              <a:rect l="l" t="t" r="r" b="b"/>
              <a:pathLst>
                <a:path w="4220" h="5997" extrusionOk="0">
                  <a:moveTo>
                    <a:pt x="2655" y="840"/>
                  </a:moveTo>
                  <a:cubicBezTo>
                    <a:pt x="2727" y="1768"/>
                    <a:pt x="2774" y="2685"/>
                    <a:pt x="2786" y="3614"/>
                  </a:cubicBezTo>
                  <a:cubicBezTo>
                    <a:pt x="2084" y="3614"/>
                    <a:pt x="1393" y="3566"/>
                    <a:pt x="691" y="3459"/>
                  </a:cubicBezTo>
                  <a:cubicBezTo>
                    <a:pt x="1393" y="2626"/>
                    <a:pt x="2024" y="1733"/>
                    <a:pt x="2655" y="840"/>
                  </a:cubicBezTo>
                  <a:close/>
                  <a:moveTo>
                    <a:pt x="2832" y="1"/>
                  </a:moveTo>
                  <a:cubicBezTo>
                    <a:pt x="2743" y="1"/>
                    <a:pt x="2653" y="48"/>
                    <a:pt x="2620" y="137"/>
                  </a:cubicBezTo>
                  <a:cubicBezTo>
                    <a:pt x="2608" y="149"/>
                    <a:pt x="2596" y="149"/>
                    <a:pt x="2584" y="161"/>
                  </a:cubicBezTo>
                  <a:cubicBezTo>
                    <a:pt x="1798" y="1292"/>
                    <a:pt x="1012" y="2435"/>
                    <a:pt x="107" y="3471"/>
                  </a:cubicBezTo>
                  <a:cubicBezTo>
                    <a:pt x="0" y="3602"/>
                    <a:pt x="72" y="3804"/>
                    <a:pt x="238" y="3840"/>
                  </a:cubicBezTo>
                  <a:cubicBezTo>
                    <a:pt x="1030" y="3974"/>
                    <a:pt x="1822" y="4055"/>
                    <a:pt x="2624" y="4055"/>
                  </a:cubicBezTo>
                  <a:cubicBezTo>
                    <a:pt x="2678" y="4055"/>
                    <a:pt x="2732" y="4055"/>
                    <a:pt x="2786" y="4054"/>
                  </a:cubicBezTo>
                  <a:lnTo>
                    <a:pt x="2786" y="4054"/>
                  </a:lnTo>
                  <a:cubicBezTo>
                    <a:pt x="2786" y="4638"/>
                    <a:pt x="2786" y="5221"/>
                    <a:pt x="2762" y="5805"/>
                  </a:cubicBezTo>
                  <a:cubicBezTo>
                    <a:pt x="2757" y="5936"/>
                    <a:pt x="2847" y="5997"/>
                    <a:pt x="2947" y="5997"/>
                  </a:cubicBezTo>
                  <a:cubicBezTo>
                    <a:pt x="3064" y="5997"/>
                    <a:pt x="3196" y="5912"/>
                    <a:pt x="3203" y="5757"/>
                  </a:cubicBezTo>
                  <a:cubicBezTo>
                    <a:pt x="3227" y="5185"/>
                    <a:pt x="3227" y="4626"/>
                    <a:pt x="3227" y="4054"/>
                  </a:cubicBezTo>
                  <a:cubicBezTo>
                    <a:pt x="3465" y="4042"/>
                    <a:pt x="3703" y="4031"/>
                    <a:pt x="3941" y="4007"/>
                  </a:cubicBezTo>
                  <a:cubicBezTo>
                    <a:pt x="4219" y="3984"/>
                    <a:pt x="4182" y="3565"/>
                    <a:pt x="3916" y="3565"/>
                  </a:cubicBezTo>
                  <a:cubicBezTo>
                    <a:pt x="3908" y="3565"/>
                    <a:pt x="3901" y="3566"/>
                    <a:pt x="3893" y="3566"/>
                  </a:cubicBezTo>
                  <a:cubicBezTo>
                    <a:pt x="3679" y="3590"/>
                    <a:pt x="3453" y="3602"/>
                    <a:pt x="3227" y="3602"/>
                  </a:cubicBezTo>
                  <a:cubicBezTo>
                    <a:pt x="3215" y="2471"/>
                    <a:pt x="3155" y="1328"/>
                    <a:pt x="3048" y="197"/>
                  </a:cubicBezTo>
                  <a:cubicBezTo>
                    <a:pt x="3035" y="63"/>
                    <a:pt x="2934" y="1"/>
                    <a:pt x="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7"/>
            <p:cNvSpPr/>
            <p:nvPr/>
          </p:nvSpPr>
          <p:spPr>
            <a:xfrm>
              <a:off x="13022150" y="2199675"/>
              <a:ext cx="115075" cy="109050"/>
            </a:xfrm>
            <a:custGeom>
              <a:avLst/>
              <a:gdLst/>
              <a:ahLst/>
              <a:cxnLst/>
              <a:rect l="l" t="t" r="r" b="b"/>
              <a:pathLst>
                <a:path w="4603" h="4362" extrusionOk="0">
                  <a:moveTo>
                    <a:pt x="2496" y="428"/>
                  </a:moveTo>
                  <a:cubicBezTo>
                    <a:pt x="2695" y="428"/>
                    <a:pt x="2875" y="509"/>
                    <a:pt x="3001" y="720"/>
                  </a:cubicBezTo>
                  <a:cubicBezTo>
                    <a:pt x="3049" y="780"/>
                    <a:pt x="3096" y="803"/>
                    <a:pt x="3144" y="815"/>
                  </a:cubicBezTo>
                  <a:cubicBezTo>
                    <a:pt x="2775" y="1708"/>
                    <a:pt x="2310" y="2625"/>
                    <a:pt x="1477" y="3161"/>
                  </a:cubicBezTo>
                  <a:cubicBezTo>
                    <a:pt x="1332" y="3263"/>
                    <a:pt x="1102" y="3408"/>
                    <a:pt x="895" y="3408"/>
                  </a:cubicBezTo>
                  <a:cubicBezTo>
                    <a:pt x="813" y="3408"/>
                    <a:pt x="735" y="3385"/>
                    <a:pt x="667" y="3328"/>
                  </a:cubicBezTo>
                  <a:cubicBezTo>
                    <a:pt x="489" y="3161"/>
                    <a:pt x="513" y="2851"/>
                    <a:pt x="536" y="2625"/>
                  </a:cubicBezTo>
                  <a:cubicBezTo>
                    <a:pt x="608" y="2054"/>
                    <a:pt x="870" y="1518"/>
                    <a:pt x="1275" y="1089"/>
                  </a:cubicBezTo>
                  <a:cubicBezTo>
                    <a:pt x="1521" y="827"/>
                    <a:pt x="2055" y="428"/>
                    <a:pt x="2496" y="428"/>
                  </a:cubicBezTo>
                  <a:close/>
                  <a:moveTo>
                    <a:pt x="2529" y="1"/>
                  </a:moveTo>
                  <a:cubicBezTo>
                    <a:pt x="2125" y="1"/>
                    <a:pt x="1688" y="192"/>
                    <a:pt x="1370" y="422"/>
                  </a:cubicBezTo>
                  <a:cubicBezTo>
                    <a:pt x="774" y="851"/>
                    <a:pt x="346" y="1494"/>
                    <a:pt x="167" y="2196"/>
                  </a:cubicBezTo>
                  <a:cubicBezTo>
                    <a:pt x="12" y="2780"/>
                    <a:pt x="1" y="3768"/>
                    <a:pt x="798" y="3840"/>
                  </a:cubicBezTo>
                  <a:cubicBezTo>
                    <a:pt x="835" y="3844"/>
                    <a:pt x="871" y="3846"/>
                    <a:pt x="907" y="3846"/>
                  </a:cubicBezTo>
                  <a:cubicBezTo>
                    <a:pt x="1247" y="3846"/>
                    <a:pt x="1565" y="3652"/>
                    <a:pt x="1834" y="3459"/>
                  </a:cubicBezTo>
                  <a:cubicBezTo>
                    <a:pt x="2120" y="3256"/>
                    <a:pt x="2370" y="3006"/>
                    <a:pt x="2584" y="2732"/>
                  </a:cubicBezTo>
                  <a:cubicBezTo>
                    <a:pt x="2691" y="2589"/>
                    <a:pt x="2799" y="2446"/>
                    <a:pt x="2894" y="2292"/>
                  </a:cubicBezTo>
                  <a:lnTo>
                    <a:pt x="2894" y="2292"/>
                  </a:lnTo>
                  <a:cubicBezTo>
                    <a:pt x="2834" y="2661"/>
                    <a:pt x="2799" y="3018"/>
                    <a:pt x="2775" y="3387"/>
                  </a:cubicBezTo>
                  <a:cubicBezTo>
                    <a:pt x="2763" y="3768"/>
                    <a:pt x="2846" y="4173"/>
                    <a:pt x="3251" y="4316"/>
                  </a:cubicBezTo>
                  <a:cubicBezTo>
                    <a:pt x="3344" y="4348"/>
                    <a:pt x="3435" y="4362"/>
                    <a:pt x="3524" y="4362"/>
                  </a:cubicBezTo>
                  <a:cubicBezTo>
                    <a:pt x="3866" y="4362"/>
                    <a:pt x="4174" y="4150"/>
                    <a:pt x="4430" y="3923"/>
                  </a:cubicBezTo>
                  <a:cubicBezTo>
                    <a:pt x="4602" y="3770"/>
                    <a:pt x="4466" y="3501"/>
                    <a:pt x="4295" y="3501"/>
                  </a:cubicBezTo>
                  <a:cubicBezTo>
                    <a:pt x="4253" y="3501"/>
                    <a:pt x="4210" y="3517"/>
                    <a:pt x="4168" y="3554"/>
                  </a:cubicBezTo>
                  <a:cubicBezTo>
                    <a:pt x="4033" y="3680"/>
                    <a:pt x="3754" y="3929"/>
                    <a:pt x="3513" y="3929"/>
                  </a:cubicBezTo>
                  <a:cubicBezTo>
                    <a:pt x="3436" y="3929"/>
                    <a:pt x="3362" y="3903"/>
                    <a:pt x="3299" y="3840"/>
                  </a:cubicBezTo>
                  <a:cubicBezTo>
                    <a:pt x="3203" y="3732"/>
                    <a:pt x="3215" y="3542"/>
                    <a:pt x="3215" y="3399"/>
                  </a:cubicBezTo>
                  <a:cubicBezTo>
                    <a:pt x="3227" y="3208"/>
                    <a:pt x="3251" y="3006"/>
                    <a:pt x="3275" y="2804"/>
                  </a:cubicBezTo>
                  <a:cubicBezTo>
                    <a:pt x="3358" y="2006"/>
                    <a:pt x="3537" y="1220"/>
                    <a:pt x="3775" y="458"/>
                  </a:cubicBezTo>
                  <a:cubicBezTo>
                    <a:pt x="3820" y="308"/>
                    <a:pt x="3677" y="201"/>
                    <a:pt x="3540" y="201"/>
                  </a:cubicBezTo>
                  <a:cubicBezTo>
                    <a:pt x="3460" y="201"/>
                    <a:pt x="3382" y="239"/>
                    <a:pt x="3346" y="327"/>
                  </a:cubicBezTo>
                  <a:cubicBezTo>
                    <a:pt x="3346" y="351"/>
                    <a:pt x="3334" y="375"/>
                    <a:pt x="3322" y="399"/>
                  </a:cubicBezTo>
                  <a:cubicBezTo>
                    <a:pt x="3122" y="111"/>
                    <a:pt x="2835" y="1"/>
                    <a:pt x="2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7"/>
            <p:cNvSpPr/>
            <p:nvPr/>
          </p:nvSpPr>
          <p:spPr>
            <a:xfrm>
              <a:off x="13150150" y="2191700"/>
              <a:ext cx="78625" cy="113600"/>
            </a:xfrm>
            <a:custGeom>
              <a:avLst/>
              <a:gdLst/>
              <a:ahLst/>
              <a:cxnLst/>
              <a:rect l="l" t="t" r="r" b="b"/>
              <a:pathLst>
                <a:path w="3145" h="4544" extrusionOk="0">
                  <a:moveTo>
                    <a:pt x="2318" y="1"/>
                  </a:moveTo>
                  <a:cubicBezTo>
                    <a:pt x="2257" y="1"/>
                    <a:pt x="2191" y="9"/>
                    <a:pt x="2120" y="27"/>
                  </a:cubicBezTo>
                  <a:cubicBezTo>
                    <a:pt x="1798" y="98"/>
                    <a:pt x="1524" y="337"/>
                    <a:pt x="1298" y="563"/>
                  </a:cubicBezTo>
                  <a:cubicBezTo>
                    <a:pt x="1048" y="789"/>
                    <a:pt x="834" y="1051"/>
                    <a:pt x="655" y="1337"/>
                  </a:cubicBezTo>
                  <a:cubicBezTo>
                    <a:pt x="310" y="1896"/>
                    <a:pt x="84" y="2527"/>
                    <a:pt x="36" y="3182"/>
                  </a:cubicBezTo>
                  <a:cubicBezTo>
                    <a:pt x="0" y="3754"/>
                    <a:pt x="143" y="4492"/>
                    <a:pt x="834" y="4540"/>
                  </a:cubicBezTo>
                  <a:cubicBezTo>
                    <a:pt x="865" y="4542"/>
                    <a:pt x="897" y="4543"/>
                    <a:pt x="928" y="4543"/>
                  </a:cubicBezTo>
                  <a:cubicBezTo>
                    <a:pt x="1642" y="4543"/>
                    <a:pt x="2300" y="3907"/>
                    <a:pt x="2620" y="3337"/>
                  </a:cubicBezTo>
                  <a:cubicBezTo>
                    <a:pt x="2715" y="3170"/>
                    <a:pt x="2571" y="3029"/>
                    <a:pt x="2422" y="3029"/>
                  </a:cubicBezTo>
                  <a:cubicBezTo>
                    <a:pt x="2349" y="3029"/>
                    <a:pt x="2274" y="3064"/>
                    <a:pt x="2227" y="3146"/>
                  </a:cubicBezTo>
                  <a:cubicBezTo>
                    <a:pt x="2072" y="3420"/>
                    <a:pt x="1858" y="3647"/>
                    <a:pt x="1596" y="3825"/>
                  </a:cubicBezTo>
                  <a:cubicBezTo>
                    <a:pt x="1423" y="3943"/>
                    <a:pt x="1153" y="4103"/>
                    <a:pt x="913" y="4103"/>
                  </a:cubicBezTo>
                  <a:cubicBezTo>
                    <a:pt x="839" y="4103"/>
                    <a:pt x="767" y="4088"/>
                    <a:pt x="703" y="4051"/>
                  </a:cubicBezTo>
                  <a:cubicBezTo>
                    <a:pt x="488" y="3920"/>
                    <a:pt x="465" y="3575"/>
                    <a:pt x="465" y="3349"/>
                  </a:cubicBezTo>
                  <a:cubicBezTo>
                    <a:pt x="477" y="3039"/>
                    <a:pt x="536" y="2718"/>
                    <a:pt x="631" y="2420"/>
                  </a:cubicBezTo>
                  <a:cubicBezTo>
                    <a:pt x="822" y="1837"/>
                    <a:pt x="1167" y="1289"/>
                    <a:pt x="1608" y="872"/>
                  </a:cubicBezTo>
                  <a:cubicBezTo>
                    <a:pt x="1747" y="743"/>
                    <a:pt x="2052" y="440"/>
                    <a:pt x="2287" y="440"/>
                  </a:cubicBezTo>
                  <a:cubicBezTo>
                    <a:pt x="2334" y="440"/>
                    <a:pt x="2378" y="452"/>
                    <a:pt x="2417" y="479"/>
                  </a:cubicBezTo>
                  <a:cubicBezTo>
                    <a:pt x="2536" y="563"/>
                    <a:pt x="2572" y="741"/>
                    <a:pt x="2608" y="872"/>
                  </a:cubicBezTo>
                  <a:cubicBezTo>
                    <a:pt x="2655" y="1063"/>
                    <a:pt x="2679" y="1265"/>
                    <a:pt x="2691" y="1456"/>
                  </a:cubicBezTo>
                  <a:cubicBezTo>
                    <a:pt x="2702" y="1590"/>
                    <a:pt x="2805" y="1653"/>
                    <a:pt x="2909" y="1653"/>
                  </a:cubicBezTo>
                  <a:cubicBezTo>
                    <a:pt x="3026" y="1653"/>
                    <a:pt x="3144" y="1572"/>
                    <a:pt x="3132" y="1420"/>
                  </a:cubicBezTo>
                  <a:cubicBezTo>
                    <a:pt x="3099" y="899"/>
                    <a:pt x="2957" y="1"/>
                    <a:pt x="2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37"/>
          <p:cNvGrpSpPr/>
          <p:nvPr/>
        </p:nvGrpSpPr>
        <p:grpSpPr>
          <a:xfrm>
            <a:off x="7210519" y="3479506"/>
            <a:ext cx="809675" cy="959000"/>
            <a:chOff x="7210519" y="3479506"/>
            <a:chExt cx="809675" cy="959000"/>
          </a:xfrm>
        </p:grpSpPr>
        <p:sp>
          <p:nvSpPr>
            <p:cNvPr id="1478" name="Google Shape;1478;p37"/>
            <p:cNvSpPr/>
            <p:nvPr/>
          </p:nvSpPr>
          <p:spPr>
            <a:xfrm rot="5400000">
              <a:off x="7214844" y="3719856"/>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7"/>
            <p:cNvSpPr/>
            <p:nvPr/>
          </p:nvSpPr>
          <p:spPr>
            <a:xfrm rot="5400000">
              <a:off x="7805281" y="3492019"/>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0" name="Google Shape;1480;p37"/>
            <p:cNvGrpSpPr/>
            <p:nvPr/>
          </p:nvGrpSpPr>
          <p:grpSpPr>
            <a:xfrm>
              <a:off x="7404244" y="4175631"/>
              <a:ext cx="233550" cy="262875"/>
              <a:chOff x="3332019" y="5513256"/>
              <a:chExt cx="233550" cy="262875"/>
            </a:xfrm>
          </p:grpSpPr>
          <p:sp>
            <p:nvSpPr>
              <p:cNvPr id="1481" name="Google Shape;1481;p37"/>
              <p:cNvSpPr/>
              <p:nvPr/>
            </p:nvSpPr>
            <p:spPr>
              <a:xfrm rot="5400000">
                <a:off x="3496631" y="5634569"/>
                <a:ext cx="73850" cy="64025"/>
              </a:xfrm>
              <a:custGeom>
                <a:avLst/>
                <a:gdLst/>
                <a:ahLst/>
                <a:cxnLst/>
                <a:rect l="l" t="t" r="r" b="b"/>
                <a:pathLst>
                  <a:path w="2954" h="2561" extrusionOk="0">
                    <a:moveTo>
                      <a:pt x="1615" y="429"/>
                    </a:moveTo>
                    <a:cubicBezTo>
                      <a:pt x="1795" y="429"/>
                      <a:pt x="1984" y="489"/>
                      <a:pt x="2167" y="632"/>
                    </a:cubicBezTo>
                    <a:cubicBezTo>
                      <a:pt x="2777" y="1105"/>
                      <a:pt x="2172" y="2106"/>
                      <a:pt x="1497" y="2106"/>
                    </a:cubicBezTo>
                    <a:cubicBezTo>
                      <a:pt x="1407" y="2106"/>
                      <a:pt x="1316" y="2088"/>
                      <a:pt x="1227" y="2049"/>
                    </a:cubicBezTo>
                    <a:cubicBezTo>
                      <a:pt x="249" y="1565"/>
                      <a:pt x="837" y="429"/>
                      <a:pt x="1615" y="429"/>
                    </a:cubicBezTo>
                    <a:close/>
                    <a:moveTo>
                      <a:pt x="1604" y="0"/>
                    </a:moveTo>
                    <a:cubicBezTo>
                      <a:pt x="1146" y="0"/>
                      <a:pt x="700" y="226"/>
                      <a:pt x="429" y="632"/>
                    </a:cubicBezTo>
                    <a:cubicBezTo>
                      <a:pt x="0" y="1287"/>
                      <a:pt x="334" y="2108"/>
                      <a:pt x="1000" y="2442"/>
                    </a:cubicBezTo>
                    <a:cubicBezTo>
                      <a:pt x="1181" y="2522"/>
                      <a:pt x="1362" y="2560"/>
                      <a:pt x="1535" y="2560"/>
                    </a:cubicBezTo>
                    <a:cubicBezTo>
                      <a:pt x="1977" y="2560"/>
                      <a:pt x="2375" y="2313"/>
                      <a:pt x="2632" y="1894"/>
                    </a:cubicBezTo>
                    <a:cubicBezTo>
                      <a:pt x="2953" y="1370"/>
                      <a:pt x="2929" y="596"/>
                      <a:pt x="2382" y="239"/>
                    </a:cubicBezTo>
                    <a:cubicBezTo>
                      <a:pt x="2140" y="77"/>
                      <a:pt x="1870" y="0"/>
                      <a:pt x="1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7"/>
              <p:cNvSpPr/>
              <p:nvPr/>
            </p:nvSpPr>
            <p:spPr>
              <a:xfrm rot="5400000">
                <a:off x="3409456" y="5717569"/>
                <a:ext cx="64325" cy="52800"/>
              </a:xfrm>
              <a:custGeom>
                <a:avLst/>
                <a:gdLst/>
                <a:ahLst/>
                <a:cxnLst/>
                <a:rect l="l" t="t" r="r" b="b"/>
                <a:pathLst>
                  <a:path w="2573" h="2112" extrusionOk="0">
                    <a:moveTo>
                      <a:pt x="1416" y="443"/>
                    </a:moveTo>
                    <a:cubicBezTo>
                      <a:pt x="1553" y="443"/>
                      <a:pt x="1686" y="478"/>
                      <a:pt x="1798" y="564"/>
                    </a:cubicBezTo>
                    <a:cubicBezTo>
                      <a:pt x="2084" y="802"/>
                      <a:pt x="1989" y="1231"/>
                      <a:pt x="1763" y="1457"/>
                    </a:cubicBezTo>
                    <a:cubicBezTo>
                      <a:pt x="1622" y="1589"/>
                      <a:pt x="1420" y="1666"/>
                      <a:pt x="1224" y="1666"/>
                    </a:cubicBezTo>
                    <a:cubicBezTo>
                      <a:pt x="1121" y="1666"/>
                      <a:pt x="1019" y="1645"/>
                      <a:pt x="929" y="1600"/>
                    </a:cubicBezTo>
                    <a:cubicBezTo>
                      <a:pt x="477" y="1385"/>
                      <a:pt x="560" y="802"/>
                      <a:pt x="929" y="576"/>
                    </a:cubicBezTo>
                    <a:cubicBezTo>
                      <a:pt x="1074" y="497"/>
                      <a:pt x="1247" y="443"/>
                      <a:pt x="1416" y="443"/>
                    </a:cubicBezTo>
                    <a:close/>
                    <a:moveTo>
                      <a:pt x="1429" y="1"/>
                    </a:moveTo>
                    <a:cubicBezTo>
                      <a:pt x="1175" y="1"/>
                      <a:pt x="914" y="72"/>
                      <a:pt x="703" y="183"/>
                    </a:cubicBezTo>
                    <a:cubicBezTo>
                      <a:pt x="108" y="552"/>
                      <a:pt x="0" y="1254"/>
                      <a:pt x="453" y="1790"/>
                    </a:cubicBezTo>
                    <a:cubicBezTo>
                      <a:pt x="637" y="2018"/>
                      <a:pt x="911" y="2112"/>
                      <a:pt x="1192" y="2112"/>
                    </a:cubicBezTo>
                    <a:cubicBezTo>
                      <a:pt x="1454" y="2112"/>
                      <a:pt x="1722" y="2030"/>
                      <a:pt x="1929" y="1897"/>
                    </a:cubicBezTo>
                    <a:cubicBezTo>
                      <a:pt x="2429" y="1576"/>
                      <a:pt x="2572" y="897"/>
                      <a:pt x="2239" y="397"/>
                    </a:cubicBezTo>
                    <a:cubicBezTo>
                      <a:pt x="2053" y="112"/>
                      <a:pt x="1746" y="1"/>
                      <a:pt x="14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7"/>
              <p:cNvSpPr/>
              <p:nvPr/>
            </p:nvSpPr>
            <p:spPr>
              <a:xfrm rot="5400000">
                <a:off x="3328594" y="5516681"/>
                <a:ext cx="68200" cy="61350"/>
              </a:xfrm>
              <a:custGeom>
                <a:avLst/>
                <a:gdLst/>
                <a:ahLst/>
                <a:cxnLst/>
                <a:rect l="l" t="t" r="r" b="b"/>
                <a:pathLst>
                  <a:path w="2728" h="2454" extrusionOk="0">
                    <a:moveTo>
                      <a:pt x="1430" y="451"/>
                    </a:moveTo>
                    <a:cubicBezTo>
                      <a:pt x="1488" y="451"/>
                      <a:pt x="1548" y="457"/>
                      <a:pt x="1608" y="471"/>
                    </a:cubicBezTo>
                    <a:cubicBezTo>
                      <a:pt x="2430" y="697"/>
                      <a:pt x="2275" y="1912"/>
                      <a:pt x="1454" y="1995"/>
                    </a:cubicBezTo>
                    <a:cubicBezTo>
                      <a:pt x="1425" y="1998"/>
                      <a:pt x="1397" y="1999"/>
                      <a:pt x="1369" y="1999"/>
                    </a:cubicBezTo>
                    <a:cubicBezTo>
                      <a:pt x="908" y="1999"/>
                      <a:pt x="541" y="1634"/>
                      <a:pt x="620" y="1173"/>
                    </a:cubicBezTo>
                    <a:cubicBezTo>
                      <a:pt x="693" y="758"/>
                      <a:pt x="1029" y="451"/>
                      <a:pt x="1430" y="451"/>
                    </a:cubicBezTo>
                    <a:close/>
                    <a:moveTo>
                      <a:pt x="1441" y="0"/>
                    </a:moveTo>
                    <a:cubicBezTo>
                      <a:pt x="833" y="0"/>
                      <a:pt x="346" y="423"/>
                      <a:pt x="191" y="1042"/>
                    </a:cubicBezTo>
                    <a:cubicBezTo>
                      <a:pt x="1" y="1816"/>
                      <a:pt x="596" y="2364"/>
                      <a:pt x="1311" y="2447"/>
                    </a:cubicBezTo>
                    <a:cubicBezTo>
                      <a:pt x="1349" y="2452"/>
                      <a:pt x="1387" y="2454"/>
                      <a:pt x="1424" y="2454"/>
                    </a:cubicBezTo>
                    <a:cubicBezTo>
                      <a:pt x="2002" y="2454"/>
                      <a:pt x="2462" y="1948"/>
                      <a:pt x="2585" y="1412"/>
                    </a:cubicBezTo>
                    <a:cubicBezTo>
                      <a:pt x="2727" y="769"/>
                      <a:pt x="2346" y="209"/>
                      <a:pt x="1727" y="30"/>
                    </a:cubicBezTo>
                    <a:cubicBezTo>
                      <a:pt x="1630" y="10"/>
                      <a:pt x="1534" y="0"/>
                      <a:pt x="1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 name="Google Shape;1484;p37"/>
            <p:cNvGrpSpPr/>
            <p:nvPr/>
          </p:nvGrpSpPr>
          <p:grpSpPr>
            <a:xfrm>
              <a:off x="7637794" y="3844506"/>
              <a:ext cx="382400" cy="245575"/>
              <a:chOff x="2294431" y="5364581"/>
              <a:chExt cx="382400" cy="245575"/>
            </a:xfrm>
          </p:grpSpPr>
          <p:sp>
            <p:nvSpPr>
              <p:cNvPr id="1485" name="Google Shape;1485;p37"/>
              <p:cNvSpPr/>
              <p:nvPr/>
            </p:nvSpPr>
            <p:spPr>
              <a:xfrm rot="5400000">
                <a:off x="2381719" y="5397244"/>
                <a:ext cx="47350" cy="42125"/>
              </a:xfrm>
              <a:custGeom>
                <a:avLst/>
                <a:gdLst/>
                <a:ahLst/>
                <a:cxnLst/>
                <a:rect l="l" t="t" r="r" b="b"/>
                <a:pathLst>
                  <a:path w="1894" h="1685" extrusionOk="0">
                    <a:moveTo>
                      <a:pt x="1001" y="446"/>
                    </a:moveTo>
                    <a:cubicBezTo>
                      <a:pt x="1096" y="446"/>
                      <a:pt x="1191" y="470"/>
                      <a:pt x="1263" y="506"/>
                    </a:cubicBezTo>
                    <a:cubicBezTo>
                      <a:pt x="1370" y="577"/>
                      <a:pt x="1429" y="696"/>
                      <a:pt x="1441" y="863"/>
                    </a:cubicBezTo>
                    <a:cubicBezTo>
                      <a:pt x="1441" y="970"/>
                      <a:pt x="1417" y="1053"/>
                      <a:pt x="1358" y="1113"/>
                    </a:cubicBezTo>
                    <a:cubicBezTo>
                      <a:pt x="1282" y="1189"/>
                      <a:pt x="1141" y="1228"/>
                      <a:pt x="994" y="1228"/>
                    </a:cubicBezTo>
                    <a:cubicBezTo>
                      <a:pt x="750" y="1228"/>
                      <a:pt x="487" y="1121"/>
                      <a:pt x="465" y="899"/>
                    </a:cubicBezTo>
                    <a:cubicBezTo>
                      <a:pt x="465" y="791"/>
                      <a:pt x="489" y="696"/>
                      <a:pt x="560" y="625"/>
                    </a:cubicBezTo>
                    <a:cubicBezTo>
                      <a:pt x="655" y="518"/>
                      <a:pt x="822" y="446"/>
                      <a:pt x="1001" y="446"/>
                    </a:cubicBezTo>
                    <a:close/>
                    <a:moveTo>
                      <a:pt x="1004" y="1"/>
                    </a:moveTo>
                    <a:cubicBezTo>
                      <a:pt x="713" y="1"/>
                      <a:pt x="414" y="113"/>
                      <a:pt x="227" y="315"/>
                    </a:cubicBezTo>
                    <a:cubicBezTo>
                      <a:pt x="72" y="494"/>
                      <a:pt x="1" y="696"/>
                      <a:pt x="24" y="934"/>
                    </a:cubicBezTo>
                    <a:cubicBezTo>
                      <a:pt x="72" y="1422"/>
                      <a:pt x="548" y="1684"/>
                      <a:pt x="989" y="1684"/>
                    </a:cubicBezTo>
                    <a:cubicBezTo>
                      <a:pt x="1263" y="1684"/>
                      <a:pt x="1513" y="1589"/>
                      <a:pt x="1679" y="1422"/>
                    </a:cubicBezTo>
                    <a:cubicBezTo>
                      <a:pt x="1822" y="1280"/>
                      <a:pt x="1894" y="1077"/>
                      <a:pt x="1894" y="851"/>
                    </a:cubicBezTo>
                    <a:cubicBezTo>
                      <a:pt x="1882" y="530"/>
                      <a:pt x="1739" y="268"/>
                      <a:pt x="1489" y="125"/>
                    </a:cubicBezTo>
                    <a:cubicBezTo>
                      <a:pt x="1347" y="40"/>
                      <a:pt x="1177" y="1"/>
                      <a:pt x="1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7"/>
              <p:cNvSpPr/>
              <p:nvPr/>
            </p:nvSpPr>
            <p:spPr>
              <a:xfrm rot="5400000">
                <a:off x="2478694" y="5367844"/>
                <a:ext cx="71750" cy="65225"/>
              </a:xfrm>
              <a:custGeom>
                <a:avLst/>
                <a:gdLst/>
                <a:ahLst/>
                <a:cxnLst/>
                <a:rect l="l" t="t" r="r" b="b"/>
                <a:pathLst>
                  <a:path w="2870" h="2609" extrusionOk="0">
                    <a:moveTo>
                      <a:pt x="1548" y="453"/>
                    </a:moveTo>
                    <a:cubicBezTo>
                      <a:pt x="1869" y="501"/>
                      <a:pt x="2119" y="667"/>
                      <a:pt x="2262" y="941"/>
                    </a:cubicBezTo>
                    <a:cubicBezTo>
                      <a:pt x="2381" y="1144"/>
                      <a:pt x="2405" y="1382"/>
                      <a:pt x="2334" y="1596"/>
                    </a:cubicBezTo>
                    <a:cubicBezTo>
                      <a:pt x="2250" y="1810"/>
                      <a:pt x="2084" y="1977"/>
                      <a:pt x="1834" y="2084"/>
                    </a:cubicBezTo>
                    <a:cubicBezTo>
                      <a:pt x="1715" y="2132"/>
                      <a:pt x="1584" y="2168"/>
                      <a:pt x="1453" y="2168"/>
                    </a:cubicBezTo>
                    <a:cubicBezTo>
                      <a:pt x="1048" y="2156"/>
                      <a:pt x="679" y="1918"/>
                      <a:pt x="560" y="1560"/>
                    </a:cubicBezTo>
                    <a:cubicBezTo>
                      <a:pt x="476" y="1322"/>
                      <a:pt x="512" y="1084"/>
                      <a:pt x="655" y="870"/>
                    </a:cubicBezTo>
                    <a:cubicBezTo>
                      <a:pt x="834" y="608"/>
                      <a:pt x="1143" y="453"/>
                      <a:pt x="1441" y="453"/>
                    </a:cubicBezTo>
                    <a:close/>
                    <a:moveTo>
                      <a:pt x="1432" y="0"/>
                    </a:moveTo>
                    <a:cubicBezTo>
                      <a:pt x="981" y="0"/>
                      <a:pt x="549" y="239"/>
                      <a:pt x="286" y="608"/>
                    </a:cubicBezTo>
                    <a:cubicBezTo>
                      <a:pt x="60" y="941"/>
                      <a:pt x="0" y="1346"/>
                      <a:pt x="131" y="1715"/>
                    </a:cubicBezTo>
                    <a:cubicBezTo>
                      <a:pt x="322" y="2251"/>
                      <a:pt x="857" y="2608"/>
                      <a:pt x="1453" y="2608"/>
                    </a:cubicBezTo>
                    <a:cubicBezTo>
                      <a:pt x="1643" y="2608"/>
                      <a:pt x="1834" y="2572"/>
                      <a:pt x="2012" y="2501"/>
                    </a:cubicBezTo>
                    <a:cubicBezTo>
                      <a:pt x="2477" y="2299"/>
                      <a:pt x="2667" y="1977"/>
                      <a:pt x="2750" y="1739"/>
                    </a:cubicBezTo>
                    <a:cubicBezTo>
                      <a:pt x="2869" y="1418"/>
                      <a:pt x="2834" y="1048"/>
                      <a:pt x="2667" y="727"/>
                    </a:cubicBezTo>
                    <a:cubicBezTo>
                      <a:pt x="2453" y="334"/>
                      <a:pt x="2072" y="72"/>
                      <a:pt x="1607" y="13"/>
                    </a:cubicBezTo>
                    <a:cubicBezTo>
                      <a:pt x="1549" y="4"/>
                      <a:pt x="1490" y="0"/>
                      <a:pt x="14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7"/>
              <p:cNvSpPr/>
              <p:nvPr/>
            </p:nvSpPr>
            <p:spPr>
              <a:xfrm rot="5400000">
                <a:off x="2621656" y="5554981"/>
                <a:ext cx="56875" cy="53475"/>
              </a:xfrm>
              <a:custGeom>
                <a:avLst/>
                <a:gdLst/>
                <a:ahLst/>
                <a:cxnLst/>
                <a:rect l="l" t="t" r="r" b="b"/>
                <a:pathLst>
                  <a:path w="2275" h="2139" extrusionOk="0">
                    <a:moveTo>
                      <a:pt x="1025" y="448"/>
                    </a:moveTo>
                    <a:cubicBezTo>
                      <a:pt x="1215" y="448"/>
                      <a:pt x="1441" y="603"/>
                      <a:pt x="1584" y="817"/>
                    </a:cubicBezTo>
                    <a:cubicBezTo>
                      <a:pt x="1632" y="889"/>
                      <a:pt x="1870" y="1281"/>
                      <a:pt x="1560" y="1520"/>
                    </a:cubicBezTo>
                    <a:cubicBezTo>
                      <a:pt x="1417" y="1639"/>
                      <a:pt x="1275" y="1698"/>
                      <a:pt x="1144" y="1698"/>
                    </a:cubicBezTo>
                    <a:cubicBezTo>
                      <a:pt x="846" y="1698"/>
                      <a:pt x="620" y="1436"/>
                      <a:pt x="560" y="1174"/>
                    </a:cubicBezTo>
                    <a:cubicBezTo>
                      <a:pt x="525" y="1043"/>
                      <a:pt x="477" y="698"/>
                      <a:pt x="858" y="496"/>
                    </a:cubicBezTo>
                    <a:cubicBezTo>
                      <a:pt x="906" y="460"/>
                      <a:pt x="965" y="448"/>
                      <a:pt x="1025" y="448"/>
                    </a:cubicBezTo>
                    <a:close/>
                    <a:moveTo>
                      <a:pt x="1010" y="1"/>
                    </a:moveTo>
                    <a:cubicBezTo>
                      <a:pt x="881" y="1"/>
                      <a:pt x="756" y="30"/>
                      <a:pt x="644" y="91"/>
                    </a:cubicBezTo>
                    <a:cubicBezTo>
                      <a:pt x="191" y="341"/>
                      <a:pt x="1" y="793"/>
                      <a:pt x="120" y="1293"/>
                    </a:cubicBezTo>
                    <a:cubicBezTo>
                      <a:pt x="251" y="1793"/>
                      <a:pt x="667" y="2139"/>
                      <a:pt x="1144" y="2139"/>
                    </a:cubicBezTo>
                    <a:cubicBezTo>
                      <a:pt x="1382" y="2139"/>
                      <a:pt x="1620" y="2055"/>
                      <a:pt x="1834" y="1877"/>
                    </a:cubicBezTo>
                    <a:cubicBezTo>
                      <a:pt x="2227" y="1567"/>
                      <a:pt x="2275" y="1043"/>
                      <a:pt x="1965" y="567"/>
                    </a:cubicBezTo>
                    <a:cubicBezTo>
                      <a:pt x="1731" y="211"/>
                      <a:pt x="1357" y="1"/>
                      <a:pt x="1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7"/>
              <p:cNvSpPr/>
              <p:nvPr/>
            </p:nvSpPr>
            <p:spPr>
              <a:xfrm rot="5400000">
                <a:off x="2290131" y="5426031"/>
                <a:ext cx="108650" cy="100050"/>
              </a:xfrm>
              <a:custGeom>
                <a:avLst/>
                <a:gdLst/>
                <a:ahLst/>
                <a:cxnLst/>
                <a:rect l="l" t="t" r="r" b="b"/>
                <a:pathLst>
                  <a:path w="4346" h="4002" extrusionOk="0">
                    <a:moveTo>
                      <a:pt x="2167" y="453"/>
                    </a:moveTo>
                    <a:cubicBezTo>
                      <a:pt x="2953" y="453"/>
                      <a:pt x="3893" y="1132"/>
                      <a:pt x="3893" y="1977"/>
                    </a:cubicBezTo>
                    <a:cubicBezTo>
                      <a:pt x="3893" y="3132"/>
                      <a:pt x="3143" y="3549"/>
                      <a:pt x="2500" y="3549"/>
                    </a:cubicBezTo>
                    <a:cubicBezTo>
                      <a:pt x="1953" y="3549"/>
                      <a:pt x="1226" y="3251"/>
                      <a:pt x="822" y="2429"/>
                    </a:cubicBezTo>
                    <a:cubicBezTo>
                      <a:pt x="512" y="1787"/>
                      <a:pt x="929" y="1036"/>
                      <a:pt x="1465" y="667"/>
                    </a:cubicBezTo>
                    <a:cubicBezTo>
                      <a:pt x="1667" y="524"/>
                      <a:pt x="1905" y="453"/>
                      <a:pt x="2167" y="453"/>
                    </a:cubicBezTo>
                    <a:close/>
                    <a:moveTo>
                      <a:pt x="2167" y="1"/>
                    </a:moveTo>
                    <a:cubicBezTo>
                      <a:pt x="1810" y="1"/>
                      <a:pt x="1488" y="108"/>
                      <a:pt x="1215" y="286"/>
                    </a:cubicBezTo>
                    <a:cubicBezTo>
                      <a:pt x="500" y="786"/>
                      <a:pt x="0" y="1739"/>
                      <a:pt x="417" y="2620"/>
                    </a:cubicBezTo>
                    <a:cubicBezTo>
                      <a:pt x="834" y="3477"/>
                      <a:pt x="1619" y="4001"/>
                      <a:pt x="2500" y="4001"/>
                    </a:cubicBezTo>
                    <a:cubicBezTo>
                      <a:pt x="3417" y="4001"/>
                      <a:pt x="4346" y="3370"/>
                      <a:pt x="4346" y="1977"/>
                    </a:cubicBezTo>
                    <a:cubicBezTo>
                      <a:pt x="4346" y="846"/>
                      <a:pt x="3191" y="1"/>
                      <a:pt x="2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9" name="Google Shape;1489;p37"/>
          <p:cNvGrpSpPr/>
          <p:nvPr/>
        </p:nvGrpSpPr>
        <p:grpSpPr>
          <a:xfrm>
            <a:off x="814044" y="686856"/>
            <a:ext cx="1217425" cy="754488"/>
            <a:chOff x="814044" y="686856"/>
            <a:chExt cx="1217425" cy="754488"/>
          </a:xfrm>
        </p:grpSpPr>
        <p:sp>
          <p:nvSpPr>
            <p:cNvPr id="1490" name="Google Shape;1490;p37"/>
            <p:cNvSpPr/>
            <p:nvPr/>
          </p:nvSpPr>
          <p:spPr>
            <a:xfrm rot="5400000">
              <a:off x="818369" y="689906"/>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7"/>
            <p:cNvSpPr/>
            <p:nvPr/>
          </p:nvSpPr>
          <p:spPr>
            <a:xfrm rot="5400000">
              <a:off x="1079056" y="873619"/>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7"/>
            <p:cNvSpPr/>
            <p:nvPr/>
          </p:nvSpPr>
          <p:spPr>
            <a:xfrm rot="5400000">
              <a:off x="1528994" y="699581"/>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3" name="Google Shape;1493;p37"/>
            <p:cNvGrpSpPr/>
            <p:nvPr/>
          </p:nvGrpSpPr>
          <p:grpSpPr>
            <a:xfrm>
              <a:off x="1575019" y="1091806"/>
              <a:ext cx="456450" cy="114625"/>
              <a:chOff x="2863394" y="5839506"/>
              <a:chExt cx="456450" cy="114625"/>
            </a:xfrm>
          </p:grpSpPr>
          <p:sp>
            <p:nvSpPr>
              <p:cNvPr id="1494" name="Google Shape;1494;p37"/>
              <p:cNvSpPr/>
              <p:nvPr/>
            </p:nvSpPr>
            <p:spPr>
              <a:xfrm rot="5400000">
                <a:off x="2969494" y="5878356"/>
                <a:ext cx="79200" cy="71750"/>
              </a:xfrm>
              <a:custGeom>
                <a:avLst/>
                <a:gdLst/>
                <a:ahLst/>
                <a:cxnLst/>
                <a:rect l="l" t="t" r="r" b="b"/>
                <a:pathLst>
                  <a:path w="3168" h="2870" extrusionOk="0">
                    <a:moveTo>
                      <a:pt x="1662" y="490"/>
                    </a:moveTo>
                    <a:cubicBezTo>
                      <a:pt x="2188" y="490"/>
                      <a:pt x="2698" y="815"/>
                      <a:pt x="2608" y="1453"/>
                    </a:cubicBezTo>
                    <a:cubicBezTo>
                      <a:pt x="2500" y="1906"/>
                      <a:pt x="2203" y="2287"/>
                      <a:pt x="1738" y="2418"/>
                    </a:cubicBezTo>
                    <a:cubicBezTo>
                      <a:pt x="1682" y="2432"/>
                      <a:pt x="1626" y="2439"/>
                      <a:pt x="1570" y="2439"/>
                    </a:cubicBezTo>
                    <a:cubicBezTo>
                      <a:pt x="1072" y="2439"/>
                      <a:pt x="619" y="1901"/>
                      <a:pt x="619" y="1430"/>
                    </a:cubicBezTo>
                    <a:cubicBezTo>
                      <a:pt x="619" y="800"/>
                      <a:pt x="1148" y="490"/>
                      <a:pt x="1662" y="490"/>
                    </a:cubicBezTo>
                    <a:close/>
                    <a:moveTo>
                      <a:pt x="1590" y="0"/>
                    </a:moveTo>
                    <a:cubicBezTo>
                      <a:pt x="921" y="0"/>
                      <a:pt x="362" y="552"/>
                      <a:pt x="203" y="1180"/>
                    </a:cubicBezTo>
                    <a:cubicBezTo>
                      <a:pt x="0" y="1942"/>
                      <a:pt x="643" y="2763"/>
                      <a:pt x="1405" y="2858"/>
                    </a:cubicBezTo>
                    <a:cubicBezTo>
                      <a:pt x="1463" y="2866"/>
                      <a:pt x="1520" y="2870"/>
                      <a:pt x="1577" y="2870"/>
                    </a:cubicBezTo>
                    <a:cubicBezTo>
                      <a:pt x="2297" y="2870"/>
                      <a:pt x="2882" y="2257"/>
                      <a:pt x="3036" y="1573"/>
                    </a:cubicBezTo>
                    <a:cubicBezTo>
                      <a:pt x="3167" y="727"/>
                      <a:pt x="2620" y="191"/>
                      <a:pt x="1834" y="25"/>
                    </a:cubicBezTo>
                    <a:cubicBezTo>
                      <a:pt x="1751" y="8"/>
                      <a:pt x="1670" y="0"/>
                      <a:pt x="1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7"/>
              <p:cNvSpPr/>
              <p:nvPr/>
            </p:nvSpPr>
            <p:spPr>
              <a:xfrm rot="5400000">
                <a:off x="3070744" y="5889281"/>
                <a:ext cx="42600" cy="34700"/>
              </a:xfrm>
              <a:custGeom>
                <a:avLst/>
                <a:gdLst/>
                <a:ahLst/>
                <a:cxnLst/>
                <a:rect l="l" t="t" r="r" b="b"/>
                <a:pathLst>
                  <a:path w="1704" h="1388" extrusionOk="0">
                    <a:moveTo>
                      <a:pt x="877" y="450"/>
                    </a:moveTo>
                    <a:cubicBezTo>
                      <a:pt x="899" y="450"/>
                      <a:pt x="921" y="453"/>
                      <a:pt x="941" y="459"/>
                    </a:cubicBezTo>
                    <a:cubicBezTo>
                      <a:pt x="1108" y="482"/>
                      <a:pt x="1215" y="697"/>
                      <a:pt x="1096" y="828"/>
                    </a:cubicBezTo>
                    <a:cubicBezTo>
                      <a:pt x="1031" y="884"/>
                      <a:pt x="911" y="918"/>
                      <a:pt x="800" y="918"/>
                    </a:cubicBezTo>
                    <a:cubicBezTo>
                      <a:pt x="627" y="918"/>
                      <a:pt x="475" y="835"/>
                      <a:pt x="584" y="625"/>
                    </a:cubicBezTo>
                    <a:cubicBezTo>
                      <a:pt x="634" y="525"/>
                      <a:pt x="760" y="450"/>
                      <a:pt x="877" y="450"/>
                    </a:cubicBezTo>
                    <a:close/>
                    <a:moveTo>
                      <a:pt x="888" y="1"/>
                    </a:moveTo>
                    <a:cubicBezTo>
                      <a:pt x="648" y="1"/>
                      <a:pt x="408" y="119"/>
                      <a:pt x="251" y="316"/>
                    </a:cubicBezTo>
                    <a:cubicBezTo>
                      <a:pt x="1" y="637"/>
                      <a:pt x="84" y="1066"/>
                      <a:pt x="417" y="1292"/>
                    </a:cubicBezTo>
                    <a:cubicBezTo>
                      <a:pt x="526" y="1359"/>
                      <a:pt x="649" y="1387"/>
                      <a:pt x="774" y="1387"/>
                    </a:cubicBezTo>
                    <a:cubicBezTo>
                      <a:pt x="1007" y="1387"/>
                      <a:pt x="1247" y="1288"/>
                      <a:pt x="1418" y="1149"/>
                    </a:cubicBezTo>
                    <a:cubicBezTo>
                      <a:pt x="1441" y="1125"/>
                      <a:pt x="1465" y="1090"/>
                      <a:pt x="1477" y="1066"/>
                    </a:cubicBezTo>
                    <a:cubicBezTo>
                      <a:pt x="1703" y="744"/>
                      <a:pt x="1596" y="316"/>
                      <a:pt x="1251" y="101"/>
                    </a:cubicBezTo>
                    <a:cubicBezTo>
                      <a:pt x="1137" y="32"/>
                      <a:pt x="1013"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7"/>
              <p:cNvSpPr/>
              <p:nvPr/>
            </p:nvSpPr>
            <p:spPr>
              <a:xfrm rot="5400000">
                <a:off x="2861106" y="5873194"/>
                <a:ext cx="61500" cy="56925"/>
              </a:xfrm>
              <a:custGeom>
                <a:avLst/>
                <a:gdLst/>
                <a:ahLst/>
                <a:cxnLst/>
                <a:rect l="l" t="t" r="r" b="b"/>
                <a:pathLst>
                  <a:path w="2460" h="2277" extrusionOk="0">
                    <a:moveTo>
                      <a:pt x="1194" y="460"/>
                    </a:moveTo>
                    <a:cubicBezTo>
                      <a:pt x="1246" y="460"/>
                      <a:pt x="1298" y="466"/>
                      <a:pt x="1352" y="480"/>
                    </a:cubicBezTo>
                    <a:cubicBezTo>
                      <a:pt x="1673" y="563"/>
                      <a:pt x="1899" y="861"/>
                      <a:pt x="1959" y="1170"/>
                    </a:cubicBezTo>
                    <a:cubicBezTo>
                      <a:pt x="1970" y="1617"/>
                      <a:pt x="1592" y="1835"/>
                      <a:pt x="1217" y="1835"/>
                    </a:cubicBezTo>
                    <a:cubicBezTo>
                      <a:pt x="821" y="1835"/>
                      <a:pt x="427" y="1593"/>
                      <a:pt x="494" y="1123"/>
                    </a:cubicBezTo>
                    <a:cubicBezTo>
                      <a:pt x="557" y="760"/>
                      <a:pt x="845" y="460"/>
                      <a:pt x="1194" y="460"/>
                    </a:cubicBezTo>
                    <a:close/>
                    <a:moveTo>
                      <a:pt x="1205" y="1"/>
                    </a:moveTo>
                    <a:cubicBezTo>
                      <a:pt x="594" y="1"/>
                      <a:pt x="76" y="552"/>
                      <a:pt x="42" y="1147"/>
                    </a:cubicBezTo>
                    <a:cubicBezTo>
                      <a:pt x="0" y="1901"/>
                      <a:pt x="614" y="2276"/>
                      <a:pt x="1227" y="2276"/>
                    </a:cubicBezTo>
                    <a:cubicBezTo>
                      <a:pt x="1843" y="2276"/>
                      <a:pt x="2459" y="1898"/>
                      <a:pt x="2411" y="1147"/>
                    </a:cubicBezTo>
                    <a:cubicBezTo>
                      <a:pt x="2411" y="1135"/>
                      <a:pt x="2411" y="1123"/>
                      <a:pt x="2411" y="1111"/>
                    </a:cubicBezTo>
                    <a:cubicBezTo>
                      <a:pt x="2411" y="1099"/>
                      <a:pt x="2411" y="1099"/>
                      <a:pt x="2411" y="1087"/>
                    </a:cubicBezTo>
                    <a:cubicBezTo>
                      <a:pt x="2316" y="551"/>
                      <a:pt x="1828" y="51"/>
                      <a:pt x="1280" y="4"/>
                    </a:cubicBezTo>
                    <a:cubicBezTo>
                      <a:pt x="1255" y="2"/>
                      <a:pt x="1230" y="1"/>
                      <a:pt x="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7"/>
              <p:cNvSpPr/>
              <p:nvPr/>
            </p:nvSpPr>
            <p:spPr>
              <a:xfrm rot="5400000">
                <a:off x="2939144" y="5841231"/>
                <a:ext cx="46150" cy="42700"/>
              </a:xfrm>
              <a:custGeom>
                <a:avLst/>
                <a:gdLst/>
                <a:ahLst/>
                <a:cxnLst/>
                <a:rect l="l" t="t" r="r" b="b"/>
                <a:pathLst>
                  <a:path w="1846" h="1708" extrusionOk="0">
                    <a:moveTo>
                      <a:pt x="766" y="448"/>
                    </a:moveTo>
                    <a:cubicBezTo>
                      <a:pt x="780" y="448"/>
                      <a:pt x="795" y="449"/>
                      <a:pt x="810" y="450"/>
                    </a:cubicBezTo>
                    <a:cubicBezTo>
                      <a:pt x="988" y="462"/>
                      <a:pt x="1143" y="617"/>
                      <a:pt x="1227" y="760"/>
                    </a:cubicBezTo>
                    <a:cubicBezTo>
                      <a:pt x="1343" y="1003"/>
                      <a:pt x="1120" y="1247"/>
                      <a:pt x="876" y="1247"/>
                    </a:cubicBezTo>
                    <a:cubicBezTo>
                      <a:pt x="846" y="1247"/>
                      <a:pt x="816" y="1244"/>
                      <a:pt x="786" y="1236"/>
                    </a:cubicBezTo>
                    <a:cubicBezTo>
                      <a:pt x="560" y="1176"/>
                      <a:pt x="453" y="867"/>
                      <a:pt x="488" y="652"/>
                    </a:cubicBezTo>
                    <a:cubicBezTo>
                      <a:pt x="521" y="502"/>
                      <a:pt x="631" y="448"/>
                      <a:pt x="766" y="448"/>
                    </a:cubicBezTo>
                    <a:close/>
                    <a:moveTo>
                      <a:pt x="747" y="0"/>
                    </a:moveTo>
                    <a:cubicBezTo>
                      <a:pt x="705" y="0"/>
                      <a:pt x="662" y="3"/>
                      <a:pt x="619" y="10"/>
                    </a:cubicBezTo>
                    <a:cubicBezTo>
                      <a:pt x="203" y="69"/>
                      <a:pt x="0" y="462"/>
                      <a:pt x="48" y="855"/>
                    </a:cubicBezTo>
                    <a:cubicBezTo>
                      <a:pt x="92" y="1297"/>
                      <a:pt x="444" y="1708"/>
                      <a:pt x="894" y="1708"/>
                    </a:cubicBezTo>
                    <a:cubicBezTo>
                      <a:pt x="929" y="1708"/>
                      <a:pt x="964" y="1705"/>
                      <a:pt x="1000" y="1700"/>
                    </a:cubicBezTo>
                    <a:cubicBezTo>
                      <a:pt x="1548" y="1629"/>
                      <a:pt x="1846" y="1022"/>
                      <a:pt x="1619" y="533"/>
                    </a:cubicBezTo>
                    <a:cubicBezTo>
                      <a:pt x="1438" y="224"/>
                      <a:pt x="1113"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7"/>
              <p:cNvSpPr/>
              <p:nvPr/>
            </p:nvSpPr>
            <p:spPr>
              <a:xfrm rot="5400000">
                <a:off x="3254956" y="5889244"/>
                <a:ext cx="71175" cy="58600"/>
              </a:xfrm>
              <a:custGeom>
                <a:avLst/>
                <a:gdLst/>
                <a:ahLst/>
                <a:cxnLst/>
                <a:rect l="l" t="t" r="r" b="b"/>
                <a:pathLst>
                  <a:path w="2847" h="2344" extrusionOk="0">
                    <a:moveTo>
                      <a:pt x="1565" y="458"/>
                    </a:moveTo>
                    <a:cubicBezTo>
                      <a:pt x="1866" y="458"/>
                      <a:pt x="2152" y="592"/>
                      <a:pt x="2275" y="923"/>
                    </a:cubicBezTo>
                    <a:cubicBezTo>
                      <a:pt x="2425" y="1539"/>
                      <a:pt x="1969" y="1899"/>
                      <a:pt x="1490" y="1899"/>
                    </a:cubicBezTo>
                    <a:cubicBezTo>
                      <a:pt x="1208" y="1899"/>
                      <a:pt x="919" y="1775"/>
                      <a:pt x="739" y="1507"/>
                    </a:cubicBezTo>
                    <a:cubicBezTo>
                      <a:pt x="363" y="951"/>
                      <a:pt x="990" y="458"/>
                      <a:pt x="1565" y="458"/>
                    </a:cubicBezTo>
                    <a:close/>
                    <a:moveTo>
                      <a:pt x="1491" y="0"/>
                    </a:moveTo>
                    <a:cubicBezTo>
                      <a:pt x="1343" y="0"/>
                      <a:pt x="1194" y="22"/>
                      <a:pt x="1048" y="66"/>
                    </a:cubicBezTo>
                    <a:cubicBezTo>
                      <a:pt x="429" y="257"/>
                      <a:pt x="1" y="1007"/>
                      <a:pt x="286" y="1626"/>
                    </a:cubicBezTo>
                    <a:cubicBezTo>
                      <a:pt x="506" y="2085"/>
                      <a:pt x="1037" y="2343"/>
                      <a:pt x="1542" y="2343"/>
                    </a:cubicBezTo>
                    <a:cubicBezTo>
                      <a:pt x="1612" y="2343"/>
                      <a:pt x="1682" y="2338"/>
                      <a:pt x="1751" y="2328"/>
                    </a:cubicBezTo>
                    <a:cubicBezTo>
                      <a:pt x="2453" y="2221"/>
                      <a:pt x="2846" y="1578"/>
                      <a:pt x="2727" y="899"/>
                    </a:cubicBezTo>
                    <a:cubicBezTo>
                      <a:pt x="2727" y="864"/>
                      <a:pt x="2727" y="840"/>
                      <a:pt x="2715" y="804"/>
                    </a:cubicBezTo>
                    <a:cubicBezTo>
                      <a:pt x="2703" y="768"/>
                      <a:pt x="2691" y="733"/>
                      <a:pt x="2668" y="709"/>
                    </a:cubicBezTo>
                    <a:cubicBezTo>
                      <a:pt x="2448" y="242"/>
                      <a:pt x="1981" y="0"/>
                      <a:pt x="1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7"/>
              <p:cNvSpPr/>
              <p:nvPr/>
            </p:nvSpPr>
            <p:spPr>
              <a:xfrm rot="5400000">
                <a:off x="3217019" y="5881406"/>
                <a:ext cx="44075" cy="41225"/>
              </a:xfrm>
              <a:custGeom>
                <a:avLst/>
                <a:gdLst/>
                <a:ahLst/>
                <a:cxnLst/>
                <a:rect l="l" t="t" r="r" b="b"/>
                <a:pathLst>
                  <a:path w="1763" h="1649" extrusionOk="0">
                    <a:moveTo>
                      <a:pt x="864" y="439"/>
                    </a:moveTo>
                    <a:cubicBezTo>
                      <a:pt x="1012" y="439"/>
                      <a:pt x="1147" y="564"/>
                      <a:pt x="1203" y="731"/>
                    </a:cubicBezTo>
                    <a:cubicBezTo>
                      <a:pt x="1263" y="957"/>
                      <a:pt x="1179" y="1171"/>
                      <a:pt x="905" y="1195"/>
                    </a:cubicBezTo>
                    <a:cubicBezTo>
                      <a:pt x="889" y="1198"/>
                      <a:pt x="874" y="1199"/>
                      <a:pt x="858" y="1199"/>
                    </a:cubicBezTo>
                    <a:cubicBezTo>
                      <a:pt x="720" y="1199"/>
                      <a:pt x="591" y="1108"/>
                      <a:pt x="548" y="969"/>
                    </a:cubicBezTo>
                    <a:cubicBezTo>
                      <a:pt x="489" y="814"/>
                      <a:pt x="524" y="659"/>
                      <a:pt x="643" y="540"/>
                    </a:cubicBezTo>
                    <a:cubicBezTo>
                      <a:pt x="714" y="469"/>
                      <a:pt x="790" y="439"/>
                      <a:pt x="864" y="439"/>
                    </a:cubicBezTo>
                    <a:close/>
                    <a:moveTo>
                      <a:pt x="878" y="0"/>
                    </a:moveTo>
                    <a:cubicBezTo>
                      <a:pt x="753" y="0"/>
                      <a:pt x="621" y="32"/>
                      <a:pt x="489" y="100"/>
                    </a:cubicBezTo>
                    <a:cubicBezTo>
                      <a:pt x="131" y="278"/>
                      <a:pt x="0" y="731"/>
                      <a:pt x="108" y="1088"/>
                    </a:cubicBezTo>
                    <a:cubicBezTo>
                      <a:pt x="212" y="1432"/>
                      <a:pt x="527" y="1649"/>
                      <a:pt x="876" y="1649"/>
                    </a:cubicBezTo>
                    <a:cubicBezTo>
                      <a:pt x="925" y="1649"/>
                      <a:pt x="974" y="1644"/>
                      <a:pt x="1024" y="1636"/>
                    </a:cubicBezTo>
                    <a:cubicBezTo>
                      <a:pt x="1524" y="1552"/>
                      <a:pt x="1763" y="1088"/>
                      <a:pt x="1632" y="612"/>
                    </a:cubicBezTo>
                    <a:cubicBezTo>
                      <a:pt x="1501" y="230"/>
                      <a:pt x="121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37"/>
            <p:cNvGrpSpPr/>
            <p:nvPr/>
          </p:nvGrpSpPr>
          <p:grpSpPr>
            <a:xfrm>
              <a:off x="962319" y="1260644"/>
              <a:ext cx="234600" cy="180700"/>
              <a:chOff x="3022769" y="5315931"/>
              <a:chExt cx="234600" cy="180700"/>
            </a:xfrm>
          </p:grpSpPr>
          <p:sp>
            <p:nvSpPr>
              <p:cNvPr id="1501" name="Google Shape;1501;p37"/>
              <p:cNvSpPr/>
              <p:nvPr/>
            </p:nvSpPr>
            <p:spPr>
              <a:xfrm rot="5400000">
                <a:off x="3097169" y="5389131"/>
                <a:ext cx="66700" cy="64950"/>
              </a:xfrm>
              <a:custGeom>
                <a:avLst/>
                <a:gdLst/>
                <a:ahLst/>
                <a:cxnLst/>
                <a:rect l="l" t="t" r="r" b="b"/>
                <a:pathLst>
                  <a:path w="2668" h="2598" extrusionOk="0">
                    <a:moveTo>
                      <a:pt x="1472" y="456"/>
                    </a:moveTo>
                    <a:cubicBezTo>
                      <a:pt x="1795" y="456"/>
                      <a:pt x="2094" y="630"/>
                      <a:pt x="2167" y="1043"/>
                    </a:cubicBezTo>
                    <a:cubicBezTo>
                      <a:pt x="2203" y="1448"/>
                      <a:pt x="2060" y="1864"/>
                      <a:pt x="1703" y="2091"/>
                    </a:cubicBezTo>
                    <a:cubicBezTo>
                      <a:pt x="1609" y="2148"/>
                      <a:pt x="1507" y="2174"/>
                      <a:pt x="1405" y="2174"/>
                    </a:cubicBezTo>
                    <a:cubicBezTo>
                      <a:pt x="1044" y="2174"/>
                      <a:pt x="674" y="1856"/>
                      <a:pt x="572" y="1531"/>
                    </a:cubicBezTo>
                    <a:cubicBezTo>
                      <a:pt x="381" y="901"/>
                      <a:pt x="957" y="456"/>
                      <a:pt x="1472" y="456"/>
                    </a:cubicBezTo>
                    <a:close/>
                    <a:moveTo>
                      <a:pt x="1512" y="0"/>
                    </a:moveTo>
                    <a:cubicBezTo>
                      <a:pt x="1419" y="0"/>
                      <a:pt x="1324" y="10"/>
                      <a:pt x="1227" y="31"/>
                    </a:cubicBezTo>
                    <a:cubicBezTo>
                      <a:pt x="524" y="162"/>
                      <a:pt x="0" y="733"/>
                      <a:pt x="107" y="1495"/>
                    </a:cubicBezTo>
                    <a:cubicBezTo>
                      <a:pt x="204" y="2147"/>
                      <a:pt x="798" y="2597"/>
                      <a:pt x="1435" y="2597"/>
                    </a:cubicBezTo>
                    <a:cubicBezTo>
                      <a:pt x="1508" y="2597"/>
                      <a:pt x="1582" y="2591"/>
                      <a:pt x="1655" y="2579"/>
                    </a:cubicBezTo>
                    <a:cubicBezTo>
                      <a:pt x="2346" y="2460"/>
                      <a:pt x="2667" y="1626"/>
                      <a:pt x="2620" y="1019"/>
                    </a:cubicBezTo>
                    <a:cubicBezTo>
                      <a:pt x="2620" y="1007"/>
                      <a:pt x="2620" y="995"/>
                      <a:pt x="2620" y="983"/>
                    </a:cubicBezTo>
                    <a:cubicBezTo>
                      <a:pt x="2620" y="983"/>
                      <a:pt x="2620" y="971"/>
                      <a:pt x="2620" y="960"/>
                    </a:cubicBezTo>
                    <a:cubicBezTo>
                      <a:pt x="2528" y="358"/>
                      <a:pt x="2069" y="0"/>
                      <a:pt x="1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7"/>
              <p:cNvSpPr/>
              <p:nvPr/>
            </p:nvSpPr>
            <p:spPr>
              <a:xfrm rot="5400000">
                <a:off x="3018931" y="5385544"/>
                <a:ext cx="49600" cy="41925"/>
              </a:xfrm>
              <a:custGeom>
                <a:avLst/>
                <a:gdLst/>
                <a:ahLst/>
                <a:cxnLst/>
                <a:rect l="l" t="t" r="r" b="b"/>
                <a:pathLst>
                  <a:path w="1984" h="1677" extrusionOk="0">
                    <a:moveTo>
                      <a:pt x="925" y="451"/>
                    </a:moveTo>
                    <a:cubicBezTo>
                      <a:pt x="1015" y="451"/>
                      <a:pt x="1115" y="490"/>
                      <a:pt x="1215" y="588"/>
                    </a:cubicBezTo>
                    <a:cubicBezTo>
                      <a:pt x="1397" y="800"/>
                      <a:pt x="1191" y="1212"/>
                      <a:pt x="928" y="1212"/>
                    </a:cubicBezTo>
                    <a:cubicBezTo>
                      <a:pt x="882" y="1212"/>
                      <a:pt x="834" y="1199"/>
                      <a:pt x="786" y="1171"/>
                    </a:cubicBezTo>
                    <a:cubicBezTo>
                      <a:pt x="415" y="948"/>
                      <a:pt x="608" y="451"/>
                      <a:pt x="925" y="451"/>
                    </a:cubicBezTo>
                    <a:close/>
                    <a:moveTo>
                      <a:pt x="897" y="0"/>
                    </a:moveTo>
                    <a:cubicBezTo>
                      <a:pt x="690" y="0"/>
                      <a:pt x="486" y="79"/>
                      <a:pt x="334" y="254"/>
                    </a:cubicBezTo>
                    <a:cubicBezTo>
                      <a:pt x="0" y="635"/>
                      <a:pt x="108" y="1195"/>
                      <a:pt x="477" y="1492"/>
                    </a:cubicBezTo>
                    <a:cubicBezTo>
                      <a:pt x="625" y="1622"/>
                      <a:pt x="779" y="1677"/>
                      <a:pt x="927" y="1677"/>
                    </a:cubicBezTo>
                    <a:cubicBezTo>
                      <a:pt x="1511" y="1677"/>
                      <a:pt x="1983" y="808"/>
                      <a:pt x="1536" y="266"/>
                    </a:cubicBezTo>
                    <a:cubicBezTo>
                      <a:pt x="1361" y="97"/>
                      <a:pt x="1127" y="0"/>
                      <a:pt x="8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7"/>
              <p:cNvSpPr/>
              <p:nvPr/>
            </p:nvSpPr>
            <p:spPr>
              <a:xfrm rot="5400000">
                <a:off x="3216319" y="5455581"/>
                <a:ext cx="41700" cy="40400"/>
              </a:xfrm>
              <a:custGeom>
                <a:avLst/>
                <a:gdLst/>
                <a:ahLst/>
                <a:cxnLst/>
                <a:rect l="l" t="t" r="r" b="b"/>
                <a:pathLst>
                  <a:path w="1668" h="1616" extrusionOk="0">
                    <a:moveTo>
                      <a:pt x="956" y="450"/>
                    </a:moveTo>
                    <a:cubicBezTo>
                      <a:pt x="1081" y="450"/>
                      <a:pt x="1186" y="518"/>
                      <a:pt x="1203" y="686"/>
                    </a:cubicBezTo>
                    <a:cubicBezTo>
                      <a:pt x="1215" y="877"/>
                      <a:pt x="1143" y="1127"/>
                      <a:pt x="917" y="1163"/>
                    </a:cubicBezTo>
                    <a:cubicBezTo>
                      <a:pt x="907" y="1164"/>
                      <a:pt x="896" y="1164"/>
                      <a:pt x="886" y="1164"/>
                    </a:cubicBezTo>
                    <a:cubicBezTo>
                      <a:pt x="748" y="1164"/>
                      <a:pt x="579" y="1093"/>
                      <a:pt x="524" y="960"/>
                    </a:cubicBezTo>
                    <a:cubicBezTo>
                      <a:pt x="415" y="695"/>
                      <a:pt x="720" y="450"/>
                      <a:pt x="956" y="450"/>
                    </a:cubicBezTo>
                    <a:close/>
                    <a:moveTo>
                      <a:pt x="924" y="0"/>
                    </a:moveTo>
                    <a:cubicBezTo>
                      <a:pt x="887" y="0"/>
                      <a:pt x="849" y="3"/>
                      <a:pt x="810" y="8"/>
                    </a:cubicBezTo>
                    <a:cubicBezTo>
                      <a:pt x="369" y="67"/>
                      <a:pt x="0" y="520"/>
                      <a:pt x="60" y="972"/>
                    </a:cubicBezTo>
                    <a:cubicBezTo>
                      <a:pt x="119" y="1365"/>
                      <a:pt x="500" y="1603"/>
                      <a:pt x="881" y="1615"/>
                    </a:cubicBezTo>
                    <a:cubicBezTo>
                      <a:pt x="1381" y="1615"/>
                      <a:pt x="1667" y="1139"/>
                      <a:pt x="1655" y="686"/>
                    </a:cubicBezTo>
                    <a:cubicBezTo>
                      <a:pt x="1612" y="284"/>
                      <a:pt x="1319" y="0"/>
                      <a:pt x="9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7"/>
              <p:cNvSpPr/>
              <p:nvPr/>
            </p:nvSpPr>
            <p:spPr>
              <a:xfrm rot="5400000">
                <a:off x="3209919" y="5357781"/>
                <a:ext cx="45250" cy="38350"/>
              </a:xfrm>
              <a:custGeom>
                <a:avLst/>
                <a:gdLst/>
                <a:ahLst/>
                <a:cxnLst/>
                <a:rect l="l" t="t" r="r" b="b"/>
                <a:pathLst>
                  <a:path w="1810" h="1534" extrusionOk="0">
                    <a:moveTo>
                      <a:pt x="1001" y="430"/>
                    </a:moveTo>
                    <a:cubicBezTo>
                      <a:pt x="1115" y="430"/>
                      <a:pt x="1220" y="488"/>
                      <a:pt x="1274" y="639"/>
                    </a:cubicBezTo>
                    <a:cubicBezTo>
                      <a:pt x="1343" y="915"/>
                      <a:pt x="1174" y="1085"/>
                      <a:pt x="954" y="1085"/>
                    </a:cubicBezTo>
                    <a:cubicBezTo>
                      <a:pt x="870" y="1085"/>
                      <a:pt x="779" y="1061"/>
                      <a:pt x="691" y="1008"/>
                    </a:cubicBezTo>
                    <a:cubicBezTo>
                      <a:pt x="365" y="811"/>
                      <a:pt x="711" y="430"/>
                      <a:pt x="1001" y="430"/>
                    </a:cubicBezTo>
                    <a:close/>
                    <a:moveTo>
                      <a:pt x="971" y="0"/>
                    </a:moveTo>
                    <a:cubicBezTo>
                      <a:pt x="835" y="0"/>
                      <a:pt x="695" y="31"/>
                      <a:pt x="560" y="91"/>
                    </a:cubicBezTo>
                    <a:cubicBezTo>
                      <a:pt x="143" y="270"/>
                      <a:pt x="0" y="830"/>
                      <a:pt x="262" y="1199"/>
                    </a:cubicBezTo>
                    <a:cubicBezTo>
                      <a:pt x="417" y="1422"/>
                      <a:pt x="683" y="1534"/>
                      <a:pt x="950" y="1534"/>
                    </a:cubicBezTo>
                    <a:cubicBezTo>
                      <a:pt x="1052" y="1534"/>
                      <a:pt x="1154" y="1517"/>
                      <a:pt x="1250" y="1484"/>
                    </a:cubicBezTo>
                    <a:cubicBezTo>
                      <a:pt x="1667" y="1341"/>
                      <a:pt x="1810" y="925"/>
                      <a:pt x="1703" y="520"/>
                    </a:cubicBezTo>
                    <a:cubicBezTo>
                      <a:pt x="1577" y="169"/>
                      <a:pt x="1288" y="0"/>
                      <a:pt x="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7"/>
              <p:cNvSpPr/>
              <p:nvPr/>
            </p:nvSpPr>
            <p:spPr>
              <a:xfrm rot="5400000">
                <a:off x="3103281" y="5317044"/>
                <a:ext cx="50925" cy="48700"/>
              </a:xfrm>
              <a:custGeom>
                <a:avLst/>
                <a:gdLst/>
                <a:ahLst/>
                <a:cxnLst/>
                <a:rect l="l" t="t" r="r" b="b"/>
                <a:pathLst>
                  <a:path w="2037" h="1948" extrusionOk="0">
                    <a:moveTo>
                      <a:pt x="1005" y="436"/>
                    </a:moveTo>
                    <a:cubicBezTo>
                      <a:pt x="1578" y="436"/>
                      <a:pt x="1754" y="1407"/>
                      <a:pt x="1084" y="1492"/>
                    </a:cubicBezTo>
                    <a:cubicBezTo>
                      <a:pt x="1068" y="1493"/>
                      <a:pt x="1053" y="1493"/>
                      <a:pt x="1038" y="1493"/>
                    </a:cubicBezTo>
                    <a:cubicBezTo>
                      <a:pt x="751" y="1493"/>
                      <a:pt x="533" y="1382"/>
                      <a:pt x="476" y="1087"/>
                    </a:cubicBezTo>
                    <a:cubicBezTo>
                      <a:pt x="417" y="849"/>
                      <a:pt x="560" y="575"/>
                      <a:pt x="786" y="480"/>
                    </a:cubicBezTo>
                    <a:cubicBezTo>
                      <a:pt x="864" y="450"/>
                      <a:pt x="937" y="436"/>
                      <a:pt x="1005" y="436"/>
                    </a:cubicBezTo>
                    <a:close/>
                    <a:moveTo>
                      <a:pt x="1000" y="1"/>
                    </a:moveTo>
                    <a:cubicBezTo>
                      <a:pt x="942" y="1"/>
                      <a:pt x="882" y="6"/>
                      <a:pt x="822" y="16"/>
                    </a:cubicBezTo>
                    <a:cubicBezTo>
                      <a:pt x="322" y="99"/>
                      <a:pt x="0" y="552"/>
                      <a:pt x="12" y="1052"/>
                    </a:cubicBezTo>
                    <a:cubicBezTo>
                      <a:pt x="35" y="1597"/>
                      <a:pt x="491" y="1947"/>
                      <a:pt x="1008" y="1947"/>
                    </a:cubicBezTo>
                    <a:cubicBezTo>
                      <a:pt x="1033" y="1947"/>
                      <a:pt x="1058" y="1946"/>
                      <a:pt x="1084" y="1945"/>
                    </a:cubicBezTo>
                    <a:cubicBezTo>
                      <a:pt x="1643" y="1873"/>
                      <a:pt x="2036" y="1433"/>
                      <a:pt x="1965" y="861"/>
                    </a:cubicBezTo>
                    <a:cubicBezTo>
                      <a:pt x="1901" y="350"/>
                      <a:pt x="1494" y="1"/>
                      <a:pt x="10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509"/>
        <p:cNvGrpSpPr/>
        <p:nvPr/>
      </p:nvGrpSpPr>
      <p:grpSpPr>
        <a:xfrm>
          <a:off x="0" y="0"/>
          <a:ext cx="0" cy="0"/>
          <a:chOff x="0" y="0"/>
          <a:chExt cx="0" cy="0"/>
        </a:xfrm>
      </p:grpSpPr>
      <p:sp>
        <p:nvSpPr>
          <p:cNvPr id="1510" name="Google Shape;1510;p38"/>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Practical Uses of This Subject</a:t>
            </a:r>
            <a:endParaRPr/>
          </a:p>
        </p:txBody>
      </p:sp>
      <p:sp>
        <p:nvSpPr>
          <p:cNvPr id="1511" name="Google Shape;1511;p38"/>
          <p:cNvSpPr/>
          <p:nvPr/>
        </p:nvSpPr>
        <p:spPr>
          <a:xfrm>
            <a:off x="735025" y="1952513"/>
            <a:ext cx="660500" cy="1974775"/>
          </a:xfrm>
          <a:custGeom>
            <a:avLst/>
            <a:gdLst/>
            <a:ahLst/>
            <a:cxnLst/>
            <a:rect l="l" t="t" r="r" b="b"/>
            <a:pathLst>
              <a:path w="26420" h="78991" extrusionOk="0">
                <a:moveTo>
                  <a:pt x="3870" y="1268"/>
                </a:moveTo>
                <a:cubicBezTo>
                  <a:pt x="8707" y="1268"/>
                  <a:pt x="21983" y="1435"/>
                  <a:pt x="23184" y="1735"/>
                </a:cubicBezTo>
                <a:cubicBezTo>
                  <a:pt x="24485" y="2102"/>
                  <a:pt x="25052" y="2836"/>
                  <a:pt x="25052" y="4103"/>
                </a:cubicBezTo>
                <a:cubicBezTo>
                  <a:pt x="25052" y="5504"/>
                  <a:pt x="23918" y="6672"/>
                  <a:pt x="22517" y="6672"/>
                </a:cubicBezTo>
                <a:lnTo>
                  <a:pt x="3970" y="6672"/>
                </a:lnTo>
                <a:cubicBezTo>
                  <a:pt x="2970" y="6672"/>
                  <a:pt x="2036" y="6038"/>
                  <a:pt x="1635" y="5071"/>
                </a:cubicBezTo>
                <a:cubicBezTo>
                  <a:pt x="1302" y="4237"/>
                  <a:pt x="1369" y="2335"/>
                  <a:pt x="1869" y="1768"/>
                </a:cubicBezTo>
                <a:cubicBezTo>
                  <a:pt x="2203" y="1468"/>
                  <a:pt x="2569" y="1301"/>
                  <a:pt x="3103" y="1268"/>
                </a:cubicBezTo>
                <a:close/>
                <a:moveTo>
                  <a:pt x="21817" y="7939"/>
                </a:moveTo>
                <a:lnTo>
                  <a:pt x="21817" y="69150"/>
                </a:lnTo>
                <a:cubicBezTo>
                  <a:pt x="21817" y="72152"/>
                  <a:pt x="20182" y="74854"/>
                  <a:pt x="17714" y="76388"/>
                </a:cubicBezTo>
                <a:cubicBezTo>
                  <a:pt x="16005" y="77389"/>
                  <a:pt x="14400" y="77718"/>
                  <a:pt x="13029" y="77718"/>
                </a:cubicBezTo>
                <a:cubicBezTo>
                  <a:pt x="11110" y="77718"/>
                  <a:pt x="9650" y="77072"/>
                  <a:pt x="9007" y="76722"/>
                </a:cubicBezTo>
                <a:cubicBezTo>
                  <a:pt x="6372" y="75221"/>
                  <a:pt x="4738" y="72352"/>
                  <a:pt x="4738" y="69283"/>
                </a:cubicBezTo>
                <a:lnTo>
                  <a:pt x="4738" y="7939"/>
                </a:lnTo>
                <a:close/>
                <a:moveTo>
                  <a:pt x="3070" y="0"/>
                </a:moveTo>
                <a:cubicBezTo>
                  <a:pt x="2203" y="34"/>
                  <a:pt x="1535" y="334"/>
                  <a:pt x="968" y="901"/>
                </a:cubicBezTo>
                <a:cubicBezTo>
                  <a:pt x="1" y="1902"/>
                  <a:pt x="68" y="4370"/>
                  <a:pt x="568" y="5538"/>
                </a:cubicBezTo>
                <a:cubicBezTo>
                  <a:pt x="1068" y="6739"/>
                  <a:pt x="2236" y="7572"/>
                  <a:pt x="3470" y="7839"/>
                </a:cubicBezTo>
                <a:lnTo>
                  <a:pt x="3470" y="37527"/>
                </a:lnTo>
                <a:lnTo>
                  <a:pt x="3337" y="69317"/>
                </a:lnTo>
                <a:cubicBezTo>
                  <a:pt x="3337" y="72686"/>
                  <a:pt x="5071" y="75755"/>
                  <a:pt x="7807" y="77523"/>
                </a:cubicBezTo>
                <a:cubicBezTo>
                  <a:pt x="8140" y="77789"/>
                  <a:pt x="9975" y="78990"/>
                  <a:pt x="13010" y="78990"/>
                </a:cubicBezTo>
                <a:cubicBezTo>
                  <a:pt x="14511" y="78990"/>
                  <a:pt x="16213" y="78690"/>
                  <a:pt x="17980" y="77656"/>
                </a:cubicBezTo>
                <a:cubicBezTo>
                  <a:pt x="18047" y="77589"/>
                  <a:pt x="18447" y="77389"/>
                  <a:pt x="18447" y="77389"/>
                </a:cubicBezTo>
                <a:cubicBezTo>
                  <a:pt x="21249" y="75621"/>
                  <a:pt x="23051" y="72552"/>
                  <a:pt x="23051" y="69150"/>
                </a:cubicBezTo>
                <a:lnTo>
                  <a:pt x="23051" y="7873"/>
                </a:lnTo>
                <a:cubicBezTo>
                  <a:pt x="24752" y="7673"/>
                  <a:pt x="26420" y="6071"/>
                  <a:pt x="26386" y="4103"/>
                </a:cubicBezTo>
                <a:cubicBezTo>
                  <a:pt x="26420" y="2802"/>
                  <a:pt x="25886" y="1135"/>
                  <a:pt x="23551" y="534"/>
                </a:cubicBezTo>
                <a:cubicBezTo>
                  <a:pt x="21850" y="67"/>
                  <a:pt x="4071" y="0"/>
                  <a:pt x="39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8"/>
          <p:cNvSpPr/>
          <p:nvPr/>
        </p:nvSpPr>
        <p:spPr>
          <a:xfrm rot="10800000">
            <a:off x="909425" y="3196519"/>
            <a:ext cx="311700" cy="627600"/>
          </a:xfrm>
          <a:prstGeom prst="round2SameRect">
            <a:avLst>
              <a:gd name="adj1" fmla="val 50000"/>
              <a:gd name="adj2" fmla="val 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8"/>
          <p:cNvSpPr txBox="1"/>
          <p:nvPr/>
        </p:nvSpPr>
        <p:spPr>
          <a:xfrm>
            <a:off x="1593175" y="2304350"/>
            <a:ext cx="1377300" cy="401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Neptune</a:t>
            </a:r>
            <a:endParaRPr sz="2000">
              <a:solidFill>
                <a:schemeClr val="lt1"/>
              </a:solidFill>
              <a:latin typeface="Love Ya Like A Sister"/>
              <a:ea typeface="Love Ya Like A Sister"/>
              <a:cs typeface="Love Ya Like A Sister"/>
              <a:sym typeface="Love Ya Like A Sister"/>
            </a:endParaRPr>
          </a:p>
        </p:txBody>
      </p:sp>
      <p:sp>
        <p:nvSpPr>
          <p:cNvPr id="1514" name="Google Shape;1514;p38"/>
          <p:cNvSpPr txBox="1"/>
          <p:nvPr/>
        </p:nvSpPr>
        <p:spPr>
          <a:xfrm>
            <a:off x="1593175" y="2706050"/>
            <a:ext cx="1377300" cy="86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Catamaran"/>
                <a:ea typeface="Catamaran"/>
                <a:cs typeface="Catamaran"/>
                <a:sym typeface="Catamaran"/>
              </a:rPr>
              <a:t>Neptune is the farthest planet from the Sun</a:t>
            </a:r>
            <a:endParaRPr>
              <a:solidFill>
                <a:schemeClr val="lt1"/>
              </a:solidFill>
              <a:latin typeface="Catamaran"/>
              <a:ea typeface="Catamaran"/>
              <a:cs typeface="Catamaran"/>
              <a:sym typeface="Catamaran"/>
            </a:endParaRPr>
          </a:p>
        </p:txBody>
      </p:sp>
      <p:sp>
        <p:nvSpPr>
          <p:cNvPr id="1515" name="Google Shape;1515;p38"/>
          <p:cNvSpPr/>
          <p:nvPr/>
        </p:nvSpPr>
        <p:spPr>
          <a:xfrm>
            <a:off x="3454350" y="1952513"/>
            <a:ext cx="660500" cy="1974775"/>
          </a:xfrm>
          <a:custGeom>
            <a:avLst/>
            <a:gdLst/>
            <a:ahLst/>
            <a:cxnLst/>
            <a:rect l="l" t="t" r="r" b="b"/>
            <a:pathLst>
              <a:path w="26420" h="78991" extrusionOk="0">
                <a:moveTo>
                  <a:pt x="3870" y="1268"/>
                </a:moveTo>
                <a:cubicBezTo>
                  <a:pt x="8707" y="1268"/>
                  <a:pt x="21983" y="1435"/>
                  <a:pt x="23184" y="1735"/>
                </a:cubicBezTo>
                <a:cubicBezTo>
                  <a:pt x="24485" y="2102"/>
                  <a:pt x="25052" y="2836"/>
                  <a:pt x="25052" y="4103"/>
                </a:cubicBezTo>
                <a:cubicBezTo>
                  <a:pt x="25052" y="5504"/>
                  <a:pt x="23918" y="6672"/>
                  <a:pt x="22517" y="6672"/>
                </a:cubicBezTo>
                <a:lnTo>
                  <a:pt x="3970" y="6672"/>
                </a:lnTo>
                <a:cubicBezTo>
                  <a:pt x="2970" y="6672"/>
                  <a:pt x="2036" y="6038"/>
                  <a:pt x="1635" y="5071"/>
                </a:cubicBezTo>
                <a:cubicBezTo>
                  <a:pt x="1302" y="4237"/>
                  <a:pt x="1369" y="2335"/>
                  <a:pt x="1869" y="1768"/>
                </a:cubicBezTo>
                <a:cubicBezTo>
                  <a:pt x="2203" y="1468"/>
                  <a:pt x="2569" y="1301"/>
                  <a:pt x="3103" y="1268"/>
                </a:cubicBezTo>
                <a:close/>
                <a:moveTo>
                  <a:pt x="21817" y="7939"/>
                </a:moveTo>
                <a:lnTo>
                  <a:pt x="21817" y="69150"/>
                </a:lnTo>
                <a:cubicBezTo>
                  <a:pt x="21817" y="72152"/>
                  <a:pt x="20182" y="74854"/>
                  <a:pt x="17714" y="76388"/>
                </a:cubicBezTo>
                <a:cubicBezTo>
                  <a:pt x="16005" y="77389"/>
                  <a:pt x="14400" y="77718"/>
                  <a:pt x="13029" y="77718"/>
                </a:cubicBezTo>
                <a:cubicBezTo>
                  <a:pt x="11110" y="77718"/>
                  <a:pt x="9650" y="77072"/>
                  <a:pt x="9007" y="76722"/>
                </a:cubicBezTo>
                <a:cubicBezTo>
                  <a:pt x="6372" y="75221"/>
                  <a:pt x="4738" y="72352"/>
                  <a:pt x="4738" y="69283"/>
                </a:cubicBezTo>
                <a:lnTo>
                  <a:pt x="4738" y="7939"/>
                </a:lnTo>
                <a:close/>
                <a:moveTo>
                  <a:pt x="3070" y="0"/>
                </a:moveTo>
                <a:cubicBezTo>
                  <a:pt x="2203" y="34"/>
                  <a:pt x="1535" y="334"/>
                  <a:pt x="968" y="901"/>
                </a:cubicBezTo>
                <a:cubicBezTo>
                  <a:pt x="1" y="1902"/>
                  <a:pt x="68" y="4370"/>
                  <a:pt x="568" y="5538"/>
                </a:cubicBezTo>
                <a:cubicBezTo>
                  <a:pt x="1068" y="6739"/>
                  <a:pt x="2236" y="7572"/>
                  <a:pt x="3470" y="7839"/>
                </a:cubicBezTo>
                <a:lnTo>
                  <a:pt x="3470" y="37527"/>
                </a:lnTo>
                <a:lnTo>
                  <a:pt x="3337" y="69317"/>
                </a:lnTo>
                <a:cubicBezTo>
                  <a:pt x="3337" y="72686"/>
                  <a:pt x="5071" y="75755"/>
                  <a:pt x="7807" y="77523"/>
                </a:cubicBezTo>
                <a:cubicBezTo>
                  <a:pt x="8140" y="77789"/>
                  <a:pt x="9975" y="78990"/>
                  <a:pt x="13010" y="78990"/>
                </a:cubicBezTo>
                <a:cubicBezTo>
                  <a:pt x="14511" y="78990"/>
                  <a:pt x="16213" y="78690"/>
                  <a:pt x="17980" y="77656"/>
                </a:cubicBezTo>
                <a:cubicBezTo>
                  <a:pt x="18047" y="77589"/>
                  <a:pt x="18447" y="77389"/>
                  <a:pt x="18447" y="77389"/>
                </a:cubicBezTo>
                <a:cubicBezTo>
                  <a:pt x="21249" y="75621"/>
                  <a:pt x="23051" y="72552"/>
                  <a:pt x="23051" y="69150"/>
                </a:cubicBezTo>
                <a:lnTo>
                  <a:pt x="23051" y="7873"/>
                </a:lnTo>
                <a:cubicBezTo>
                  <a:pt x="24752" y="7673"/>
                  <a:pt x="26420" y="6071"/>
                  <a:pt x="26386" y="4103"/>
                </a:cubicBezTo>
                <a:cubicBezTo>
                  <a:pt x="26420" y="2802"/>
                  <a:pt x="25886" y="1135"/>
                  <a:pt x="23551" y="534"/>
                </a:cubicBezTo>
                <a:cubicBezTo>
                  <a:pt x="21850" y="67"/>
                  <a:pt x="4071" y="0"/>
                  <a:pt x="39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8"/>
          <p:cNvSpPr/>
          <p:nvPr/>
        </p:nvSpPr>
        <p:spPr>
          <a:xfrm rot="10800000">
            <a:off x="3628750" y="2890528"/>
            <a:ext cx="311700" cy="933600"/>
          </a:xfrm>
          <a:prstGeom prst="round2SameRect">
            <a:avLst>
              <a:gd name="adj1" fmla="val 50000"/>
              <a:gd name="adj2" fmla="val 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8"/>
          <p:cNvSpPr txBox="1"/>
          <p:nvPr/>
        </p:nvSpPr>
        <p:spPr>
          <a:xfrm>
            <a:off x="4312500" y="2304350"/>
            <a:ext cx="1377300" cy="401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Mars</a:t>
            </a:r>
            <a:endParaRPr sz="2000">
              <a:solidFill>
                <a:schemeClr val="lt1"/>
              </a:solidFill>
              <a:latin typeface="Love Ya Like A Sister"/>
              <a:ea typeface="Love Ya Like A Sister"/>
              <a:cs typeface="Love Ya Like A Sister"/>
              <a:sym typeface="Love Ya Like A Sister"/>
            </a:endParaRPr>
          </a:p>
        </p:txBody>
      </p:sp>
      <p:sp>
        <p:nvSpPr>
          <p:cNvPr id="1518" name="Google Shape;1518;p38"/>
          <p:cNvSpPr txBox="1"/>
          <p:nvPr/>
        </p:nvSpPr>
        <p:spPr>
          <a:xfrm>
            <a:off x="4312500" y="2706050"/>
            <a:ext cx="1377300" cy="86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Catamaran"/>
                <a:ea typeface="Catamaran"/>
                <a:cs typeface="Catamaran"/>
                <a:sym typeface="Catamaran"/>
              </a:rPr>
              <a:t>Despite being red, Mars is actually cold</a:t>
            </a:r>
            <a:endParaRPr>
              <a:solidFill>
                <a:schemeClr val="lt1"/>
              </a:solidFill>
              <a:latin typeface="Catamaran"/>
              <a:ea typeface="Catamaran"/>
              <a:cs typeface="Catamaran"/>
              <a:sym typeface="Catamaran"/>
            </a:endParaRPr>
          </a:p>
        </p:txBody>
      </p:sp>
      <p:sp>
        <p:nvSpPr>
          <p:cNvPr id="1519" name="Google Shape;1519;p38"/>
          <p:cNvSpPr/>
          <p:nvPr/>
        </p:nvSpPr>
        <p:spPr>
          <a:xfrm>
            <a:off x="6173675" y="1952513"/>
            <a:ext cx="660500" cy="1974775"/>
          </a:xfrm>
          <a:custGeom>
            <a:avLst/>
            <a:gdLst/>
            <a:ahLst/>
            <a:cxnLst/>
            <a:rect l="l" t="t" r="r" b="b"/>
            <a:pathLst>
              <a:path w="26420" h="78991" extrusionOk="0">
                <a:moveTo>
                  <a:pt x="3870" y="1268"/>
                </a:moveTo>
                <a:cubicBezTo>
                  <a:pt x="8707" y="1268"/>
                  <a:pt x="21983" y="1435"/>
                  <a:pt x="23184" y="1735"/>
                </a:cubicBezTo>
                <a:cubicBezTo>
                  <a:pt x="24485" y="2102"/>
                  <a:pt x="25052" y="2836"/>
                  <a:pt x="25052" y="4103"/>
                </a:cubicBezTo>
                <a:cubicBezTo>
                  <a:pt x="25052" y="5504"/>
                  <a:pt x="23918" y="6672"/>
                  <a:pt x="22517" y="6672"/>
                </a:cubicBezTo>
                <a:lnTo>
                  <a:pt x="3970" y="6672"/>
                </a:lnTo>
                <a:cubicBezTo>
                  <a:pt x="2970" y="6672"/>
                  <a:pt x="2036" y="6038"/>
                  <a:pt x="1635" y="5071"/>
                </a:cubicBezTo>
                <a:cubicBezTo>
                  <a:pt x="1302" y="4237"/>
                  <a:pt x="1369" y="2335"/>
                  <a:pt x="1869" y="1768"/>
                </a:cubicBezTo>
                <a:cubicBezTo>
                  <a:pt x="2203" y="1468"/>
                  <a:pt x="2569" y="1301"/>
                  <a:pt x="3103" y="1268"/>
                </a:cubicBezTo>
                <a:close/>
                <a:moveTo>
                  <a:pt x="21817" y="7939"/>
                </a:moveTo>
                <a:lnTo>
                  <a:pt x="21817" y="69150"/>
                </a:lnTo>
                <a:cubicBezTo>
                  <a:pt x="21817" y="72152"/>
                  <a:pt x="20182" y="74854"/>
                  <a:pt x="17714" y="76388"/>
                </a:cubicBezTo>
                <a:cubicBezTo>
                  <a:pt x="16005" y="77389"/>
                  <a:pt x="14400" y="77718"/>
                  <a:pt x="13029" y="77718"/>
                </a:cubicBezTo>
                <a:cubicBezTo>
                  <a:pt x="11110" y="77718"/>
                  <a:pt x="9650" y="77072"/>
                  <a:pt x="9007" y="76722"/>
                </a:cubicBezTo>
                <a:cubicBezTo>
                  <a:pt x="6372" y="75221"/>
                  <a:pt x="4738" y="72352"/>
                  <a:pt x="4738" y="69283"/>
                </a:cubicBezTo>
                <a:lnTo>
                  <a:pt x="4738" y="7939"/>
                </a:lnTo>
                <a:close/>
                <a:moveTo>
                  <a:pt x="3070" y="0"/>
                </a:moveTo>
                <a:cubicBezTo>
                  <a:pt x="2203" y="34"/>
                  <a:pt x="1535" y="334"/>
                  <a:pt x="968" y="901"/>
                </a:cubicBezTo>
                <a:cubicBezTo>
                  <a:pt x="1" y="1902"/>
                  <a:pt x="68" y="4370"/>
                  <a:pt x="568" y="5538"/>
                </a:cubicBezTo>
                <a:cubicBezTo>
                  <a:pt x="1068" y="6739"/>
                  <a:pt x="2236" y="7572"/>
                  <a:pt x="3470" y="7839"/>
                </a:cubicBezTo>
                <a:lnTo>
                  <a:pt x="3470" y="37527"/>
                </a:lnTo>
                <a:lnTo>
                  <a:pt x="3337" y="69317"/>
                </a:lnTo>
                <a:cubicBezTo>
                  <a:pt x="3337" y="72686"/>
                  <a:pt x="5071" y="75755"/>
                  <a:pt x="7807" y="77523"/>
                </a:cubicBezTo>
                <a:cubicBezTo>
                  <a:pt x="8140" y="77789"/>
                  <a:pt x="9975" y="78990"/>
                  <a:pt x="13010" y="78990"/>
                </a:cubicBezTo>
                <a:cubicBezTo>
                  <a:pt x="14511" y="78990"/>
                  <a:pt x="16213" y="78690"/>
                  <a:pt x="17980" y="77656"/>
                </a:cubicBezTo>
                <a:cubicBezTo>
                  <a:pt x="18047" y="77589"/>
                  <a:pt x="18447" y="77389"/>
                  <a:pt x="18447" y="77389"/>
                </a:cubicBezTo>
                <a:cubicBezTo>
                  <a:pt x="21249" y="75621"/>
                  <a:pt x="23051" y="72552"/>
                  <a:pt x="23051" y="69150"/>
                </a:cubicBezTo>
                <a:lnTo>
                  <a:pt x="23051" y="7873"/>
                </a:lnTo>
                <a:cubicBezTo>
                  <a:pt x="24752" y="7673"/>
                  <a:pt x="26420" y="6071"/>
                  <a:pt x="26386" y="4103"/>
                </a:cubicBezTo>
                <a:cubicBezTo>
                  <a:pt x="26420" y="2802"/>
                  <a:pt x="25886" y="1135"/>
                  <a:pt x="23551" y="534"/>
                </a:cubicBezTo>
                <a:cubicBezTo>
                  <a:pt x="21850" y="67"/>
                  <a:pt x="4071" y="0"/>
                  <a:pt x="39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8"/>
          <p:cNvSpPr/>
          <p:nvPr/>
        </p:nvSpPr>
        <p:spPr>
          <a:xfrm rot="10800000">
            <a:off x="6348075" y="2473232"/>
            <a:ext cx="311700" cy="1350900"/>
          </a:xfrm>
          <a:prstGeom prst="round2SameRect">
            <a:avLst>
              <a:gd name="adj1" fmla="val 50000"/>
              <a:gd name="adj2" fmla="val 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8"/>
          <p:cNvSpPr txBox="1"/>
          <p:nvPr/>
        </p:nvSpPr>
        <p:spPr>
          <a:xfrm>
            <a:off x="7031825" y="2304350"/>
            <a:ext cx="1377300" cy="401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Venus</a:t>
            </a:r>
            <a:endParaRPr sz="2000">
              <a:solidFill>
                <a:schemeClr val="lt1"/>
              </a:solidFill>
              <a:latin typeface="Love Ya Like A Sister"/>
              <a:ea typeface="Love Ya Like A Sister"/>
              <a:cs typeface="Love Ya Like A Sister"/>
              <a:sym typeface="Love Ya Like A Sister"/>
            </a:endParaRPr>
          </a:p>
        </p:txBody>
      </p:sp>
      <p:sp>
        <p:nvSpPr>
          <p:cNvPr id="1522" name="Google Shape;1522;p38"/>
          <p:cNvSpPr txBox="1"/>
          <p:nvPr/>
        </p:nvSpPr>
        <p:spPr>
          <a:xfrm>
            <a:off x="7031825" y="2706050"/>
            <a:ext cx="1377300" cy="86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Catamaran"/>
                <a:ea typeface="Catamaran"/>
                <a:cs typeface="Catamaran"/>
                <a:sym typeface="Catamaran"/>
              </a:rPr>
              <a:t>Venus has a beautiful name, but is very hot</a:t>
            </a:r>
            <a:endParaRPr>
              <a:solidFill>
                <a:schemeClr val="lt1"/>
              </a:solidFill>
              <a:latin typeface="Catamaran"/>
              <a:ea typeface="Catamaran"/>
              <a:cs typeface="Catamaran"/>
              <a:sym typeface="Catamaran"/>
            </a:endParaRPr>
          </a:p>
        </p:txBody>
      </p:sp>
      <p:grpSp>
        <p:nvGrpSpPr>
          <p:cNvPr id="1523" name="Google Shape;1523;p38"/>
          <p:cNvGrpSpPr/>
          <p:nvPr/>
        </p:nvGrpSpPr>
        <p:grpSpPr>
          <a:xfrm rot="-450953">
            <a:off x="5161438" y="4248622"/>
            <a:ext cx="821243" cy="649269"/>
            <a:chOff x="6040100" y="3013575"/>
            <a:chExt cx="821250" cy="649275"/>
          </a:xfrm>
        </p:grpSpPr>
        <p:sp>
          <p:nvSpPr>
            <p:cNvPr id="1524" name="Google Shape;1524;p38"/>
            <p:cNvSpPr/>
            <p:nvPr/>
          </p:nvSpPr>
          <p:spPr>
            <a:xfrm>
              <a:off x="6045100" y="3280500"/>
              <a:ext cx="164500" cy="116000"/>
            </a:xfrm>
            <a:custGeom>
              <a:avLst/>
              <a:gdLst/>
              <a:ahLst/>
              <a:cxnLst/>
              <a:rect l="l" t="t" r="r" b="b"/>
              <a:pathLst>
                <a:path w="6580" h="4640" extrusionOk="0">
                  <a:moveTo>
                    <a:pt x="6332" y="1"/>
                  </a:moveTo>
                  <a:cubicBezTo>
                    <a:pt x="6300" y="1"/>
                    <a:pt x="6266" y="12"/>
                    <a:pt x="6231" y="38"/>
                  </a:cubicBezTo>
                  <a:cubicBezTo>
                    <a:pt x="4223" y="1448"/>
                    <a:pt x="2191" y="2859"/>
                    <a:pt x="159" y="4293"/>
                  </a:cubicBezTo>
                  <a:cubicBezTo>
                    <a:pt x="0" y="4392"/>
                    <a:pt x="104" y="4639"/>
                    <a:pt x="254" y="4639"/>
                  </a:cubicBezTo>
                  <a:cubicBezTo>
                    <a:pt x="284" y="4639"/>
                    <a:pt x="317" y="4629"/>
                    <a:pt x="350" y="4604"/>
                  </a:cubicBezTo>
                  <a:cubicBezTo>
                    <a:pt x="2358" y="3194"/>
                    <a:pt x="4390" y="1759"/>
                    <a:pt x="6423" y="348"/>
                  </a:cubicBezTo>
                  <a:cubicBezTo>
                    <a:pt x="6579" y="231"/>
                    <a:pt x="6479" y="1"/>
                    <a:pt x="6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8"/>
            <p:cNvSpPr/>
            <p:nvPr/>
          </p:nvSpPr>
          <p:spPr>
            <a:xfrm>
              <a:off x="6040100" y="3388125"/>
              <a:ext cx="15850" cy="163200"/>
            </a:xfrm>
            <a:custGeom>
              <a:avLst/>
              <a:gdLst/>
              <a:ahLst/>
              <a:cxnLst/>
              <a:rect l="l" t="t" r="r" b="b"/>
              <a:pathLst>
                <a:path w="634" h="6528" extrusionOk="0">
                  <a:moveTo>
                    <a:pt x="179" y="0"/>
                  </a:moveTo>
                  <a:cubicBezTo>
                    <a:pt x="90" y="0"/>
                    <a:pt x="0" y="60"/>
                    <a:pt x="0" y="180"/>
                  </a:cubicBezTo>
                  <a:cubicBezTo>
                    <a:pt x="24" y="2236"/>
                    <a:pt x="120" y="4292"/>
                    <a:pt x="263" y="6348"/>
                  </a:cubicBezTo>
                  <a:cubicBezTo>
                    <a:pt x="263" y="6467"/>
                    <a:pt x="359" y="6527"/>
                    <a:pt x="451" y="6527"/>
                  </a:cubicBezTo>
                  <a:cubicBezTo>
                    <a:pt x="544" y="6527"/>
                    <a:pt x="634" y="6467"/>
                    <a:pt x="622" y="6348"/>
                  </a:cubicBezTo>
                  <a:cubicBezTo>
                    <a:pt x="478" y="4292"/>
                    <a:pt x="383" y="2236"/>
                    <a:pt x="359" y="180"/>
                  </a:cubicBezTo>
                  <a:cubicBezTo>
                    <a:pt x="359" y="60"/>
                    <a:pt x="269"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8"/>
            <p:cNvSpPr/>
            <p:nvPr/>
          </p:nvSpPr>
          <p:spPr>
            <a:xfrm>
              <a:off x="6202325" y="3280500"/>
              <a:ext cx="168775" cy="118175"/>
            </a:xfrm>
            <a:custGeom>
              <a:avLst/>
              <a:gdLst/>
              <a:ahLst/>
              <a:cxnLst/>
              <a:rect l="l" t="t" r="r" b="b"/>
              <a:pathLst>
                <a:path w="6751" h="4727" extrusionOk="0">
                  <a:moveTo>
                    <a:pt x="248" y="1"/>
                  </a:moveTo>
                  <a:cubicBezTo>
                    <a:pt x="101" y="1"/>
                    <a:pt x="1" y="231"/>
                    <a:pt x="158" y="348"/>
                  </a:cubicBezTo>
                  <a:cubicBezTo>
                    <a:pt x="2238" y="1807"/>
                    <a:pt x="4341" y="3241"/>
                    <a:pt x="6421" y="4700"/>
                  </a:cubicBezTo>
                  <a:cubicBezTo>
                    <a:pt x="6451" y="4718"/>
                    <a:pt x="6481" y="4727"/>
                    <a:pt x="6508" y="4727"/>
                  </a:cubicBezTo>
                  <a:cubicBezTo>
                    <a:pt x="6656" y="4727"/>
                    <a:pt x="6750" y="4490"/>
                    <a:pt x="6589" y="4389"/>
                  </a:cubicBezTo>
                  <a:cubicBezTo>
                    <a:pt x="4509" y="2931"/>
                    <a:pt x="2429" y="1496"/>
                    <a:pt x="349" y="38"/>
                  </a:cubicBezTo>
                  <a:cubicBezTo>
                    <a:pt x="314"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8"/>
            <p:cNvSpPr/>
            <p:nvPr/>
          </p:nvSpPr>
          <p:spPr>
            <a:xfrm>
              <a:off x="6045025" y="3546725"/>
              <a:ext cx="164675" cy="116125"/>
            </a:xfrm>
            <a:custGeom>
              <a:avLst/>
              <a:gdLst/>
              <a:ahLst/>
              <a:cxnLst/>
              <a:rect l="l" t="t" r="r" b="b"/>
              <a:pathLst>
                <a:path w="6587" h="4645" extrusionOk="0">
                  <a:moveTo>
                    <a:pt x="265" y="1"/>
                  </a:moveTo>
                  <a:cubicBezTo>
                    <a:pt x="111" y="1"/>
                    <a:pt x="0" y="238"/>
                    <a:pt x="162" y="339"/>
                  </a:cubicBezTo>
                  <a:cubicBezTo>
                    <a:pt x="2194" y="1773"/>
                    <a:pt x="4226" y="3184"/>
                    <a:pt x="6234" y="4618"/>
                  </a:cubicBezTo>
                  <a:cubicBezTo>
                    <a:pt x="6264" y="4637"/>
                    <a:pt x="6294" y="4645"/>
                    <a:pt x="6323" y="4645"/>
                  </a:cubicBezTo>
                  <a:cubicBezTo>
                    <a:pt x="6476" y="4645"/>
                    <a:pt x="6587" y="4408"/>
                    <a:pt x="6426" y="4307"/>
                  </a:cubicBezTo>
                  <a:cubicBezTo>
                    <a:pt x="4393" y="2873"/>
                    <a:pt x="2361" y="1462"/>
                    <a:pt x="353" y="28"/>
                  </a:cubicBezTo>
                  <a:cubicBezTo>
                    <a:pt x="323" y="9"/>
                    <a:pt x="293"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8"/>
            <p:cNvSpPr/>
            <p:nvPr/>
          </p:nvSpPr>
          <p:spPr>
            <a:xfrm>
              <a:off x="6202225" y="3547725"/>
              <a:ext cx="174775" cy="115125"/>
            </a:xfrm>
            <a:custGeom>
              <a:avLst/>
              <a:gdLst/>
              <a:ahLst/>
              <a:cxnLst/>
              <a:rect l="l" t="t" r="r" b="b"/>
              <a:pathLst>
                <a:path w="6991" h="4605" extrusionOk="0">
                  <a:moveTo>
                    <a:pt x="6737" y="0"/>
                  </a:moveTo>
                  <a:cubicBezTo>
                    <a:pt x="6706" y="0"/>
                    <a:pt x="6673" y="11"/>
                    <a:pt x="6641" y="36"/>
                  </a:cubicBezTo>
                  <a:cubicBezTo>
                    <a:pt x="4537" y="1518"/>
                    <a:pt x="2265" y="2785"/>
                    <a:pt x="162" y="4267"/>
                  </a:cubicBezTo>
                  <a:cubicBezTo>
                    <a:pt x="0" y="4368"/>
                    <a:pt x="111" y="4605"/>
                    <a:pt x="264" y="4605"/>
                  </a:cubicBezTo>
                  <a:cubicBezTo>
                    <a:pt x="293" y="4605"/>
                    <a:pt x="323" y="4597"/>
                    <a:pt x="353" y="4578"/>
                  </a:cubicBezTo>
                  <a:cubicBezTo>
                    <a:pt x="2457" y="3096"/>
                    <a:pt x="4704" y="1829"/>
                    <a:pt x="6832" y="346"/>
                  </a:cubicBezTo>
                  <a:cubicBezTo>
                    <a:pt x="6990" y="247"/>
                    <a:pt x="6886" y="0"/>
                    <a:pt x="6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8"/>
            <p:cNvSpPr/>
            <p:nvPr/>
          </p:nvSpPr>
          <p:spPr>
            <a:xfrm>
              <a:off x="6362250" y="3388125"/>
              <a:ext cx="16750" cy="163950"/>
            </a:xfrm>
            <a:custGeom>
              <a:avLst/>
              <a:gdLst/>
              <a:ahLst/>
              <a:cxnLst/>
              <a:rect l="l" t="t" r="r" b="b"/>
              <a:pathLst>
                <a:path w="670" h="6558" extrusionOk="0">
                  <a:moveTo>
                    <a:pt x="204" y="0"/>
                  </a:moveTo>
                  <a:cubicBezTo>
                    <a:pt x="114" y="0"/>
                    <a:pt x="24" y="60"/>
                    <a:pt x="24" y="180"/>
                  </a:cubicBezTo>
                  <a:cubicBezTo>
                    <a:pt x="1" y="2260"/>
                    <a:pt x="311" y="4316"/>
                    <a:pt x="168" y="6396"/>
                  </a:cubicBezTo>
                  <a:cubicBezTo>
                    <a:pt x="156" y="6503"/>
                    <a:pt x="246" y="6557"/>
                    <a:pt x="338" y="6557"/>
                  </a:cubicBezTo>
                  <a:cubicBezTo>
                    <a:pt x="431" y="6557"/>
                    <a:pt x="527" y="6503"/>
                    <a:pt x="527" y="6396"/>
                  </a:cubicBezTo>
                  <a:cubicBezTo>
                    <a:pt x="670" y="4316"/>
                    <a:pt x="359" y="2260"/>
                    <a:pt x="383" y="180"/>
                  </a:cubicBezTo>
                  <a:cubicBezTo>
                    <a:pt x="383" y="60"/>
                    <a:pt x="293"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8"/>
            <p:cNvSpPr/>
            <p:nvPr/>
          </p:nvSpPr>
          <p:spPr>
            <a:xfrm>
              <a:off x="6392725" y="3404250"/>
              <a:ext cx="13475" cy="139900"/>
            </a:xfrm>
            <a:custGeom>
              <a:avLst/>
              <a:gdLst/>
              <a:ahLst/>
              <a:cxnLst/>
              <a:rect l="l" t="t" r="r" b="b"/>
              <a:pathLst>
                <a:path w="539" h="5596" extrusionOk="0">
                  <a:moveTo>
                    <a:pt x="201" y="1"/>
                  </a:moveTo>
                  <a:cubicBezTo>
                    <a:pt x="108" y="1"/>
                    <a:pt x="13" y="61"/>
                    <a:pt x="1" y="180"/>
                  </a:cubicBezTo>
                  <a:cubicBezTo>
                    <a:pt x="1" y="1925"/>
                    <a:pt x="73" y="3671"/>
                    <a:pt x="168" y="5416"/>
                  </a:cubicBezTo>
                  <a:cubicBezTo>
                    <a:pt x="180" y="5536"/>
                    <a:pt x="276" y="5595"/>
                    <a:pt x="365" y="5595"/>
                  </a:cubicBezTo>
                  <a:cubicBezTo>
                    <a:pt x="455" y="5595"/>
                    <a:pt x="539" y="5536"/>
                    <a:pt x="527" y="5416"/>
                  </a:cubicBezTo>
                  <a:cubicBezTo>
                    <a:pt x="431" y="3671"/>
                    <a:pt x="360" y="1925"/>
                    <a:pt x="383" y="180"/>
                  </a:cubicBezTo>
                  <a:cubicBezTo>
                    <a:pt x="383" y="61"/>
                    <a:pt x="294"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8"/>
            <p:cNvSpPr/>
            <p:nvPr/>
          </p:nvSpPr>
          <p:spPr>
            <a:xfrm>
              <a:off x="6419025" y="3404250"/>
              <a:ext cx="13475" cy="139900"/>
            </a:xfrm>
            <a:custGeom>
              <a:avLst/>
              <a:gdLst/>
              <a:ahLst/>
              <a:cxnLst/>
              <a:rect l="l" t="t" r="r" b="b"/>
              <a:pathLst>
                <a:path w="539" h="5596" extrusionOk="0">
                  <a:moveTo>
                    <a:pt x="201" y="1"/>
                  </a:moveTo>
                  <a:cubicBezTo>
                    <a:pt x="108" y="1"/>
                    <a:pt x="13" y="61"/>
                    <a:pt x="1" y="180"/>
                  </a:cubicBezTo>
                  <a:cubicBezTo>
                    <a:pt x="1" y="1925"/>
                    <a:pt x="73" y="3671"/>
                    <a:pt x="168" y="5416"/>
                  </a:cubicBezTo>
                  <a:cubicBezTo>
                    <a:pt x="180" y="5536"/>
                    <a:pt x="276" y="5595"/>
                    <a:pt x="365" y="5595"/>
                  </a:cubicBezTo>
                  <a:cubicBezTo>
                    <a:pt x="455" y="5595"/>
                    <a:pt x="539" y="5536"/>
                    <a:pt x="527" y="5416"/>
                  </a:cubicBezTo>
                  <a:cubicBezTo>
                    <a:pt x="431" y="3671"/>
                    <a:pt x="359" y="1925"/>
                    <a:pt x="383" y="180"/>
                  </a:cubicBezTo>
                  <a:cubicBezTo>
                    <a:pt x="383" y="61"/>
                    <a:pt x="294"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8"/>
            <p:cNvSpPr/>
            <p:nvPr/>
          </p:nvSpPr>
          <p:spPr>
            <a:xfrm>
              <a:off x="6554700" y="3141125"/>
              <a:ext cx="13475" cy="139575"/>
            </a:xfrm>
            <a:custGeom>
              <a:avLst/>
              <a:gdLst/>
              <a:ahLst/>
              <a:cxnLst/>
              <a:rect l="l" t="t" r="r" b="b"/>
              <a:pathLst>
                <a:path w="539" h="5583" extrusionOk="0">
                  <a:moveTo>
                    <a:pt x="204" y="0"/>
                  </a:moveTo>
                  <a:cubicBezTo>
                    <a:pt x="115" y="0"/>
                    <a:pt x="25" y="54"/>
                    <a:pt x="25" y="162"/>
                  </a:cubicBezTo>
                  <a:cubicBezTo>
                    <a:pt x="1" y="1907"/>
                    <a:pt x="73" y="3676"/>
                    <a:pt x="168" y="5421"/>
                  </a:cubicBezTo>
                  <a:cubicBezTo>
                    <a:pt x="180" y="5529"/>
                    <a:pt x="276" y="5583"/>
                    <a:pt x="366" y="5583"/>
                  </a:cubicBezTo>
                  <a:cubicBezTo>
                    <a:pt x="455" y="5583"/>
                    <a:pt x="539" y="5529"/>
                    <a:pt x="527" y="5421"/>
                  </a:cubicBezTo>
                  <a:cubicBezTo>
                    <a:pt x="431" y="3676"/>
                    <a:pt x="360" y="1907"/>
                    <a:pt x="384" y="162"/>
                  </a:cubicBezTo>
                  <a:cubicBezTo>
                    <a:pt x="384" y="54"/>
                    <a:pt x="294"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8"/>
            <p:cNvSpPr/>
            <p:nvPr/>
          </p:nvSpPr>
          <p:spPr>
            <a:xfrm>
              <a:off x="6520900" y="3013575"/>
              <a:ext cx="171150" cy="117575"/>
            </a:xfrm>
            <a:custGeom>
              <a:avLst/>
              <a:gdLst/>
              <a:ahLst/>
              <a:cxnLst/>
              <a:rect l="l" t="t" r="r" b="b"/>
              <a:pathLst>
                <a:path w="6846" h="4703" extrusionOk="0">
                  <a:moveTo>
                    <a:pt x="6582" y="1"/>
                  </a:moveTo>
                  <a:cubicBezTo>
                    <a:pt x="6553" y="1"/>
                    <a:pt x="6523" y="9"/>
                    <a:pt x="6493" y="28"/>
                  </a:cubicBezTo>
                  <a:cubicBezTo>
                    <a:pt x="4389" y="1510"/>
                    <a:pt x="2238" y="2897"/>
                    <a:pt x="158" y="4355"/>
                  </a:cubicBezTo>
                  <a:cubicBezTo>
                    <a:pt x="1" y="4473"/>
                    <a:pt x="101" y="4703"/>
                    <a:pt x="248" y="4703"/>
                  </a:cubicBezTo>
                  <a:cubicBezTo>
                    <a:pt x="280" y="4703"/>
                    <a:pt x="314" y="4692"/>
                    <a:pt x="349" y="4666"/>
                  </a:cubicBezTo>
                  <a:cubicBezTo>
                    <a:pt x="2429" y="3208"/>
                    <a:pt x="4581" y="1821"/>
                    <a:pt x="6684" y="339"/>
                  </a:cubicBezTo>
                  <a:cubicBezTo>
                    <a:pt x="6846" y="238"/>
                    <a:pt x="6735" y="1"/>
                    <a:pt x="65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8"/>
            <p:cNvSpPr/>
            <p:nvPr/>
          </p:nvSpPr>
          <p:spPr>
            <a:xfrm>
              <a:off x="6522425" y="3121550"/>
              <a:ext cx="15275" cy="162975"/>
            </a:xfrm>
            <a:custGeom>
              <a:avLst/>
              <a:gdLst/>
              <a:ahLst/>
              <a:cxnLst/>
              <a:rect l="l" t="t" r="r" b="b"/>
              <a:pathLst>
                <a:path w="611" h="6519" extrusionOk="0">
                  <a:moveTo>
                    <a:pt x="180" y="0"/>
                  </a:moveTo>
                  <a:cubicBezTo>
                    <a:pt x="91" y="0"/>
                    <a:pt x="1" y="60"/>
                    <a:pt x="1" y="180"/>
                  </a:cubicBezTo>
                  <a:cubicBezTo>
                    <a:pt x="25" y="2236"/>
                    <a:pt x="97" y="4292"/>
                    <a:pt x="240" y="6348"/>
                  </a:cubicBezTo>
                  <a:cubicBezTo>
                    <a:pt x="252" y="6458"/>
                    <a:pt x="353" y="6518"/>
                    <a:pt x="444" y="6518"/>
                  </a:cubicBezTo>
                  <a:cubicBezTo>
                    <a:pt x="531" y="6518"/>
                    <a:pt x="610" y="6464"/>
                    <a:pt x="599" y="6348"/>
                  </a:cubicBezTo>
                  <a:cubicBezTo>
                    <a:pt x="455" y="4292"/>
                    <a:pt x="383" y="2236"/>
                    <a:pt x="360" y="180"/>
                  </a:cubicBezTo>
                  <a:cubicBezTo>
                    <a:pt x="360"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8"/>
            <p:cNvSpPr/>
            <p:nvPr/>
          </p:nvSpPr>
          <p:spPr>
            <a:xfrm>
              <a:off x="6684575" y="3013575"/>
              <a:ext cx="170550" cy="117575"/>
            </a:xfrm>
            <a:custGeom>
              <a:avLst/>
              <a:gdLst/>
              <a:ahLst/>
              <a:cxnLst/>
              <a:rect l="l" t="t" r="r" b="b"/>
              <a:pathLst>
                <a:path w="6822" h="4703" extrusionOk="0">
                  <a:moveTo>
                    <a:pt x="242" y="1"/>
                  </a:moveTo>
                  <a:cubicBezTo>
                    <a:pt x="94" y="1"/>
                    <a:pt x="0" y="238"/>
                    <a:pt x="161" y="339"/>
                  </a:cubicBezTo>
                  <a:cubicBezTo>
                    <a:pt x="2241" y="1821"/>
                    <a:pt x="4393" y="3208"/>
                    <a:pt x="6497" y="4666"/>
                  </a:cubicBezTo>
                  <a:cubicBezTo>
                    <a:pt x="6532" y="4692"/>
                    <a:pt x="6565" y="4703"/>
                    <a:pt x="6596" y="4703"/>
                  </a:cubicBezTo>
                  <a:cubicBezTo>
                    <a:pt x="6737" y="4703"/>
                    <a:pt x="6821" y="4473"/>
                    <a:pt x="6664" y="4355"/>
                  </a:cubicBezTo>
                  <a:cubicBezTo>
                    <a:pt x="4584" y="2897"/>
                    <a:pt x="2433" y="1510"/>
                    <a:pt x="329" y="28"/>
                  </a:cubicBezTo>
                  <a:cubicBezTo>
                    <a:pt x="299" y="9"/>
                    <a:pt x="26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8"/>
            <p:cNvSpPr/>
            <p:nvPr/>
          </p:nvSpPr>
          <p:spPr>
            <a:xfrm>
              <a:off x="6527450" y="3279950"/>
              <a:ext cx="164500" cy="116000"/>
            </a:xfrm>
            <a:custGeom>
              <a:avLst/>
              <a:gdLst/>
              <a:ahLst/>
              <a:cxnLst/>
              <a:rect l="l" t="t" r="r" b="b"/>
              <a:pathLst>
                <a:path w="6580" h="4640" extrusionOk="0">
                  <a:moveTo>
                    <a:pt x="231" y="1"/>
                  </a:moveTo>
                  <a:cubicBezTo>
                    <a:pt x="88" y="1"/>
                    <a:pt x="0" y="248"/>
                    <a:pt x="159" y="347"/>
                  </a:cubicBezTo>
                  <a:cubicBezTo>
                    <a:pt x="2191" y="1781"/>
                    <a:pt x="4199" y="3192"/>
                    <a:pt x="6231" y="4602"/>
                  </a:cubicBezTo>
                  <a:cubicBezTo>
                    <a:pt x="6266" y="4628"/>
                    <a:pt x="6300" y="4639"/>
                    <a:pt x="6332" y="4639"/>
                  </a:cubicBezTo>
                  <a:cubicBezTo>
                    <a:pt x="6479" y="4639"/>
                    <a:pt x="6579" y="4409"/>
                    <a:pt x="6422" y="4291"/>
                  </a:cubicBezTo>
                  <a:cubicBezTo>
                    <a:pt x="4390" y="2881"/>
                    <a:pt x="2358" y="1446"/>
                    <a:pt x="326" y="36"/>
                  </a:cubicBezTo>
                  <a:cubicBezTo>
                    <a:pt x="293" y="11"/>
                    <a:pt x="261"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8"/>
            <p:cNvSpPr/>
            <p:nvPr/>
          </p:nvSpPr>
          <p:spPr>
            <a:xfrm>
              <a:off x="6688750" y="3281100"/>
              <a:ext cx="169950" cy="113400"/>
            </a:xfrm>
            <a:custGeom>
              <a:avLst/>
              <a:gdLst/>
              <a:ahLst/>
              <a:cxnLst/>
              <a:rect l="l" t="t" r="r" b="b"/>
              <a:pathLst>
                <a:path w="6798" h="4536" extrusionOk="0">
                  <a:moveTo>
                    <a:pt x="6573" y="1"/>
                  </a:moveTo>
                  <a:cubicBezTo>
                    <a:pt x="6542" y="1"/>
                    <a:pt x="6508" y="12"/>
                    <a:pt x="6474" y="38"/>
                  </a:cubicBezTo>
                  <a:cubicBezTo>
                    <a:pt x="4394" y="1472"/>
                    <a:pt x="2242" y="2739"/>
                    <a:pt x="162" y="4198"/>
                  </a:cubicBezTo>
                  <a:cubicBezTo>
                    <a:pt x="0" y="4298"/>
                    <a:pt x="111" y="4535"/>
                    <a:pt x="265" y="4535"/>
                  </a:cubicBezTo>
                  <a:cubicBezTo>
                    <a:pt x="293" y="4535"/>
                    <a:pt x="323" y="4527"/>
                    <a:pt x="353" y="4508"/>
                  </a:cubicBezTo>
                  <a:cubicBezTo>
                    <a:pt x="2409" y="3074"/>
                    <a:pt x="4585" y="1783"/>
                    <a:pt x="6641" y="348"/>
                  </a:cubicBezTo>
                  <a:cubicBezTo>
                    <a:pt x="6798" y="231"/>
                    <a:pt x="6713" y="1"/>
                    <a:pt x="6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8"/>
            <p:cNvSpPr/>
            <p:nvPr/>
          </p:nvSpPr>
          <p:spPr>
            <a:xfrm>
              <a:off x="6844600" y="3121550"/>
              <a:ext cx="16750" cy="163800"/>
            </a:xfrm>
            <a:custGeom>
              <a:avLst/>
              <a:gdLst/>
              <a:ahLst/>
              <a:cxnLst/>
              <a:rect l="l" t="t" r="r" b="b"/>
              <a:pathLst>
                <a:path w="670" h="6552" extrusionOk="0">
                  <a:moveTo>
                    <a:pt x="180" y="0"/>
                  </a:moveTo>
                  <a:cubicBezTo>
                    <a:pt x="90" y="0"/>
                    <a:pt x="0" y="60"/>
                    <a:pt x="0" y="180"/>
                  </a:cubicBezTo>
                  <a:cubicBezTo>
                    <a:pt x="0" y="2236"/>
                    <a:pt x="311" y="4316"/>
                    <a:pt x="168" y="6372"/>
                  </a:cubicBezTo>
                  <a:cubicBezTo>
                    <a:pt x="156" y="6491"/>
                    <a:pt x="240" y="6551"/>
                    <a:pt x="329" y="6551"/>
                  </a:cubicBezTo>
                  <a:cubicBezTo>
                    <a:pt x="419" y="6551"/>
                    <a:pt x="514" y="6491"/>
                    <a:pt x="526" y="6372"/>
                  </a:cubicBezTo>
                  <a:cubicBezTo>
                    <a:pt x="670" y="4316"/>
                    <a:pt x="359" y="2236"/>
                    <a:pt x="359" y="180"/>
                  </a:cubicBez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8"/>
            <p:cNvSpPr/>
            <p:nvPr/>
          </p:nvSpPr>
          <p:spPr>
            <a:xfrm>
              <a:off x="6360600" y="3280500"/>
              <a:ext cx="172950" cy="118175"/>
            </a:xfrm>
            <a:custGeom>
              <a:avLst/>
              <a:gdLst/>
              <a:ahLst/>
              <a:cxnLst/>
              <a:rect l="l" t="t" r="r" b="b"/>
              <a:pathLst>
                <a:path w="6918" h="4727" extrusionOk="0">
                  <a:moveTo>
                    <a:pt x="6693" y="1"/>
                  </a:moveTo>
                  <a:cubicBezTo>
                    <a:pt x="6662" y="1"/>
                    <a:pt x="6628" y="12"/>
                    <a:pt x="6593" y="38"/>
                  </a:cubicBezTo>
                  <a:cubicBezTo>
                    <a:pt x="4466" y="1520"/>
                    <a:pt x="2290" y="2907"/>
                    <a:pt x="162" y="4389"/>
                  </a:cubicBezTo>
                  <a:cubicBezTo>
                    <a:pt x="1" y="4490"/>
                    <a:pt x="112" y="4727"/>
                    <a:pt x="265" y="4727"/>
                  </a:cubicBezTo>
                  <a:cubicBezTo>
                    <a:pt x="294" y="4727"/>
                    <a:pt x="324" y="4718"/>
                    <a:pt x="353" y="4700"/>
                  </a:cubicBezTo>
                  <a:cubicBezTo>
                    <a:pt x="2457" y="3217"/>
                    <a:pt x="4657" y="1831"/>
                    <a:pt x="6761" y="348"/>
                  </a:cubicBezTo>
                  <a:cubicBezTo>
                    <a:pt x="6918" y="231"/>
                    <a:pt x="6833" y="1"/>
                    <a:pt x="6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8"/>
            <p:cNvSpPr/>
            <p:nvPr/>
          </p:nvSpPr>
          <p:spPr>
            <a:xfrm>
              <a:off x="6526275" y="3280500"/>
              <a:ext cx="164525" cy="116000"/>
            </a:xfrm>
            <a:custGeom>
              <a:avLst/>
              <a:gdLst/>
              <a:ahLst/>
              <a:cxnLst/>
              <a:rect l="l" t="t" r="r" b="b"/>
              <a:pathLst>
                <a:path w="6581" h="4640" extrusionOk="0">
                  <a:moveTo>
                    <a:pt x="248" y="1"/>
                  </a:moveTo>
                  <a:cubicBezTo>
                    <a:pt x="101" y="1"/>
                    <a:pt x="1" y="231"/>
                    <a:pt x="158" y="348"/>
                  </a:cubicBezTo>
                  <a:cubicBezTo>
                    <a:pt x="2190" y="1759"/>
                    <a:pt x="4222" y="3194"/>
                    <a:pt x="6230" y="4604"/>
                  </a:cubicBezTo>
                  <a:cubicBezTo>
                    <a:pt x="6263" y="4629"/>
                    <a:pt x="6296" y="4639"/>
                    <a:pt x="6327" y="4639"/>
                  </a:cubicBezTo>
                  <a:cubicBezTo>
                    <a:pt x="6476" y="4639"/>
                    <a:pt x="6580" y="4392"/>
                    <a:pt x="6422" y="4293"/>
                  </a:cubicBezTo>
                  <a:cubicBezTo>
                    <a:pt x="4389" y="2859"/>
                    <a:pt x="2381" y="1448"/>
                    <a:pt x="349" y="38"/>
                  </a:cubicBezTo>
                  <a:cubicBezTo>
                    <a:pt x="315"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8"/>
            <p:cNvSpPr/>
            <p:nvPr/>
          </p:nvSpPr>
          <p:spPr>
            <a:xfrm>
              <a:off x="6369475" y="3546725"/>
              <a:ext cx="164200" cy="116125"/>
            </a:xfrm>
            <a:custGeom>
              <a:avLst/>
              <a:gdLst/>
              <a:ahLst/>
              <a:cxnLst/>
              <a:rect l="l" t="t" r="r" b="b"/>
              <a:pathLst>
                <a:path w="6568" h="4645" extrusionOk="0">
                  <a:moveTo>
                    <a:pt x="246" y="1"/>
                  </a:moveTo>
                  <a:cubicBezTo>
                    <a:pt x="98" y="1"/>
                    <a:pt x="1" y="238"/>
                    <a:pt x="142" y="339"/>
                  </a:cubicBezTo>
                  <a:cubicBezTo>
                    <a:pt x="2174" y="1773"/>
                    <a:pt x="4206" y="3184"/>
                    <a:pt x="6238" y="4618"/>
                  </a:cubicBezTo>
                  <a:cubicBezTo>
                    <a:pt x="6268" y="4637"/>
                    <a:pt x="6298" y="4645"/>
                    <a:pt x="6325" y="4645"/>
                  </a:cubicBezTo>
                  <a:cubicBezTo>
                    <a:pt x="6473" y="4645"/>
                    <a:pt x="6567" y="4408"/>
                    <a:pt x="6406" y="4307"/>
                  </a:cubicBezTo>
                  <a:cubicBezTo>
                    <a:pt x="4398" y="2873"/>
                    <a:pt x="2365" y="1462"/>
                    <a:pt x="333" y="28"/>
                  </a:cubicBezTo>
                  <a:cubicBezTo>
                    <a:pt x="303" y="9"/>
                    <a:pt x="274"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8"/>
            <p:cNvSpPr/>
            <p:nvPr/>
          </p:nvSpPr>
          <p:spPr>
            <a:xfrm>
              <a:off x="6526175" y="3546725"/>
              <a:ext cx="164675" cy="116125"/>
            </a:xfrm>
            <a:custGeom>
              <a:avLst/>
              <a:gdLst/>
              <a:ahLst/>
              <a:cxnLst/>
              <a:rect l="l" t="t" r="r" b="b"/>
              <a:pathLst>
                <a:path w="6587" h="4645" extrusionOk="0">
                  <a:moveTo>
                    <a:pt x="6323" y="1"/>
                  </a:moveTo>
                  <a:cubicBezTo>
                    <a:pt x="6294" y="1"/>
                    <a:pt x="6264" y="9"/>
                    <a:pt x="6234" y="28"/>
                  </a:cubicBezTo>
                  <a:cubicBezTo>
                    <a:pt x="4226" y="1462"/>
                    <a:pt x="2194" y="2873"/>
                    <a:pt x="162" y="4307"/>
                  </a:cubicBezTo>
                  <a:cubicBezTo>
                    <a:pt x="0" y="4408"/>
                    <a:pt x="111" y="4645"/>
                    <a:pt x="265" y="4645"/>
                  </a:cubicBezTo>
                  <a:cubicBezTo>
                    <a:pt x="293" y="4645"/>
                    <a:pt x="323" y="4637"/>
                    <a:pt x="353" y="4618"/>
                  </a:cubicBezTo>
                  <a:cubicBezTo>
                    <a:pt x="2385" y="3184"/>
                    <a:pt x="4393" y="1773"/>
                    <a:pt x="6426" y="339"/>
                  </a:cubicBezTo>
                  <a:cubicBezTo>
                    <a:pt x="6587" y="238"/>
                    <a:pt x="6476" y="1"/>
                    <a:pt x="6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8"/>
            <p:cNvSpPr/>
            <p:nvPr/>
          </p:nvSpPr>
          <p:spPr>
            <a:xfrm>
              <a:off x="6680225" y="3388125"/>
              <a:ext cx="15575" cy="163200"/>
            </a:xfrm>
            <a:custGeom>
              <a:avLst/>
              <a:gdLst/>
              <a:ahLst/>
              <a:cxnLst/>
              <a:rect l="l" t="t" r="r" b="b"/>
              <a:pathLst>
                <a:path w="623" h="6528" extrusionOk="0">
                  <a:moveTo>
                    <a:pt x="443" y="0"/>
                  </a:moveTo>
                  <a:cubicBezTo>
                    <a:pt x="353" y="0"/>
                    <a:pt x="264" y="60"/>
                    <a:pt x="264" y="180"/>
                  </a:cubicBezTo>
                  <a:cubicBezTo>
                    <a:pt x="240" y="2236"/>
                    <a:pt x="144" y="4292"/>
                    <a:pt x="1" y="6348"/>
                  </a:cubicBezTo>
                  <a:cubicBezTo>
                    <a:pt x="1" y="6467"/>
                    <a:pt x="90" y="6527"/>
                    <a:pt x="180" y="6527"/>
                  </a:cubicBezTo>
                  <a:cubicBezTo>
                    <a:pt x="270" y="6527"/>
                    <a:pt x="359" y="6467"/>
                    <a:pt x="359" y="6348"/>
                  </a:cubicBezTo>
                  <a:cubicBezTo>
                    <a:pt x="527" y="4292"/>
                    <a:pt x="598" y="2236"/>
                    <a:pt x="622" y="180"/>
                  </a:cubicBezTo>
                  <a:cubicBezTo>
                    <a:pt x="622" y="60"/>
                    <a:pt x="533" y="0"/>
                    <a:pt x="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8"/>
            <p:cNvSpPr/>
            <p:nvPr/>
          </p:nvSpPr>
          <p:spPr>
            <a:xfrm>
              <a:off x="6069525" y="3321150"/>
              <a:ext cx="141275" cy="100825"/>
            </a:xfrm>
            <a:custGeom>
              <a:avLst/>
              <a:gdLst/>
              <a:ahLst/>
              <a:cxnLst/>
              <a:rect l="l" t="t" r="r" b="b"/>
              <a:pathLst>
                <a:path w="5651" h="4033" extrusionOk="0">
                  <a:moveTo>
                    <a:pt x="5403" y="0"/>
                  </a:moveTo>
                  <a:cubicBezTo>
                    <a:pt x="5371" y="0"/>
                    <a:pt x="5337" y="12"/>
                    <a:pt x="5302" y="37"/>
                  </a:cubicBezTo>
                  <a:cubicBezTo>
                    <a:pt x="3581" y="1257"/>
                    <a:pt x="1859" y="2476"/>
                    <a:pt x="162" y="3671"/>
                  </a:cubicBezTo>
                  <a:cubicBezTo>
                    <a:pt x="0" y="3793"/>
                    <a:pt x="95" y="4033"/>
                    <a:pt x="243" y="4033"/>
                  </a:cubicBezTo>
                  <a:cubicBezTo>
                    <a:pt x="270" y="4033"/>
                    <a:pt x="300" y="4025"/>
                    <a:pt x="329" y="4006"/>
                  </a:cubicBezTo>
                  <a:cubicBezTo>
                    <a:pt x="2051" y="2787"/>
                    <a:pt x="3772" y="1568"/>
                    <a:pt x="5493" y="348"/>
                  </a:cubicBezTo>
                  <a:cubicBezTo>
                    <a:pt x="5650" y="231"/>
                    <a:pt x="5550" y="0"/>
                    <a:pt x="5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8"/>
            <p:cNvSpPr/>
            <p:nvPr/>
          </p:nvSpPr>
          <p:spPr>
            <a:xfrm>
              <a:off x="6198150" y="3527950"/>
              <a:ext cx="142950" cy="97500"/>
            </a:xfrm>
            <a:custGeom>
              <a:avLst/>
              <a:gdLst/>
              <a:ahLst/>
              <a:cxnLst/>
              <a:rect l="l" t="t" r="r" b="b"/>
              <a:pathLst>
                <a:path w="5718" h="3900" extrusionOk="0">
                  <a:moveTo>
                    <a:pt x="5492" y="1"/>
                  </a:moveTo>
                  <a:cubicBezTo>
                    <a:pt x="5461" y="1"/>
                    <a:pt x="5428" y="12"/>
                    <a:pt x="5393" y="38"/>
                  </a:cubicBezTo>
                  <a:cubicBezTo>
                    <a:pt x="3648" y="1209"/>
                    <a:pt x="1902" y="2381"/>
                    <a:pt x="157" y="3552"/>
                  </a:cubicBezTo>
                  <a:cubicBezTo>
                    <a:pt x="0" y="3670"/>
                    <a:pt x="85" y="3900"/>
                    <a:pt x="239" y="3900"/>
                  </a:cubicBezTo>
                  <a:cubicBezTo>
                    <a:pt x="273" y="3900"/>
                    <a:pt x="310" y="3889"/>
                    <a:pt x="348" y="3863"/>
                  </a:cubicBezTo>
                  <a:cubicBezTo>
                    <a:pt x="2070" y="2691"/>
                    <a:pt x="3815" y="1520"/>
                    <a:pt x="5560" y="348"/>
                  </a:cubicBezTo>
                  <a:cubicBezTo>
                    <a:pt x="5717" y="231"/>
                    <a:pt x="5633" y="1"/>
                    <a:pt x="5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8"/>
            <p:cNvSpPr/>
            <p:nvPr/>
          </p:nvSpPr>
          <p:spPr>
            <a:xfrm>
              <a:off x="6554250" y="3049800"/>
              <a:ext cx="143675" cy="97850"/>
            </a:xfrm>
            <a:custGeom>
              <a:avLst/>
              <a:gdLst/>
              <a:ahLst/>
              <a:cxnLst/>
              <a:rect l="l" t="t" r="r" b="b"/>
              <a:pathLst>
                <a:path w="5747" h="3914" extrusionOk="0">
                  <a:moveTo>
                    <a:pt x="5499" y="0"/>
                  </a:moveTo>
                  <a:cubicBezTo>
                    <a:pt x="5467" y="0"/>
                    <a:pt x="5433" y="11"/>
                    <a:pt x="5398" y="37"/>
                  </a:cubicBezTo>
                  <a:cubicBezTo>
                    <a:pt x="3653" y="1209"/>
                    <a:pt x="1908" y="2380"/>
                    <a:pt x="162" y="3552"/>
                  </a:cubicBezTo>
                  <a:cubicBezTo>
                    <a:pt x="1" y="3673"/>
                    <a:pt x="112" y="3913"/>
                    <a:pt x="266" y="3913"/>
                  </a:cubicBezTo>
                  <a:cubicBezTo>
                    <a:pt x="294" y="3913"/>
                    <a:pt x="324" y="3905"/>
                    <a:pt x="354" y="3886"/>
                  </a:cubicBezTo>
                  <a:cubicBezTo>
                    <a:pt x="2099" y="2691"/>
                    <a:pt x="3844" y="1519"/>
                    <a:pt x="5590" y="348"/>
                  </a:cubicBezTo>
                  <a:cubicBezTo>
                    <a:pt x="5746" y="230"/>
                    <a:pt x="5646" y="0"/>
                    <a:pt x="5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 name="Google Shape;1547;p38"/>
          <p:cNvGrpSpPr/>
          <p:nvPr/>
        </p:nvGrpSpPr>
        <p:grpSpPr>
          <a:xfrm rot="362304">
            <a:off x="1615197" y="4344770"/>
            <a:ext cx="1774661" cy="512100"/>
            <a:chOff x="11475275" y="2082800"/>
            <a:chExt cx="1774575" cy="512075"/>
          </a:xfrm>
        </p:grpSpPr>
        <p:sp>
          <p:nvSpPr>
            <p:cNvPr id="1548" name="Google Shape;1548;p38"/>
            <p:cNvSpPr/>
            <p:nvPr/>
          </p:nvSpPr>
          <p:spPr>
            <a:xfrm>
              <a:off x="11475275" y="2337025"/>
              <a:ext cx="150250" cy="132875"/>
            </a:xfrm>
            <a:custGeom>
              <a:avLst/>
              <a:gdLst/>
              <a:ahLst/>
              <a:cxnLst/>
              <a:rect l="l" t="t" r="r" b="b"/>
              <a:pathLst>
                <a:path w="6010" h="5315" extrusionOk="0">
                  <a:moveTo>
                    <a:pt x="817" y="1"/>
                  </a:moveTo>
                  <a:cubicBezTo>
                    <a:pt x="612" y="1"/>
                    <a:pt x="407" y="49"/>
                    <a:pt x="213" y="155"/>
                  </a:cubicBezTo>
                  <a:cubicBezTo>
                    <a:pt x="1" y="277"/>
                    <a:pt x="158" y="553"/>
                    <a:pt x="363" y="553"/>
                  </a:cubicBezTo>
                  <a:cubicBezTo>
                    <a:pt x="400" y="553"/>
                    <a:pt x="437" y="544"/>
                    <a:pt x="475" y="524"/>
                  </a:cubicBezTo>
                  <a:cubicBezTo>
                    <a:pt x="595" y="456"/>
                    <a:pt x="714" y="427"/>
                    <a:pt x="830" y="427"/>
                  </a:cubicBezTo>
                  <a:cubicBezTo>
                    <a:pt x="1304" y="427"/>
                    <a:pt x="1727" y="918"/>
                    <a:pt x="1928" y="1310"/>
                  </a:cubicBezTo>
                  <a:cubicBezTo>
                    <a:pt x="2142" y="1727"/>
                    <a:pt x="2309" y="2155"/>
                    <a:pt x="2511" y="2584"/>
                  </a:cubicBezTo>
                  <a:cubicBezTo>
                    <a:pt x="2023" y="3227"/>
                    <a:pt x="1535" y="3858"/>
                    <a:pt x="1023" y="4477"/>
                  </a:cubicBezTo>
                  <a:cubicBezTo>
                    <a:pt x="889" y="4638"/>
                    <a:pt x="1043" y="4839"/>
                    <a:pt x="1209" y="4839"/>
                  </a:cubicBezTo>
                  <a:cubicBezTo>
                    <a:pt x="1264" y="4839"/>
                    <a:pt x="1320" y="4817"/>
                    <a:pt x="1368" y="4763"/>
                  </a:cubicBezTo>
                  <a:cubicBezTo>
                    <a:pt x="1832" y="4191"/>
                    <a:pt x="2285" y="3608"/>
                    <a:pt x="2725" y="3025"/>
                  </a:cubicBezTo>
                  <a:cubicBezTo>
                    <a:pt x="2737" y="3037"/>
                    <a:pt x="2749" y="3060"/>
                    <a:pt x="2761" y="3072"/>
                  </a:cubicBezTo>
                  <a:cubicBezTo>
                    <a:pt x="3392" y="4168"/>
                    <a:pt x="4392" y="5073"/>
                    <a:pt x="5666" y="5311"/>
                  </a:cubicBezTo>
                  <a:cubicBezTo>
                    <a:pt x="5680" y="5313"/>
                    <a:pt x="5694" y="5314"/>
                    <a:pt x="5707" y="5314"/>
                  </a:cubicBezTo>
                  <a:cubicBezTo>
                    <a:pt x="5948" y="5314"/>
                    <a:pt x="6009" y="4915"/>
                    <a:pt x="5749" y="4870"/>
                  </a:cubicBezTo>
                  <a:cubicBezTo>
                    <a:pt x="4499" y="4644"/>
                    <a:pt x="3606" y="3703"/>
                    <a:pt x="3023" y="2632"/>
                  </a:cubicBezTo>
                  <a:cubicBezTo>
                    <a:pt x="3535" y="1941"/>
                    <a:pt x="4023" y="1227"/>
                    <a:pt x="4499" y="501"/>
                  </a:cubicBezTo>
                  <a:cubicBezTo>
                    <a:pt x="4613" y="326"/>
                    <a:pt x="4463" y="125"/>
                    <a:pt x="4315" y="125"/>
                  </a:cubicBezTo>
                  <a:cubicBezTo>
                    <a:pt x="4261" y="125"/>
                    <a:pt x="4207" y="151"/>
                    <a:pt x="4166" y="215"/>
                  </a:cubicBezTo>
                  <a:cubicBezTo>
                    <a:pt x="3725" y="882"/>
                    <a:pt x="3273" y="1536"/>
                    <a:pt x="2797" y="2179"/>
                  </a:cubicBezTo>
                  <a:cubicBezTo>
                    <a:pt x="2773" y="2132"/>
                    <a:pt x="2749" y="2084"/>
                    <a:pt x="2737" y="2036"/>
                  </a:cubicBezTo>
                  <a:cubicBezTo>
                    <a:pt x="2475" y="1465"/>
                    <a:pt x="2285" y="810"/>
                    <a:pt x="1785" y="381"/>
                  </a:cubicBezTo>
                  <a:cubicBezTo>
                    <a:pt x="1507" y="142"/>
                    <a:pt x="1164" y="1"/>
                    <a:pt x="8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8"/>
            <p:cNvSpPr/>
            <p:nvPr/>
          </p:nvSpPr>
          <p:spPr>
            <a:xfrm>
              <a:off x="11632200" y="2369175"/>
              <a:ext cx="105000" cy="14025"/>
            </a:xfrm>
            <a:custGeom>
              <a:avLst/>
              <a:gdLst/>
              <a:ahLst/>
              <a:cxnLst/>
              <a:rect l="l" t="t" r="r" b="b"/>
              <a:pathLst>
                <a:path w="4200" h="561" extrusionOk="0">
                  <a:moveTo>
                    <a:pt x="3866" y="0"/>
                  </a:moveTo>
                  <a:cubicBezTo>
                    <a:pt x="2675" y="36"/>
                    <a:pt x="1485" y="72"/>
                    <a:pt x="282" y="119"/>
                  </a:cubicBezTo>
                  <a:cubicBezTo>
                    <a:pt x="0" y="131"/>
                    <a:pt x="31" y="560"/>
                    <a:pt x="307" y="560"/>
                  </a:cubicBezTo>
                  <a:cubicBezTo>
                    <a:pt x="310" y="560"/>
                    <a:pt x="314" y="560"/>
                    <a:pt x="318" y="560"/>
                  </a:cubicBezTo>
                  <a:cubicBezTo>
                    <a:pt x="1520" y="512"/>
                    <a:pt x="2711" y="477"/>
                    <a:pt x="3914" y="441"/>
                  </a:cubicBezTo>
                  <a:cubicBezTo>
                    <a:pt x="4199" y="441"/>
                    <a:pt x="4152" y="0"/>
                    <a:pt x="3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8"/>
            <p:cNvSpPr/>
            <p:nvPr/>
          </p:nvSpPr>
          <p:spPr>
            <a:xfrm>
              <a:off x="11638525" y="2402950"/>
              <a:ext cx="93600" cy="15375"/>
            </a:xfrm>
            <a:custGeom>
              <a:avLst/>
              <a:gdLst/>
              <a:ahLst/>
              <a:cxnLst/>
              <a:rect l="l" t="t" r="r" b="b"/>
              <a:pathLst>
                <a:path w="3744" h="615" extrusionOk="0">
                  <a:moveTo>
                    <a:pt x="2965" y="1"/>
                  </a:moveTo>
                  <a:cubicBezTo>
                    <a:pt x="2070" y="1"/>
                    <a:pt x="1175" y="52"/>
                    <a:pt x="279" y="161"/>
                  </a:cubicBezTo>
                  <a:cubicBezTo>
                    <a:pt x="1" y="196"/>
                    <a:pt x="27" y="615"/>
                    <a:pt x="293" y="615"/>
                  </a:cubicBezTo>
                  <a:cubicBezTo>
                    <a:pt x="300" y="615"/>
                    <a:pt x="307" y="614"/>
                    <a:pt x="315" y="614"/>
                  </a:cubicBezTo>
                  <a:cubicBezTo>
                    <a:pt x="1232" y="502"/>
                    <a:pt x="2149" y="442"/>
                    <a:pt x="3066" y="442"/>
                  </a:cubicBezTo>
                  <a:cubicBezTo>
                    <a:pt x="3220" y="442"/>
                    <a:pt x="3375" y="444"/>
                    <a:pt x="3530" y="447"/>
                  </a:cubicBezTo>
                  <a:cubicBezTo>
                    <a:pt x="3649" y="447"/>
                    <a:pt x="3744" y="316"/>
                    <a:pt x="3732" y="209"/>
                  </a:cubicBezTo>
                  <a:cubicBezTo>
                    <a:pt x="3720" y="78"/>
                    <a:pt x="3613" y="7"/>
                    <a:pt x="3494" y="7"/>
                  </a:cubicBezTo>
                  <a:cubicBezTo>
                    <a:pt x="3318" y="3"/>
                    <a:pt x="3141" y="1"/>
                    <a:pt x="2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8"/>
            <p:cNvSpPr/>
            <p:nvPr/>
          </p:nvSpPr>
          <p:spPr>
            <a:xfrm>
              <a:off x="11782125" y="2387625"/>
              <a:ext cx="1457625" cy="11050"/>
            </a:xfrm>
            <a:custGeom>
              <a:avLst/>
              <a:gdLst/>
              <a:ahLst/>
              <a:cxnLst/>
              <a:rect l="l" t="t" r="r" b="b"/>
              <a:pathLst>
                <a:path w="58305" h="442" extrusionOk="0">
                  <a:moveTo>
                    <a:pt x="286" y="1"/>
                  </a:moveTo>
                  <a:cubicBezTo>
                    <a:pt x="0" y="1"/>
                    <a:pt x="36" y="441"/>
                    <a:pt x="322" y="441"/>
                  </a:cubicBezTo>
                  <a:lnTo>
                    <a:pt x="58019" y="441"/>
                  </a:lnTo>
                  <a:cubicBezTo>
                    <a:pt x="58305" y="441"/>
                    <a:pt x="58257" y="1"/>
                    <a:pt x="57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8"/>
            <p:cNvSpPr/>
            <p:nvPr/>
          </p:nvSpPr>
          <p:spPr>
            <a:xfrm>
              <a:off x="12391425" y="2447650"/>
              <a:ext cx="93775" cy="139725"/>
            </a:xfrm>
            <a:custGeom>
              <a:avLst/>
              <a:gdLst/>
              <a:ahLst/>
              <a:cxnLst/>
              <a:rect l="l" t="t" r="r" b="b"/>
              <a:pathLst>
                <a:path w="3751" h="5589" extrusionOk="0">
                  <a:moveTo>
                    <a:pt x="2374" y="0"/>
                  </a:moveTo>
                  <a:cubicBezTo>
                    <a:pt x="2111" y="0"/>
                    <a:pt x="1820" y="87"/>
                    <a:pt x="1584" y="159"/>
                  </a:cubicBezTo>
                  <a:cubicBezTo>
                    <a:pt x="941" y="350"/>
                    <a:pt x="345" y="731"/>
                    <a:pt x="72" y="1362"/>
                  </a:cubicBezTo>
                  <a:cubicBezTo>
                    <a:pt x="1" y="1535"/>
                    <a:pt x="154" y="1678"/>
                    <a:pt x="297" y="1678"/>
                  </a:cubicBezTo>
                  <a:cubicBezTo>
                    <a:pt x="370" y="1678"/>
                    <a:pt x="440" y="1641"/>
                    <a:pt x="476" y="1552"/>
                  </a:cubicBezTo>
                  <a:cubicBezTo>
                    <a:pt x="726" y="969"/>
                    <a:pt x="1322" y="671"/>
                    <a:pt x="1917" y="528"/>
                  </a:cubicBezTo>
                  <a:cubicBezTo>
                    <a:pt x="2048" y="493"/>
                    <a:pt x="2203" y="457"/>
                    <a:pt x="2346" y="457"/>
                  </a:cubicBezTo>
                  <a:cubicBezTo>
                    <a:pt x="2354" y="457"/>
                    <a:pt x="2362" y="456"/>
                    <a:pt x="2370" y="456"/>
                  </a:cubicBezTo>
                  <a:cubicBezTo>
                    <a:pt x="2594" y="456"/>
                    <a:pt x="2572" y="619"/>
                    <a:pt x="2572" y="814"/>
                  </a:cubicBezTo>
                  <a:cubicBezTo>
                    <a:pt x="2560" y="1195"/>
                    <a:pt x="2489" y="1576"/>
                    <a:pt x="2358" y="1921"/>
                  </a:cubicBezTo>
                  <a:cubicBezTo>
                    <a:pt x="2108" y="2648"/>
                    <a:pt x="1691" y="3303"/>
                    <a:pt x="1250" y="3910"/>
                  </a:cubicBezTo>
                  <a:cubicBezTo>
                    <a:pt x="1060" y="4172"/>
                    <a:pt x="131" y="5231"/>
                    <a:pt x="715" y="5481"/>
                  </a:cubicBezTo>
                  <a:cubicBezTo>
                    <a:pt x="804" y="5523"/>
                    <a:pt x="914" y="5532"/>
                    <a:pt x="1026" y="5532"/>
                  </a:cubicBezTo>
                  <a:cubicBezTo>
                    <a:pt x="1109" y="5532"/>
                    <a:pt x="1194" y="5527"/>
                    <a:pt x="1271" y="5527"/>
                  </a:cubicBezTo>
                  <a:cubicBezTo>
                    <a:pt x="1297" y="5527"/>
                    <a:pt x="1322" y="5528"/>
                    <a:pt x="1346" y="5529"/>
                  </a:cubicBezTo>
                  <a:cubicBezTo>
                    <a:pt x="1572" y="5541"/>
                    <a:pt x="1798" y="5541"/>
                    <a:pt x="2036" y="5553"/>
                  </a:cubicBezTo>
                  <a:cubicBezTo>
                    <a:pt x="2512" y="5565"/>
                    <a:pt x="2989" y="5577"/>
                    <a:pt x="3465" y="5589"/>
                  </a:cubicBezTo>
                  <a:cubicBezTo>
                    <a:pt x="3751" y="5589"/>
                    <a:pt x="3715" y="5148"/>
                    <a:pt x="3429" y="5136"/>
                  </a:cubicBezTo>
                  <a:cubicBezTo>
                    <a:pt x="3001" y="5136"/>
                    <a:pt x="2572" y="5124"/>
                    <a:pt x="2143" y="5112"/>
                  </a:cubicBezTo>
                  <a:cubicBezTo>
                    <a:pt x="1941" y="5100"/>
                    <a:pt x="1750" y="5100"/>
                    <a:pt x="1548" y="5089"/>
                  </a:cubicBezTo>
                  <a:lnTo>
                    <a:pt x="1250" y="5089"/>
                  </a:lnTo>
                  <a:cubicBezTo>
                    <a:pt x="1240" y="5086"/>
                    <a:pt x="1227" y="5085"/>
                    <a:pt x="1212" y="5085"/>
                  </a:cubicBezTo>
                  <a:cubicBezTo>
                    <a:pt x="1169" y="5085"/>
                    <a:pt x="1111" y="5092"/>
                    <a:pt x="1057" y="5092"/>
                  </a:cubicBezTo>
                  <a:cubicBezTo>
                    <a:pt x="1037" y="5092"/>
                    <a:pt x="1018" y="5091"/>
                    <a:pt x="1000" y="5089"/>
                  </a:cubicBezTo>
                  <a:cubicBezTo>
                    <a:pt x="1048" y="4922"/>
                    <a:pt x="1215" y="4708"/>
                    <a:pt x="1286" y="4612"/>
                  </a:cubicBezTo>
                  <a:cubicBezTo>
                    <a:pt x="1405" y="4446"/>
                    <a:pt x="1524" y="4291"/>
                    <a:pt x="1643" y="4124"/>
                  </a:cubicBezTo>
                  <a:cubicBezTo>
                    <a:pt x="1881" y="3803"/>
                    <a:pt x="2108" y="3457"/>
                    <a:pt x="2298" y="3112"/>
                  </a:cubicBezTo>
                  <a:cubicBezTo>
                    <a:pt x="2703" y="2398"/>
                    <a:pt x="3001" y="1600"/>
                    <a:pt x="3012" y="778"/>
                  </a:cubicBezTo>
                  <a:cubicBezTo>
                    <a:pt x="3024" y="457"/>
                    <a:pt x="2965" y="124"/>
                    <a:pt x="2608" y="28"/>
                  </a:cubicBezTo>
                  <a:cubicBezTo>
                    <a:pt x="2534" y="9"/>
                    <a:pt x="2455" y="0"/>
                    <a:pt x="2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8"/>
            <p:cNvSpPr/>
            <p:nvPr/>
          </p:nvSpPr>
          <p:spPr>
            <a:xfrm>
              <a:off x="12502150" y="2480450"/>
              <a:ext cx="142175" cy="114425"/>
            </a:xfrm>
            <a:custGeom>
              <a:avLst/>
              <a:gdLst/>
              <a:ahLst/>
              <a:cxnLst/>
              <a:rect l="l" t="t" r="r" b="b"/>
              <a:pathLst>
                <a:path w="5687" h="4577" extrusionOk="0">
                  <a:moveTo>
                    <a:pt x="3175" y="0"/>
                  </a:moveTo>
                  <a:cubicBezTo>
                    <a:pt x="3165" y="0"/>
                    <a:pt x="3154" y="1"/>
                    <a:pt x="3144" y="2"/>
                  </a:cubicBezTo>
                  <a:cubicBezTo>
                    <a:pt x="1703" y="217"/>
                    <a:pt x="465" y="1324"/>
                    <a:pt x="131" y="2741"/>
                  </a:cubicBezTo>
                  <a:cubicBezTo>
                    <a:pt x="36" y="3110"/>
                    <a:pt x="0" y="3515"/>
                    <a:pt x="179" y="3860"/>
                  </a:cubicBezTo>
                  <a:cubicBezTo>
                    <a:pt x="322" y="4158"/>
                    <a:pt x="596" y="4372"/>
                    <a:pt x="905" y="4467"/>
                  </a:cubicBezTo>
                  <a:cubicBezTo>
                    <a:pt x="1045" y="4511"/>
                    <a:pt x="1184" y="4532"/>
                    <a:pt x="1320" y="4532"/>
                  </a:cubicBezTo>
                  <a:cubicBezTo>
                    <a:pt x="1918" y="4532"/>
                    <a:pt x="2469" y="4140"/>
                    <a:pt x="2798" y="3646"/>
                  </a:cubicBezTo>
                  <a:cubicBezTo>
                    <a:pt x="2989" y="3372"/>
                    <a:pt x="3120" y="3074"/>
                    <a:pt x="3227" y="2765"/>
                  </a:cubicBezTo>
                  <a:cubicBezTo>
                    <a:pt x="3263" y="3146"/>
                    <a:pt x="3358" y="3527"/>
                    <a:pt x="3548" y="3860"/>
                  </a:cubicBezTo>
                  <a:cubicBezTo>
                    <a:pt x="3751" y="4229"/>
                    <a:pt x="4096" y="4503"/>
                    <a:pt x="4525" y="4562"/>
                  </a:cubicBezTo>
                  <a:cubicBezTo>
                    <a:pt x="4586" y="4572"/>
                    <a:pt x="4647" y="4576"/>
                    <a:pt x="4709" y="4576"/>
                  </a:cubicBezTo>
                  <a:cubicBezTo>
                    <a:pt x="5045" y="4576"/>
                    <a:pt x="5381" y="4437"/>
                    <a:pt x="5572" y="4146"/>
                  </a:cubicBezTo>
                  <a:cubicBezTo>
                    <a:pt x="5686" y="3971"/>
                    <a:pt x="5537" y="3770"/>
                    <a:pt x="5388" y="3770"/>
                  </a:cubicBezTo>
                  <a:cubicBezTo>
                    <a:pt x="5334" y="3770"/>
                    <a:pt x="5280" y="3797"/>
                    <a:pt x="5239" y="3860"/>
                  </a:cubicBezTo>
                  <a:cubicBezTo>
                    <a:pt x="5110" y="4045"/>
                    <a:pt x="4915" y="4127"/>
                    <a:pt x="4710" y="4127"/>
                  </a:cubicBezTo>
                  <a:cubicBezTo>
                    <a:pt x="4613" y="4127"/>
                    <a:pt x="4513" y="4109"/>
                    <a:pt x="4418" y="4074"/>
                  </a:cubicBezTo>
                  <a:cubicBezTo>
                    <a:pt x="4084" y="3955"/>
                    <a:pt x="3894" y="3634"/>
                    <a:pt x="3787" y="3312"/>
                  </a:cubicBezTo>
                  <a:cubicBezTo>
                    <a:pt x="3525" y="2491"/>
                    <a:pt x="3620" y="1514"/>
                    <a:pt x="3810" y="693"/>
                  </a:cubicBezTo>
                  <a:cubicBezTo>
                    <a:pt x="3844" y="537"/>
                    <a:pt x="3717" y="443"/>
                    <a:pt x="3589" y="443"/>
                  </a:cubicBezTo>
                  <a:cubicBezTo>
                    <a:pt x="3492" y="443"/>
                    <a:pt x="3396" y="498"/>
                    <a:pt x="3370" y="621"/>
                  </a:cubicBezTo>
                  <a:cubicBezTo>
                    <a:pt x="3263" y="1133"/>
                    <a:pt x="3132" y="1633"/>
                    <a:pt x="2977" y="2133"/>
                  </a:cubicBezTo>
                  <a:cubicBezTo>
                    <a:pt x="2834" y="2562"/>
                    <a:pt x="2691" y="3015"/>
                    <a:pt x="2441" y="3396"/>
                  </a:cubicBezTo>
                  <a:cubicBezTo>
                    <a:pt x="2215" y="3717"/>
                    <a:pt x="1882" y="4003"/>
                    <a:pt x="1477" y="4074"/>
                  </a:cubicBezTo>
                  <a:cubicBezTo>
                    <a:pt x="1426" y="4083"/>
                    <a:pt x="1374" y="4087"/>
                    <a:pt x="1321" y="4087"/>
                  </a:cubicBezTo>
                  <a:cubicBezTo>
                    <a:pt x="1015" y="4087"/>
                    <a:pt x="692" y="3940"/>
                    <a:pt x="560" y="3646"/>
                  </a:cubicBezTo>
                  <a:cubicBezTo>
                    <a:pt x="393" y="3300"/>
                    <a:pt x="548" y="2800"/>
                    <a:pt x="679" y="2467"/>
                  </a:cubicBezTo>
                  <a:cubicBezTo>
                    <a:pt x="810" y="2122"/>
                    <a:pt x="1000" y="1812"/>
                    <a:pt x="1239" y="1538"/>
                  </a:cubicBezTo>
                  <a:cubicBezTo>
                    <a:pt x="1739" y="955"/>
                    <a:pt x="2417" y="562"/>
                    <a:pt x="3179" y="443"/>
                  </a:cubicBezTo>
                  <a:cubicBezTo>
                    <a:pt x="3454" y="408"/>
                    <a:pt x="3421" y="0"/>
                    <a:pt x="3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8"/>
            <p:cNvSpPr/>
            <p:nvPr/>
          </p:nvSpPr>
          <p:spPr>
            <a:xfrm>
              <a:off x="11833600" y="2234325"/>
              <a:ext cx="84275" cy="11350"/>
            </a:xfrm>
            <a:custGeom>
              <a:avLst/>
              <a:gdLst/>
              <a:ahLst/>
              <a:cxnLst/>
              <a:rect l="l" t="t" r="r" b="b"/>
              <a:pathLst>
                <a:path w="3371" h="454" extrusionOk="0">
                  <a:moveTo>
                    <a:pt x="287" y="1"/>
                  </a:moveTo>
                  <a:cubicBezTo>
                    <a:pt x="1" y="1"/>
                    <a:pt x="37" y="453"/>
                    <a:pt x="322" y="453"/>
                  </a:cubicBezTo>
                  <a:lnTo>
                    <a:pt x="3085" y="441"/>
                  </a:lnTo>
                  <a:cubicBezTo>
                    <a:pt x="3370" y="441"/>
                    <a:pt x="3335" y="1"/>
                    <a:pt x="3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8"/>
            <p:cNvSpPr/>
            <p:nvPr/>
          </p:nvSpPr>
          <p:spPr>
            <a:xfrm>
              <a:off x="11939825" y="2149650"/>
              <a:ext cx="99775" cy="157900"/>
            </a:xfrm>
            <a:custGeom>
              <a:avLst/>
              <a:gdLst/>
              <a:ahLst/>
              <a:cxnLst/>
              <a:rect l="l" t="t" r="r" b="b"/>
              <a:pathLst>
                <a:path w="3991" h="6316" extrusionOk="0">
                  <a:moveTo>
                    <a:pt x="2816" y="2166"/>
                  </a:moveTo>
                  <a:cubicBezTo>
                    <a:pt x="2997" y="2166"/>
                    <a:pt x="3168" y="2250"/>
                    <a:pt x="3312" y="2459"/>
                  </a:cubicBezTo>
                  <a:cubicBezTo>
                    <a:pt x="3777" y="3114"/>
                    <a:pt x="3396" y="4114"/>
                    <a:pt x="2943" y="4662"/>
                  </a:cubicBezTo>
                  <a:cubicBezTo>
                    <a:pt x="2459" y="5257"/>
                    <a:pt x="1735" y="5587"/>
                    <a:pt x="982" y="5587"/>
                  </a:cubicBezTo>
                  <a:cubicBezTo>
                    <a:pt x="847" y="5587"/>
                    <a:pt x="710" y="5577"/>
                    <a:pt x="574" y="5555"/>
                  </a:cubicBezTo>
                  <a:cubicBezTo>
                    <a:pt x="633" y="5269"/>
                    <a:pt x="693" y="4971"/>
                    <a:pt x="753" y="4674"/>
                  </a:cubicBezTo>
                  <a:cubicBezTo>
                    <a:pt x="883" y="4245"/>
                    <a:pt x="1074" y="3828"/>
                    <a:pt x="1312" y="3435"/>
                  </a:cubicBezTo>
                  <a:cubicBezTo>
                    <a:pt x="1548" y="3036"/>
                    <a:pt x="2234" y="2166"/>
                    <a:pt x="2816" y="2166"/>
                  </a:cubicBezTo>
                  <a:close/>
                  <a:moveTo>
                    <a:pt x="1380" y="1"/>
                  </a:moveTo>
                  <a:cubicBezTo>
                    <a:pt x="1284" y="1"/>
                    <a:pt x="1190" y="55"/>
                    <a:pt x="1169" y="173"/>
                  </a:cubicBezTo>
                  <a:cubicBezTo>
                    <a:pt x="907" y="1638"/>
                    <a:pt x="622" y="3102"/>
                    <a:pt x="324" y="4555"/>
                  </a:cubicBezTo>
                  <a:cubicBezTo>
                    <a:pt x="169" y="5043"/>
                    <a:pt x="62" y="5555"/>
                    <a:pt x="14" y="6055"/>
                  </a:cubicBezTo>
                  <a:cubicBezTo>
                    <a:pt x="1" y="6218"/>
                    <a:pt x="127" y="6315"/>
                    <a:pt x="249" y="6315"/>
                  </a:cubicBezTo>
                  <a:cubicBezTo>
                    <a:pt x="340" y="6315"/>
                    <a:pt x="429" y="6261"/>
                    <a:pt x="455" y="6138"/>
                  </a:cubicBezTo>
                  <a:cubicBezTo>
                    <a:pt x="467" y="6091"/>
                    <a:pt x="479" y="6043"/>
                    <a:pt x="479" y="5995"/>
                  </a:cubicBezTo>
                  <a:cubicBezTo>
                    <a:pt x="632" y="6019"/>
                    <a:pt x="786" y="6031"/>
                    <a:pt x="938" y="6031"/>
                  </a:cubicBezTo>
                  <a:cubicBezTo>
                    <a:pt x="2453" y="6031"/>
                    <a:pt x="3857" y="4884"/>
                    <a:pt x="3943" y="3304"/>
                  </a:cubicBezTo>
                  <a:cubicBezTo>
                    <a:pt x="3991" y="2650"/>
                    <a:pt x="3705" y="1876"/>
                    <a:pt x="2979" y="1757"/>
                  </a:cubicBezTo>
                  <a:cubicBezTo>
                    <a:pt x="2919" y="1748"/>
                    <a:pt x="2859" y="1743"/>
                    <a:pt x="2800" y="1743"/>
                  </a:cubicBezTo>
                  <a:cubicBezTo>
                    <a:pt x="2091" y="1743"/>
                    <a:pt x="1483" y="2375"/>
                    <a:pt x="1098" y="2935"/>
                  </a:cubicBezTo>
                  <a:cubicBezTo>
                    <a:pt x="1276" y="2042"/>
                    <a:pt x="1443" y="1149"/>
                    <a:pt x="1610" y="256"/>
                  </a:cubicBezTo>
                  <a:cubicBezTo>
                    <a:pt x="1637" y="94"/>
                    <a:pt x="1506" y="1"/>
                    <a:pt x="1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8"/>
            <p:cNvSpPr/>
            <p:nvPr/>
          </p:nvSpPr>
          <p:spPr>
            <a:xfrm>
              <a:off x="12098800" y="2157850"/>
              <a:ext cx="126150" cy="123200"/>
            </a:xfrm>
            <a:custGeom>
              <a:avLst/>
              <a:gdLst/>
              <a:ahLst/>
              <a:cxnLst/>
              <a:rect l="l" t="t" r="r" b="b"/>
              <a:pathLst>
                <a:path w="5046" h="4928" extrusionOk="0">
                  <a:moveTo>
                    <a:pt x="2844" y="0"/>
                  </a:moveTo>
                  <a:cubicBezTo>
                    <a:pt x="2726" y="0"/>
                    <a:pt x="2602" y="85"/>
                    <a:pt x="2609" y="238"/>
                  </a:cubicBezTo>
                  <a:cubicBezTo>
                    <a:pt x="2621" y="1024"/>
                    <a:pt x="2621" y="1822"/>
                    <a:pt x="2585" y="2607"/>
                  </a:cubicBezTo>
                  <a:cubicBezTo>
                    <a:pt x="1811" y="2667"/>
                    <a:pt x="1037" y="2738"/>
                    <a:pt x="275" y="2822"/>
                  </a:cubicBezTo>
                  <a:cubicBezTo>
                    <a:pt x="1" y="2856"/>
                    <a:pt x="23" y="3264"/>
                    <a:pt x="279" y="3264"/>
                  </a:cubicBezTo>
                  <a:cubicBezTo>
                    <a:pt x="289" y="3264"/>
                    <a:pt x="300" y="3264"/>
                    <a:pt x="311" y="3262"/>
                  </a:cubicBezTo>
                  <a:cubicBezTo>
                    <a:pt x="1061" y="3179"/>
                    <a:pt x="1811" y="3107"/>
                    <a:pt x="2561" y="3060"/>
                  </a:cubicBezTo>
                  <a:lnTo>
                    <a:pt x="2561" y="3060"/>
                  </a:lnTo>
                  <a:cubicBezTo>
                    <a:pt x="2537" y="3596"/>
                    <a:pt x="2502" y="4131"/>
                    <a:pt x="2454" y="4667"/>
                  </a:cubicBezTo>
                  <a:cubicBezTo>
                    <a:pt x="2440" y="4830"/>
                    <a:pt x="2575" y="4928"/>
                    <a:pt x="2699" y="4928"/>
                  </a:cubicBezTo>
                  <a:cubicBezTo>
                    <a:pt x="2792" y="4928"/>
                    <a:pt x="2879" y="4873"/>
                    <a:pt x="2895" y="4751"/>
                  </a:cubicBezTo>
                  <a:cubicBezTo>
                    <a:pt x="2942" y="4179"/>
                    <a:pt x="2978" y="3608"/>
                    <a:pt x="3014" y="3036"/>
                  </a:cubicBezTo>
                  <a:cubicBezTo>
                    <a:pt x="3597" y="2988"/>
                    <a:pt x="4180" y="2965"/>
                    <a:pt x="4764" y="2941"/>
                  </a:cubicBezTo>
                  <a:cubicBezTo>
                    <a:pt x="5046" y="2929"/>
                    <a:pt x="5015" y="2500"/>
                    <a:pt x="4739" y="2500"/>
                  </a:cubicBezTo>
                  <a:cubicBezTo>
                    <a:pt x="4736" y="2500"/>
                    <a:pt x="4732" y="2500"/>
                    <a:pt x="4728" y="2500"/>
                  </a:cubicBezTo>
                  <a:cubicBezTo>
                    <a:pt x="4157" y="2512"/>
                    <a:pt x="3597" y="2548"/>
                    <a:pt x="3037" y="2584"/>
                  </a:cubicBezTo>
                  <a:cubicBezTo>
                    <a:pt x="3061" y="1786"/>
                    <a:pt x="3073" y="988"/>
                    <a:pt x="3049" y="202"/>
                  </a:cubicBezTo>
                  <a:cubicBezTo>
                    <a:pt x="3044" y="64"/>
                    <a:pt x="2946" y="0"/>
                    <a:pt x="2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8"/>
            <p:cNvSpPr/>
            <p:nvPr/>
          </p:nvSpPr>
          <p:spPr>
            <a:xfrm>
              <a:off x="12093475" y="2305775"/>
              <a:ext cx="131475" cy="13600"/>
            </a:xfrm>
            <a:custGeom>
              <a:avLst/>
              <a:gdLst/>
              <a:ahLst/>
              <a:cxnLst/>
              <a:rect l="l" t="t" r="r" b="b"/>
              <a:pathLst>
                <a:path w="5259" h="544" extrusionOk="0">
                  <a:moveTo>
                    <a:pt x="4952" y="0"/>
                  </a:moveTo>
                  <a:cubicBezTo>
                    <a:pt x="4949" y="0"/>
                    <a:pt x="4945" y="0"/>
                    <a:pt x="4941" y="0"/>
                  </a:cubicBezTo>
                  <a:cubicBezTo>
                    <a:pt x="3709" y="67"/>
                    <a:pt x="2470" y="103"/>
                    <a:pt x="1235" y="103"/>
                  </a:cubicBezTo>
                  <a:cubicBezTo>
                    <a:pt x="918" y="103"/>
                    <a:pt x="602" y="100"/>
                    <a:pt x="286" y="96"/>
                  </a:cubicBezTo>
                  <a:cubicBezTo>
                    <a:pt x="0" y="96"/>
                    <a:pt x="36" y="536"/>
                    <a:pt x="322" y="536"/>
                  </a:cubicBezTo>
                  <a:cubicBezTo>
                    <a:pt x="645" y="541"/>
                    <a:pt x="968" y="543"/>
                    <a:pt x="1292" y="543"/>
                  </a:cubicBezTo>
                  <a:cubicBezTo>
                    <a:pt x="2520" y="543"/>
                    <a:pt x="3752" y="509"/>
                    <a:pt x="4977" y="453"/>
                  </a:cubicBezTo>
                  <a:cubicBezTo>
                    <a:pt x="5259" y="429"/>
                    <a:pt x="5228" y="0"/>
                    <a:pt x="49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8"/>
            <p:cNvSpPr/>
            <p:nvPr/>
          </p:nvSpPr>
          <p:spPr>
            <a:xfrm>
              <a:off x="12280700" y="2082800"/>
              <a:ext cx="969150" cy="230725"/>
            </a:xfrm>
            <a:custGeom>
              <a:avLst/>
              <a:gdLst/>
              <a:ahLst/>
              <a:cxnLst/>
              <a:rect l="l" t="t" r="r" b="b"/>
              <a:pathLst>
                <a:path w="38766" h="9229" extrusionOk="0">
                  <a:moveTo>
                    <a:pt x="38525" y="1"/>
                  </a:moveTo>
                  <a:cubicBezTo>
                    <a:pt x="38518" y="1"/>
                    <a:pt x="38512" y="1"/>
                    <a:pt x="38505" y="2"/>
                  </a:cubicBezTo>
                  <a:cubicBezTo>
                    <a:pt x="34100" y="97"/>
                    <a:pt x="29694" y="216"/>
                    <a:pt x="25289" y="335"/>
                  </a:cubicBezTo>
                  <a:cubicBezTo>
                    <a:pt x="20884" y="442"/>
                    <a:pt x="16478" y="573"/>
                    <a:pt x="12073" y="704"/>
                  </a:cubicBezTo>
                  <a:cubicBezTo>
                    <a:pt x="9597" y="775"/>
                    <a:pt x="7120" y="847"/>
                    <a:pt x="4632" y="930"/>
                  </a:cubicBezTo>
                  <a:cubicBezTo>
                    <a:pt x="4536" y="930"/>
                    <a:pt x="4453" y="1014"/>
                    <a:pt x="4441" y="1109"/>
                  </a:cubicBezTo>
                  <a:cubicBezTo>
                    <a:pt x="3893" y="3478"/>
                    <a:pt x="3441" y="5859"/>
                    <a:pt x="3060" y="8253"/>
                  </a:cubicBezTo>
                  <a:cubicBezTo>
                    <a:pt x="2524" y="7062"/>
                    <a:pt x="2012" y="5848"/>
                    <a:pt x="1560" y="4609"/>
                  </a:cubicBezTo>
                  <a:cubicBezTo>
                    <a:pt x="1523" y="4510"/>
                    <a:pt x="1444" y="4469"/>
                    <a:pt x="1363" y="4469"/>
                  </a:cubicBezTo>
                  <a:cubicBezTo>
                    <a:pt x="1289" y="4469"/>
                    <a:pt x="1213" y="4504"/>
                    <a:pt x="1167" y="4562"/>
                  </a:cubicBezTo>
                  <a:cubicBezTo>
                    <a:pt x="1155" y="4562"/>
                    <a:pt x="1131" y="4562"/>
                    <a:pt x="1119" y="4574"/>
                  </a:cubicBezTo>
                  <a:cubicBezTo>
                    <a:pt x="1095" y="4562"/>
                    <a:pt x="1072" y="4556"/>
                    <a:pt x="1048" y="4556"/>
                  </a:cubicBezTo>
                  <a:cubicBezTo>
                    <a:pt x="1024" y="4556"/>
                    <a:pt x="1000" y="4562"/>
                    <a:pt x="976" y="4574"/>
                  </a:cubicBezTo>
                  <a:cubicBezTo>
                    <a:pt x="917" y="4597"/>
                    <a:pt x="869" y="4621"/>
                    <a:pt x="822" y="4645"/>
                  </a:cubicBezTo>
                  <a:cubicBezTo>
                    <a:pt x="572" y="4728"/>
                    <a:pt x="333" y="4871"/>
                    <a:pt x="119" y="5002"/>
                  </a:cubicBezTo>
                  <a:cubicBezTo>
                    <a:pt x="24" y="5062"/>
                    <a:pt x="0" y="5228"/>
                    <a:pt x="60" y="5312"/>
                  </a:cubicBezTo>
                  <a:cubicBezTo>
                    <a:pt x="110" y="5377"/>
                    <a:pt x="174" y="5407"/>
                    <a:pt x="241" y="5407"/>
                  </a:cubicBezTo>
                  <a:cubicBezTo>
                    <a:pt x="284" y="5407"/>
                    <a:pt x="327" y="5395"/>
                    <a:pt x="369" y="5371"/>
                  </a:cubicBezTo>
                  <a:cubicBezTo>
                    <a:pt x="441" y="5336"/>
                    <a:pt x="500" y="5300"/>
                    <a:pt x="572" y="5264"/>
                  </a:cubicBezTo>
                  <a:cubicBezTo>
                    <a:pt x="583" y="5252"/>
                    <a:pt x="595" y="5252"/>
                    <a:pt x="607" y="5240"/>
                  </a:cubicBezTo>
                  <a:cubicBezTo>
                    <a:pt x="607" y="5240"/>
                    <a:pt x="619" y="5228"/>
                    <a:pt x="631" y="5228"/>
                  </a:cubicBezTo>
                  <a:cubicBezTo>
                    <a:pt x="667" y="5205"/>
                    <a:pt x="703" y="5193"/>
                    <a:pt x="726" y="5181"/>
                  </a:cubicBezTo>
                  <a:cubicBezTo>
                    <a:pt x="798" y="5145"/>
                    <a:pt x="869" y="5109"/>
                    <a:pt x="929" y="5086"/>
                  </a:cubicBezTo>
                  <a:cubicBezTo>
                    <a:pt x="988" y="5062"/>
                    <a:pt x="1048" y="5038"/>
                    <a:pt x="1119" y="5014"/>
                  </a:cubicBezTo>
                  <a:lnTo>
                    <a:pt x="1143" y="5014"/>
                  </a:lnTo>
                  <a:cubicBezTo>
                    <a:pt x="1167" y="5014"/>
                    <a:pt x="1191" y="5002"/>
                    <a:pt x="1215" y="5002"/>
                  </a:cubicBezTo>
                  <a:lnTo>
                    <a:pt x="1226" y="5002"/>
                  </a:lnTo>
                  <a:cubicBezTo>
                    <a:pt x="1750" y="6383"/>
                    <a:pt x="2322" y="7753"/>
                    <a:pt x="2965" y="9086"/>
                  </a:cubicBezTo>
                  <a:cubicBezTo>
                    <a:pt x="3005" y="9179"/>
                    <a:pt x="3099" y="9229"/>
                    <a:pt x="3189" y="9229"/>
                  </a:cubicBezTo>
                  <a:cubicBezTo>
                    <a:pt x="3284" y="9229"/>
                    <a:pt x="3375" y="9173"/>
                    <a:pt x="3393" y="9050"/>
                  </a:cubicBezTo>
                  <a:cubicBezTo>
                    <a:pt x="3774" y="6467"/>
                    <a:pt x="4263" y="3907"/>
                    <a:pt x="4834" y="1371"/>
                  </a:cubicBezTo>
                  <a:cubicBezTo>
                    <a:pt x="9192" y="1228"/>
                    <a:pt x="13537" y="1097"/>
                    <a:pt x="17883" y="978"/>
                  </a:cubicBezTo>
                  <a:cubicBezTo>
                    <a:pt x="22289" y="859"/>
                    <a:pt x="26694" y="740"/>
                    <a:pt x="31099" y="621"/>
                  </a:cubicBezTo>
                  <a:cubicBezTo>
                    <a:pt x="33480" y="561"/>
                    <a:pt x="35874" y="502"/>
                    <a:pt x="38255" y="454"/>
                  </a:cubicBezTo>
                  <a:lnTo>
                    <a:pt x="38255" y="454"/>
                  </a:lnTo>
                  <a:cubicBezTo>
                    <a:pt x="38160" y="859"/>
                    <a:pt x="38029" y="1264"/>
                    <a:pt x="37838" y="1645"/>
                  </a:cubicBezTo>
                  <a:cubicBezTo>
                    <a:pt x="37751" y="1812"/>
                    <a:pt x="37897" y="1952"/>
                    <a:pt x="38043" y="1952"/>
                  </a:cubicBezTo>
                  <a:cubicBezTo>
                    <a:pt x="38116" y="1952"/>
                    <a:pt x="38188" y="1918"/>
                    <a:pt x="38231" y="1835"/>
                  </a:cubicBezTo>
                  <a:cubicBezTo>
                    <a:pt x="38481" y="1335"/>
                    <a:pt x="38660" y="811"/>
                    <a:pt x="38743" y="263"/>
                  </a:cubicBezTo>
                  <a:cubicBezTo>
                    <a:pt x="38766" y="116"/>
                    <a:pt x="38658" y="1"/>
                    <a:pt x="38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8"/>
            <p:cNvSpPr/>
            <p:nvPr/>
          </p:nvSpPr>
          <p:spPr>
            <a:xfrm>
              <a:off x="12432500" y="2147450"/>
              <a:ext cx="110450" cy="160175"/>
            </a:xfrm>
            <a:custGeom>
              <a:avLst/>
              <a:gdLst/>
              <a:ahLst/>
              <a:cxnLst/>
              <a:rect l="l" t="t" r="r" b="b"/>
              <a:pathLst>
                <a:path w="4418" h="6407" extrusionOk="0">
                  <a:moveTo>
                    <a:pt x="3241" y="3349"/>
                  </a:moveTo>
                  <a:cubicBezTo>
                    <a:pt x="3493" y="3349"/>
                    <a:pt x="3710" y="3475"/>
                    <a:pt x="3822" y="3821"/>
                  </a:cubicBezTo>
                  <a:cubicBezTo>
                    <a:pt x="4048" y="4512"/>
                    <a:pt x="3596" y="5286"/>
                    <a:pt x="3013" y="5643"/>
                  </a:cubicBezTo>
                  <a:cubicBezTo>
                    <a:pt x="2643" y="5857"/>
                    <a:pt x="2203" y="5917"/>
                    <a:pt x="1786" y="5940"/>
                  </a:cubicBezTo>
                  <a:cubicBezTo>
                    <a:pt x="1682" y="5944"/>
                    <a:pt x="1575" y="5948"/>
                    <a:pt x="1466" y="5948"/>
                  </a:cubicBezTo>
                  <a:cubicBezTo>
                    <a:pt x="1214" y="5948"/>
                    <a:pt x="956" y="5928"/>
                    <a:pt x="715" y="5845"/>
                  </a:cubicBezTo>
                  <a:cubicBezTo>
                    <a:pt x="977" y="5143"/>
                    <a:pt x="1405" y="4500"/>
                    <a:pt x="1965" y="4000"/>
                  </a:cubicBezTo>
                  <a:cubicBezTo>
                    <a:pt x="2253" y="3735"/>
                    <a:pt x="2801" y="3349"/>
                    <a:pt x="3241" y="3349"/>
                  </a:cubicBezTo>
                  <a:close/>
                  <a:moveTo>
                    <a:pt x="1889" y="1"/>
                  </a:moveTo>
                  <a:cubicBezTo>
                    <a:pt x="1794" y="1"/>
                    <a:pt x="1698" y="55"/>
                    <a:pt x="1667" y="178"/>
                  </a:cubicBezTo>
                  <a:cubicBezTo>
                    <a:pt x="1250" y="2023"/>
                    <a:pt x="786" y="3857"/>
                    <a:pt x="286" y="5690"/>
                  </a:cubicBezTo>
                  <a:cubicBezTo>
                    <a:pt x="119" y="5726"/>
                    <a:pt x="0" y="5952"/>
                    <a:pt x="179" y="6059"/>
                  </a:cubicBezTo>
                  <a:cubicBezTo>
                    <a:pt x="203" y="6071"/>
                    <a:pt x="215" y="6083"/>
                    <a:pt x="238" y="6095"/>
                  </a:cubicBezTo>
                  <a:cubicBezTo>
                    <a:pt x="274" y="6155"/>
                    <a:pt x="334" y="6190"/>
                    <a:pt x="417" y="6190"/>
                  </a:cubicBezTo>
                  <a:cubicBezTo>
                    <a:pt x="757" y="6345"/>
                    <a:pt x="1152" y="6407"/>
                    <a:pt x="1546" y="6407"/>
                  </a:cubicBezTo>
                  <a:cubicBezTo>
                    <a:pt x="1911" y="6407"/>
                    <a:pt x="2275" y="6354"/>
                    <a:pt x="2596" y="6274"/>
                  </a:cubicBezTo>
                  <a:cubicBezTo>
                    <a:pt x="3358" y="6095"/>
                    <a:pt x="3977" y="5536"/>
                    <a:pt x="4215" y="4797"/>
                  </a:cubicBezTo>
                  <a:cubicBezTo>
                    <a:pt x="4417" y="4202"/>
                    <a:pt x="4346" y="3392"/>
                    <a:pt x="3751" y="3035"/>
                  </a:cubicBezTo>
                  <a:cubicBezTo>
                    <a:pt x="3577" y="2934"/>
                    <a:pt x="3396" y="2891"/>
                    <a:pt x="3214" y="2891"/>
                  </a:cubicBezTo>
                  <a:cubicBezTo>
                    <a:pt x="2649" y="2891"/>
                    <a:pt x="2075" y="3306"/>
                    <a:pt x="1679" y="3666"/>
                  </a:cubicBezTo>
                  <a:cubicBezTo>
                    <a:pt x="1477" y="3845"/>
                    <a:pt x="1298" y="4035"/>
                    <a:pt x="1131" y="4250"/>
                  </a:cubicBezTo>
                  <a:cubicBezTo>
                    <a:pt x="1477" y="2916"/>
                    <a:pt x="1798" y="1595"/>
                    <a:pt x="2108" y="261"/>
                  </a:cubicBezTo>
                  <a:cubicBezTo>
                    <a:pt x="2142" y="98"/>
                    <a:pt x="2016" y="1"/>
                    <a:pt x="1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8"/>
            <p:cNvSpPr/>
            <p:nvPr/>
          </p:nvSpPr>
          <p:spPr>
            <a:xfrm>
              <a:off x="12567825" y="2135775"/>
              <a:ext cx="69875" cy="102775"/>
            </a:xfrm>
            <a:custGeom>
              <a:avLst/>
              <a:gdLst/>
              <a:ahLst/>
              <a:cxnLst/>
              <a:rect l="l" t="t" r="r" b="b"/>
              <a:pathLst>
                <a:path w="2795" h="4111" extrusionOk="0">
                  <a:moveTo>
                    <a:pt x="1501" y="1"/>
                  </a:moveTo>
                  <a:cubicBezTo>
                    <a:pt x="1028" y="1"/>
                    <a:pt x="539" y="310"/>
                    <a:pt x="183" y="597"/>
                  </a:cubicBezTo>
                  <a:cubicBezTo>
                    <a:pt x="0" y="742"/>
                    <a:pt x="129" y="1003"/>
                    <a:pt x="305" y="1003"/>
                  </a:cubicBezTo>
                  <a:cubicBezTo>
                    <a:pt x="346" y="1003"/>
                    <a:pt x="390" y="988"/>
                    <a:pt x="433" y="954"/>
                  </a:cubicBezTo>
                  <a:cubicBezTo>
                    <a:pt x="612" y="823"/>
                    <a:pt x="802" y="692"/>
                    <a:pt x="1005" y="597"/>
                  </a:cubicBezTo>
                  <a:cubicBezTo>
                    <a:pt x="1160" y="526"/>
                    <a:pt x="1338" y="442"/>
                    <a:pt x="1517" y="442"/>
                  </a:cubicBezTo>
                  <a:cubicBezTo>
                    <a:pt x="1957" y="466"/>
                    <a:pt x="1541" y="1216"/>
                    <a:pt x="1457" y="1407"/>
                  </a:cubicBezTo>
                  <a:cubicBezTo>
                    <a:pt x="1267" y="1824"/>
                    <a:pt x="1052" y="2216"/>
                    <a:pt x="814" y="2609"/>
                  </a:cubicBezTo>
                  <a:cubicBezTo>
                    <a:pt x="576" y="2990"/>
                    <a:pt x="326" y="3371"/>
                    <a:pt x="147" y="3788"/>
                  </a:cubicBezTo>
                  <a:cubicBezTo>
                    <a:pt x="90" y="3938"/>
                    <a:pt x="188" y="4110"/>
                    <a:pt x="357" y="4110"/>
                  </a:cubicBezTo>
                  <a:cubicBezTo>
                    <a:pt x="362" y="4110"/>
                    <a:pt x="368" y="4110"/>
                    <a:pt x="374" y="4110"/>
                  </a:cubicBezTo>
                  <a:cubicBezTo>
                    <a:pt x="752" y="4063"/>
                    <a:pt x="1134" y="4039"/>
                    <a:pt x="1518" y="4039"/>
                  </a:cubicBezTo>
                  <a:cubicBezTo>
                    <a:pt x="1822" y="4039"/>
                    <a:pt x="2128" y="4054"/>
                    <a:pt x="2433" y="4086"/>
                  </a:cubicBezTo>
                  <a:cubicBezTo>
                    <a:pt x="2441" y="4086"/>
                    <a:pt x="2449" y="4087"/>
                    <a:pt x="2456" y="4087"/>
                  </a:cubicBezTo>
                  <a:cubicBezTo>
                    <a:pt x="2723" y="4087"/>
                    <a:pt x="2795" y="3680"/>
                    <a:pt x="2517" y="3645"/>
                  </a:cubicBezTo>
                  <a:cubicBezTo>
                    <a:pt x="2170" y="3610"/>
                    <a:pt x="1819" y="3592"/>
                    <a:pt x="1469" y="3592"/>
                  </a:cubicBezTo>
                  <a:cubicBezTo>
                    <a:pt x="1218" y="3592"/>
                    <a:pt x="967" y="3601"/>
                    <a:pt x="719" y="3621"/>
                  </a:cubicBezTo>
                  <a:cubicBezTo>
                    <a:pt x="909" y="3252"/>
                    <a:pt x="1148" y="2907"/>
                    <a:pt x="1362" y="2550"/>
                  </a:cubicBezTo>
                  <a:cubicBezTo>
                    <a:pt x="1648" y="2062"/>
                    <a:pt x="1933" y="1550"/>
                    <a:pt x="2100" y="1002"/>
                  </a:cubicBezTo>
                  <a:cubicBezTo>
                    <a:pt x="2172" y="788"/>
                    <a:pt x="2195" y="526"/>
                    <a:pt x="2076" y="311"/>
                  </a:cubicBezTo>
                  <a:cubicBezTo>
                    <a:pt x="1969" y="121"/>
                    <a:pt x="1767" y="14"/>
                    <a:pt x="1552" y="2"/>
                  </a:cubicBezTo>
                  <a:cubicBezTo>
                    <a:pt x="1535" y="1"/>
                    <a:pt x="1518" y="1"/>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8"/>
            <p:cNvSpPr/>
            <p:nvPr/>
          </p:nvSpPr>
          <p:spPr>
            <a:xfrm>
              <a:off x="12702500" y="2234025"/>
              <a:ext cx="136825" cy="12675"/>
            </a:xfrm>
            <a:custGeom>
              <a:avLst/>
              <a:gdLst/>
              <a:ahLst/>
              <a:cxnLst/>
              <a:rect l="l" t="t" r="r" b="b"/>
              <a:pathLst>
                <a:path w="5473" h="507" extrusionOk="0">
                  <a:moveTo>
                    <a:pt x="274" y="1"/>
                  </a:moveTo>
                  <a:cubicBezTo>
                    <a:pt x="0" y="1"/>
                    <a:pt x="39" y="442"/>
                    <a:pt x="321" y="453"/>
                  </a:cubicBezTo>
                  <a:cubicBezTo>
                    <a:pt x="1264" y="488"/>
                    <a:pt x="2207" y="507"/>
                    <a:pt x="3153" y="507"/>
                  </a:cubicBezTo>
                  <a:cubicBezTo>
                    <a:pt x="3831" y="507"/>
                    <a:pt x="4509" y="497"/>
                    <a:pt x="5190" y="477"/>
                  </a:cubicBezTo>
                  <a:cubicBezTo>
                    <a:pt x="5472" y="465"/>
                    <a:pt x="5430" y="36"/>
                    <a:pt x="5154" y="36"/>
                  </a:cubicBezTo>
                  <a:cubicBezTo>
                    <a:pt x="5150" y="36"/>
                    <a:pt x="5147" y="36"/>
                    <a:pt x="5143" y="37"/>
                  </a:cubicBezTo>
                  <a:cubicBezTo>
                    <a:pt x="4472" y="51"/>
                    <a:pt x="3801" y="60"/>
                    <a:pt x="3131" y="60"/>
                  </a:cubicBezTo>
                  <a:cubicBezTo>
                    <a:pt x="2182" y="60"/>
                    <a:pt x="1234" y="43"/>
                    <a:pt x="285" y="1"/>
                  </a:cubicBezTo>
                  <a:cubicBezTo>
                    <a:pt x="281" y="1"/>
                    <a:pt x="278"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8"/>
            <p:cNvSpPr/>
            <p:nvPr/>
          </p:nvSpPr>
          <p:spPr>
            <a:xfrm>
              <a:off x="12902800" y="2156800"/>
              <a:ext cx="105500" cy="149925"/>
            </a:xfrm>
            <a:custGeom>
              <a:avLst/>
              <a:gdLst/>
              <a:ahLst/>
              <a:cxnLst/>
              <a:rect l="l" t="t" r="r" b="b"/>
              <a:pathLst>
                <a:path w="4220" h="5997" extrusionOk="0">
                  <a:moveTo>
                    <a:pt x="2655" y="840"/>
                  </a:moveTo>
                  <a:cubicBezTo>
                    <a:pt x="2727" y="1768"/>
                    <a:pt x="2774" y="2685"/>
                    <a:pt x="2786" y="3614"/>
                  </a:cubicBezTo>
                  <a:cubicBezTo>
                    <a:pt x="2084" y="3614"/>
                    <a:pt x="1393" y="3566"/>
                    <a:pt x="691" y="3459"/>
                  </a:cubicBezTo>
                  <a:cubicBezTo>
                    <a:pt x="1393" y="2626"/>
                    <a:pt x="2024" y="1733"/>
                    <a:pt x="2655" y="840"/>
                  </a:cubicBezTo>
                  <a:close/>
                  <a:moveTo>
                    <a:pt x="2832" y="1"/>
                  </a:moveTo>
                  <a:cubicBezTo>
                    <a:pt x="2743" y="1"/>
                    <a:pt x="2653" y="48"/>
                    <a:pt x="2620" y="137"/>
                  </a:cubicBezTo>
                  <a:cubicBezTo>
                    <a:pt x="2608" y="149"/>
                    <a:pt x="2596" y="149"/>
                    <a:pt x="2584" y="161"/>
                  </a:cubicBezTo>
                  <a:cubicBezTo>
                    <a:pt x="1798" y="1292"/>
                    <a:pt x="1012" y="2435"/>
                    <a:pt x="107" y="3471"/>
                  </a:cubicBezTo>
                  <a:cubicBezTo>
                    <a:pt x="0" y="3602"/>
                    <a:pt x="72" y="3804"/>
                    <a:pt x="238" y="3840"/>
                  </a:cubicBezTo>
                  <a:cubicBezTo>
                    <a:pt x="1030" y="3974"/>
                    <a:pt x="1822" y="4055"/>
                    <a:pt x="2624" y="4055"/>
                  </a:cubicBezTo>
                  <a:cubicBezTo>
                    <a:pt x="2678" y="4055"/>
                    <a:pt x="2732" y="4055"/>
                    <a:pt x="2786" y="4054"/>
                  </a:cubicBezTo>
                  <a:lnTo>
                    <a:pt x="2786" y="4054"/>
                  </a:lnTo>
                  <a:cubicBezTo>
                    <a:pt x="2786" y="4638"/>
                    <a:pt x="2786" y="5221"/>
                    <a:pt x="2762" y="5805"/>
                  </a:cubicBezTo>
                  <a:cubicBezTo>
                    <a:pt x="2757" y="5936"/>
                    <a:pt x="2847" y="5997"/>
                    <a:pt x="2947" y="5997"/>
                  </a:cubicBezTo>
                  <a:cubicBezTo>
                    <a:pt x="3064" y="5997"/>
                    <a:pt x="3196" y="5912"/>
                    <a:pt x="3203" y="5757"/>
                  </a:cubicBezTo>
                  <a:cubicBezTo>
                    <a:pt x="3227" y="5185"/>
                    <a:pt x="3227" y="4626"/>
                    <a:pt x="3227" y="4054"/>
                  </a:cubicBezTo>
                  <a:cubicBezTo>
                    <a:pt x="3465" y="4042"/>
                    <a:pt x="3703" y="4031"/>
                    <a:pt x="3941" y="4007"/>
                  </a:cubicBezTo>
                  <a:cubicBezTo>
                    <a:pt x="4219" y="3984"/>
                    <a:pt x="4182" y="3565"/>
                    <a:pt x="3916" y="3565"/>
                  </a:cubicBezTo>
                  <a:cubicBezTo>
                    <a:pt x="3908" y="3565"/>
                    <a:pt x="3901" y="3566"/>
                    <a:pt x="3893" y="3566"/>
                  </a:cubicBezTo>
                  <a:cubicBezTo>
                    <a:pt x="3679" y="3590"/>
                    <a:pt x="3453" y="3602"/>
                    <a:pt x="3227" y="3602"/>
                  </a:cubicBezTo>
                  <a:cubicBezTo>
                    <a:pt x="3215" y="2471"/>
                    <a:pt x="3155" y="1328"/>
                    <a:pt x="3048" y="197"/>
                  </a:cubicBezTo>
                  <a:cubicBezTo>
                    <a:pt x="3035" y="63"/>
                    <a:pt x="2934" y="1"/>
                    <a:pt x="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8"/>
            <p:cNvSpPr/>
            <p:nvPr/>
          </p:nvSpPr>
          <p:spPr>
            <a:xfrm>
              <a:off x="13022150" y="2199675"/>
              <a:ext cx="115075" cy="109050"/>
            </a:xfrm>
            <a:custGeom>
              <a:avLst/>
              <a:gdLst/>
              <a:ahLst/>
              <a:cxnLst/>
              <a:rect l="l" t="t" r="r" b="b"/>
              <a:pathLst>
                <a:path w="4603" h="4362" extrusionOk="0">
                  <a:moveTo>
                    <a:pt x="2496" y="428"/>
                  </a:moveTo>
                  <a:cubicBezTo>
                    <a:pt x="2695" y="428"/>
                    <a:pt x="2875" y="509"/>
                    <a:pt x="3001" y="720"/>
                  </a:cubicBezTo>
                  <a:cubicBezTo>
                    <a:pt x="3049" y="780"/>
                    <a:pt x="3096" y="803"/>
                    <a:pt x="3144" y="815"/>
                  </a:cubicBezTo>
                  <a:cubicBezTo>
                    <a:pt x="2775" y="1708"/>
                    <a:pt x="2310" y="2625"/>
                    <a:pt x="1477" y="3161"/>
                  </a:cubicBezTo>
                  <a:cubicBezTo>
                    <a:pt x="1332" y="3263"/>
                    <a:pt x="1102" y="3408"/>
                    <a:pt x="895" y="3408"/>
                  </a:cubicBezTo>
                  <a:cubicBezTo>
                    <a:pt x="813" y="3408"/>
                    <a:pt x="735" y="3385"/>
                    <a:pt x="667" y="3328"/>
                  </a:cubicBezTo>
                  <a:cubicBezTo>
                    <a:pt x="489" y="3161"/>
                    <a:pt x="513" y="2851"/>
                    <a:pt x="536" y="2625"/>
                  </a:cubicBezTo>
                  <a:cubicBezTo>
                    <a:pt x="608" y="2054"/>
                    <a:pt x="870" y="1518"/>
                    <a:pt x="1275" y="1089"/>
                  </a:cubicBezTo>
                  <a:cubicBezTo>
                    <a:pt x="1521" y="827"/>
                    <a:pt x="2055" y="428"/>
                    <a:pt x="2496" y="428"/>
                  </a:cubicBezTo>
                  <a:close/>
                  <a:moveTo>
                    <a:pt x="2529" y="1"/>
                  </a:moveTo>
                  <a:cubicBezTo>
                    <a:pt x="2125" y="1"/>
                    <a:pt x="1688" y="192"/>
                    <a:pt x="1370" y="422"/>
                  </a:cubicBezTo>
                  <a:cubicBezTo>
                    <a:pt x="774" y="851"/>
                    <a:pt x="346" y="1494"/>
                    <a:pt x="167" y="2196"/>
                  </a:cubicBezTo>
                  <a:cubicBezTo>
                    <a:pt x="12" y="2780"/>
                    <a:pt x="1" y="3768"/>
                    <a:pt x="798" y="3840"/>
                  </a:cubicBezTo>
                  <a:cubicBezTo>
                    <a:pt x="835" y="3844"/>
                    <a:pt x="871" y="3846"/>
                    <a:pt x="907" y="3846"/>
                  </a:cubicBezTo>
                  <a:cubicBezTo>
                    <a:pt x="1247" y="3846"/>
                    <a:pt x="1565" y="3652"/>
                    <a:pt x="1834" y="3459"/>
                  </a:cubicBezTo>
                  <a:cubicBezTo>
                    <a:pt x="2120" y="3256"/>
                    <a:pt x="2370" y="3006"/>
                    <a:pt x="2584" y="2732"/>
                  </a:cubicBezTo>
                  <a:cubicBezTo>
                    <a:pt x="2691" y="2589"/>
                    <a:pt x="2799" y="2446"/>
                    <a:pt x="2894" y="2292"/>
                  </a:cubicBezTo>
                  <a:lnTo>
                    <a:pt x="2894" y="2292"/>
                  </a:lnTo>
                  <a:cubicBezTo>
                    <a:pt x="2834" y="2661"/>
                    <a:pt x="2799" y="3018"/>
                    <a:pt x="2775" y="3387"/>
                  </a:cubicBezTo>
                  <a:cubicBezTo>
                    <a:pt x="2763" y="3768"/>
                    <a:pt x="2846" y="4173"/>
                    <a:pt x="3251" y="4316"/>
                  </a:cubicBezTo>
                  <a:cubicBezTo>
                    <a:pt x="3344" y="4348"/>
                    <a:pt x="3435" y="4362"/>
                    <a:pt x="3524" y="4362"/>
                  </a:cubicBezTo>
                  <a:cubicBezTo>
                    <a:pt x="3866" y="4362"/>
                    <a:pt x="4174" y="4150"/>
                    <a:pt x="4430" y="3923"/>
                  </a:cubicBezTo>
                  <a:cubicBezTo>
                    <a:pt x="4602" y="3770"/>
                    <a:pt x="4466" y="3501"/>
                    <a:pt x="4295" y="3501"/>
                  </a:cubicBezTo>
                  <a:cubicBezTo>
                    <a:pt x="4253" y="3501"/>
                    <a:pt x="4210" y="3517"/>
                    <a:pt x="4168" y="3554"/>
                  </a:cubicBezTo>
                  <a:cubicBezTo>
                    <a:pt x="4033" y="3680"/>
                    <a:pt x="3754" y="3929"/>
                    <a:pt x="3513" y="3929"/>
                  </a:cubicBezTo>
                  <a:cubicBezTo>
                    <a:pt x="3436" y="3929"/>
                    <a:pt x="3362" y="3903"/>
                    <a:pt x="3299" y="3840"/>
                  </a:cubicBezTo>
                  <a:cubicBezTo>
                    <a:pt x="3203" y="3732"/>
                    <a:pt x="3215" y="3542"/>
                    <a:pt x="3215" y="3399"/>
                  </a:cubicBezTo>
                  <a:cubicBezTo>
                    <a:pt x="3227" y="3208"/>
                    <a:pt x="3251" y="3006"/>
                    <a:pt x="3275" y="2804"/>
                  </a:cubicBezTo>
                  <a:cubicBezTo>
                    <a:pt x="3358" y="2006"/>
                    <a:pt x="3537" y="1220"/>
                    <a:pt x="3775" y="458"/>
                  </a:cubicBezTo>
                  <a:cubicBezTo>
                    <a:pt x="3820" y="308"/>
                    <a:pt x="3677" y="201"/>
                    <a:pt x="3540" y="201"/>
                  </a:cubicBezTo>
                  <a:cubicBezTo>
                    <a:pt x="3460" y="201"/>
                    <a:pt x="3382" y="239"/>
                    <a:pt x="3346" y="327"/>
                  </a:cubicBezTo>
                  <a:cubicBezTo>
                    <a:pt x="3346" y="351"/>
                    <a:pt x="3334" y="375"/>
                    <a:pt x="3322" y="399"/>
                  </a:cubicBezTo>
                  <a:cubicBezTo>
                    <a:pt x="3122" y="111"/>
                    <a:pt x="2835" y="1"/>
                    <a:pt x="2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8"/>
            <p:cNvSpPr/>
            <p:nvPr/>
          </p:nvSpPr>
          <p:spPr>
            <a:xfrm>
              <a:off x="13150150" y="2191700"/>
              <a:ext cx="78625" cy="113600"/>
            </a:xfrm>
            <a:custGeom>
              <a:avLst/>
              <a:gdLst/>
              <a:ahLst/>
              <a:cxnLst/>
              <a:rect l="l" t="t" r="r" b="b"/>
              <a:pathLst>
                <a:path w="3145" h="4544" extrusionOk="0">
                  <a:moveTo>
                    <a:pt x="2318" y="1"/>
                  </a:moveTo>
                  <a:cubicBezTo>
                    <a:pt x="2257" y="1"/>
                    <a:pt x="2191" y="9"/>
                    <a:pt x="2120" y="27"/>
                  </a:cubicBezTo>
                  <a:cubicBezTo>
                    <a:pt x="1798" y="98"/>
                    <a:pt x="1524" y="337"/>
                    <a:pt x="1298" y="563"/>
                  </a:cubicBezTo>
                  <a:cubicBezTo>
                    <a:pt x="1048" y="789"/>
                    <a:pt x="834" y="1051"/>
                    <a:pt x="655" y="1337"/>
                  </a:cubicBezTo>
                  <a:cubicBezTo>
                    <a:pt x="310" y="1896"/>
                    <a:pt x="84" y="2527"/>
                    <a:pt x="36" y="3182"/>
                  </a:cubicBezTo>
                  <a:cubicBezTo>
                    <a:pt x="0" y="3754"/>
                    <a:pt x="143" y="4492"/>
                    <a:pt x="834" y="4540"/>
                  </a:cubicBezTo>
                  <a:cubicBezTo>
                    <a:pt x="865" y="4542"/>
                    <a:pt x="897" y="4543"/>
                    <a:pt x="928" y="4543"/>
                  </a:cubicBezTo>
                  <a:cubicBezTo>
                    <a:pt x="1642" y="4543"/>
                    <a:pt x="2300" y="3907"/>
                    <a:pt x="2620" y="3337"/>
                  </a:cubicBezTo>
                  <a:cubicBezTo>
                    <a:pt x="2715" y="3170"/>
                    <a:pt x="2571" y="3029"/>
                    <a:pt x="2422" y="3029"/>
                  </a:cubicBezTo>
                  <a:cubicBezTo>
                    <a:pt x="2349" y="3029"/>
                    <a:pt x="2274" y="3064"/>
                    <a:pt x="2227" y="3146"/>
                  </a:cubicBezTo>
                  <a:cubicBezTo>
                    <a:pt x="2072" y="3420"/>
                    <a:pt x="1858" y="3647"/>
                    <a:pt x="1596" y="3825"/>
                  </a:cubicBezTo>
                  <a:cubicBezTo>
                    <a:pt x="1423" y="3943"/>
                    <a:pt x="1153" y="4103"/>
                    <a:pt x="913" y="4103"/>
                  </a:cubicBezTo>
                  <a:cubicBezTo>
                    <a:pt x="839" y="4103"/>
                    <a:pt x="767" y="4088"/>
                    <a:pt x="703" y="4051"/>
                  </a:cubicBezTo>
                  <a:cubicBezTo>
                    <a:pt x="488" y="3920"/>
                    <a:pt x="465" y="3575"/>
                    <a:pt x="465" y="3349"/>
                  </a:cubicBezTo>
                  <a:cubicBezTo>
                    <a:pt x="477" y="3039"/>
                    <a:pt x="536" y="2718"/>
                    <a:pt x="631" y="2420"/>
                  </a:cubicBezTo>
                  <a:cubicBezTo>
                    <a:pt x="822" y="1837"/>
                    <a:pt x="1167" y="1289"/>
                    <a:pt x="1608" y="872"/>
                  </a:cubicBezTo>
                  <a:cubicBezTo>
                    <a:pt x="1747" y="743"/>
                    <a:pt x="2052" y="440"/>
                    <a:pt x="2287" y="440"/>
                  </a:cubicBezTo>
                  <a:cubicBezTo>
                    <a:pt x="2334" y="440"/>
                    <a:pt x="2378" y="452"/>
                    <a:pt x="2417" y="479"/>
                  </a:cubicBezTo>
                  <a:cubicBezTo>
                    <a:pt x="2536" y="563"/>
                    <a:pt x="2572" y="741"/>
                    <a:pt x="2608" y="872"/>
                  </a:cubicBezTo>
                  <a:cubicBezTo>
                    <a:pt x="2655" y="1063"/>
                    <a:pt x="2679" y="1265"/>
                    <a:pt x="2691" y="1456"/>
                  </a:cubicBezTo>
                  <a:cubicBezTo>
                    <a:pt x="2702" y="1590"/>
                    <a:pt x="2805" y="1653"/>
                    <a:pt x="2909" y="1653"/>
                  </a:cubicBezTo>
                  <a:cubicBezTo>
                    <a:pt x="3026" y="1653"/>
                    <a:pt x="3144" y="1572"/>
                    <a:pt x="3132" y="1420"/>
                  </a:cubicBezTo>
                  <a:cubicBezTo>
                    <a:pt x="3099" y="899"/>
                    <a:pt x="2957" y="1"/>
                    <a:pt x="2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 name="Google Shape;1565;p38"/>
          <p:cNvGrpSpPr/>
          <p:nvPr/>
        </p:nvGrpSpPr>
        <p:grpSpPr>
          <a:xfrm rot="-1360815">
            <a:off x="7896376" y="900014"/>
            <a:ext cx="773824" cy="549517"/>
            <a:chOff x="11139175" y="2663750"/>
            <a:chExt cx="773800" cy="549500"/>
          </a:xfrm>
        </p:grpSpPr>
        <p:sp>
          <p:nvSpPr>
            <p:cNvPr id="1566" name="Google Shape;1566;p38"/>
            <p:cNvSpPr/>
            <p:nvPr/>
          </p:nvSpPr>
          <p:spPr>
            <a:xfrm>
              <a:off x="11821375" y="3050175"/>
              <a:ext cx="17325" cy="149975"/>
            </a:xfrm>
            <a:custGeom>
              <a:avLst/>
              <a:gdLst/>
              <a:ahLst/>
              <a:cxnLst/>
              <a:rect l="l" t="t" r="r" b="b"/>
              <a:pathLst>
                <a:path w="693" h="5999" extrusionOk="0">
                  <a:moveTo>
                    <a:pt x="447" y="1"/>
                  </a:moveTo>
                  <a:cubicBezTo>
                    <a:pt x="312" y="1"/>
                    <a:pt x="168" y="97"/>
                    <a:pt x="168" y="276"/>
                  </a:cubicBezTo>
                  <a:cubicBezTo>
                    <a:pt x="192" y="2085"/>
                    <a:pt x="133" y="3895"/>
                    <a:pt x="14" y="5705"/>
                  </a:cubicBezTo>
                  <a:cubicBezTo>
                    <a:pt x="0" y="5889"/>
                    <a:pt x="162" y="5999"/>
                    <a:pt x="307" y="5999"/>
                  </a:cubicBezTo>
                  <a:cubicBezTo>
                    <a:pt x="416" y="5999"/>
                    <a:pt x="515" y="5938"/>
                    <a:pt x="526" y="5800"/>
                  </a:cubicBezTo>
                  <a:cubicBezTo>
                    <a:pt x="645" y="3943"/>
                    <a:pt x="692" y="2085"/>
                    <a:pt x="680" y="228"/>
                  </a:cubicBezTo>
                  <a:cubicBezTo>
                    <a:pt x="675" y="73"/>
                    <a:pt x="564" y="1"/>
                    <a:pt x="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8"/>
            <p:cNvSpPr/>
            <p:nvPr/>
          </p:nvSpPr>
          <p:spPr>
            <a:xfrm>
              <a:off x="11822600" y="3054850"/>
              <a:ext cx="82525" cy="142925"/>
            </a:xfrm>
            <a:custGeom>
              <a:avLst/>
              <a:gdLst/>
              <a:ahLst/>
              <a:cxnLst/>
              <a:rect l="l" t="t" r="r" b="b"/>
              <a:pathLst>
                <a:path w="3301" h="5717" extrusionOk="0">
                  <a:moveTo>
                    <a:pt x="3002" y="0"/>
                  </a:moveTo>
                  <a:cubicBezTo>
                    <a:pt x="2895" y="0"/>
                    <a:pt x="2797" y="64"/>
                    <a:pt x="2786" y="208"/>
                  </a:cubicBezTo>
                  <a:cubicBezTo>
                    <a:pt x="2715" y="1220"/>
                    <a:pt x="2667" y="2244"/>
                    <a:pt x="2632" y="3256"/>
                  </a:cubicBezTo>
                  <a:cubicBezTo>
                    <a:pt x="1858" y="3256"/>
                    <a:pt x="1084" y="3220"/>
                    <a:pt x="322" y="3160"/>
                  </a:cubicBezTo>
                  <a:cubicBezTo>
                    <a:pt x="312" y="3160"/>
                    <a:pt x="301" y="3159"/>
                    <a:pt x="291" y="3159"/>
                  </a:cubicBezTo>
                  <a:cubicBezTo>
                    <a:pt x="161" y="3159"/>
                    <a:pt x="46" y="3230"/>
                    <a:pt x="24" y="3363"/>
                  </a:cubicBezTo>
                  <a:cubicBezTo>
                    <a:pt x="0" y="3494"/>
                    <a:pt x="96" y="3649"/>
                    <a:pt x="227" y="3660"/>
                  </a:cubicBezTo>
                  <a:cubicBezTo>
                    <a:pt x="1024" y="3732"/>
                    <a:pt x="1822" y="3756"/>
                    <a:pt x="2608" y="3768"/>
                  </a:cubicBezTo>
                  <a:cubicBezTo>
                    <a:pt x="2596" y="4339"/>
                    <a:pt x="2584" y="4911"/>
                    <a:pt x="2572" y="5494"/>
                  </a:cubicBezTo>
                  <a:cubicBezTo>
                    <a:pt x="2572" y="5645"/>
                    <a:pt x="2684" y="5717"/>
                    <a:pt x="2804" y="5717"/>
                  </a:cubicBezTo>
                  <a:cubicBezTo>
                    <a:pt x="2939" y="5717"/>
                    <a:pt x="3084" y="5624"/>
                    <a:pt x="3084" y="5446"/>
                  </a:cubicBezTo>
                  <a:cubicBezTo>
                    <a:pt x="3096" y="4875"/>
                    <a:pt x="3108" y="4292"/>
                    <a:pt x="3120" y="3720"/>
                  </a:cubicBezTo>
                  <a:cubicBezTo>
                    <a:pt x="3191" y="3660"/>
                    <a:pt x="3239" y="3577"/>
                    <a:pt x="3239" y="3494"/>
                  </a:cubicBezTo>
                  <a:cubicBezTo>
                    <a:pt x="3227" y="3410"/>
                    <a:pt x="3191" y="3351"/>
                    <a:pt x="3132" y="3315"/>
                  </a:cubicBezTo>
                  <a:cubicBezTo>
                    <a:pt x="3167" y="2303"/>
                    <a:pt x="3227" y="1303"/>
                    <a:pt x="3286" y="303"/>
                  </a:cubicBezTo>
                  <a:cubicBezTo>
                    <a:pt x="3300" y="113"/>
                    <a:pt x="3143" y="0"/>
                    <a:pt x="30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8"/>
            <p:cNvSpPr/>
            <p:nvPr/>
          </p:nvSpPr>
          <p:spPr>
            <a:xfrm>
              <a:off x="11706500" y="3066475"/>
              <a:ext cx="69200" cy="85125"/>
            </a:xfrm>
            <a:custGeom>
              <a:avLst/>
              <a:gdLst/>
              <a:ahLst/>
              <a:cxnLst/>
              <a:rect l="l" t="t" r="r" b="b"/>
              <a:pathLst>
                <a:path w="2768" h="3405" extrusionOk="0">
                  <a:moveTo>
                    <a:pt x="277" y="0"/>
                  </a:moveTo>
                  <a:cubicBezTo>
                    <a:pt x="179" y="0"/>
                    <a:pt x="100" y="65"/>
                    <a:pt x="49" y="148"/>
                  </a:cubicBezTo>
                  <a:cubicBezTo>
                    <a:pt x="1" y="219"/>
                    <a:pt x="13" y="302"/>
                    <a:pt x="37" y="374"/>
                  </a:cubicBezTo>
                  <a:cubicBezTo>
                    <a:pt x="60" y="445"/>
                    <a:pt x="120" y="505"/>
                    <a:pt x="191" y="529"/>
                  </a:cubicBezTo>
                  <a:cubicBezTo>
                    <a:pt x="263" y="612"/>
                    <a:pt x="322" y="719"/>
                    <a:pt x="382" y="802"/>
                  </a:cubicBezTo>
                  <a:cubicBezTo>
                    <a:pt x="477" y="933"/>
                    <a:pt x="561" y="1052"/>
                    <a:pt x="656" y="1171"/>
                  </a:cubicBezTo>
                  <a:cubicBezTo>
                    <a:pt x="822" y="1410"/>
                    <a:pt x="989" y="1636"/>
                    <a:pt x="1156" y="1874"/>
                  </a:cubicBezTo>
                  <a:cubicBezTo>
                    <a:pt x="1513" y="2350"/>
                    <a:pt x="1858" y="2826"/>
                    <a:pt x="2204" y="3303"/>
                  </a:cubicBezTo>
                  <a:cubicBezTo>
                    <a:pt x="2256" y="3374"/>
                    <a:pt x="2326" y="3404"/>
                    <a:pt x="2396" y="3404"/>
                  </a:cubicBezTo>
                  <a:cubicBezTo>
                    <a:pt x="2582" y="3404"/>
                    <a:pt x="2767" y="3195"/>
                    <a:pt x="2620" y="3005"/>
                  </a:cubicBezTo>
                  <a:cubicBezTo>
                    <a:pt x="2251" y="2493"/>
                    <a:pt x="1870" y="1969"/>
                    <a:pt x="1489" y="1457"/>
                  </a:cubicBezTo>
                  <a:lnTo>
                    <a:pt x="942" y="695"/>
                  </a:lnTo>
                  <a:cubicBezTo>
                    <a:pt x="846" y="576"/>
                    <a:pt x="751" y="445"/>
                    <a:pt x="668" y="326"/>
                  </a:cubicBezTo>
                  <a:cubicBezTo>
                    <a:pt x="572" y="195"/>
                    <a:pt x="489" y="52"/>
                    <a:pt x="322" y="5"/>
                  </a:cubicBezTo>
                  <a:cubicBezTo>
                    <a:pt x="307" y="1"/>
                    <a:pt x="291"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8"/>
            <p:cNvSpPr/>
            <p:nvPr/>
          </p:nvSpPr>
          <p:spPr>
            <a:xfrm>
              <a:off x="11702950" y="2802775"/>
              <a:ext cx="77400" cy="67250"/>
            </a:xfrm>
            <a:custGeom>
              <a:avLst/>
              <a:gdLst/>
              <a:ahLst/>
              <a:cxnLst/>
              <a:rect l="l" t="t" r="r" b="b"/>
              <a:pathLst>
                <a:path w="3096" h="2690" extrusionOk="0">
                  <a:moveTo>
                    <a:pt x="2796" y="0"/>
                  </a:moveTo>
                  <a:cubicBezTo>
                    <a:pt x="2745" y="0"/>
                    <a:pt x="2695" y="16"/>
                    <a:pt x="2655" y="51"/>
                  </a:cubicBezTo>
                  <a:cubicBezTo>
                    <a:pt x="1822" y="778"/>
                    <a:pt x="988" y="1504"/>
                    <a:pt x="143" y="2230"/>
                  </a:cubicBezTo>
                  <a:cubicBezTo>
                    <a:pt x="48" y="2314"/>
                    <a:pt x="0" y="2456"/>
                    <a:pt x="83" y="2575"/>
                  </a:cubicBezTo>
                  <a:cubicBezTo>
                    <a:pt x="130" y="2645"/>
                    <a:pt x="221" y="2689"/>
                    <a:pt x="309" y="2689"/>
                  </a:cubicBezTo>
                  <a:cubicBezTo>
                    <a:pt x="356" y="2689"/>
                    <a:pt x="403" y="2676"/>
                    <a:pt x="441" y="2647"/>
                  </a:cubicBezTo>
                  <a:cubicBezTo>
                    <a:pt x="1274" y="1921"/>
                    <a:pt x="2119" y="1194"/>
                    <a:pt x="2953" y="468"/>
                  </a:cubicBezTo>
                  <a:cubicBezTo>
                    <a:pt x="3060" y="373"/>
                    <a:pt x="3096" y="230"/>
                    <a:pt x="3012" y="111"/>
                  </a:cubicBezTo>
                  <a:cubicBezTo>
                    <a:pt x="2968" y="44"/>
                    <a:pt x="2881" y="0"/>
                    <a:pt x="2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8"/>
            <p:cNvSpPr/>
            <p:nvPr/>
          </p:nvSpPr>
          <p:spPr>
            <a:xfrm>
              <a:off x="11778550" y="2668625"/>
              <a:ext cx="97500" cy="146800"/>
            </a:xfrm>
            <a:custGeom>
              <a:avLst/>
              <a:gdLst/>
              <a:ahLst/>
              <a:cxnLst/>
              <a:rect l="l" t="t" r="r" b="b"/>
              <a:pathLst>
                <a:path w="3900" h="5872" extrusionOk="0">
                  <a:moveTo>
                    <a:pt x="2212" y="1"/>
                  </a:moveTo>
                  <a:cubicBezTo>
                    <a:pt x="2060" y="1"/>
                    <a:pt x="1902" y="33"/>
                    <a:pt x="1739" y="107"/>
                  </a:cubicBezTo>
                  <a:cubicBezTo>
                    <a:pt x="1012" y="429"/>
                    <a:pt x="500" y="1262"/>
                    <a:pt x="262" y="1988"/>
                  </a:cubicBezTo>
                  <a:cubicBezTo>
                    <a:pt x="0" y="2798"/>
                    <a:pt x="60" y="3715"/>
                    <a:pt x="429" y="4489"/>
                  </a:cubicBezTo>
                  <a:cubicBezTo>
                    <a:pt x="741" y="5147"/>
                    <a:pt x="1332" y="5872"/>
                    <a:pt x="2117" y="5872"/>
                  </a:cubicBezTo>
                  <a:cubicBezTo>
                    <a:pt x="2141" y="5872"/>
                    <a:pt x="2166" y="5871"/>
                    <a:pt x="2191" y="5870"/>
                  </a:cubicBezTo>
                  <a:cubicBezTo>
                    <a:pt x="3048" y="5810"/>
                    <a:pt x="3441" y="4917"/>
                    <a:pt x="3548" y="4179"/>
                  </a:cubicBezTo>
                  <a:cubicBezTo>
                    <a:pt x="3575" y="3989"/>
                    <a:pt x="3425" y="3876"/>
                    <a:pt x="3281" y="3876"/>
                  </a:cubicBezTo>
                  <a:cubicBezTo>
                    <a:pt x="3173" y="3876"/>
                    <a:pt x="3069" y="3940"/>
                    <a:pt x="3048" y="4084"/>
                  </a:cubicBezTo>
                  <a:cubicBezTo>
                    <a:pt x="2976" y="4599"/>
                    <a:pt x="2698" y="5356"/>
                    <a:pt x="2123" y="5356"/>
                  </a:cubicBezTo>
                  <a:cubicBezTo>
                    <a:pt x="2034" y="5356"/>
                    <a:pt x="1937" y="5338"/>
                    <a:pt x="1834" y="5298"/>
                  </a:cubicBezTo>
                  <a:cubicBezTo>
                    <a:pt x="1072" y="5013"/>
                    <a:pt x="691" y="4024"/>
                    <a:pt x="631" y="3286"/>
                  </a:cubicBezTo>
                  <a:cubicBezTo>
                    <a:pt x="548" y="2465"/>
                    <a:pt x="834" y="1643"/>
                    <a:pt x="1381" y="1036"/>
                  </a:cubicBezTo>
                  <a:cubicBezTo>
                    <a:pt x="1614" y="783"/>
                    <a:pt x="1890" y="522"/>
                    <a:pt x="2230" y="522"/>
                  </a:cubicBezTo>
                  <a:cubicBezTo>
                    <a:pt x="2290" y="522"/>
                    <a:pt x="2353" y="530"/>
                    <a:pt x="2417" y="548"/>
                  </a:cubicBezTo>
                  <a:cubicBezTo>
                    <a:pt x="2846" y="679"/>
                    <a:pt x="3108" y="1083"/>
                    <a:pt x="3346" y="1429"/>
                  </a:cubicBezTo>
                  <a:cubicBezTo>
                    <a:pt x="3399" y="1506"/>
                    <a:pt x="3471" y="1537"/>
                    <a:pt x="3541" y="1537"/>
                  </a:cubicBezTo>
                  <a:cubicBezTo>
                    <a:pt x="3722" y="1537"/>
                    <a:pt x="3900" y="1328"/>
                    <a:pt x="3763" y="1131"/>
                  </a:cubicBezTo>
                  <a:cubicBezTo>
                    <a:pt x="3405" y="609"/>
                    <a:pt x="2867" y="1"/>
                    <a:pt x="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8"/>
            <p:cNvSpPr/>
            <p:nvPr/>
          </p:nvSpPr>
          <p:spPr>
            <a:xfrm>
              <a:off x="11894600" y="2663750"/>
              <a:ext cx="18375" cy="156125"/>
            </a:xfrm>
            <a:custGeom>
              <a:avLst/>
              <a:gdLst/>
              <a:ahLst/>
              <a:cxnLst/>
              <a:rect l="l" t="t" r="r" b="b"/>
              <a:pathLst>
                <a:path w="735" h="6245" extrusionOk="0">
                  <a:moveTo>
                    <a:pt x="280" y="0"/>
                  </a:moveTo>
                  <a:cubicBezTo>
                    <a:pt x="142" y="0"/>
                    <a:pt x="1" y="94"/>
                    <a:pt x="14" y="266"/>
                  </a:cubicBezTo>
                  <a:cubicBezTo>
                    <a:pt x="109" y="2183"/>
                    <a:pt x="168" y="4100"/>
                    <a:pt x="216" y="6017"/>
                  </a:cubicBezTo>
                  <a:cubicBezTo>
                    <a:pt x="222" y="6172"/>
                    <a:pt x="335" y="6245"/>
                    <a:pt x="454" y="6245"/>
                  </a:cubicBezTo>
                  <a:cubicBezTo>
                    <a:pt x="590" y="6245"/>
                    <a:pt x="734" y="6148"/>
                    <a:pt x="728" y="5970"/>
                  </a:cubicBezTo>
                  <a:cubicBezTo>
                    <a:pt x="680" y="4053"/>
                    <a:pt x="621" y="2136"/>
                    <a:pt x="526" y="219"/>
                  </a:cubicBezTo>
                  <a:cubicBezTo>
                    <a:pt x="515" y="70"/>
                    <a:pt x="399"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8"/>
            <p:cNvSpPr/>
            <p:nvPr/>
          </p:nvSpPr>
          <p:spPr>
            <a:xfrm>
              <a:off x="11614225" y="2892075"/>
              <a:ext cx="97400" cy="128150"/>
            </a:xfrm>
            <a:custGeom>
              <a:avLst/>
              <a:gdLst/>
              <a:ahLst/>
              <a:cxnLst/>
              <a:rect l="l" t="t" r="r" b="b"/>
              <a:pathLst>
                <a:path w="3896" h="5126" extrusionOk="0">
                  <a:moveTo>
                    <a:pt x="1893" y="0"/>
                  </a:moveTo>
                  <a:cubicBezTo>
                    <a:pt x="1231" y="0"/>
                    <a:pt x="652" y="751"/>
                    <a:pt x="394" y="1278"/>
                  </a:cubicBezTo>
                  <a:cubicBezTo>
                    <a:pt x="61" y="1944"/>
                    <a:pt x="1" y="2718"/>
                    <a:pt x="215" y="3433"/>
                  </a:cubicBezTo>
                  <a:cubicBezTo>
                    <a:pt x="418" y="4099"/>
                    <a:pt x="894" y="4814"/>
                    <a:pt x="1585" y="5052"/>
                  </a:cubicBezTo>
                  <a:cubicBezTo>
                    <a:pt x="1732" y="5102"/>
                    <a:pt x="1880" y="5125"/>
                    <a:pt x="2026" y="5125"/>
                  </a:cubicBezTo>
                  <a:cubicBezTo>
                    <a:pt x="2740" y="5125"/>
                    <a:pt x="3410" y="4573"/>
                    <a:pt x="3775" y="3980"/>
                  </a:cubicBezTo>
                  <a:cubicBezTo>
                    <a:pt x="3895" y="3796"/>
                    <a:pt x="3725" y="3639"/>
                    <a:pt x="3546" y="3639"/>
                  </a:cubicBezTo>
                  <a:cubicBezTo>
                    <a:pt x="3459" y="3639"/>
                    <a:pt x="3369" y="3676"/>
                    <a:pt x="3311" y="3766"/>
                  </a:cubicBezTo>
                  <a:cubicBezTo>
                    <a:pt x="3034" y="4211"/>
                    <a:pt x="2532" y="4603"/>
                    <a:pt x="2026" y="4603"/>
                  </a:cubicBezTo>
                  <a:cubicBezTo>
                    <a:pt x="1814" y="4603"/>
                    <a:pt x="1602" y="4535"/>
                    <a:pt x="1406" y="4373"/>
                  </a:cubicBezTo>
                  <a:cubicBezTo>
                    <a:pt x="858" y="3933"/>
                    <a:pt x="572" y="3183"/>
                    <a:pt x="596" y="2492"/>
                  </a:cubicBezTo>
                  <a:cubicBezTo>
                    <a:pt x="620" y="1813"/>
                    <a:pt x="953" y="1111"/>
                    <a:pt x="1501" y="694"/>
                  </a:cubicBezTo>
                  <a:cubicBezTo>
                    <a:pt x="1620" y="601"/>
                    <a:pt x="1762" y="514"/>
                    <a:pt x="1907" y="514"/>
                  </a:cubicBezTo>
                  <a:cubicBezTo>
                    <a:pt x="1966" y="514"/>
                    <a:pt x="2026" y="529"/>
                    <a:pt x="2085" y="563"/>
                  </a:cubicBezTo>
                  <a:cubicBezTo>
                    <a:pt x="2227" y="658"/>
                    <a:pt x="2347" y="837"/>
                    <a:pt x="2442" y="968"/>
                  </a:cubicBezTo>
                  <a:cubicBezTo>
                    <a:pt x="2668" y="1313"/>
                    <a:pt x="2847" y="1670"/>
                    <a:pt x="2966" y="2063"/>
                  </a:cubicBezTo>
                  <a:cubicBezTo>
                    <a:pt x="3001" y="2182"/>
                    <a:pt x="3088" y="2233"/>
                    <a:pt x="3180" y="2233"/>
                  </a:cubicBezTo>
                  <a:cubicBezTo>
                    <a:pt x="3335" y="2233"/>
                    <a:pt x="3502" y="2087"/>
                    <a:pt x="3442" y="1885"/>
                  </a:cubicBezTo>
                  <a:cubicBezTo>
                    <a:pt x="3323" y="1492"/>
                    <a:pt x="3144" y="1123"/>
                    <a:pt x="2918" y="777"/>
                  </a:cubicBezTo>
                  <a:cubicBezTo>
                    <a:pt x="2728" y="468"/>
                    <a:pt x="2477" y="123"/>
                    <a:pt x="2108" y="27"/>
                  </a:cubicBezTo>
                  <a:cubicBezTo>
                    <a:pt x="2036" y="9"/>
                    <a:pt x="1964" y="0"/>
                    <a:pt x="1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8"/>
            <p:cNvSpPr/>
            <p:nvPr/>
          </p:nvSpPr>
          <p:spPr>
            <a:xfrm>
              <a:off x="11491600" y="2925475"/>
              <a:ext cx="89625" cy="15200"/>
            </a:xfrm>
            <a:custGeom>
              <a:avLst/>
              <a:gdLst/>
              <a:ahLst/>
              <a:cxnLst/>
              <a:rect l="l" t="t" r="r" b="b"/>
              <a:pathLst>
                <a:path w="3585" h="608" extrusionOk="0">
                  <a:moveTo>
                    <a:pt x="581" y="0"/>
                  </a:moveTo>
                  <a:cubicBezTo>
                    <a:pt x="394" y="0"/>
                    <a:pt x="191" y="16"/>
                    <a:pt x="84" y="192"/>
                  </a:cubicBezTo>
                  <a:cubicBezTo>
                    <a:pt x="13" y="299"/>
                    <a:pt x="1" y="454"/>
                    <a:pt x="120" y="549"/>
                  </a:cubicBezTo>
                  <a:cubicBezTo>
                    <a:pt x="163" y="587"/>
                    <a:pt x="226" y="607"/>
                    <a:pt x="289" y="607"/>
                  </a:cubicBezTo>
                  <a:cubicBezTo>
                    <a:pt x="364" y="607"/>
                    <a:pt x="438" y="578"/>
                    <a:pt x="477" y="513"/>
                  </a:cubicBezTo>
                  <a:lnTo>
                    <a:pt x="3251" y="513"/>
                  </a:lnTo>
                  <a:cubicBezTo>
                    <a:pt x="3584" y="513"/>
                    <a:pt x="3537" y="1"/>
                    <a:pt x="3203" y="1"/>
                  </a:cubicBezTo>
                  <a:lnTo>
                    <a:pt x="703" y="1"/>
                  </a:lnTo>
                  <a:cubicBezTo>
                    <a:pt x="664" y="1"/>
                    <a:pt x="623" y="0"/>
                    <a:pt x="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8"/>
            <p:cNvSpPr/>
            <p:nvPr/>
          </p:nvSpPr>
          <p:spPr>
            <a:xfrm>
              <a:off x="11492200" y="2973700"/>
              <a:ext cx="81875" cy="14325"/>
            </a:xfrm>
            <a:custGeom>
              <a:avLst/>
              <a:gdLst/>
              <a:ahLst/>
              <a:cxnLst/>
              <a:rect l="l" t="t" r="r" b="b"/>
              <a:pathLst>
                <a:path w="3275" h="573" extrusionOk="0">
                  <a:moveTo>
                    <a:pt x="239" y="1"/>
                  </a:moveTo>
                  <a:cubicBezTo>
                    <a:pt x="108" y="1"/>
                    <a:pt x="0" y="156"/>
                    <a:pt x="12" y="287"/>
                  </a:cubicBezTo>
                  <a:cubicBezTo>
                    <a:pt x="24" y="430"/>
                    <a:pt x="143" y="513"/>
                    <a:pt x="286" y="513"/>
                  </a:cubicBezTo>
                  <a:cubicBezTo>
                    <a:pt x="1203" y="537"/>
                    <a:pt x="2120" y="549"/>
                    <a:pt x="3037" y="572"/>
                  </a:cubicBezTo>
                  <a:cubicBezTo>
                    <a:pt x="3179" y="572"/>
                    <a:pt x="3275" y="418"/>
                    <a:pt x="3275" y="287"/>
                  </a:cubicBezTo>
                  <a:cubicBezTo>
                    <a:pt x="3251" y="144"/>
                    <a:pt x="3132" y="60"/>
                    <a:pt x="2989" y="60"/>
                  </a:cubicBezTo>
                  <a:cubicBezTo>
                    <a:pt x="2072" y="37"/>
                    <a:pt x="1155" y="25"/>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8"/>
            <p:cNvSpPr/>
            <p:nvPr/>
          </p:nvSpPr>
          <p:spPr>
            <a:xfrm>
              <a:off x="11336225" y="2889275"/>
              <a:ext cx="102125" cy="131700"/>
            </a:xfrm>
            <a:custGeom>
              <a:avLst/>
              <a:gdLst/>
              <a:ahLst/>
              <a:cxnLst/>
              <a:rect l="l" t="t" r="r" b="b"/>
              <a:pathLst>
                <a:path w="4085" h="5268" extrusionOk="0">
                  <a:moveTo>
                    <a:pt x="2429" y="1"/>
                  </a:moveTo>
                  <a:cubicBezTo>
                    <a:pt x="1802" y="1"/>
                    <a:pt x="1303" y="541"/>
                    <a:pt x="989" y="1044"/>
                  </a:cubicBezTo>
                  <a:cubicBezTo>
                    <a:pt x="274" y="2235"/>
                    <a:pt x="1" y="4330"/>
                    <a:pt x="1453" y="5092"/>
                  </a:cubicBezTo>
                  <a:cubicBezTo>
                    <a:pt x="1680" y="5214"/>
                    <a:pt x="1906" y="5268"/>
                    <a:pt x="2125" y="5268"/>
                  </a:cubicBezTo>
                  <a:cubicBezTo>
                    <a:pt x="2678" y="5268"/>
                    <a:pt x="3192" y="4928"/>
                    <a:pt x="3584" y="4485"/>
                  </a:cubicBezTo>
                  <a:cubicBezTo>
                    <a:pt x="3746" y="4297"/>
                    <a:pt x="3563" y="4068"/>
                    <a:pt x="3371" y="4068"/>
                  </a:cubicBezTo>
                  <a:cubicBezTo>
                    <a:pt x="3308" y="4068"/>
                    <a:pt x="3244" y="4093"/>
                    <a:pt x="3191" y="4152"/>
                  </a:cubicBezTo>
                  <a:cubicBezTo>
                    <a:pt x="2965" y="4414"/>
                    <a:pt x="2679" y="4676"/>
                    <a:pt x="2334" y="4747"/>
                  </a:cubicBezTo>
                  <a:cubicBezTo>
                    <a:pt x="2274" y="4760"/>
                    <a:pt x="2214" y="4766"/>
                    <a:pt x="2154" y="4766"/>
                  </a:cubicBezTo>
                  <a:cubicBezTo>
                    <a:pt x="1875" y="4766"/>
                    <a:pt x="1612" y="4634"/>
                    <a:pt x="1405" y="4438"/>
                  </a:cubicBezTo>
                  <a:cubicBezTo>
                    <a:pt x="858" y="3937"/>
                    <a:pt x="846" y="3080"/>
                    <a:pt x="1001" y="2390"/>
                  </a:cubicBezTo>
                  <a:cubicBezTo>
                    <a:pt x="1144" y="1747"/>
                    <a:pt x="1501" y="866"/>
                    <a:pt x="2144" y="580"/>
                  </a:cubicBezTo>
                  <a:cubicBezTo>
                    <a:pt x="2258" y="529"/>
                    <a:pt x="2364" y="506"/>
                    <a:pt x="2462" y="506"/>
                  </a:cubicBezTo>
                  <a:cubicBezTo>
                    <a:pt x="3053" y="506"/>
                    <a:pt x="3373" y="1327"/>
                    <a:pt x="3537" y="1806"/>
                  </a:cubicBezTo>
                  <a:cubicBezTo>
                    <a:pt x="3577" y="1921"/>
                    <a:pt x="3667" y="1971"/>
                    <a:pt x="3761" y="1971"/>
                  </a:cubicBezTo>
                  <a:cubicBezTo>
                    <a:pt x="3919" y="1971"/>
                    <a:pt x="4085" y="1830"/>
                    <a:pt x="4025" y="1628"/>
                  </a:cubicBezTo>
                  <a:cubicBezTo>
                    <a:pt x="3799" y="949"/>
                    <a:pt x="3453" y="199"/>
                    <a:pt x="2691" y="32"/>
                  </a:cubicBezTo>
                  <a:cubicBezTo>
                    <a:pt x="2602" y="11"/>
                    <a:pt x="2514" y="1"/>
                    <a:pt x="2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8"/>
            <p:cNvSpPr/>
            <p:nvPr/>
          </p:nvSpPr>
          <p:spPr>
            <a:xfrm>
              <a:off x="11291375" y="3048775"/>
              <a:ext cx="69275" cy="87050"/>
            </a:xfrm>
            <a:custGeom>
              <a:avLst/>
              <a:gdLst/>
              <a:ahLst/>
              <a:cxnLst/>
              <a:rect l="l" t="t" r="r" b="b"/>
              <a:pathLst>
                <a:path w="2771" h="3482" extrusionOk="0">
                  <a:moveTo>
                    <a:pt x="2472" y="1"/>
                  </a:moveTo>
                  <a:cubicBezTo>
                    <a:pt x="2377" y="1"/>
                    <a:pt x="2289" y="63"/>
                    <a:pt x="2235" y="153"/>
                  </a:cubicBezTo>
                  <a:cubicBezTo>
                    <a:pt x="1592" y="1153"/>
                    <a:pt x="890" y="2129"/>
                    <a:pt x="151" y="3058"/>
                  </a:cubicBezTo>
                  <a:cubicBezTo>
                    <a:pt x="1" y="3253"/>
                    <a:pt x="181" y="3482"/>
                    <a:pt x="366" y="3482"/>
                  </a:cubicBezTo>
                  <a:cubicBezTo>
                    <a:pt x="429" y="3482"/>
                    <a:pt x="493" y="3455"/>
                    <a:pt x="544" y="3392"/>
                  </a:cubicBezTo>
                  <a:cubicBezTo>
                    <a:pt x="1306" y="2415"/>
                    <a:pt x="2033" y="1415"/>
                    <a:pt x="2699" y="367"/>
                  </a:cubicBezTo>
                  <a:cubicBezTo>
                    <a:pt x="2771" y="248"/>
                    <a:pt x="2688" y="82"/>
                    <a:pt x="2568" y="22"/>
                  </a:cubicBezTo>
                  <a:cubicBezTo>
                    <a:pt x="2536" y="7"/>
                    <a:pt x="2504" y="1"/>
                    <a:pt x="24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8"/>
            <p:cNvSpPr/>
            <p:nvPr/>
          </p:nvSpPr>
          <p:spPr>
            <a:xfrm>
              <a:off x="11261775" y="2794800"/>
              <a:ext cx="82150" cy="98000"/>
            </a:xfrm>
            <a:custGeom>
              <a:avLst/>
              <a:gdLst/>
              <a:ahLst/>
              <a:cxnLst/>
              <a:rect l="l" t="t" r="r" b="b"/>
              <a:pathLst>
                <a:path w="3286" h="3920" extrusionOk="0">
                  <a:moveTo>
                    <a:pt x="370" y="0"/>
                  </a:moveTo>
                  <a:cubicBezTo>
                    <a:pt x="179" y="0"/>
                    <a:pt x="1" y="203"/>
                    <a:pt x="157" y="394"/>
                  </a:cubicBezTo>
                  <a:cubicBezTo>
                    <a:pt x="1074" y="1490"/>
                    <a:pt x="1931" y="2621"/>
                    <a:pt x="2740" y="3811"/>
                  </a:cubicBezTo>
                  <a:cubicBezTo>
                    <a:pt x="2791" y="3888"/>
                    <a:pt x="2859" y="3920"/>
                    <a:pt x="2929" y="3920"/>
                  </a:cubicBezTo>
                  <a:cubicBezTo>
                    <a:pt x="3106" y="3920"/>
                    <a:pt x="3286" y="3711"/>
                    <a:pt x="3157" y="3514"/>
                  </a:cubicBezTo>
                  <a:cubicBezTo>
                    <a:pt x="2359" y="2335"/>
                    <a:pt x="1490" y="1192"/>
                    <a:pt x="573" y="96"/>
                  </a:cubicBezTo>
                  <a:cubicBezTo>
                    <a:pt x="515" y="28"/>
                    <a:pt x="442"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8"/>
            <p:cNvSpPr/>
            <p:nvPr/>
          </p:nvSpPr>
          <p:spPr>
            <a:xfrm>
              <a:off x="11139175" y="2685175"/>
              <a:ext cx="15675" cy="135600"/>
            </a:xfrm>
            <a:custGeom>
              <a:avLst/>
              <a:gdLst/>
              <a:ahLst/>
              <a:cxnLst/>
              <a:rect l="l" t="t" r="r" b="b"/>
              <a:pathLst>
                <a:path w="627" h="5424" extrusionOk="0">
                  <a:moveTo>
                    <a:pt x="285" y="0"/>
                  </a:moveTo>
                  <a:cubicBezTo>
                    <a:pt x="148" y="0"/>
                    <a:pt x="1" y="94"/>
                    <a:pt x="1" y="267"/>
                  </a:cubicBezTo>
                  <a:cubicBezTo>
                    <a:pt x="13" y="1910"/>
                    <a:pt x="48" y="3553"/>
                    <a:pt x="108" y="5196"/>
                  </a:cubicBezTo>
                  <a:cubicBezTo>
                    <a:pt x="113" y="5351"/>
                    <a:pt x="227" y="5423"/>
                    <a:pt x="345" y="5423"/>
                  </a:cubicBezTo>
                  <a:cubicBezTo>
                    <a:pt x="482" y="5423"/>
                    <a:pt x="626" y="5327"/>
                    <a:pt x="620" y="5148"/>
                  </a:cubicBezTo>
                  <a:cubicBezTo>
                    <a:pt x="560" y="3517"/>
                    <a:pt x="524" y="1862"/>
                    <a:pt x="513" y="219"/>
                  </a:cubicBezTo>
                  <a:cubicBezTo>
                    <a:pt x="513" y="70"/>
                    <a:pt x="403"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8"/>
            <p:cNvSpPr/>
            <p:nvPr/>
          </p:nvSpPr>
          <p:spPr>
            <a:xfrm>
              <a:off x="11143650" y="2675700"/>
              <a:ext cx="75950" cy="128475"/>
            </a:xfrm>
            <a:custGeom>
              <a:avLst/>
              <a:gdLst/>
              <a:ahLst/>
              <a:cxnLst/>
              <a:rect l="l" t="t" r="r" b="b"/>
              <a:pathLst>
                <a:path w="3038" h="5139" extrusionOk="0">
                  <a:moveTo>
                    <a:pt x="2425" y="0"/>
                  </a:moveTo>
                  <a:cubicBezTo>
                    <a:pt x="2290" y="0"/>
                    <a:pt x="2154" y="94"/>
                    <a:pt x="2167" y="265"/>
                  </a:cubicBezTo>
                  <a:cubicBezTo>
                    <a:pt x="2250" y="1158"/>
                    <a:pt x="2322" y="2063"/>
                    <a:pt x="2381" y="2955"/>
                  </a:cubicBezTo>
                  <a:cubicBezTo>
                    <a:pt x="1667" y="2967"/>
                    <a:pt x="953" y="2991"/>
                    <a:pt x="238" y="3015"/>
                  </a:cubicBezTo>
                  <a:cubicBezTo>
                    <a:pt x="107" y="3015"/>
                    <a:pt x="0" y="3158"/>
                    <a:pt x="12" y="3289"/>
                  </a:cubicBezTo>
                  <a:cubicBezTo>
                    <a:pt x="24" y="3432"/>
                    <a:pt x="143" y="3527"/>
                    <a:pt x="286" y="3527"/>
                  </a:cubicBezTo>
                  <a:cubicBezTo>
                    <a:pt x="1000" y="3503"/>
                    <a:pt x="1703" y="3479"/>
                    <a:pt x="2417" y="3456"/>
                  </a:cubicBezTo>
                  <a:cubicBezTo>
                    <a:pt x="2453" y="3944"/>
                    <a:pt x="2489" y="4432"/>
                    <a:pt x="2512" y="4920"/>
                  </a:cubicBezTo>
                  <a:cubicBezTo>
                    <a:pt x="2523" y="5069"/>
                    <a:pt x="2639" y="5139"/>
                    <a:pt x="2758" y="5139"/>
                  </a:cubicBezTo>
                  <a:cubicBezTo>
                    <a:pt x="2896" y="5139"/>
                    <a:pt x="3037" y="5045"/>
                    <a:pt x="3024" y="4872"/>
                  </a:cubicBezTo>
                  <a:cubicBezTo>
                    <a:pt x="2941" y="3325"/>
                    <a:pt x="2822" y="1777"/>
                    <a:pt x="2679" y="229"/>
                  </a:cubicBezTo>
                  <a:cubicBezTo>
                    <a:pt x="2662" y="73"/>
                    <a:pt x="2544" y="0"/>
                    <a:pt x="24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8"/>
            <p:cNvSpPr/>
            <p:nvPr/>
          </p:nvSpPr>
          <p:spPr>
            <a:xfrm>
              <a:off x="11139625" y="3077525"/>
              <a:ext cx="18950" cy="135725"/>
            </a:xfrm>
            <a:custGeom>
              <a:avLst/>
              <a:gdLst/>
              <a:ahLst/>
              <a:cxnLst/>
              <a:rect l="l" t="t" r="r" b="b"/>
              <a:pathLst>
                <a:path w="758" h="5429" extrusionOk="0">
                  <a:moveTo>
                    <a:pt x="278" y="1"/>
                  </a:moveTo>
                  <a:cubicBezTo>
                    <a:pt x="142" y="1"/>
                    <a:pt x="0" y="94"/>
                    <a:pt x="6" y="265"/>
                  </a:cubicBezTo>
                  <a:cubicBezTo>
                    <a:pt x="90" y="1908"/>
                    <a:pt x="161" y="3563"/>
                    <a:pt x="245" y="5206"/>
                  </a:cubicBezTo>
                  <a:cubicBezTo>
                    <a:pt x="250" y="5357"/>
                    <a:pt x="365" y="5429"/>
                    <a:pt x="484" y="5429"/>
                  </a:cubicBezTo>
                  <a:cubicBezTo>
                    <a:pt x="618" y="5429"/>
                    <a:pt x="757" y="5336"/>
                    <a:pt x="745" y="5159"/>
                  </a:cubicBezTo>
                  <a:cubicBezTo>
                    <a:pt x="673" y="3515"/>
                    <a:pt x="590" y="1872"/>
                    <a:pt x="518" y="229"/>
                  </a:cubicBezTo>
                  <a:cubicBezTo>
                    <a:pt x="513" y="73"/>
                    <a:pt x="39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8"/>
            <p:cNvSpPr/>
            <p:nvPr/>
          </p:nvSpPr>
          <p:spPr>
            <a:xfrm>
              <a:off x="11143700" y="3082300"/>
              <a:ext cx="77550" cy="124900"/>
            </a:xfrm>
            <a:custGeom>
              <a:avLst/>
              <a:gdLst/>
              <a:ahLst/>
              <a:cxnLst/>
              <a:rect l="l" t="t" r="r" b="b"/>
              <a:pathLst>
                <a:path w="3102" h="4996" extrusionOk="0">
                  <a:moveTo>
                    <a:pt x="2393" y="0"/>
                  </a:moveTo>
                  <a:cubicBezTo>
                    <a:pt x="2258" y="0"/>
                    <a:pt x="2122" y="94"/>
                    <a:pt x="2141" y="265"/>
                  </a:cubicBezTo>
                  <a:cubicBezTo>
                    <a:pt x="2213" y="1110"/>
                    <a:pt x="2296" y="1955"/>
                    <a:pt x="2379" y="2801"/>
                  </a:cubicBezTo>
                  <a:cubicBezTo>
                    <a:pt x="2107" y="2830"/>
                    <a:pt x="1832" y="2846"/>
                    <a:pt x="1557" y="2846"/>
                  </a:cubicBezTo>
                  <a:cubicBezTo>
                    <a:pt x="1172" y="2846"/>
                    <a:pt x="785" y="2816"/>
                    <a:pt x="403" y="2753"/>
                  </a:cubicBezTo>
                  <a:cubicBezTo>
                    <a:pt x="388" y="2751"/>
                    <a:pt x="373" y="2750"/>
                    <a:pt x="359" y="2750"/>
                  </a:cubicBezTo>
                  <a:cubicBezTo>
                    <a:pt x="63" y="2750"/>
                    <a:pt x="1" y="3208"/>
                    <a:pt x="308" y="3265"/>
                  </a:cubicBezTo>
                  <a:cubicBezTo>
                    <a:pt x="718" y="3328"/>
                    <a:pt x="1132" y="3358"/>
                    <a:pt x="1546" y="3358"/>
                  </a:cubicBezTo>
                  <a:cubicBezTo>
                    <a:pt x="1840" y="3358"/>
                    <a:pt x="2135" y="3342"/>
                    <a:pt x="2427" y="3313"/>
                  </a:cubicBezTo>
                  <a:cubicBezTo>
                    <a:pt x="2475" y="3801"/>
                    <a:pt x="2522" y="4289"/>
                    <a:pt x="2570" y="4777"/>
                  </a:cubicBezTo>
                  <a:cubicBezTo>
                    <a:pt x="2586" y="4926"/>
                    <a:pt x="2705" y="4996"/>
                    <a:pt x="2824" y="4996"/>
                  </a:cubicBezTo>
                  <a:cubicBezTo>
                    <a:pt x="2962" y="4996"/>
                    <a:pt x="3101" y="4902"/>
                    <a:pt x="3082" y="4729"/>
                  </a:cubicBezTo>
                  <a:cubicBezTo>
                    <a:pt x="2939" y="3229"/>
                    <a:pt x="2796" y="1729"/>
                    <a:pt x="2641" y="229"/>
                  </a:cubicBezTo>
                  <a:cubicBezTo>
                    <a:pt x="2630" y="73"/>
                    <a:pt x="2512" y="0"/>
                    <a:pt x="2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 name="Google Shape;1582;p38"/>
          <p:cNvGrpSpPr/>
          <p:nvPr/>
        </p:nvGrpSpPr>
        <p:grpSpPr>
          <a:xfrm>
            <a:off x="460144" y="628631"/>
            <a:ext cx="760975" cy="430350"/>
            <a:chOff x="4062869" y="2949181"/>
            <a:chExt cx="760975" cy="430350"/>
          </a:xfrm>
        </p:grpSpPr>
        <p:sp>
          <p:nvSpPr>
            <p:cNvPr id="1583" name="Google Shape;1583;p38"/>
            <p:cNvSpPr/>
            <p:nvPr/>
          </p:nvSpPr>
          <p:spPr>
            <a:xfrm rot="5400000">
              <a:off x="4067194" y="2944856"/>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8"/>
            <p:cNvSpPr/>
            <p:nvPr/>
          </p:nvSpPr>
          <p:spPr>
            <a:xfrm rot="5400000">
              <a:off x="4198631" y="3176219"/>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8"/>
            <p:cNvSpPr/>
            <p:nvPr/>
          </p:nvSpPr>
          <p:spPr>
            <a:xfrm rot="5400000">
              <a:off x="4682194" y="2995081"/>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6" name="Google Shape;1586;p38"/>
          <p:cNvSpPr txBox="1"/>
          <p:nvPr/>
        </p:nvSpPr>
        <p:spPr>
          <a:xfrm>
            <a:off x="735125" y="1477375"/>
            <a:ext cx="660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30%</a:t>
            </a:r>
            <a:endParaRPr sz="2000">
              <a:solidFill>
                <a:schemeClr val="lt1"/>
              </a:solidFill>
              <a:latin typeface="Love Ya Like A Sister"/>
              <a:ea typeface="Love Ya Like A Sister"/>
              <a:cs typeface="Love Ya Like A Sister"/>
              <a:sym typeface="Love Ya Like A Sister"/>
            </a:endParaRPr>
          </a:p>
        </p:txBody>
      </p:sp>
      <p:sp>
        <p:nvSpPr>
          <p:cNvPr id="1587" name="Google Shape;1587;p38"/>
          <p:cNvSpPr txBox="1"/>
          <p:nvPr/>
        </p:nvSpPr>
        <p:spPr>
          <a:xfrm>
            <a:off x="3454300" y="1477375"/>
            <a:ext cx="660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50%</a:t>
            </a:r>
            <a:endParaRPr sz="2000">
              <a:solidFill>
                <a:schemeClr val="lt1"/>
              </a:solidFill>
              <a:latin typeface="Love Ya Like A Sister"/>
              <a:ea typeface="Love Ya Like A Sister"/>
              <a:cs typeface="Love Ya Like A Sister"/>
              <a:sym typeface="Love Ya Like A Sister"/>
            </a:endParaRPr>
          </a:p>
        </p:txBody>
      </p:sp>
      <p:sp>
        <p:nvSpPr>
          <p:cNvPr id="1588" name="Google Shape;1588;p38"/>
          <p:cNvSpPr txBox="1"/>
          <p:nvPr/>
        </p:nvSpPr>
        <p:spPr>
          <a:xfrm>
            <a:off x="6173475" y="1477375"/>
            <a:ext cx="660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90%</a:t>
            </a:r>
            <a:endParaRPr sz="2000">
              <a:solidFill>
                <a:schemeClr val="lt1"/>
              </a:solidFill>
              <a:latin typeface="Love Ya Like A Sister"/>
              <a:ea typeface="Love Ya Like A Sister"/>
              <a:cs typeface="Love Ya Like A Sister"/>
              <a:sym typeface="Love Ya Like A Siste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592"/>
        <p:cNvGrpSpPr/>
        <p:nvPr/>
      </p:nvGrpSpPr>
      <p:grpSpPr>
        <a:xfrm>
          <a:off x="0" y="0"/>
          <a:ext cx="0" cy="0"/>
          <a:chOff x="0" y="0"/>
          <a:chExt cx="0" cy="0"/>
        </a:xfrm>
      </p:grpSpPr>
      <p:pic>
        <p:nvPicPr>
          <p:cNvPr id="1593" name="Google Shape;1593;p39"/>
          <p:cNvPicPr preferRelativeResize="0"/>
          <p:nvPr/>
        </p:nvPicPr>
        <p:blipFill>
          <a:blip r:embed="rId3">
            <a:alphaModFix/>
          </a:blip>
          <a:stretch>
            <a:fillRect/>
          </a:stretch>
        </p:blipFill>
        <p:spPr>
          <a:xfrm>
            <a:off x="5116760" y="2177475"/>
            <a:ext cx="2891699" cy="1626574"/>
          </a:xfrm>
          <a:prstGeom prst="rect">
            <a:avLst/>
          </a:prstGeom>
          <a:noFill/>
          <a:ln>
            <a:noFill/>
          </a:ln>
        </p:spPr>
      </p:pic>
      <p:grpSp>
        <p:nvGrpSpPr>
          <p:cNvPr id="1594" name="Google Shape;1594;p39"/>
          <p:cNvGrpSpPr/>
          <p:nvPr/>
        </p:nvGrpSpPr>
        <p:grpSpPr>
          <a:xfrm>
            <a:off x="4864338" y="1469650"/>
            <a:ext cx="3407731" cy="2592818"/>
            <a:chOff x="4882450" y="1469650"/>
            <a:chExt cx="3407731" cy="2592818"/>
          </a:xfrm>
        </p:grpSpPr>
        <p:sp>
          <p:nvSpPr>
            <p:cNvPr id="1595" name="Google Shape;1595;p39"/>
            <p:cNvSpPr/>
            <p:nvPr/>
          </p:nvSpPr>
          <p:spPr>
            <a:xfrm>
              <a:off x="5165541" y="1652984"/>
              <a:ext cx="177919" cy="169340"/>
            </a:xfrm>
            <a:custGeom>
              <a:avLst/>
              <a:gdLst/>
              <a:ahLst/>
              <a:cxnLst/>
              <a:rect l="l" t="t" r="r" b="b"/>
              <a:pathLst>
                <a:path w="9581" h="9119" extrusionOk="0">
                  <a:moveTo>
                    <a:pt x="973" y="1150"/>
                  </a:moveTo>
                  <a:cubicBezTo>
                    <a:pt x="3330" y="1971"/>
                    <a:pt x="5676" y="2828"/>
                    <a:pt x="8021" y="3650"/>
                  </a:cubicBezTo>
                  <a:cubicBezTo>
                    <a:pt x="5652" y="4936"/>
                    <a:pt x="3354" y="6341"/>
                    <a:pt x="1127" y="7877"/>
                  </a:cubicBezTo>
                  <a:cubicBezTo>
                    <a:pt x="1080" y="5638"/>
                    <a:pt x="1020" y="3400"/>
                    <a:pt x="973" y="1150"/>
                  </a:cubicBezTo>
                  <a:close/>
                  <a:moveTo>
                    <a:pt x="428" y="0"/>
                  </a:moveTo>
                  <a:cubicBezTo>
                    <a:pt x="158" y="0"/>
                    <a:pt x="0" y="270"/>
                    <a:pt x="20" y="530"/>
                  </a:cubicBezTo>
                  <a:cubicBezTo>
                    <a:pt x="20" y="530"/>
                    <a:pt x="20" y="530"/>
                    <a:pt x="20" y="542"/>
                  </a:cubicBezTo>
                  <a:cubicBezTo>
                    <a:pt x="80" y="3162"/>
                    <a:pt x="139" y="5781"/>
                    <a:pt x="199" y="8401"/>
                  </a:cubicBezTo>
                  <a:cubicBezTo>
                    <a:pt x="211" y="8591"/>
                    <a:pt x="306" y="8722"/>
                    <a:pt x="449" y="8793"/>
                  </a:cubicBezTo>
                  <a:cubicBezTo>
                    <a:pt x="507" y="8976"/>
                    <a:pt x="658" y="9119"/>
                    <a:pt x="842" y="9119"/>
                  </a:cubicBezTo>
                  <a:cubicBezTo>
                    <a:pt x="921" y="9119"/>
                    <a:pt x="1006" y="9092"/>
                    <a:pt x="1092" y="9032"/>
                  </a:cubicBezTo>
                  <a:cubicBezTo>
                    <a:pt x="3723" y="7186"/>
                    <a:pt x="6461" y="5507"/>
                    <a:pt x="9319" y="4007"/>
                  </a:cubicBezTo>
                  <a:cubicBezTo>
                    <a:pt x="9533" y="3900"/>
                    <a:pt x="9581" y="3698"/>
                    <a:pt x="9533" y="3519"/>
                  </a:cubicBezTo>
                  <a:cubicBezTo>
                    <a:pt x="9533" y="3340"/>
                    <a:pt x="9438" y="3150"/>
                    <a:pt x="9212" y="3078"/>
                  </a:cubicBezTo>
                  <a:cubicBezTo>
                    <a:pt x="6331" y="2078"/>
                    <a:pt x="3473" y="1019"/>
                    <a:pt x="592" y="30"/>
                  </a:cubicBezTo>
                  <a:cubicBezTo>
                    <a:pt x="534" y="10"/>
                    <a:pt x="479" y="0"/>
                    <a:pt x="4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9"/>
            <p:cNvSpPr/>
            <p:nvPr/>
          </p:nvSpPr>
          <p:spPr>
            <a:xfrm>
              <a:off x="5078801" y="1589995"/>
              <a:ext cx="309320" cy="289841"/>
            </a:xfrm>
            <a:custGeom>
              <a:avLst/>
              <a:gdLst/>
              <a:ahLst/>
              <a:cxnLst/>
              <a:rect l="l" t="t" r="r" b="b"/>
              <a:pathLst>
                <a:path w="16657" h="15608" extrusionOk="0">
                  <a:moveTo>
                    <a:pt x="8655" y="1118"/>
                  </a:moveTo>
                  <a:cubicBezTo>
                    <a:pt x="11851" y="1118"/>
                    <a:pt x="14408" y="3347"/>
                    <a:pt x="15216" y="6328"/>
                  </a:cubicBezTo>
                  <a:cubicBezTo>
                    <a:pt x="15216" y="6375"/>
                    <a:pt x="15228" y="6435"/>
                    <a:pt x="15228" y="6482"/>
                  </a:cubicBezTo>
                  <a:cubicBezTo>
                    <a:pt x="15895" y="9995"/>
                    <a:pt x="13680" y="13424"/>
                    <a:pt x="10204" y="14281"/>
                  </a:cubicBezTo>
                  <a:cubicBezTo>
                    <a:pt x="9610" y="14427"/>
                    <a:pt x="9008" y="14497"/>
                    <a:pt x="8413" y="14497"/>
                  </a:cubicBezTo>
                  <a:cubicBezTo>
                    <a:pt x="4929" y="14497"/>
                    <a:pt x="1680" y="12085"/>
                    <a:pt x="1619" y="8292"/>
                  </a:cubicBezTo>
                  <a:cubicBezTo>
                    <a:pt x="1572" y="4494"/>
                    <a:pt x="4560" y="1291"/>
                    <a:pt x="8358" y="1125"/>
                  </a:cubicBezTo>
                  <a:cubicBezTo>
                    <a:pt x="8458" y="1120"/>
                    <a:pt x="8557" y="1118"/>
                    <a:pt x="8655" y="1118"/>
                  </a:cubicBezTo>
                  <a:close/>
                  <a:moveTo>
                    <a:pt x="8611" y="1"/>
                  </a:moveTo>
                  <a:cubicBezTo>
                    <a:pt x="8249" y="1"/>
                    <a:pt x="7883" y="26"/>
                    <a:pt x="7513" y="77"/>
                  </a:cubicBezTo>
                  <a:cubicBezTo>
                    <a:pt x="3143" y="684"/>
                    <a:pt x="0" y="4815"/>
                    <a:pt x="560" y="9197"/>
                  </a:cubicBezTo>
                  <a:cubicBezTo>
                    <a:pt x="1074" y="13197"/>
                    <a:pt x="4670" y="15607"/>
                    <a:pt x="8440" y="15607"/>
                  </a:cubicBezTo>
                  <a:cubicBezTo>
                    <a:pt x="9035" y="15607"/>
                    <a:pt x="9635" y="15547"/>
                    <a:pt x="10228" y="15424"/>
                  </a:cubicBezTo>
                  <a:cubicBezTo>
                    <a:pt x="14133" y="14602"/>
                    <a:pt x="16657" y="11042"/>
                    <a:pt x="16431" y="7209"/>
                  </a:cubicBezTo>
                  <a:cubicBezTo>
                    <a:pt x="16490" y="7101"/>
                    <a:pt x="16514" y="6982"/>
                    <a:pt x="16490" y="6840"/>
                  </a:cubicBezTo>
                  <a:cubicBezTo>
                    <a:pt x="16466" y="6697"/>
                    <a:pt x="16443" y="6554"/>
                    <a:pt x="16407" y="6423"/>
                  </a:cubicBezTo>
                  <a:cubicBezTo>
                    <a:pt x="16407" y="6351"/>
                    <a:pt x="16395" y="6280"/>
                    <a:pt x="16371" y="6197"/>
                  </a:cubicBezTo>
                  <a:cubicBezTo>
                    <a:pt x="16359" y="6185"/>
                    <a:pt x="16359" y="6173"/>
                    <a:pt x="16347" y="6161"/>
                  </a:cubicBezTo>
                  <a:cubicBezTo>
                    <a:pt x="16347" y="6149"/>
                    <a:pt x="16347" y="6149"/>
                    <a:pt x="16347" y="6137"/>
                  </a:cubicBezTo>
                  <a:cubicBezTo>
                    <a:pt x="15448" y="2570"/>
                    <a:pt x="12288" y="1"/>
                    <a:pt x="86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9"/>
            <p:cNvSpPr/>
            <p:nvPr/>
          </p:nvSpPr>
          <p:spPr>
            <a:xfrm>
              <a:off x="4882450" y="1469650"/>
              <a:ext cx="3407731" cy="2592818"/>
            </a:xfrm>
            <a:custGeom>
              <a:avLst/>
              <a:gdLst/>
              <a:ahLst/>
              <a:cxnLst/>
              <a:rect l="l" t="t" r="r" b="b"/>
              <a:pathLst>
                <a:path w="174487" h="139624" extrusionOk="0">
                  <a:moveTo>
                    <a:pt x="68130" y="0"/>
                  </a:moveTo>
                  <a:cubicBezTo>
                    <a:pt x="58779" y="0"/>
                    <a:pt x="49428" y="51"/>
                    <a:pt x="40077" y="152"/>
                  </a:cubicBezTo>
                  <a:cubicBezTo>
                    <a:pt x="27551" y="283"/>
                    <a:pt x="15026" y="509"/>
                    <a:pt x="2501" y="819"/>
                  </a:cubicBezTo>
                  <a:cubicBezTo>
                    <a:pt x="2441" y="819"/>
                    <a:pt x="2394" y="831"/>
                    <a:pt x="2334" y="843"/>
                  </a:cubicBezTo>
                  <a:cubicBezTo>
                    <a:pt x="2204" y="761"/>
                    <a:pt x="2048" y="720"/>
                    <a:pt x="1891" y="720"/>
                  </a:cubicBezTo>
                  <a:cubicBezTo>
                    <a:pt x="1500" y="720"/>
                    <a:pt x="1104" y="973"/>
                    <a:pt x="1096" y="1474"/>
                  </a:cubicBezTo>
                  <a:cubicBezTo>
                    <a:pt x="0" y="46551"/>
                    <a:pt x="96" y="91652"/>
                    <a:pt x="1370" y="136717"/>
                  </a:cubicBezTo>
                  <a:cubicBezTo>
                    <a:pt x="1215" y="137181"/>
                    <a:pt x="1453" y="137776"/>
                    <a:pt x="2084" y="137776"/>
                  </a:cubicBezTo>
                  <a:cubicBezTo>
                    <a:pt x="46232" y="137883"/>
                    <a:pt x="90369" y="138241"/>
                    <a:pt x="134517" y="138884"/>
                  </a:cubicBezTo>
                  <a:cubicBezTo>
                    <a:pt x="146995" y="139062"/>
                    <a:pt x="159461" y="139276"/>
                    <a:pt x="171939" y="139491"/>
                  </a:cubicBezTo>
                  <a:cubicBezTo>
                    <a:pt x="172073" y="139579"/>
                    <a:pt x="172236" y="139623"/>
                    <a:pt x="172400" y="139623"/>
                  </a:cubicBezTo>
                  <a:cubicBezTo>
                    <a:pt x="172790" y="139623"/>
                    <a:pt x="173184" y="139374"/>
                    <a:pt x="173201" y="138872"/>
                  </a:cubicBezTo>
                  <a:cubicBezTo>
                    <a:pt x="174486" y="93854"/>
                    <a:pt x="173963" y="48825"/>
                    <a:pt x="173724" y="3807"/>
                  </a:cubicBezTo>
                  <a:cubicBezTo>
                    <a:pt x="173724" y="3301"/>
                    <a:pt x="173332" y="3048"/>
                    <a:pt x="172939" y="3048"/>
                  </a:cubicBezTo>
                  <a:cubicBezTo>
                    <a:pt x="172546" y="3048"/>
                    <a:pt x="172153" y="3301"/>
                    <a:pt x="172153" y="3807"/>
                  </a:cubicBezTo>
                  <a:cubicBezTo>
                    <a:pt x="172189" y="11094"/>
                    <a:pt x="172236" y="18369"/>
                    <a:pt x="172284" y="25655"/>
                  </a:cubicBezTo>
                  <a:cubicBezTo>
                    <a:pt x="147483" y="26303"/>
                    <a:pt x="122678" y="26488"/>
                    <a:pt x="97874" y="26488"/>
                  </a:cubicBezTo>
                  <a:cubicBezTo>
                    <a:pt x="78881" y="26488"/>
                    <a:pt x="59889" y="26379"/>
                    <a:pt x="40898" y="26286"/>
                  </a:cubicBezTo>
                  <a:cubicBezTo>
                    <a:pt x="28516" y="26227"/>
                    <a:pt x="16145" y="26167"/>
                    <a:pt x="3763" y="26155"/>
                  </a:cubicBezTo>
                  <a:cubicBezTo>
                    <a:pt x="2751" y="26155"/>
                    <a:pt x="2751" y="27727"/>
                    <a:pt x="3763" y="27727"/>
                  </a:cubicBezTo>
                  <a:cubicBezTo>
                    <a:pt x="35077" y="27769"/>
                    <a:pt x="66396" y="28059"/>
                    <a:pt x="97714" y="28059"/>
                  </a:cubicBezTo>
                  <a:cubicBezTo>
                    <a:pt x="110371" y="28059"/>
                    <a:pt x="123028" y="28012"/>
                    <a:pt x="135684" y="27882"/>
                  </a:cubicBezTo>
                  <a:cubicBezTo>
                    <a:pt x="147888" y="27751"/>
                    <a:pt x="160092" y="27548"/>
                    <a:pt x="172284" y="27227"/>
                  </a:cubicBezTo>
                  <a:lnTo>
                    <a:pt x="172284" y="27227"/>
                  </a:lnTo>
                  <a:cubicBezTo>
                    <a:pt x="172510" y="64124"/>
                    <a:pt x="172689" y="101034"/>
                    <a:pt x="171653" y="137919"/>
                  </a:cubicBezTo>
                  <a:cubicBezTo>
                    <a:pt x="127623" y="137133"/>
                    <a:pt x="83594" y="136609"/>
                    <a:pt x="39565" y="136359"/>
                  </a:cubicBezTo>
                  <a:cubicBezTo>
                    <a:pt x="27349" y="136288"/>
                    <a:pt x="15145" y="136240"/>
                    <a:pt x="2929" y="136217"/>
                  </a:cubicBezTo>
                  <a:cubicBezTo>
                    <a:pt x="1679" y="91616"/>
                    <a:pt x="1584" y="46991"/>
                    <a:pt x="2644" y="2391"/>
                  </a:cubicBezTo>
                  <a:cubicBezTo>
                    <a:pt x="24539" y="1849"/>
                    <a:pt x="46441" y="1575"/>
                    <a:pt x="68341" y="1575"/>
                  </a:cubicBezTo>
                  <a:cubicBezTo>
                    <a:pt x="90241" y="1575"/>
                    <a:pt x="112139" y="1849"/>
                    <a:pt x="134029" y="2403"/>
                  </a:cubicBezTo>
                  <a:cubicBezTo>
                    <a:pt x="146554" y="2724"/>
                    <a:pt x="159080" y="3129"/>
                    <a:pt x="171593" y="3629"/>
                  </a:cubicBezTo>
                  <a:cubicBezTo>
                    <a:pt x="171605" y="3629"/>
                    <a:pt x="171616" y="3629"/>
                    <a:pt x="171627" y="3629"/>
                  </a:cubicBezTo>
                  <a:cubicBezTo>
                    <a:pt x="172605" y="3629"/>
                    <a:pt x="172594" y="2093"/>
                    <a:pt x="171593" y="2057"/>
                  </a:cubicBezTo>
                  <a:cubicBezTo>
                    <a:pt x="137122" y="690"/>
                    <a:pt x="102628" y="0"/>
                    <a:pt x="68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9"/>
            <p:cNvSpPr/>
            <p:nvPr/>
          </p:nvSpPr>
          <p:spPr>
            <a:xfrm>
              <a:off x="7423114" y="1667599"/>
              <a:ext cx="164957" cy="152107"/>
            </a:xfrm>
            <a:custGeom>
              <a:avLst/>
              <a:gdLst/>
              <a:ahLst/>
              <a:cxnLst/>
              <a:rect l="l" t="t" r="r" b="b"/>
              <a:pathLst>
                <a:path w="8883" h="8191" extrusionOk="0">
                  <a:moveTo>
                    <a:pt x="4233" y="1575"/>
                  </a:moveTo>
                  <a:cubicBezTo>
                    <a:pt x="5061" y="1575"/>
                    <a:pt x="5864" y="1941"/>
                    <a:pt x="6346" y="2708"/>
                  </a:cubicBezTo>
                  <a:cubicBezTo>
                    <a:pt x="7108" y="3899"/>
                    <a:pt x="6822" y="5554"/>
                    <a:pt x="5584" y="6304"/>
                  </a:cubicBezTo>
                  <a:cubicBezTo>
                    <a:pt x="5168" y="6556"/>
                    <a:pt x="4756" y="6667"/>
                    <a:pt x="4368" y="6667"/>
                  </a:cubicBezTo>
                  <a:cubicBezTo>
                    <a:pt x="2361" y="6667"/>
                    <a:pt x="1004" y="3713"/>
                    <a:pt x="3060" y="2256"/>
                  </a:cubicBezTo>
                  <a:cubicBezTo>
                    <a:pt x="3274" y="2113"/>
                    <a:pt x="3381" y="1899"/>
                    <a:pt x="3405" y="1696"/>
                  </a:cubicBezTo>
                  <a:cubicBezTo>
                    <a:pt x="3677" y="1616"/>
                    <a:pt x="3956" y="1575"/>
                    <a:pt x="4233" y="1575"/>
                  </a:cubicBezTo>
                  <a:close/>
                  <a:moveTo>
                    <a:pt x="4201" y="0"/>
                  </a:moveTo>
                  <a:cubicBezTo>
                    <a:pt x="3424" y="0"/>
                    <a:pt x="2635" y="203"/>
                    <a:pt x="1929" y="613"/>
                  </a:cubicBezTo>
                  <a:cubicBezTo>
                    <a:pt x="1560" y="827"/>
                    <a:pt x="1488" y="1184"/>
                    <a:pt x="1596" y="1506"/>
                  </a:cubicBezTo>
                  <a:cubicBezTo>
                    <a:pt x="393" y="2780"/>
                    <a:pt x="0" y="4732"/>
                    <a:pt x="965" y="6316"/>
                  </a:cubicBezTo>
                  <a:cubicBezTo>
                    <a:pt x="1696" y="7508"/>
                    <a:pt x="3058" y="8191"/>
                    <a:pt x="4422" y="8191"/>
                  </a:cubicBezTo>
                  <a:cubicBezTo>
                    <a:pt x="5101" y="8191"/>
                    <a:pt x="5780" y="8021"/>
                    <a:pt x="6382" y="7661"/>
                  </a:cubicBezTo>
                  <a:cubicBezTo>
                    <a:pt x="8299" y="6518"/>
                    <a:pt x="8882" y="3970"/>
                    <a:pt x="7799" y="2053"/>
                  </a:cubicBezTo>
                  <a:cubicBezTo>
                    <a:pt x="7034" y="693"/>
                    <a:pt x="5637" y="0"/>
                    <a:pt x="4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9"/>
            <p:cNvSpPr/>
            <p:nvPr/>
          </p:nvSpPr>
          <p:spPr>
            <a:xfrm>
              <a:off x="7638675" y="1678128"/>
              <a:ext cx="155672" cy="144512"/>
            </a:xfrm>
            <a:custGeom>
              <a:avLst/>
              <a:gdLst/>
              <a:ahLst/>
              <a:cxnLst/>
              <a:rect l="l" t="t" r="r" b="b"/>
              <a:pathLst>
                <a:path w="8383" h="7782" extrusionOk="0">
                  <a:moveTo>
                    <a:pt x="4035" y="1619"/>
                  </a:moveTo>
                  <a:cubicBezTo>
                    <a:pt x="5419" y="1619"/>
                    <a:pt x="6759" y="2642"/>
                    <a:pt x="6263" y="4427"/>
                  </a:cubicBezTo>
                  <a:cubicBezTo>
                    <a:pt x="5987" y="5381"/>
                    <a:pt x="5191" y="6212"/>
                    <a:pt x="4231" y="6212"/>
                  </a:cubicBezTo>
                  <a:cubicBezTo>
                    <a:pt x="3992" y="6212"/>
                    <a:pt x="3743" y="6160"/>
                    <a:pt x="3489" y="6046"/>
                  </a:cubicBezTo>
                  <a:cubicBezTo>
                    <a:pt x="2311" y="5523"/>
                    <a:pt x="1596" y="3951"/>
                    <a:pt x="2251" y="2784"/>
                  </a:cubicBezTo>
                  <a:cubicBezTo>
                    <a:pt x="2358" y="2594"/>
                    <a:pt x="2370" y="2403"/>
                    <a:pt x="2334" y="2236"/>
                  </a:cubicBezTo>
                  <a:cubicBezTo>
                    <a:pt x="2808" y="1818"/>
                    <a:pt x="3425" y="1619"/>
                    <a:pt x="4035" y="1619"/>
                  </a:cubicBezTo>
                  <a:close/>
                  <a:moveTo>
                    <a:pt x="4205" y="1"/>
                  </a:moveTo>
                  <a:cubicBezTo>
                    <a:pt x="2444" y="1"/>
                    <a:pt x="764" y="1096"/>
                    <a:pt x="144" y="2784"/>
                  </a:cubicBezTo>
                  <a:cubicBezTo>
                    <a:pt x="1" y="3177"/>
                    <a:pt x="167" y="3475"/>
                    <a:pt x="441" y="3618"/>
                  </a:cubicBezTo>
                  <a:cubicBezTo>
                    <a:pt x="394" y="5237"/>
                    <a:pt x="1382" y="6844"/>
                    <a:pt x="2930" y="7511"/>
                  </a:cubicBezTo>
                  <a:cubicBezTo>
                    <a:pt x="3364" y="7696"/>
                    <a:pt x="3800" y="7782"/>
                    <a:pt x="4223" y="7782"/>
                  </a:cubicBezTo>
                  <a:cubicBezTo>
                    <a:pt x="5782" y="7782"/>
                    <a:pt x="7170" y="6625"/>
                    <a:pt x="7704" y="5070"/>
                  </a:cubicBezTo>
                  <a:cubicBezTo>
                    <a:pt x="8383" y="3070"/>
                    <a:pt x="7502" y="820"/>
                    <a:pt x="5406" y="177"/>
                  </a:cubicBezTo>
                  <a:cubicBezTo>
                    <a:pt x="5009" y="58"/>
                    <a:pt x="4605" y="1"/>
                    <a:pt x="4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9"/>
            <p:cNvSpPr/>
            <p:nvPr/>
          </p:nvSpPr>
          <p:spPr>
            <a:xfrm>
              <a:off x="7824189" y="1685946"/>
              <a:ext cx="156099" cy="140835"/>
            </a:xfrm>
            <a:custGeom>
              <a:avLst/>
              <a:gdLst/>
              <a:ahLst/>
              <a:cxnLst/>
              <a:rect l="l" t="t" r="r" b="b"/>
              <a:pathLst>
                <a:path w="8406" h="7584" extrusionOk="0">
                  <a:moveTo>
                    <a:pt x="4090" y="1567"/>
                  </a:moveTo>
                  <a:cubicBezTo>
                    <a:pt x="4639" y="1567"/>
                    <a:pt x="5195" y="1743"/>
                    <a:pt x="5644" y="2065"/>
                  </a:cubicBezTo>
                  <a:cubicBezTo>
                    <a:pt x="6775" y="2875"/>
                    <a:pt x="6656" y="4351"/>
                    <a:pt x="5727" y="5292"/>
                  </a:cubicBezTo>
                  <a:cubicBezTo>
                    <a:pt x="5228" y="5797"/>
                    <a:pt x="4697" y="6007"/>
                    <a:pt x="4198" y="6007"/>
                  </a:cubicBezTo>
                  <a:cubicBezTo>
                    <a:pt x="2578" y="6007"/>
                    <a:pt x="1292" y="3784"/>
                    <a:pt x="2512" y="2173"/>
                  </a:cubicBezTo>
                  <a:cubicBezTo>
                    <a:pt x="2512" y="2173"/>
                    <a:pt x="2512" y="2173"/>
                    <a:pt x="2512" y="2161"/>
                  </a:cubicBezTo>
                  <a:cubicBezTo>
                    <a:pt x="2536" y="2149"/>
                    <a:pt x="2560" y="2137"/>
                    <a:pt x="2596" y="2113"/>
                  </a:cubicBezTo>
                  <a:cubicBezTo>
                    <a:pt x="3011" y="1740"/>
                    <a:pt x="3546" y="1567"/>
                    <a:pt x="4090" y="1567"/>
                  </a:cubicBezTo>
                  <a:close/>
                  <a:moveTo>
                    <a:pt x="4114" y="1"/>
                  </a:moveTo>
                  <a:cubicBezTo>
                    <a:pt x="3165" y="1"/>
                    <a:pt x="2221" y="328"/>
                    <a:pt x="1476" y="994"/>
                  </a:cubicBezTo>
                  <a:cubicBezTo>
                    <a:pt x="1393" y="1065"/>
                    <a:pt x="1345" y="1149"/>
                    <a:pt x="1298" y="1220"/>
                  </a:cubicBezTo>
                  <a:cubicBezTo>
                    <a:pt x="1250" y="1268"/>
                    <a:pt x="1203" y="1315"/>
                    <a:pt x="1155" y="1375"/>
                  </a:cubicBezTo>
                  <a:cubicBezTo>
                    <a:pt x="0" y="2911"/>
                    <a:pt x="310" y="5161"/>
                    <a:pt x="1595" y="6518"/>
                  </a:cubicBezTo>
                  <a:cubicBezTo>
                    <a:pt x="2293" y="7248"/>
                    <a:pt x="3180" y="7584"/>
                    <a:pt x="4073" y="7584"/>
                  </a:cubicBezTo>
                  <a:cubicBezTo>
                    <a:pt x="5161" y="7584"/>
                    <a:pt x="6259" y="7086"/>
                    <a:pt x="7037" y="6197"/>
                  </a:cubicBezTo>
                  <a:cubicBezTo>
                    <a:pt x="8406" y="4613"/>
                    <a:pt x="8406" y="2244"/>
                    <a:pt x="6703" y="911"/>
                  </a:cubicBezTo>
                  <a:cubicBezTo>
                    <a:pt x="5954" y="307"/>
                    <a:pt x="5032" y="1"/>
                    <a:pt x="4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9"/>
            <p:cNvSpPr/>
            <p:nvPr/>
          </p:nvSpPr>
          <p:spPr>
            <a:xfrm>
              <a:off x="5126632" y="2157203"/>
              <a:ext cx="2920790" cy="1678487"/>
            </a:xfrm>
            <a:custGeom>
              <a:avLst/>
              <a:gdLst/>
              <a:ahLst/>
              <a:cxnLst/>
              <a:rect l="l" t="t" r="r" b="b"/>
              <a:pathLst>
                <a:path w="149554" h="90387" extrusionOk="0">
                  <a:moveTo>
                    <a:pt x="1761" y="2108"/>
                  </a:moveTo>
                  <a:lnTo>
                    <a:pt x="1761" y="2108"/>
                  </a:lnTo>
                  <a:cubicBezTo>
                    <a:pt x="50303" y="2263"/>
                    <a:pt x="98857" y="2418"/>
                    <a:pt x="147398" y="2573"/>
                  </a:cubicBezTo>
                  <a:cubicBezTo>
                    <a:pt x="146886" y="30945"/>
                    <a:pt x="147148" y="59341"/>
                    <a:pt x="147422" y="87714"/>
                  </a:cubicBezTo>
                  <a:cubicBezTo>
                    <a:pt x="139517" y="87284"/>
                    <a:pt x="131611" y="87128"/>
                    <a:pt x="123705" y="87128"/>
                  </a:cubicBezTo>
                  <a:cubicBezTo>
                    <a:pt x="107758" y="87128"/>
                    <a:pt x="91809" y="87761"/>
                    <a:pt x="75866" y="88047"/>
                  </a:cubicBezTo>
                  <a:cubicBezTo>
                    <a:pt x="68223" y="88185"/>
                    <a:pt x="60578" y="88235"/>
                    <a:pt x="52932" y="88235"/>
                  </a:cubicBezTo>
                  <a:cubicBezTo>
                    <a:pt x="36100" y="88235"/>
                    <a:pt x="19264" y="87991"/>
                    <a:pt x="2440" y="87893"/>
                  </a:cubicBezTo>
                  <a:cubicBezTo>
                    <a:pt x="2690" y="59294"/>
                    <a:pt x="2464" y="30695"/>
                    <a:pt x="1761" y="2108"/>
                  </a:cubicBezTo>
                  <a:close/>
                  <a:moveTo>
                    <a:pt x="1713" y="1"/>
                  </a:moveTo>
                  <a:cubicBezTo>
                    <a:pt x="1285" y="1"/>
                    <a:pt x="1011" y="322"/>
                    <a:pt x="916" y="715"/>
                  </a:cubicBezTo>
                  <a:cubicBezTo>
                    <a:pt x="894" y="713"/>
                    <a:pt x="872" y="713"/>
                    <a:pt x="850" y="713"/>
                  </a:cubicBezTo>
                  <a:cubicBezTo>
                    <a:pt x="420" y="713"/>
                    <a:pt x="0" y="1047"/>
                    <a:pt x="23" y="1727"/>
                  </a:cubicBezTo>
                  <a:cubicBezTo>
                    <a:pt x="737" y="30933"/>
                    <a:pt x="963" y="60151"/>
                    <a:pt x="701" y="89369"/>
                  </a:cubicBezTo>
                  <a:cubicBezTo>
                    <a:pt x="694" y="90046"/>
                    <a:pt x="1119" y="90382"/>
                    <a:pt x="1552" y="90382"/>
                  </a:cubicBezTo>
                  <a:cubicBezTo>
                    <a:pt x="1819" y="90382"/>
                    <a:pt x="2088" y="90254"/>
                    <a:pt x="2261" y="90000"/>
                  </a:cubicBezTo>
                  <a:cubicBezTo>
                    <a:pt x="19220" y="90091"/>
                    <a:pt x="36190" y="90340"/>
                    <a:pt x="53156" y="90340"/>
                  </a:cubicBezTo>
                  <a:cubicBezTo>
                    <a:pt x="60727" y="90340"/>
                    <a:pt x="68297" y="90291"/>
                    <a:pt x="75866" y="90155"/>
                  </a:cubicBezTo>
                  <a:cubicBezTo>
                    <a:pt x="91788" y="89869"/>
                    <a:pt x="107716" y="89234"/>
                    <a:pt x="123642" y="89234"/>
                  </a:cubicBezTo>
                  <a:cubicBezTo>
                    <a:pt x="131605" y="89234"/>
                    <a:pt x="139568" y="89393"/>
                    <a:pt x="147529" y="89833"/>
                  </a:cubicBezTo>
                  <a:cubicBezTo>
                    <a:pt x="147676" y="90202"/>
                    <a:pt x="147996" y="90387"/>
                    <a:pt x="148315" y="90387"/>
                  </a:cubicBezTo>
                  <a:cubicBezTo>
                    <a:pt x="148748" y="90387"/>
                    <a:pt x="149179" y="90047"/>
                    <a:pt x="149172" y="89369"/>
                  </a:cubicBezTo>
                  <a:cubicBezTo>
                    <a:pt x="148887" y="60330"/>
                    <a:pt x="148601" y="31278"/>
                    <a:pt x="149137" y="2239"/>
                  </a:cubicBezTo>
                  <a:cubicBezTo>
                    <a:pt x="149553" y="1656"/>
                    <a:pt x="149351" y="465"/>
                    <a:pt x="148506" y="465"/>
                  </a:cubicBezTo>
                  <a:cubicBezTo>
                    <a:pt x="99583" y="310"/>
                    <a:pt x="50648" y="156"/>
                    <a:pt x="1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2" name="Google Shape;1602;p39"/>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Multimedia Content</a:t>
            </a:r>
            <a:endParaRPr/>
          </a:p>
        </p:txBody>
      </p:sp>
      <p:sp>
        <p:nvSpPr>
          <p:cNvPr id="1603" name="Google Shape;1603;p39"/>
          <p:cNvSpPr txBox="1">
            <a:spLocks noGrp="1"/>
          </p:cNvSpPr>
          <p:nvPr>
            <p:ph type="body" idx="1"/>
          </p:nvPr>
        </p:nvSpPr>
        <p:spPr>
          <a:xfrm>
            <a:off x="710775" y="2382350"/>
            <a:ext cx="3861300" cy="116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closest planet to the Sun and the smallest one in the Solar System—it’s only a bit larger than the Moon. The planet’s name has nothing to do with the liquid metal</a:t>
            </a: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1604" name="Google Shape;1604;p39"/>
          <p:cNvSpPr txBox="1">
            <a:spLocks noGrp="1"/>
          </p:cNvSpPr>
          <p:nvPr>
            <p:ph type="subTitle" idx="2"/>
          </p:nvPr>
        </p:nvSpPr>
        <p:spPr>
          <a:xfrm>
            <a:off x="710775" y="1980650"/>
            <a:ext cx="38613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grpSp>
        <p:nvGrpSpPr>
          <p:cNvPr id="1605" name="Google Shape;1605;p39"/>
          <p:cNvGrpSpPr/>
          <p:nvPr/>
        </p:nvGrpSpPr>
        <p:grpSpPr>
          <a:xfrm rot="5400000">
            <a:off x="6081642" y="3256911"/>
            <a:ext cx="961902" cy="2225373"/>
            <a:chOff x="4572105" y="1653386"/>
            <a:chExt cx="961902" cy="2225373"/>
          </a:xfrm>
        </p:grpSpPr>
        <p:sp>
          <p:nvSpPr>
            <p:cNvPr id="1606" name="Google Shape;1606;p39"/>
            <p:cNvSpPr/>
            <p:nvPr/>
          </p:nvSpPr>
          <p:spPr>
            <a:xfrm>
              <a:off x="4941221" y="1791614"/>
              <a:ext cx="115321" cy="60053"/>
            </a:xfrm>
            <a:custGeom>
              <a:avLst/>
              <a:gdLst/>
              <a:ahLst/>
              <a:cxnLst/>
              <a:rect l="l" t="t" r="r" b="b"/>
              <a:pathLst>
                <a:path w="7063" h="3678" extrusionOk="0">
                  <a:moveTo>
                    <a:pt x="1574" y="1"/>
                  </a:moveTo>
                  <a:cubicBezTo>
                    <a:pt x="628" y="1"/>
                    <a:pt x="0" y="1377"/>
                    <a:pt x="1015" y="1880"/>
                  </a:cubicBezTo>
                  <a:cubicBezTo>
                    <a:pt x="2337" y="2535"/>
                    <a:pt x="3861" y="2713"/>
                    <a:pt x="5111" y="3511"/>
                  </a:cubicBezTo>
                  <a:cubicBezTo>
                    <a:pt x="5291" y="3627"/>
                    <a:pt x="5469" y="3677"/>
                    <a:pt x="5635" y="3677"/>
                  </a:cubicBezTo>
                  <a:cubicBezTo>
                    <a:pt x="6495" y="3677"/>
                    <a:pt x="7063" y="2337"/>
                    <a:pt x="6135" y="1749"/>
                  </a:cubicBezTo>
                  <a:cubicBezTo>
                    <a:pt x="4873" y="939"/>
                    <a:pt x="3373" y="773"/>
                    <a:pt x="2051" y="118"/>
                  </a:cubicBezTo>
                  <a:cubicBezTo>
                    <a:pt x="1888" y="37"/>
                    <a:pt x="1727" y="1"/>
                    <a:pt x="1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9"/>
            <p:cNvSpPr/>
            <p:nvPr/>
          </p:nvSpPr>
          <p:spPr>
            <a:xfrm>
              <a:off x="5022140" y="1684555"/>
              <a:ext cx="92201" cy="94291"/>
            </a:xfrm>
            <a:custGeom>
              <a:avLst/>
              <a:gdLst/>
              <a:ahLst/>
              <a:cxnLst/>
              <a:rect l="l" t="t" r="r" b="b"/>
              <a:pathLst>
                <a:path w="5647" h="5775" extrusionOk="0">
                  <a:moveTo>
                    <a:pt x="1187" y="1"/>
                  </a:moveTo>
                  <a:cubicBezTo>
                    <a:pt x="1025" y="1"/>
                    <a:pt x="857" y="44"/>
                    <a:pt x="691" y="138"/>
                  </a:cubicBezTo>
                  <a:cubicBezTo>
                    <a:pt x="262" y="388"/>
                    <a:pt x="0" y="1091"/>
                    <a:pt x="334" y="1531"/>
                  </a:cubicBezTo>
                  <a:cubicBezTo>
                    <a:pt x="1310" y="2817"/>
                    <a:pt x="2346" y="4055"/>
                    <a:pt x="3322" y="5341"/>
                  </a:cubicBezTo>
                  <a:cubicBezTo>
                    <a:pt x="3555" y="5648"/>
                    <a:pt x="3874" y="5775"/>
                    <a:pt x="4187" y="5775"/>
                  </a:cubicBezTo>
                  <a:cubicBezTo>
                    <a:pt x="4933" y="5775"/>
                    <a:pt x="5646" y="5055"/>
                    <a:pt x="5084" y="4317"/>
                  </a:cubicBezTo>
                  <a:cubicBezTo>
                    <a:pt x="4108" y="3019"/>
                    <a:pt x="3072" y="1793"/>
                    <a:pt x="2096" y="507"/>
                  </a:cubicBezTo>
                  <a:cubicBezTo>
                    <a:pt x="1860" y="199"/>
                    <a:pt x="1536" y="1"/>
                    <a:pt x="1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9"/>
            <p:cNvSpPr/>
            <p:nvPr/>
          </p:nvSpPr>
          <p:spPr>
            <a:xfrm>
              <a:off x="5145576" y="1653386"/>
              <a:ext cx="73441" cy="113656"/>
            </a:xfrm>
            <a:custGeom>
              <a:avLst/>
              <a:gdLst/>
              <a:ahLst/>
              <a:cxnLst/>
              <a:rect l="l" t="t" r="r" b="b"/>
              <a:pathLst>
                <a:path w="4498" h="6961" extrusionOk="0">
                  <a:moveTo>
                    <a:pt x="3102" y="0"/>
                  </a:moveTo>
                  <a:cubicBezTo>
                    <a:pt x="2796" y="0"/>
                    <a:pt x="2493" y="147"/>
                    <a:pt x="2299" y="499"/>
                  </a:cubicBezTo>
                  <a:cubicBezTo>
                    <a:pt x="1442" y="2059"/>
                    <a:pt x="1156" y="3821"/>
                    <a:pt x="394" y="5405"/>
                  </a:cubicBezTo>
                  <a:cubicBezTo>
                    <a:pt x="0" y="6216"/>
                    <a:pt x="713" y="6960"/>
                    <a:pt x="1382" y="6960"/>
                  </a:cubicBezTo>
                  <a:cubicBezTo>
                    <a:pt x="1684" y="6960"/>
                    <a:pt x="1978" y="6808"/>
                    <a:pt x="2156" y="6441"/>
                  </a:cubicBezTo>
                  <a:cubicBezTo>
                    <a:pt x="2918" y="4857"/>
                    <a:pt x="3216" y="3083"/>
                    <a:pt x="4061" y="1535"/>
                  </a:cubicBezTo>
                  <a:cubicBezTo>
                    <a:pt x="4497" y="737"/>
                    <a:pt x="3789" y="0"/>
                    <a:pt x="3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9"/>
            <p:cNvSpPr/>
            <p:nvPr/>
          </p:nvSpPr>
          <p:spPr>
            <a:xfrm>
              <a:off x="5214118" y="1737652"/>
              <a:ext cx="91663" cy="73621"/>
            </a:xfrm>
            <a:custGeom>
              <a:avLst/>
              <a:gdLst/>
              <a:ahLst/>
              <a:cxnLst/>
              <a:rect l="l" t="t" r="r" b="b"/>
              <a:pathLst>
                <a:path w="5614" h="4509" extrusionOk="0">
                  <a:moveTo>
                    <a:pt x="4378" y="0"/>
                  </a:moveTo>
                  <a:cubicBezTo>
                    <a:pt x="4211" y="0"/>
                    <a:pt x="4048" y="45"/>
                    <a:pt x="3911" y="148"/>
                  </a:cubicBezTo>
                  <a:cubicBezTo>
                    <a:pt x="2828" y="994"/>
                    <a:pt x="1685" y="1780"/>
                    <a:pt x="708" y="2768"/>
                  </a:cubicBezTo>
                  <a:cubicBezTo>
                    <a:pt x="0" y="3485"/>
                    <a:pt x="699" y="4508"/>
                    <a:pt x="1482" y="4508"/>
                  </a:cubicBezTo>
                  <a:cubicBezTo>
                    <a:pt x="1712" y="4508"/>
                    <a:pt x="1950" y="4420"/>
                    <a:pt x="2161" y="4209"/>
                  </a:cubicBezTo>
                  <a:cubicBezTo>
                    <a:pt x="3006" y="3351"/>
                    <a:pt x="3994" y="2649"/>
                    <a:pt x="4947" y="1911"/>
                  </a:cubicBezTo>
                  <a:cubicBezTo>
                    <a:pt x="5387" y="1577"/>
                    <a:pt x="5614" y="1041"/>
                    <a:pt x="5316" y="518"/>
                  </a:cubicBezTo>
                  <a:cubicBezTo>
                    <a:pt x="5144" y="222"/>
                    <a:pt x="4750" y="0"/>
                    <a:pt x="4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9"/>
            <p:cNvSpPr/>
            <p:nvPr/>
          </p:nvSpPr>
          <p:spPr>
            <a:xfrm>
              <a:off x="5233842" y="1848924"/>
              <a:ext cx="114129" cy="37929"/>
            </a:xfrm>
            <a:custGeom>
              <a:avLst/>
              <a:gdLst/>
              <a:ahLst/>
              <a:cxnLst/>
              <a:rect l="l" t="t" r="r" b="b"/>
              <a:pathLst>
                <a:path w="6990" h="2323" extrusionOk="0">
                  <a:moveTo>
                    <a:pt x="1310" y="1"/>
                  </a:moveTo>
                  <a:cubicBezTo>
                    <a:pt x="0" y="1"/>
                    <a:pt x="4" y="2037"/>
                    <a:pt x="1322" y="2049"/>
                  </a:cubicBezTo>
                  <a:cubicBezTo>
                    <a:pt x="2775" y="2061"/>
                    <a:pt x="4215" y="2311"/>
                    <a:pt x="5680" y="2323"/>
                  </a:cubicBezTo>
                  <a:cubicBezTo>
                    <a:pt x="5683" y="2323"/>
                    <a:pt x="5687" y="2323"/>
                    <a:pt x="5691" y="2323"/>
                  </a:cubicBezTo>
                  <a:cubicBezTo>
                    <a:pt x="6989" y="2323"/>
                    <a:pt x="6986" y="287"/>
                    <a:pt x="5680" y="275"/>
                  </a:cubicBezTo>
                  <a:cubicBezTo>
                    <a:pt x="4215" y="263"/>
                    <a:pt x="2775" y="13"/>
                    <a:pt x="1322" y="1"/>
                  </a:cubicBezTo>
                  <a:cubicBezTo>
                    <a:pt x="1318" y="1"/>
                    <a:pt x="1314"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9"/>
            <p:cNvSpPr/>
            <p:nvPr/>
          </p:nvSpPr>
          <p:spPr>
            <a:xfrm>
              <a:off x="5192403" y="1903147"/>
              <a:ext cx="93704" cy="94569"/>
            </a:xfrm>
            <a:custGeom>
              <a:avLst/>
              <a:gdLst/>
              <a:ahLst/>
              <a:cxnLst/>
              <a:rect l="l" t="t" r="r" b="b"/>
              <a:pathLst>
                <a:path w="5739" h="5792" extrusionOk="0">
                  <a:moveTo>
                    <a:pt x="1443" y="1"/>
                  </a:moveTo>
                  <a:cubicBezTo>
                    <a:pt x="715" y="1"/>
                    <a:pt x="0" y="731"/>
                    <a:pt x="526" y="1490"/>
                  </a:cubicBezTo>
                  <a:cubicBezTo>
                    <a:pt x="1443" y="2835"/>
                    <a:pt x="2693" y="3895"/>
                    <a:pt x="3515" y="5300"/>
                  </a:cubicBezTo>
                  <a:cubicBezTo>
                    <a:pt x="3720" y="5648"/>
                    <a:pt x="4028" y="5792"/>
                    <a:pt x="4337" y="5792"/>
                  </a:cubicBezTo>
                  <a:cubicBezTo>
                    <a:pt x="5035" y="5792"/>
                    <a:pt x="5739" y="5060"/>
                    <a:pt x="5277" y="4276"/>
                  </a:cubicBezTo>
                  <a:cubicBezTo>
                    <a:pt x="4443" y="2847"/>
                    <a:pt x="3205" y="1800"/>
                    <a:pt x="2288" y="454"/>
                  </a:cubicBezTo>
                  <a:cubicBezTo>
                    <a:pt x="2067" y="134"/>
                    <a:pt x="1754" y="1"/>
                    <a:pt x="1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9"/>
            <p:cNvSpPr/>
            <p:nvPr/>
          </p:nvSpPr>
          <p:spPr>
            <a:xfrm>
              <a:off x="5124595" y="1933631"/>
              <a:ext cx="39464" cy="108039"/>
            </a:xfrm>
            <a:custGeom>
              <a:avLst/>
              <a:gdLst/>
              <a:ahLst/>
              <a:cxnLst/>
              <a:rect l="l" t="t" r="r" b="b"/>
              <a:pathLst>
                <a:path w="2417" h="6617" extrusionOk="0">
                  <a:moveTo>
                    <a:pt x="1362" y="1"/>
                  </a:moveTo>
                  <a:cubicBezTo>
                    <a:pt x="774" y="1"/>
                    <a:pt x="107" y="510"/>
                    <a:pt x="214" y="1290"/>
                  </a:cubicBezTo>
                  <a:cubicBezTo>
                    <a:pt x="417" y="2731"/>
                    <a:pt x="0" y="4183"/>
                    <a:pt x="179" y="5648"/>
                  </a:cubicBezTo>
                  <a:cubicBezTo>
                    <a:pt x="256" y="6292"/>
                    <a:pt x="809" y="6617"/>
                    <a:pt x="1321" y="6617"/>
                  </a:cubicBezTo>
                  <a:cubicBezTo>
                    <a:pt x="1830" y="6617"/>
                    <a:pt x="2298" y="6295"/>
                    <a:pt x="2215" y="5648"/>
                  </a:cubicBezTo>
                  <a:cubicBezTo>
                    <a:pt x="2024" y="4005"/>
                    <a:pt x="2417" y="2385"/>
                    <a:pt x="2179" y="742"/>
                  </a:cubicBezTo>
                  <a:cubicBezTo>
                    <a:pt x="2108" y="225"/>
                    <a:pt x="1752" y="1"/>
                    <a:pt x="1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9"/>
            <p:cNvSpPr/>
            <p:nvPr/>
          </p:nvSpPr>
          <p:spPr>
            <a:xfrm>
              <a:off x="4572105" y="1889057"/>
              <a:ext cx="961902" cy="1989702"/>
            </a:xfrm>
            <a:custGeom>
              <a:avLst/>
              <a:gdLst/>
              <a:ahLst/>
              <a:cxnLst/>
              <a:rect l="l" t="t" r="r" b="b"/>
              <a:pathLst>
                <a:path w="58913" h="121862" extrusionOk="0">
                  <a:moveTo>
                    <a:pt x="31710" y="84964"/>
                  </a:moveTo>
                  <a:cubicBezTo>
                    <a:pt x="31740" y="84964"/>
                    <a:pt x="31771" y="84966"/>
                    <a:pt x="31802" y="84970"/>
                  </a:cubicBezTo>
                  <a:cubicBezTo>
                    <a:pt x="31822" y="84974"/>
                    <a:pt x="31840" y="84976"/>
                    <a:pt x="31858" y="84976"/>
                  </a:cubicBezTo>
                  <a:cubicBezTo>
                    <a:pt x="31893" y="84976"/>
                    <a:pt x="31925" y="84970"/>
                    <a:pt x="31957" y="84970"/>
                  </a:cubicBezTo>
                  <a:cubicBezTo>
                    <a:pt x="33064" y="85268"/>
                    <a:pt x="33040" y="87852"/>
                    <a:pt x="32993" y="88661"/>
                  </a:cubicBezTo>
                  <a:cubicBezTo>
                    <a:pt x="32951" y="89290"/>
                    <a:pt x="32705" y="91335"/>
                    <a:pt x="31814" y="91335"/>
                  </a:cubicBezTo>
                  <a:cubicBezTo>
                    <a:pt x="31676" y="91335"/>
                    <a:pt x="31521" y="91286"/>
                    <a:pt x="31350" y="91174"/>
                  </a:cubicBezTo>
                  <a:cubicBezTo>
                    <a:pt x="30252" y="90450"/>
                    <a:pt x="30197" y="84964"/>
                    <a:pt x="31710" y="84964"/>
                  </a:cubicBezTo>
                  <a:close/>
                  <a:moveTo>
                    <a:pt x="30969" y="76350"/>
                  </a:moveTo>
                  <a:cubicBezTo>
                    <a:pt x="30981" y="76362"/>
                    <a:pt x="30992" y="76374"/>
                    <a:pt x="31016" y="76374"/>
                  </a:cubicBezTo>
                  <a:cubicBezTo>
                    <a:pt x="31397" y="78934"/>
                    <a:pt x="31183" y="81482"/>
                    <a:pt x="31314" y="84042"/>
                  </a:cubicBezTo>
                  <a:cubicBezTo>
                    <a:pt x="29135" y="84732"/>
                    <a:pt x="28837" y="89911"/>
                    <a:pt x="30457" y="91721"/>
                  </a:cubicBezTo>
                  <a:cubicBezTo>
                    <a:pt x="30445" y="91745"/>
                    <a:pt x="30433" y="91769"/>
                    <a:pt x="30421" y="91793"/>
                  </a:cubicBezTo>
                  <a:cubicBezTo>
                    <a:pt x="30022" y="92917"/>
                    <a:pt x="29116" y="93364"/>
                    <a:pt x="28136" y="93364"/>
                  </a:cubicBezTo>
                  <a:cubicBezTo>
                    <a:pt x="27041" y="93364"/>
                    <a:pt x="25855" y="92805"/>
                    <a:pt x="25182" y="92007"/>
                  </a:cubicBezTo>
                  <a:cubicBezTo>
                    <a:pt x="24027" y="90626"/>
                    <a:pt x="23575" y="88626"/>
                    <a:pt x="23456" y="86875"/>
                  </a:cubicBezTo>
                  <a:cubicBezTo>
                    <a:pt x="23253" y="83804"/>
                    <a:pt x="23694" y="80053"/>
                    <a:pt x="25575" y="77517"/>
                  </a:cubicBezTo>
                  <a:cubicBezTo>
                    <a:pt x="26867" y="76818"/>
                    <a:pt x="28347" y="76402"/>
                    <a:pt x="30040" y="76402"/>
                  </a:cubicBezTo>
                  <a:cubicBezTo>
                    <a:pt x="30251" y="76402"/>
                    <a:pt x="30465" y="76409"/>
                    <a:pt x="30683" y="76422"/>
                  </a:cubicBezTo>
                  <a:cubicBezTo>
                    <a:pt x="30703" y="76424"/>
                    <a:pt x="30722" y="76425"/>
                    <a:pt x="30740" y="76425"/>
                  </a:cubicBezTo>
                  <a:cubicBezTo>
                    <a:pt x="30833" y="76425"/>
                    <a:pt x="30909" y="76400"/>
                    <a:pt x="30969" y="76350"/>
                  </a:cubicBezTo>
                  <a:close/>
                  <a:moveTo>
                    <a:pt x="32040" y="76469"/>
                  </a:moveTo>
                  <a:lnTo>
                    <a:pt x="32040" y="76469"/>
                  </a:lnTo>
                  <a:cubicBezTo>
                    <a:pt x="34445" y="76624"/>
                    <a:pt x="36755" y="77184"/>
                    <a:pt x="38589" y="78553"/>
                  </a:cubicBezTo>
                  <a:cubicBezTo>
                    <a:pt x="39291" y="81434"/>
                    <a:pt x="39458" y="84494"/>
                    <a:pt x="39279" y="87447"/>
                  </a:cubicBezTo>
                  <a:cubicBezTo>
                    <a:pt x="39196" y="88816"/>
                    <a:pt x="39029" y="90197"/>
                    <a:pt x="38493" y="91471"/>
                  </a:cubicBezTo>
                  <a:cubicBezTo>
                    <a:pt x="38172" y="92233"/>
                    <a:pt x="37731" y="93031"/>
                    <a:pt x="36957" y="93424"/>
                  </a:cubicBezTo>
                  <a:cubicBezTo>
                    <a:pt x="36565" y="93630"/>
                    <a:pt x="36142" y="93725"/>
                    <a:pt x="35723" y="93725"/>
                  </a:cubicBezTo>
                  <a:cubicBezTo>
                    <a:pt x="34565" y="93725"/>
                    <a:pt x="33434" y="92997"/>
                    <a:pt x="33040" y="91852"/>
                  </a:cubicBezTo>
                  <a:cubicBezTo>
                    <a:pt x="33040" y="91828"/>
                    <a:pt x="33028" y="91816"/>
                    <a:pt x="33017" y="91793"/>
                  </a:cubicBezTo>
                  <a:cubicBezTo>
                    <a:pt x="34636" y="90066"/>
                    <a:pt x="34588" y="84958"/>
                    <a:pt x="32338" y="84042"/>
                  </a:cubicBezTo>
                  <a:cubicBezTo>
                    <a:pt x="32195" y="81506"/>
                    <a:pt x="32374" y="78993"/>
                    <a:pt x="32040" y="76469"/>
                  </a:cubicBezTo>
                  <a:close/>
                  <a:moveTo>
                    <a:pt x="23563" y="78993"/>
                  </a:moveTo>
                  <a:lnTo>
                    <a:pt x="23563" y="78993"/>
                  </a:lnTo>
                  <a:cubicBezTo>
                    <a:pt x="22003" y="82530"/>
                    <a:pt x="21932" y="87316"/>
                    <a:pt x="23241" y="90626"/>
                  </a:cubicBezTo>
                  <a:cubicBezTo>
                    <a:pt x="23992" y="92519"/>
                    <a:pt x="25313" y="94138"/>
                    <a:pt x="27444" y="94352"/>
                  </a:cubicBezTo>
                  <a:cubicBezTo>
                    <a:pt x="27618" y="94371"/>
                    <a:pt x="27790" y="94380"/>
                    <a:pt x="27959" y="94380"/>
                  </a:cubicBezTo>
                  <a:cubicBezTo>
                    <a:pt x="29437" y="94380"/>
                    <a:pt x="30716" y="93680"/>
                    <a:pt x="31314" y="92281"/>
                  </a:cubicBezTo>
                  <a:cubicBezTo>
                    <a:pt x="31497" y="92332"/>
                    <a:pt x="31671" y="92356"/>
                    <a:pt x="31836" y="92356"/>
                  </a:cubicBezTo>
                  <a:cubicBezTo>
                    <a:pt x="31939" y="92356"/>
                    <a:pt x="32039" y="92347"/>
                    <a:pt x="32135" y="92328"/>
                  </a:cubicBezTo>
                  <a:cubicBezTo>
                    <a:pt x="32766" y="93955"/>
                    <a:pt x="34042" y="94671"/>
                    <a:pt x="35376" y="94671"/>
                  </a:cubicBezTo>
                  <a:cubicBezTo>
                    <a:pt x="36991" y="94671"/>
                    <a:pt x="38691" y="93623"/>
                    <a:pt x="39434" y="91876"/>
                  </a:cubicBezTo>
                  <a:cubicBezTo>
                    <a:pt x="40922" y="88376"/>
                    <a:pt x="40684" y="83685"/>
                    <a:pt x="39910" y="79803"/>
                  </a:cubicBezTo>
                  <a:lnTo>
                    <a:pt x="39910" y="79803"/>
                  </a:lnTo>
                  <a:cubicBezTo>
                    <a:pt x="40232" y="80172"/>
                    <a:pt x="40517" y="80589"/>
                    <a:pt x="40779" y="81041"/>
                  </a:cubicBezTo>
                  <a:cubicBezTo>
                    <a:pt x="42756" y="84494"/>
                    <a:pt x="43292" y="88959"/>
                    <a:pt x="43899" y="92829"/>
                  </a:cubicBezTo>
                  <a:cubicBezTo>
                    <a:pt x="45030" y="100175"/>
                    <a:pt x="46280" y="108842"/>
                    <a:pt x="41922" y="115450"/>
                  </a:cubicBezTo>
                  <a:cubicBezTo>
                    <a:pt x="39566" y="119035"/>
                    <a:pt x="35317" y="120834"/>
                    <a:pt x="31060" y="120834"/>
                  </a:cubicBezTo>
                  <a:cubicBezTo>
                    <a:pt x="27723" y="120834"/>
                    <a:pt x="24382" y="119728"/>
                    <a:pt x="21944" y="117510"/>
                  </a:cubicBezTo>
                  <a:cubicBezTo>
                    <a:pt x="15395" y="111557"/>
                    <a:pt x="16634" y="100020"/>
                    <a:pt x="17812" y="92138"/>
                  </a:cubicBezTo>
                  <a:cubicBezTo>
                    <a:pt x="18479" y="87685"/>
                    <a:pt x="20158" y="82161"/>
                    <a:pt x="23563" y="78993"/>
                  </a:cubicBezTo>
                  <a:close/>
                  <a:moveTo>
                    <a:pt x="31212" y="0"/>
                  </a:moveTo>
                  <a:cubicBezTo>
                    <a:pt x="31131" y="0"/>
                    <a:pt x="31046" y="10"/>
                    <a:pt x="30957" y="31"/>
                  </a:cubicBezTo>
                  <a:cubicBezTo>
                    <a:pt x="27599" y="829"/>
                    <a:pt x="23706" y="924"/>
                    <a:pt x="20634" y="2591"/>
                  </a:cubicBezTo>
                  <a:cubicBezTo>
                    <a:pt x="20432" y="2698"/>
                    <a:pt x="20301" y="2841"/>
                    <a:pt x="20229" y="2996"/>
                  </a:cubicBezTo>
                  <a:cubicBezTo>
                    <a:pt x="20039" y="3270"/>
                    <a:pt x="20003" y="3627"/>
                    <a:pt x="20265" y="3984"/>
                  </a:cubicBezTo>
                  <a:cubicBezTo>
                    <a:pt x="21134" y="5175"/>
                    <a:pt x="22075" y="6342"/>
                    <a:pt x="23087" y="7473"/>
                  </a:cubicBezTo>
                  <a:cubicBezTo>
                    <a:pt x="21491" y="9021"/>
                    <a:pt x="19586" y="10199"/>
                    <a:pt x="17979" y="11735"/>
                  </a:cubicBezTo>
                  <a:cubicBezTo>
                    <a:pt x="17657" y="12033"/>
                    <a:pt x="17610" y="12402"/>
                    <a:pt x="17717" y="12712"/>
                  </a:cubicBezTo>
                  <a:cubicBezTo>
                    <a:pt x="14490" y="15617"/>
                    <a:pt x="9787" y="20224"/>
                    <a:pt x="9680" y="24868"/>
                  </a:cubicBezTo>
                  <a:cubicBezTo>
                    <a:pt x="9561" y="30142"/>
                    <a:pt x="15967" y="31964"/>
                    <a:pt x="20110" y="32512"/>
                  </a:cubicBezTo>
                  <a:cubicBezTo>
                    <a:pt x="21760" y="32731"/>
                    <a:pt x="23432" y="32813"/>
                    <a:pt x="25116" y="32813"/>
                  </a:cubicBezTo>
                  <a:cubicBezTo>
                    <a:pt x="29931" y="32813"/>
                    <a:pt x="34850" y="32147"/>
                    <a:pt x="39681" y="32147"/>
                  </a:cubicBezTo>
                  <a:cubicBezTo>
                    <a:pt x="43316" y="32147"/>
                    <a:pt x="46900" y="32524"/>
                    <a:pt x="50352" y="33845"/>
                  </a:cubicBezTo>
                  <a:cubicBezTo>
                    <a:pt x="52674" y="34726"/>
                    <a:pt x="54984" y="36357"/>
                    <a:pt x="55579" y="38929"/>
                  </a:cubicBezTo>
                  <a:cubicBezTo>
                    <a:pt x="56543" y="43096"/>
                    <a:pt x="52281" y="46478"/>
                    <a:pt x="48864" y="47799"/>
                  </a:cubicBezTo>
                  <a:cubicBezTo>
                    <a:pt x="46021" y="48892"/>
                    <a:pt x="42857" y="49223"/>
                    <a:pt x="39648" y="49223"/>
                  </a:cubicBezTo>
                  <a:cubicBezTo>
                    <a:pt x="36041" y="49223"/>
                    <a:pt x="32378" y="48805"/>
                    <a:pt x="29052" y="48585"/>
                  </a:cubicBezTo>
                  <a:cubicBezTo>
                    <a:pt x="26490" y="48421"/>
                    <a:pt x="23986" y="48285"/>
                    <a:pt x="21512" y="48285"/>
                  </a:cubicBezTo>
                  <a:cubicBezTo>
                    <a:pt x="16995" y="48285"/>
                    <a:pt x="12577" y="48738"/>
                    <a:pt x="8085" y="50299"/>
                  </a:cubicBezTo>
                  <a:cubicBezTo>
                    <a:pt x="3918" y="51740"/>
                    <a:pt x="0" y="54240"/>
                    <a:pt x="12" y="59134"/>
                  </a:cubicBezTo>
                  <a:cubicBezTo>
                    <a:pt x="36" y="65980"/>
                    <a:pt x="5668" y="69207"/>
                    <a:pt x="11716" y="70290"/>
                  </a:cubicBezTo>
                  <a:cubicBezTo>
                    <a:pt x="15693" y="70992"/>
                    <a:pt x="19753" y="70683"/>
                    <a:pt x="23718" y="71504"/>
                  </a:cubicBezTo>
                  <a:cubicBezTo>
                    <a:pt x="26254" y="72028"/>
                    <a:pt x="29528" y="72600"/>
                    <a:pt x="30361" y="75398"/>
                  </a:cubicBezTo>
                  <a:cubicBezTo>
                    <a:pt x="30233" y="75393"/>
                    <a:pt x="30106" y="75391"/>
                    <a:pt x="29980" y="75391"/>
                  </a:cubicBezTo>
                  <a:cubicBezTo>
                    <a:pt x="22425" y="75391"/>
                    <a:pt x="18669" y="83044"/>
                    <a:pt x="17241" y="89590"/>
                  </a:cubicBezTo>
                  <a:cubicBezTo>
                    <a:pt x="16312" y="93852"/>
                    <a:pt x="16026" y="98413"/>
                    <a:pt x="16014" y="102758"/>
                  </a:cubicBezTo>
                  <a:cubicBezTo>
                    <a:pt x="16002" y="107580"/>
                    <a:pt x="16800" y="112783"/>
                    <a:pt x="19824" y="116712"/>
                  </a:cubicBezTo>
                  <a:cubicBezTo>
                    <a:pt x="22451" y="120120"/>
                    <a:pt x="26822" y="121862"/>
                    <a:pt x="31172" y="121862"/>
                  </a:cubicBezTo>
                  <a:cubicBezTo>
                    <a:pt x="34375" y="121862"/>
                    <a:pt x="37567" y="120917"/>
                    <a:pt x="40041" y="118998"/>
                  </a:cubicBezTo>
                  <a:cubicBezTo>
                    <a:pt x="46482" y="114010"/>
                    <a:pt x="46530" y="104104"/>
                    <a:pt x="45494" y="96793"/>
                  </a:cubicBezTo>
                  <a:cubicBezTo>
                    <a:pt x="44756" y="91531"/>
                    <a:pt x="44375" y="85244"/>
                    <a:pt x="41660" y="80529"/>
                  </a:cubicBezTo>
                  <a:cubicBezTo>
                    <a:pt x="41053" y="79470"/>
                    <a:pt x="40303" y="78624"/>
                    <a:pt x="39446" y="77934"/>
                  </a:cubicBezTo>
                  <a:cubicBezTo>
                    <a:pt x="39398" y="77862"/>
                    <a:pt x="39327" y="77815"/>
                    <a:pt x="39255" y="77791"/>
                  </a:cubicBezTo>
                  <a:cubicBezTo>
                    <a:pt x="37088" y="76136"/>
                    <a:pt x="34302" y="75529"/>
                    <a:pt x="31421" y="75410"/>
                  </a:cubicBezTo>
                  <a:cubicBezTo>
                    <a:pt x="30492" y="71159"/>
                    <a:pt x="24646" y="70385"/>
                    <a:pt x="21027" y="70028"/>
                  </a:cubicBezTo>
                  <a:cubicBezTo>
                    <a:pt x="15026" y="69433"/>
                    <a:pt x="6025" y="70219"/>
                    <a:pt x="2346" y="64123"/>
                  </a:cubicBezTo>
                  <a:cubicBezTo>
                    <a:pt x="667" y="61348"/>
                    <a:pt x="393" y="57229"/>
                    <a:pt x="2584" y="54645"/>
                  </a:cubicBezTo>
                  <a:cubicBezTo>
                    <a:pt x="4191" y="52776"/>
                    <a:pt x="6668" y="51835"/>
                    <a:pt x="8942" y="51085"/>
                  </a:cubicBezTo>
                  <a:cubicBezTo>
                    <a:pt x="13106" y="49702"/>
                    <a:pt x="17242" y="49302"/>
                    <a:pt x="21431" y="49302"/>
                  </a:cubicBezTo>
                  <a:cubicBezTo>
                    <a:pt x="24380" y="49302"/>
                    <a:pt x="27355" y="49500"/>
                    <a:pt x="30385" y="49692"/>
                  </a:cubicBezTo>
                  <a:cubicBezTo>
                    <a:pt x="33371" y="49888"/>
                    <a:pt x="36585" y="50199"/>
                    <a:pt x="39771" y="50199"/>
                  </a:cubicBezTo>
                  <a:cubicBezTo>
                    <a:pt x="42798" y="50199"/>
                    <a:pt x="45799" y="49918"/>
                    <a:pt x="48554" y="48990"/>
                  </a:cubicBezTo>
                  <a:cubicBezTo>
                    <a:pt x="53245" y="47406"/>
                    <a:pt x="58913" y="42370"/>
                    <a:pt x="55900" y="36988"/>
                  </a:cubicBezTo>
                  <a:cubicBezTo>
                    <a:pt x="53900" y="33393"/>
                    <a:pt x="49447" y="32202"/>
                    <a:pt x="45661" y="31678"/>
                  </a:cubicBezTo>
                  <a:cubicBezTo>
                    <a:pt x="43260" y="31351"/>
                    <a:pt x="40837" y="31241"/>
                    <a:pt x="38409" y="31241"/>
                  </a:cubicBezTo>
                  <a:cubicBezTo>
                    <a:pt x="35540" y="31241"/>
                    <a:pt x="32664" y="31394"/>
                    <a:pt x="29814" y="31523"/>
                  </a:cubicBezTo>
                  <a:cubicBezTo>
                    <a:pt x="27901" y="31614"/>
                    <a:pt x="25846" y="31755"/>
                    <a:pt x="23781" y="31755"/>
                  </a:cubicBezTo>
                  <a:cubicBezTo>
                    <a:pt x="20165" y="31755"/>
                    <a:pt x="16516" y="31322"/>
                    <a:pt x="13538" y="29428"/>
                  </a:cubicBezTo>
                  <a:cubicBezTo>
                    <a:pt x="6656" y="25046"/>
                    <a:pt x="14514" y="16974"/>
                    <a:pt x="18443" y="13426"/>
                  </a:cubicBezTo>
                  <a:cubicBezTo>
                    <a:pt x="18540" y="13454"/>
                    <a:pt x="18638" y="13470"/>
                    <a:pt x="18737" y="13470"/>
                  </a:cubicBezTo>
                  <a:cubicBezTo>
                    <a:pt x="18968" y="13470"/>
                    <a:pt x="19203" y="13384"/>
                    <a:pt x="19420" y="13176"/>
                  </a:cubicBezTo>
                  <a:cubicBezTo>
                    <a:pt x="21003" y="11664"/>
                    <a:pt x="22896" y="10497"/>
                    <a:pt x="24468" y="8973"/>
                  </a:cubicBezTo>
                  <a:cubicBezTo>
                    <a:pt x="25444" y="9973"/>
                    <a:pt x="26468" y="10937"/>
                    <a:pt x="27504" y="11819"/>
                  </a:cubicBezTo>
                  <a:cubicBezTo>
                    <a:pt x="27718" y="11999"/>
                    <a:pt x="27952" y="12076"/>
                    <a:pt x="28177" y="12076"/>
                  </a:cubicBezTo>
                  <a:cubicBezTo>
                    <a:pt x="28768" y="12076"/>
                    <a:pt x="29304" y="11552"/>
                    <a:pt x="29278" y="11009"/>
                  </a:cubicBezTo>
                  <a:cubicBezTo>
                    <a:pt x="30850" y="8068"/>
                    <a:pt x="31802" y="4806"/>
                    <a:pt x="32481" y="1567"/>
                  </a:cubicBezTo>
                  <a:cubicBezTo>
                    <a:pt x="32588" y="1079"/>
                    <a:pt x="32374" y="710"/>
                    <a:pt x="32052" y="496"/>
                  </a:cubicBezTo>
                  <a:cubicBezTo>
                    <a:pt x="31876" y="212"/>
                    <a:pt x="31587" y="0"/>
                    <a:pt x="31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617"/>
        <p:cNvGrpSpPr/>
        <p:nvPr/>
      </p:nvGrpSpPr>
      <p:grpSpPr>
        <a:xfrm>
          <a:off x="0" y="0"/>
          <a:ext cx="0" cy="0"/>
          <a:chOff x="0" y="0"/>
          <a:chExt cx="0" cy="0"/>
        </a:xfrm>
      </p:grpSpPr>
      <p:pic>
        <p:nvPicPr>
          <p:cNvPr id="1618" name="Google Shape;1618;p40"/>
          <p:cNvPicPr preferRelativeResize="0"/>
          <p:nvPr/>
        </p:nvPicPr>
        <p:blipFill rotWithShape="1">
          <a:blip r:embed="rId3">
            <a:alphaModFix/>
          </a:blip>
          <a:srcRect l="24705" r="8632"/>
          <a:stretch/>
        </p:blipFill>
        <p:spPr>
          <a:xfrm>
            <a:off x="4970625" y="1435063"/>
            <a:ext cx="3063900" cy="3063900"/>
          </a:xfrm>
          <a:prstGeom prst="ellipse">
            <a:avLst/>
          </a:prstGeom>
          <a:noFill/>
          <a:ln>
            <a:noFill/>
          </a:ln>
        </p:spPr>
      </p:pic>
      <p:sp>
        <p:nvSpPr>
          <p:cNvPr id="1619" name="Google Shape;1619;p40"/>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Did You Know This?</a:t>
            </a:r>
            <a:endParaRPr/>
          </a:p>
        </p:txBody>
      </p:sp>
      <p:sp>
        <p:nvSpPr>
          <p:cNvPr id="1620" name="Google Shape;1620;p40"/>
          <p:cNvSpPr txBox="1">
            <a:spLocks noGrp="1"/>
          </p:cNvSpPr>
          <p:nvPr>
            <p:ph type="subTitle" idx="1"/>
          </p:nvPr>
        </p:nvSpPr>
        <p:spPr>
          <a:xfrm>
            <a:off x="1601700" y="1679125"/>
            <a:ext cx="2970300" cy="57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 and the smallest one</a:t>
            </a:r>
            <a:endParaRPr/>
          </a:p>
        </p:txBody>
      </p:sp>
      <p:sp>
        <p:nvSpPr>
          <p:cNvPr id="1621" name="Google Shape;1621;p40"/>
          <p:cNvSpPr txBox="1">
            <a:spLocks noGrp="1"/>
          </p:cNvSpPr>
          <p:nvPr>
            <p:ph type="subTitle" idx="2"/>
          </p:nvPr>
        </p:nvSpPr>
        <p:spPr>
          <a:xfrm>
            <a:off x="1601700" y="2850475"/>
            <a:ext cx="2970300" cy="57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1622" name="Google Shape;1622;p40"/>
          <p:cNvSpPr txBox="1">
            <a:spLocks noGrp="1"/>
          </p:cNvSpPr>
          <p:nvPr>
            <p:ph type="subTitle" idx="3"/>
          </p:nvPr>
        </p:nvSpPr>
        <p:spPr>
          <a:xfrm>
            <a:off x="1601700" y="4021825"/>
            <a:ext cx="2970300" cy="57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The average temperature on Mars is around -60 degrees Celsius</a:t>
            </a:r>
            <a:endParaRPr/>
          </a:p>
        </p:txBody>
      </p:sp>
      <p:sp>
        <p:nvSpPr>
          <p:cNvPr id="1623" name="Google Shape;1623;p40"/>
          <p:cNvSpPr txBox="1">
            <a:spLocks noGrp="1"/>
          </p:cNvSpPr>
          <p:nvPr>
            <p:ph type="subTitle" idx="4"/>
          </p:nvPr>
        </p:nvSpPr>
        <p:spPr>
          <a:xfrm>
            <a:off x="1601700" y="1353312"/>
            <a:ext cx="29703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Mercury</a:t>
            </a:r>
            <a:endParaRPr sz="2000"/>
          </a:p>
        </p:txBody>
      </p:sp>
      <p:sp>
        <p:nvSpPr>
          <p:cNvPr id="1624" name="Google Shape;1624;p40"/>
          <p:cNvSpPr txBox="1">
            <a:spLocks noGrp="1"/>
          </p:cNvSpPr>
          <p:nvPr>
            <p:ph type="subTitle" idx="5"/>
          </p:nvPr>
        </p:nvSpPr>
        <p:spPr>
          <a:xfrm>
            <a:off x="1601700" y="2524975"/>
            <a:ext cx="29703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Venus</a:t>
            </a:r>
            <a:endParaRPr sz="2000"/>
          </a:p>
        </p:txBody>
      </p:sp>
      <p:sp>
        <p:nvSpPr>
          <p:cNvPr id="1625" name="Google Shape;1625;p40"/>
          <p:cNvSpPr txBox="1">
            <a:spLocks noGrp="1"/>
          </p:cNvSpPr>
          <p:nvPr>
            <p:ph type="subTitle" idx="6"/>
          </p:nvPr>
        </p:nvSpPr>
        <p:spPr>
          <a:xfrm>
            <a:off x="1601700" y="3696325"/>
            <a:ext cx="29703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Mars</a:t>
            </a:r>
            <a:endParaRPr sz="2000"/>
          </a:p>
        </p:txBody>
      </p:sp>
      <p:sp>
        <p:nvSpPr>
          <p:cNvPr id="1626" name="Google Shape;1626;p40"/>
          <p:cNvSpPr/>
          <p:nvPr/>
        </p:nvSpPr>
        <p:spPr>
          <a:xfrm>
            <a:off x="1011925" y="1333225"/>
            <a:ext cx="435581" cy="442493"/>
          </a:xfrm>
          <a:custGeom>
            <a:avLst/>
            <a:gdLst/>
            <a:ahLst/>
            <a:cxnLst/>
            <a:rect l="l" t="t" r="r" b="b"/>
            <a:pathLst>
              <a:path w="50298" h="51111" extrusionOk="0">
                <a:moveTo>
                  <a:pt x="23374" y="16884"/>
                </a:moveTo>
                <a:cubicBezTo>
                  <a:pt x="23875" y="16884"/>
                  <a:pt x="24507" y="16944"/>
                  <a:pt x="25133" y="16944"/>
                </a:cubicBezTo>
                <a:cubicBezTo>
                  <a:pt x="25374" y="16944"/>
                  <a:pt x="25613" y="16935"/>
                  <a:pt x="25845" y="16911"/>
                </a:cubicBezTo>
                <a:lnTo>
                  <a:pt x="25845" y="16911"/>
                </a:lnTo>
                <a:cubicBezTo>
                  <a:pt x="25749" y="17054"/>
                  <a:pt x="25654" y="17185"/>
                  <a:pt x="25571" y="17328"/>
                </a:cubicBezTo>
                <a:cubicBezTo>
                  <a:pt x="23594" y="20447"/>
                  <a:pt x="21808" y="23698"/>
                  <a:pt x="20213" y="27031"/>
                </a:cubicBezTo>
                <a:cubicBezTo>
                  <a:pt x="19511" y="28496"/>
                  <a:pt x="18856" y="29972"/>
                  <a:pt x="18237" y="31472"/>
                </a:cubicBezTo>
                <a:cubicBezTo>
                  <a:pt x="17725" y="32722"/>
                  <a:pt x="17046" y="34080"/>
                  <a:pt x="16724" y="35437"/>
                </a:cubicBezTo>
                <a:cubicBezTo>
                  <a:pt x="15474" y="33937"/>
                  <a:pt x="13784" y="32651"/>
                  <a:pt x="12367" y="31401"/>
                </a:cubicBezTo>
                <a:cubicBezTo>
                  <a:pt x="10652" y="29901"/>
                  <a:pt x="8902" y="28246"/>
                  <a:pt x="6938" y="27067"/>
                </a:cubicBezTo>
                <a:cubicBezTo>
                  <a:pt x="6926" y="27055"/>
                  <a:pt x="6914" y="27055"/>
                  <a:pt x="6902" y="27043"/>
                </a:cubicBezTo>
                <a:cubicBezTo>
                  <a:pt x="6807" y="26996"/>
                  <a:pt x="6723" y="26936"/>
                  <a:pt x="6628" y="26888"/>
                </a:cubicBezTo>
                <a:cubicBezTo>
                  <a:pt x="6559" y="26850"/>
                  <a:pt x="6492" y="26833"/>
                  <a:pt x="6428" y="26833"/>
                </a:cubicBezTo>
                <a:cubicBezTo>
                  <a:pt x="6213" y="26833"/>
                  <a:pt x="6042" y="27023"/>
                  <a:pt x="6033" y="27234"/>
                </a:cubicBezTo>
                <a:cubicBezTo>
                  <a:pt x="5354" y="27674"/>
                  <a:pt x="4747" y="28424"/>
                  <a:pt x="4175" y="29091"/>
                </a:cubicBezTo>
                <a:cubicBezTo>
                  <a:pt x="4330" y="27388"/>
                  <a:pt x="4461" y="25686"/>
                  <a:pt x="4544" y="23971"/>
                </a:cubicBezTo>
                <a:cubicBezTo>
                  <a:pt x="4640" y="21840"/>
                  <a:pt x="4937" y="19578"/>
                  <a:pt x="4687" y="17459"/>
                </a:cubicBezTo>
                <a:lnTo>
                  <a:pt x="4687" y="17459"/>
                </a:lnTo>
                <a:cubicBezTo>
                  <a:pt x="5154" y="17495"/>
                  <a:pt x="5785" y="17510"/>
                  <a:pt x="6518" y="17510"/>
                </a:cubicBezTo>
                <a:cubicBezTo>
                  <a:pt x="10125" y="17510"/>
                  <a:pt x="16179" y="17143"/>
                  <a:pt x="17010" y="17113"/>
                </a:cubicBezTo>
                <a:cubicBezTo>
                  <a:pt x="19082" y="17042"/>
                  <a:pt x="21142" y="16959"/>
                  <a:pt x="23201" y="16887"/>
                </a:cubicBezTo>
                <a:cubicBezTo>
                  <a:pt x="23257" y="16885"/>
                  <a:pt x="23315" y="16884"/>
                  <a:pt x="23374" y="16884"/>
                </a:cubicBezTo>
                <a:close/>
                <a:moveTo>
                  <a:pt x="39965" y="1552"/>
                </a:moveTo>
                <a:cubicBezTo>
                  <a:pt x="40513" y="2231"/>
                  <a:pt x="41228" y="2957"/>
                  <a:pt x="41347" y="3088"/>
                </a:cubicBezTo>
                <a:cubicBezTo>
                  <a:pt x="42132" y="3933"/>
                  <a:pt x="42906" y="4779"/>
                  <a:pt x="43692" y="5624"/>
                </a:cubicBezTo>
                <a:cubicBezTo>
                  <a:pt x="44383" y="6374"/>
                  <a:pt x="45073" y="7124"/>
                  <a:pt x="45764" y="7886"/>
                </a:cubicBezTo>
                <a:cubicBezTo>
                  <a:pt x="45919" y="8053"/>
                  <a:pt x="47824" y="9922"/>
                  <a:pt x="48145" y="10303"/>
                </a:cubicBezTo>
                <a:cubicBezTo>
                  <a:pt x="48133" y="10351"/>
                  <a:pt x="48121" y="10398"/>
                  <a:pt x="48121" y="10446"/>
                </a:cubicBezTo>
                <a:cubicBezTo>
                  <a:pt x="46871" y="11232"/>
                  <a:pt x="45704" y="12279"/>
                  <a:pt x="44585" y="13184"/>
                </a:cubicBezTo>
                <a:cubicBezTo>
                  <a:pt x="42978" y="14470"/>
                  <a:pt x="41418" y="15828"/>
                  <a:pt x="39906" y="17232"/>
                </a:cubicBezTo>
                <a:cubicBezTo>
                  <a:pt x="39846" y="17280"/>
                  <a:pt x="39787" y="17340"/>
                  <a:pt x="39727" y="17399"/>
                </a:cubicBezTo>
                <a:cubicBezTo>
                  <a:pt x="39704" y="17423"/>
                  <a:pt x="39668" y="17447"/>
                  <a:pt x="39644" y="17483"/>
                </a:cubicBezTo>
                <a:cubicBezTo>
                  <a:pt x="36727" y="20221"/>
                  <a:pt x="34000" y="23150"/>
                  <a:pt x="31488" y="26257"/>
                </a:cubicBezTo>
                <a:cubicBezTo>
                  <a:pt x="29059" y="29258"/>
                  <a:pt x="26821" y="32413"/>
                  <a:pt x="24809" y="35699"/>
                </a:cubicBezTo>
                <a:cubicBezTo>
                  <a:pt x="23737" y="37449"/>
                  <a:pt x="22713" y="39247"/>
                  <a:pt x="21773" y="41081"/>
                </a:cubicBezTo>
                <a:cubicBezTo>
                  <a:pt x="21368" y="41866"/>
                  <a:pt x="20225" y="45391"/>
                  <a:pt x="19153" y="46284"/>
                </a:cubicBezTo>
                <a:cubicBezTo>
                  <a:pt x="17201" y="43390"/>
                  <a:pt x="13986" y="41057"/>
                  <a:pt x="11212" y="39045"/>
                </a:cubicBezTo>
                <a:cubicBezTo>
                  <a:pt x="8176" y="36842"/>
                  <a:pt x="4937" y="34818"/>
                  <a:pt x="1592" y="33103"/>
                </a:cubicBezTo>
                <a:cubicBezTo>
                  <a:pt x="2580" y="32341"/>
                  <a:pt x="3520" y="31508"/>
                  <a:pt x="4425" y="30639"/>
                </a:cubicBezTo>
                <a:cubicBezTo>
                  <a:pt x="5175" y="29936"/>
                  <a:pt x="6211" y="29115"/>
                  <a:pt x="6783" y="28174"/>
                </a:cubicBezTo>
                <a:cubicBezTo>
                  <a:pt x="8342" y="29710"/>
                  <a:pt x="10164" y="31056"/>
                  <a:pt x="11783" y="32520"/>
                </a:cubicBezTo>
                <a:cubicBezTo>
                  <a:pt x="13450" y="34020"/>
                  <a:pt x="15022" y="35949"/>
                  <a:pt x="16927" y="37140"/>
                </a:cubicBezTo>
                <a:cubicBezTo>
                  <a:pt x="16998" y="37184"/>
                  <a:pt x="17072" y="37204"/>
                  <a:pt x="17144" y="37204"/>
                </a:cubicBezTo>
                <a:cubicBezTo>
                  <a:pt x="17457" y="37204"/>
                  <a:pt x="17728" y="36833"/>
                  <a:pt x="17534" y="36532"/>
                </a:cubicBezTo>
                <a:cubicBezTo>
                  <a:pt x="17510" y="36485"/>
                  <a:pt x="17486" y="36449"/>
                  <a:pt x="17451" y="36413"/>
                </a:cubicBezTo>
                <a:cubicBezTo>
                  <a:pt x="18308" y="35080"/>
                  <a:pt x="18772" y="33401"/>
                  <a:pt x="19391" y="31960"/>
                </a:cubicBezTo>
                <a:cubicBezTo>
                  <a:pt x="20106" y="30317"/>
                  <a:pt x="20868" y="28698"/>
                  <a:pt x="21666" y="27103"/>
                </a:cubicBezTo>
                <a:cubicBezTo>
                  <a:pt x="23213" y="23995"/>
                  <a:pt x="24928" y="20971"/>
                  <a:pt x="26785" y="18042"/>
                </a:cubicBezTo>
                <a:cubicBezTo>
                  <a:pt x="30571" y="12053"/>
                  <a:pt x="35036" y="6624"/>
                  <a:pt x="39965" y="1552"/>
                </a:cubicBezTo>
                <a:close/>
                <a:moveTo>
                  <a:pt x="39800" y="1"/>
                </a:moveTo>
                <a:cubicBezTo>
                  <a:pt x="39741" y="1"/>
                  <a:pt x="39680" y="10"/>
                  <a:pt x="39620" y="28"/>
                </a:cubicBezTo>
                <a:cubicBezTo>
                  <a:pt x="39576" y="23"/>
                  <a:pt x="39529" y="20"/>
                  <a:pt x="39482" y="20"/>
                </a:cubicBezTo>
                <a:cubicBezTo>
                  <a:pt x="39414" y="20"/>
                  <a:pt x="39345" y="26"/>
                  <a:pt x="39275" y="40"/>
                </a:cubicBezTo>
                <a:cubicBezTo>
                  <a:pt x="39061" y="88"/>
                  <a:pt x="38930" y="314"/>
                  <a:pt x="38918" y="516"/>
                </a:cubicBezTo>
                <a:cubicBezTo>
                  <a:pt x="38918" y="552"/>
                  <a:pt x="38918" y="576"/>
                  <a:pt x="38918" y="599"/>
                </a:cubicBezTo>
                <a:cubicBezTo>
                  <a:pt x="34477" y="5005"/>
                  <a:pt x="30488" y="9910"/>
                  <a:pt x="27011" y="15113"/>
                </a:cubicBezTo>
                <a:cubicBezTo>
                  <a:pt x="26902" y="15064"/>
                  <a:pt x="26785" y="15039"/>
                  <a:pt x="26639" y="15039"/>
                </a:cubicBezTo>
                <a:cubicBezTo>
                  <a:pt x="26609" y="15039"/>
                  <a:pt x="26579" y="15040"/>
                  <a:pt x="26547" y="15042"/>
                </a:cubicBezTo>
                <a:cubicBezTo>
                  <a:pt x="26285" y="15066"/>
                  <a:pt x="25999" y="15220"/>
                  <a:pt x="25940" y="15506"/>
                </a:cubicBezTo>
                <a:lnTo>
                  <a:pt x="25916" y="15613"/>
                </a:lnTo>
                <a:cubicBezTo>
                  <a:pt x="25904" y="15685"/>
                  <a:pt x="25904" y="15744"/>
                  <a:pt x="25916" y="15804"/>
                </a:cubicBezTo>
                <a:cubicBezTo>
                  <a:pt x="25785" y="15673"/>
                  <a:pt x="25654" y="15530"/>
                  <a:pt x="25523" y="15399"/>
                </a:cubicBezTo>
                <a:lnTo>
                  <a:pt x="24749" y="15423"/>
                </a:lnTo>
                <a:cubicBezTo>
                  <a:pt x="24620" y="15410"/>
                  <a:pt x="24486" y="15405"/>
                  <a:pt x="24350" y="15405"/>
                </a:cubicBezTo>
                <a:cubicBezTo>
                  <a:pt x="23843" y="15405"/>
                  <a:pt x="23296" y="15475"/>
                  <a:pt x="22809" y="15494"/>
                </a:cubicBezTo>
                <a:cubicBezTo>
                  <a:pt x="21654" y="15530"/>
                  <a:pt x="20499" y="15578"/>
                  <a:pt x="19332" y="15613"/>
                </a:cubicBezTo>
                <a:cubicBezTo>
                  <a:pt x="17010" y="15697"/>
                  <a:pt x="14700" y="15792"/>
                  <a:pt x="12379" y="15875"/>
                </a:cubicBezTo>
                <a:cubicBezTo>
                  <a:pt x="10283" y="15959"/>
                  <a:pt x="8164" y="16006"/>
                  <a:pt x="6080" y="16232"/>
                </a:cubicBezTo>
                <a:cubicBezTo>
                  <a:pt x="5223" y="16340"/>
                  <a:pt x="3854" y="16232"/>
                  <a:pt x="3520" y="17197"/>
                </a:cubicBezTo>
                <a:cubicBezTo>
                  <a:pt x="3473" y="17340"/>
                  <a:pt x="3556" y="17518"/>
                  <a:pt x="3687" y="17602"/>
                </a:cubicBezTo>
                <a:cubicBezTo>
                  <a:pt x="3354" y="19542"/>
                  <a:pt x="3437" y="21614"/>
                  <a:pt x="3378" y="23590"/>
                </a:cubicBezTo>
                <a:cubicBezTo>
                  <a:pt x="3318" y="25722"/>
                  <a:pt x="3330" y="27841"/>
                  <a:pt x="3366" y="29972"/>
                </a:cubicBezTo>
                <a:cubicBezTo>
                  <a:pt x="2449" y="30877"/>
                  <a:pt x="1508" y="31746"/>
                  <a:pt x="580" y="32639"/>
                </a:cubicBezTo>
                <a:cubicBezTo>
                  <a:pt x="575" y="32639"/>
                  <a:pt x="571" y="32639"/>
                  <a:pt x="567" y="32639"/>
                </a:cubicBezTo>
                <a:cubicBezTo>
                  <a:pt x="217" y="32639"/>
                  <a:pt x="0" y="33118"/>
                  <a:pt x="353" y="33354"/>
                </a:cubicBezTo>
                <a:cubicBezTo>
                  <a:pt x="425" y="33413"/>
                  <a:pt x="496" y="33449"/>
                  <a:pt x="568" y="33496"/>
                </a:cubicBezTo>
                <a:cubicBezTo>
                  <a:pt x="580" y="33508"/>
                  <a:pt x="580" y="33508"/>
                  <a:pt x="591" y="33520"/>
                </a:cubicBezTo>
                <a:cubicBezTo>
                  <a:pt x="1437" y="34104"/>
                  <a:pt x="2294" y="34663"/>
                  <a:pt x="3163" y="35223"/>
                </a:cubicBezTo>
                <a:cubicBezTo>
                  <a:pt x="3151" y="35258"/>
                  <a:pt x="3139" y="35282"/>
                  <a:pt x="3139" y="35330"/>
                </a:cubicBezTo>
                <a:cubicBezTo>
                  <a:pt x="3199" y="40116"/>
                  <a:pt x="3128" y="45200"/>
                  <a:pt x="3818" y="49963"/>
                </a:cubicBezTo>
                <a:cubicBezTo>
                  <a:pt x="3318" y="50046"/>
                  <a:pt x="3318" y="50820"/>
                  <a:pt x="3866" y="50820"/>
                </a:cubicBezTo>
                <a:lnTo>
                  <a:pt x="3961" y="50820"/>
                </a:lnTo>
                <a:cubicBezTo>
                  <a:pt x="4030" y="51020"/>
                  <a:pt x="4200" y="51111"/>
                  <a:pt x="4381" y="51111"/>
                </a:cubicBezTo>
                <a:cubicBezTo>
                  <a:pt x="4577" y="51111"/>
                  <a:pt x="4785" y="51005"/>
                  <a:pt x="4890" y="50820"/>
                </a:cubicBezTo>
                <a:cubicBezTo>
                  <a:pt x="5623" y="50823"/>
                  <a:pt x="6357" y="50825"/>
                  <a:pt x="7090" y="50825"/>
                </a:cubicBezTo>
                <a:cubicBezTo>
                  <a:pt x="12033" y="50825"/>
                  <a:pt x="16968" y="50757"/>
                  <a:pt x="21904" y="50653"/>
                </a:cubicBezTo>
                <a:cubicBezTo>
                  <a:pt x="24785" y="50606"/>
                  <a:pt x="27654" y="50546"/>
                  <a:pt x="30536" y="50487"/>
                </a:cubicBezTo>
                <a:cubicBezTo>
                  <a:pt x="30981" y="50479"/>
                  <a:pt x="31429" y="50477"/>
                  <a:pt x="31879" y="50477"/>
                </a:cubicBezTo>
                <a:cubicBezTo>
                  <a:pt x="32598" y="50477"/>
                  <a:pt x="33323" y="50483"/>
                  <a:pt x="34048" y="50483"/>
                </a:cubicBezTo>
                <a:cubicBezTo>
                  <a:pt x="35816" y="50483"/>
                  <a:pt x="37589" y="50448"/>
                  <a:pt x="39311" y="50213"/>
                </a:cubicBezTo>
                <a:cubicBezTo>
                  <a:pt x="39977" y="50117"/>
                  <a:pt x="39739" y="49165"/>
                  <a:pt x="39156" y="49105"/>
                </a:cubicBezTo>
                <a:cubicBezTo>
                  <a:pt x="38318" y="49028"/>
                  <a:pt x="37468" y="48999"/>
                  <a:pt x="36612" y="48999"/>
                </a:cubicBezTo>
                <a:cubicBezTo>
                  <a:pt x="34585" y="48999"/>
                  <a:pt x="32528" y="49159"/>
                  <a:pt x="30536" y="49201"/>
                </a:cubicBezTo>
                <a:cubicBezTo>
                  <a:pt x="27523" y="49272"/>
                  <a:pt x="24523" y="49332"/>
                  <a:pt x="21511" y="49391"/>
                </a:cubicBezTo>
                <a:cubicBezTo>
                  <a:pt x="15998" y="49510"/>
                  <a:pt x="10497" y="49665"/>
                  <a:pt x="4985" y="49903"/>
                </a:cubicBezTo>
                <a:cubicBezTo>
                  <a:pt x="5116" y="45260"/>
                  <a:pt x="4461" y="40366"/>
                  <a:pt x="3973" y="35735"/>
                </a:cubicBezTo>
                <a:lnTo>
                  <a:pt x="3973" y="35735"/>
                </a:lnTo>
                <a:cubicBezTo>
                  <a:pt x="5914" y="36985"/>
                  <a:pt x="7866" y="38199"/>
                  <a:pt x="9747" y="39521"/>
                </a:cubicBezTo>
                <a:cubicBezTo>
                  <a:pt x="11367" y="40664"/>
                  <a:pt x="12926" y="41866"/>
                  <a:pt x="14415" y="43176"/>
                </a:cubicBezTo>
                <a:cubicBezTo>
                  <a:pt x="15843" y="44450"/>
                  <a:pt x="17070" y="45950"/>
                  <a:pt x="18498" y="47200"/>
                </a:cubicBezTo>
                <a:cubicBezTo>
                  <a:pt x="18607" y="47296"/>
                  <a:pt x="18735" y="47337"/>
                  <a:pt x="18860" y="47337"/>
                </a:cubicBezTo>
                <a:cubicBezTo>
                  <a:pt x="19064" y="47337"/>
                  <a:pt x="19260" y="47227"/>
                  <a:pt x="19356" y="47058"/>
                </a:cubicBezTo>
                <a:cubicBezTo>
                  <a:pt x="19376" y="47059"/>
                  <a:pt x="19396" y="47059"/>
                  <a:pt x="19415" y="47059"/>
                </a:cubicBezTo>
                <a:cubicBezTo>
                  <a:pt x="19886" y="47059"/>
                  <a:pt x="20253" y="46785"/>
                  <a:pt x="20642" y="46236"/>
                </a:cubicBezTo>
                <a:cubicBezTo>
                  <a:pt x="21832" y="44581"/>
                  <a:pt x="22559" y="42402"/>
                  <a:pt x="23535" y="40592"/>
                </a:cubicBezTo>
                <a:cubicBezTo>
                  <a:pt x="25642" y="36687"/>
                  <a:pt x="28059" y="32937"/>
                  <a:pt x="30750" y="29401"/>
                </a:cubicBezTo>
                <a:cubicBezTo>
                  <a:pt x="33453" y="25829"/>
                  <a:pt x="36429" y="22483"/>
                  <a:pt x="39644" y="19376"/>
                </a:cubicBezTo>
                <a:lnTo>
                  <a:pt x="39644" y="19376"/>
                </a:lnTo>
                <a:cubicBezTo>
                  <a:pt x="40311" y="29198"/>
                  <a:pt x="37275" y="39140"/>
                  <a:pt x="39287" y="48867"/>
                </a:cubicBezTo>
                <a:cubicBezTo>
                  <a:pt x="39334" y="49095"/>
                  <a:pt x="39532" y="49200"/>
                  <a:pt x="39733" y="49200"/>
                </a:cubicBezTo>
                <a:cubicBezTo>
                  <a:pt x="39985" y="49200"/>
                  <a:pt x="40242" y="49034"/>
                  <a:pt x="40215" y="48736"/>
                </a:cubicBezTo>
                <a:cubicBezTo>
                  <a:pt x="39323" y="38509"/>
                  <a:pt x="42049" y="28353"/>
                  <a:pt x="40942" y="18149"/>
                </a:cubicBezTo>
                <a:cubicBezTo>
                  <a:pt x="42109" y="17066"/>
                  <a:pt x="43311" y="16006"/>
                  <a:pt x="44549" y="14982"/>
                </a:cubicBezTo>
                <a:cubicBezTo>
                  <a:pt x="46276" y="13542"/>
                  <a:pt x="48324" y="12339"/>
                  <a:pt x="49895" y="10744"/>
                </a:cubicBezTo>
                <a:cubicBezTo>
                  <a:pt x="50298" y="10330"/>
                  <a:pt x="49928" y="9776"/>
                  <a:pt x="49455" y="9776"/>
                </a:cubicBezTo>
                <a:cubicBezTo>
                  <a:pt x="49397" y="9776"/>
                  <a:pt x="49337" y="9785"/>
                  <a:pt x="49276" y="9803"/>
                </a:cubicBezTo>
                <a:cubicBezTo>
                  <a:pt x="49276" y="9803"/>
                  <a:pt x="49276" y="9803"/>
                  <a:pt x="49276" y="9791"/>
                </a:cubicBezTo>
                <a:cubicBezTo>
                  <a:pt x="48919" y="9005"/>
                  <a:pt x="47800" y="8160"/>
                  <a:pt x="47216" y="7517"/>
                </a:cubicBezTo>
                <a:cubicBezTo>
                  <a:pt x="46609" y="6850"/>
                  <a:pt x="46002" y="6195"/>
                  <a:pt x="45395" y="5541"/>
                </a:cubicBezTo>
                <a:cubicBezTo>
                  <a:pt x="44097" y="4136"/>
                  <a:pt x="42763" y="2743"/>
                  <a:pt x="41418" y="1385"/>
                </a:cubicBezTo>
                <a:cubicBezTo>
                  <a:pt x="41073" y="1052"/>
                  <a:pt x="40763" y="647"/>
                  <a:pt x="40406" y="361"/>
                </a:cubicBezTo>
                <a:cubicBezTo>
                  <a:pt x="40281" y="150"/>
                  <a:pt x="40048" y="1"/>
                  <a:pt x="39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0"/>
          <p:cNvSpPr/>
          <p:nvPr/>
        </p:nvSpPr>
        <p:spPr>
          <a:xfrm>
            <a:off x="1011925" y="2504575"/>
            <a:ext cx="435581" cy="442493"/>
          </a:xfrm>
          <a:custGeom>
            <a:avLst/>
            <a:gdLst/>
            <a:ahLst/>
            <a:cxnLst/>
            <a:rect l="l" t="t" r="r" b="b"/>
            <a:pathLst>
              <a:path w="50298" h="51111" extrusionOk="0">
                <a:moveTo>
                  <a:pt x="23374" y="16884"/>
                </a:moveTo>
                <a:cubicBezTo>
                  <a:pt x="23875" y="16884"/>
                  <a:pt x="24507" y="16944"/>
                  <a:pt x="25133" y="16944"/>
                </a:cubicBezTo>
                <a:cubicBezTo>
                  <a:pt x="25374" y="16944"/>
                  <a:pt x="25613" y="16935"/>
                  <a:pt x="25845" y="16911"/>
                </a:cubicBezTo>
                <a:lnTo>
                  <a:pt x="25845" y="16911"/>
                </a:lnTo>
                <a:cubicBezTo>
                  <a:pt x="25749" y="17054"/>
                  <a:pt x="25654" y="17185"/>
                  <a:pt x="25571" y="17328"/>
                </a:cubicBezTo>
                <a:cubicBezTo>
                  <a:pt x="23594" y="20447"/>
                  <a:pt x="21808" y="23698"/>
                  <a:pt x="20213" y="27031"/>
                </a:cubicBezTo>
                <a:cubicBezTo>
                  <a:pt x="19511" y="28496"/>
                  <a:pt x="18856" y="29972"/>
                  <a:pt x="18237" y="31472"/>
                </a:cubicBezTo>
                <a:cubicBezTo>
                  <a:pt x="17725" y="32722"/>
                  <a:pt x="17046" y="34080"/>
                  <a:pt x="16724" y="35437"/>
                </a:cubicBezTo>
                <a:cubicBezTo>
                  <a:pt x="15474" y="33937"/>
                  <a:pt x="13784" y="32651"/>
                  <a:pt x="12367" y="31401"/>
                </a:cubicBezTo>
                <a:cubicBezTo>
                  <a:pt x="10652" y="29901"/>
                  <a:pt x="8902" y="28246"/>
                  <a:pt x="6938" y="27067"/>
                </a:cubicBezTo>
                <a:cubicBezTo>
                  <a:pt x="6926" y="27055"/>
                  <a:pt x="6914" y="27055"/>
                  <a:pt x="6902" y="27043"/>
                </a:cubicBezTo>
                <a:cubicBezTo>
                  <a:pt x="6807" y="26996"/>
                  <a:pt x="6723" y="26936"/>
                  <a:pt x="6628" y="26888"/>
                </a:cubicBezTo>
                <a:cubicBezTo>
                  <a:pt x="6559" y="26850"/>
                  <a:pt x="6492" y="26833"/>
                  <a:pt x="6428" y="26833"/>
                </a:cubicBezTo>
                <a:cubicBezTo>
                  <a:pt x="6213" y="26833"/>
                  <a:pt x="6042" y="27023"/>
                  <a:pt x="6033" y="27234"/>
                </a:cubicBezTo>
                <a:cubicBezTo>
                  <a:pt x="5354" y="27674"/>
                  <a:pt x="4747" y="28424"/>
                  <a:pt x="4175" y="29091"/>
                </a:cubicBezTo>
                <a:cubicBezTo>
                  <a:pt x="4330" y="27388"/>
                  <a:pt x="4461" y="25686"/>
                  <a:pt x="4544" y="23971"/>
                </a:cubicBezTo>
                <a:cubicBezTo>
                  <a:pt x="4640" y="21840"/>
                  <a:pt x="4937" y="19578"/>
                  <a:pt x="4687" y="17459"/>
                </a:cubicBezTo>
                <a:lnTo>
                  <a:pt x="4687" y="17459"/>
                </a:lnTo>
                <a:cubicBezTo>
                  <a:pt x="5154" y="17495"/>
                  <a:pt x="5785" y="17510"/>
                  <a:pt x="6518" y="17510"/>
                </a:cubicBezTo>
                <a:cubicBezTo>
                  <a:pt x="10125" y="17510"/>
                  <a:pt x="16179" y="17143"/>
                  <a:pt x="17010" y="17113"/>
                </a:cubicBezTo>
                <a:cubicBezTo>
                  <a:pt x="19082" y="17042"/>
                  <a:pt x="21142" y="16959"/>
                  <a:pt x="23201" y="16887"/>
                </a:cubicBezTo>
                <a:cubicBezTo>
                  <a:pt x="23257" y="16885"/>
                  <a:pt x="23315" y="16884"/>
                  <a:pt x="23374" y="16884"/>
                </a:cubicBezTo>
                <a:close/>
                <a:moveTo>
                  <a:pt x="39965" y="1552"/>
                </a:moveTo>
                <a:cubicBezTo>
                  <a:pt x="40513" y="2231"/>
                  <a:pt x="41228" y="2957"/>
                  <a:pt x="41347" y="3088"/>
                </a:cubicBezTo>
                <a:cubicBezTo>
                  <a:pt x="42132" y="3933"/>
                  <a:pt x="42906" y="4779"/>
                  <a:pt x="43692" y="5624"/>
                </a:cubicBezTo>
                <a:cubicBezTo>
                  <a:pt x="44383" y="6374"/>
                  <a:pt x="45073" y="7124"/>
                  <a:pt x="45764" y="7886"/>
                </a:cubicBezTo>
                <a:cubicBezTo>
                  <a:pt x="45919" y="8053"/>
                  <a:pt x="47824" y="9922"/>
                  <a:pt x="48145" y="10303"/>
                </a:cubicBezTo>
                <a:cubicBezTo>
                  <a:pt x="48133" y="10351"/>
                  <a:pt x="48121" y="10398"/>
                  <a:pt x="48121" y="10446"/>
                </a:cubicBezTo>
                <a:cubicBezTo>
                  <a:pt x="46871" y="11232"/>
                  <a:pt x="45704" y="12279"/>
                  <a:pt x="44585" y="13184"/>
                </a:cubicBezTo>
                <a:cubicBezTo>
                  <a:pt x="42978" y="14470"/>
                  <a:pt x="41418" y="15828"/>
                  <a:pt x="39906" y="17232"/>
                </a:cubicBezTo>
                <a:cubicBezTo>
                  <a:pt x="39846" y="17280"/>
                  <a:pt x="39787" y="17340"/>
                  <a:pt x="39727" y="17399"/>
                </a:cubicBezTo>
                <a:cubicBezTo>
                  <a:pt x="39704" y="17423"/>
                  <a:pt x="39668" y="17447"/>
                  <a:pt x="39644" y="17483"/>
                </a:cubicBezTo>
                <a:cubicBezTo>
                  <a:pt x="36727" y="20221"/>
                  <a:pt x="34000" y="23150"/>
                  <a:pt x="31488" y="26257"/>
                </a:cubicBezTo>
                <a:cubicBezTo>
                  <a:pt x="29059" y="29258"/>
                  <a:pt x="26821" y="32413"/>
                  <a:pt x="24809" y="35699"/>
                </a:cubicBezTo>
                <a:cubicBezTo>
                  <a:pt x="23737" y="37449"/>
                  <a:pt x="22713" y="39247"/>
                  <a:pt x="21773" y="41081"/>
                </a:cubicBezTo>
                <a:cubicBezTo>
                  <a:pt x="21368" y="41866"/>
                  <a:pt x="20225" y="45391"/>
                  <a:pt x="19153" y="46284"/>
                </a:cubicBezTo>
                <a:cubicBezTo>
                  <a:pt x="17201" y="43390"/>
                  <a:pt x="13986" y="41057"/>
                  <a:pt x="11212" y="39045"/>
                </a:cubicBezTo>
                <a:cubicBezTo>
                  <a:pt x="8176" y="36842"/>
                  <a:pt x="4937" y="34818"/>
                  <a:pt x="1592" y="33103"/>
                </a:cubicBezTo>
                <a:cubicBezTo>
                  <a:pt x="2580" y="32341"/>
                  <a:pt x="3520" y="31508"/>
                  <a:pt x="4425" y="30639"/>
                </a:cubicBezTo>
                <a:cubicBezTo>
                  <a:pt x="5175" y="29936"/>
                  <a:pt x="6211" y="29115"/>
                  <a:pt x="6783" y="28174"/>
                </a:cubicBezTo>
                <a:cubicBezTo>
                  <a:pt x="8342" y="29710"/>
                  <a:pt x="10164" y="31056"/>
                  <a:pt x="11783" y="32520"/>
                </a:cubicBezTo>
                <a:cubicBezTo>
                  <a:pt x="13450" y="34020"/>
                  <a:pt x="15022" y="35949"/>
                  <a:pt x="16927" y="37140"/>
                </a:cubicBezTo>
                <a:cubicBezTo>
                  <a:pt x="16998" y="37184"/>
                  <a:pt x="17072" y="37204"/>
                  <a:pt x="17144" y="37204"/>
                </a:cubicBezTo>
                <a:cubicBezTo>
                  <a:pt x="17457" y="37204"/>
                  <a:pt x="17728" y="36833"/>
                  <a:pt x="17534" y="36532"/>
                </a:cubicBezTo>
                <a:cubicBezTo>
                  <a:pt x="17510" y="36485"/>
                  <a:pt x="17486" y="36449"/>
                  <a:pt x="17451" y="36413"/>
                </a:cubicBezTo>
                <a:cubicBezTo>
                  <a:pt x="18308" y="35080"/>
                  <a:pt x="18772" y="33401"/>
                  <a:pt x="19391" y="31960"/>
                </a:cubicBezTo>
                <a:cubicBezTo>
                  <a:pt x="20106" y="30317"/>
                  <a:pt x="20868" y="28698"/>
                  <a:pt x="21666" y="27103"/>
                </a:cubicBezTo>
                <a:cubicBezTo>
                  <a:pt x="23213" y="23995"/>
                  <a:pt x="24928" y="20971"/>
                  <a:pt x="26785" y="18042"/>
                </a:cubicBezTo>
                <a:cubicBezTo>
                  <a:pt x="30571" y="12053"/>
                  <a:pt x="35036" y="6624"/>
                  <a:pt x="39965" y="1552"/>
                </a:cubicBezTo>
                <a:close/>
                <a:moveTo>
                  <a:pt x="39800" y="1"/>
                </a:moveTo>
                <a:cubicBezTo>
                  <a:pt x="39741" y="1"/>
                  <a:pt x="39680" y="10"/>
                  <a:pt x="39620" y="28"/>
                </a:cubicBezTo>
                <a:cubicBezTo>
                  <a:pt x="39576" y="23"/>
                  <a:pt x="39529" y="20"/>
                  <a:pt x="39482" y="20"/>
                </a:cubicBezTo>
                <a:cubicBezTo>
                  <a:pt x="39414" y="20"/>
                  <a:pt x="39345" y="26"/>
                  <a:pt x="39275" y="40"/>
                </a:cubicBezTo>
                <a:cubicBezTo>
                  <a:pt x="39061" y="88"/>
                  <a:pt x="38930" y="314"/>
                  <a:pt x="38918" y="516"/>
                </a:cubicBezTo>
                <a:cubicBezTo>
                  <a:pt x="38918" y="552"/>
                  <a:pt x="38918" y="576"/>
                  <a:pt x="38918" y="599"/>
                </a:cubicBezTo>
                <a:cubicBezTo>
                  <a:pt x="34477" y="5005"/>
                  <a:pt x="30488" y="9910"/>
                  <a:pt x="27011" y="15113"/>
                </a:cubicBezTo>
                <a:cubicBezTo>
                  <a:pt x="26902" y="15064"/>
                  <a:pt x="26785" y="15039"/>
                  <a:pt x="26639" y="15039"/>
                </a:cubicBezTo>
                <a:cubicBezTo>
                  <a:pt x="26609" y="15039"/>
                  <a:pt x="26579" y="15040"/>
                  <a:pt x="26547" y="15042"/>
                </a:cubicBezTo>
                <a:cubicBezTo>
                  <a:pt x="26285" y="15066"/>
                  <a:pt x="25999" y="15220"/>
                  <a:pt x="25940" y="15506"/>
                </a:cubicBezTo>
                <a:lnTo>
                  <a:pt x="25916" y="15613"/>
                </a:lnTo>
                <a:cubicBezTo>
                  <a:pt x="25904" y="15685"/>
                  <a:pt x="25904" y="15744"/>
                  <a:pt x="25916" y="15804"/>
                </a:cubicBezTo>
                <a:cubicBezTo>
                  <a:pt x="25785" y="15673"/>
                  <a:pt x="25654" y="15530"/>
                  <a:pt x="25523" y="15399"/>
                </a:cubicBezTo>
                <a:lnTo>
                  <a:pt x="24749" y="15423"/>
                </a:lnTo>
                <a:cubicBezTo>
                  <a:pt x="24620" y="15410"/>
                  <a:pt x="24486" y="15405"/>
                  <a:pt x="24350" y="15405"/>
                </a:cubicBezTo>
                <a:cubicBezTo>
                  <a:pt x="23843" y="15405"/>
                  <a:pt x="23296" y="15475"/>
                  <a:pt x="22809" y="15494"/>
                </a:cubicBezTo>
                <a:cubicBezTo>
                  <a:pt x="21654" y="15530"/>
                  <a:pt x="20499" y="15578"/>
                  <a:pt x="19332" y="15613"/>
                </a:cubicBezTo>
                <a:cubicBezTo>
                  <a:pt x="17010" y="15697"/>
                  <a:pt x="14700" y="15792"/>
                  <a:pt x="12379" y="15875"/>
                </a:cubicBezTo>
                <a:cubicBezTo>
                  <a:pt x="10283" y="15959"/>
                  <a:pt x="8164" y="16006"/>
                  <a:pt x="6080" y="16232"/>
                </a:cubicBezTo>
                <a:cubicBezTo>
                  <a:pt x="5223" y="16340"/>
                  <a:pt x="3854" y="16232"/>
                  <a:pt x="3520" y="17197"/>
                </a:cubicBezTo>
                <a:cubicBezTo>
                  <a:pt x="3473" y="17340"/>
                  <a:pt x="3556" y="17518"/>
                  <a:pt x="3687" y="17602"/>
                </a:cubicBezTo>
                <a:cubicBezTo>
                  <a:pt x="3354" y="19542"/>
                  <a:pt x="3437" y="21614"/>
                  <a:pt x="3378" y="23590"/>
                </a:cubicBezTo>
                <a:cubicBezTo>
                  <a:pt x="3318" y="25722"/>
                  <a:pt x="3330" y="27841"/>
                  <a:pt x="3366" y="29972"/>
                </a:cubicBezTo>
                <a:cubicBezTo>
                  <a:pt x="2449" y="30877"/>
                  <a:pt x="1508" y="31746"/>
                  <a:pt x="580" y="32639"/>
                </a:cubicBezTo>
                <a:cubicBezTo>
                  <a:pt x="575" y="32639"/>
                  <a:pt x="571" y="32639"/>
                  <a:pt x="567" y="32639"/>
                </a:cubicBezTo>
                <a:cubicBezTo>
                  <a:pt x="217" y="32639"/>
                  <a:pt x="0" y="33118"/>
                  <a:pt x="353" y="33354"/>
                </a:cubicBezTo>
                <a:cubicBezTo>
                  <a:pt x="425" y="33413"/>
                  <a:pt x="496" y="33449"/>
                  <a:pt x="568" y="33496"/>
                </a:cubicBezTo>
                <a:cubicBezTo>
                  <a:pt x="580" y="33508"/>
                  <a:pt x="580" y="33508"/>
                  <a:pt x="591" y="33520"/>
                </a:cubicBezTo>
                <a:cubicBezTo>
                  <a:pt x="1437" y="34104"/>
                  <a:pt x="2294" y="34663"/>
                  <a:pt x="3163" y="35223"/>
                </a:cubicBezTo>
                <a:cubicBezTo>
                  <a:pt x="3151" y="35258"/>
                  <a:pt x="3139" y="35282"/>
                  <a:pt x="3139" y="35330"/>
                </a:cubicBezTo>
                <a:cubicBezTo>
                  <a:pt x="3199" y="40116"/>
                  <a:pt x="3128" y="45200"/>
                  <a:pt x="3818" y="49963"/>
                </a:cubicBezTo>
                <a:cubicBezTo>
                  <a:pt x="3318" y="50046"/>
                  <a:pt x="3318" y="50820"/>
                  <a:pt x="3866" y="50820"/>
                </a:cubicBezTo>
                <a:lnTo>
                  <a:pt x="3961" y="50820"/>
                </a:lnTo>
                <a:cubicBezTo>
                  <a:pt x="4030" y="51020"/>
                  <a:pt x="4200" y="51111"/>
                  <a:pt x="4381" y="51111"/>
                </a:cubicBezTo>
                <a:cubicBezTo>
                  <a:pt x="4577" y="51111"/>
                  <a:pt x="4785" y="51005"/>
                  <a:pt x="4890" y="50820"/>
                </a:cubicBezTo>
                <a:cubicBezTo>
                  <a:pt x="5623" y="50823"/>
                  <a:pt x="6357" y="50825"/>
                  <a:pt x="7090" y="50825"/>
                </a:cubicBezTo>
                <a:cubicBezTo>
                  <a:pt x="12033" y="50825"/>
                  <a:pt x="16968" y="50757"/>
                  <a:pt x="21904" y="50653"/>
                </a:cubicBezTo>
                <a:cubicBezTo>
                  <a:pt x="24785" y="50606"/>
                  <a:pt x="27654" y="50546"/>
                  <a:pt x="30536" y="50487"/>
                </a:cubicBezTo>
                <a:cubicBezTo>
                  <a:pt x="30981" y="50479"/>
                  <a:pt x="31429" y="50477"/>
                  <a:pt x="31879" y="50477"/>
                </a:cubicBezTo>
                <a:cubicBezTo>
                  <a:pt x="32598" y="50477"/>
                  <a:pt x="33323" y="50483"/>
                  <a:pt x="34048" y="50483"/>
                </a:cubicBezTo>
                <a:cubicBezTo>
                  <a:pt x="35816" y="50483"/>
                  <a:pt x="37589" y="50448"/>
                  <a:pt x="39311" y="50213"/>
                </a:cubicBezTo>
                <a:cubicBezTo>
                  <a:pt x="39977" y="50117"/>
                  <a:pt x="39739" y="49165"/>
                  <a:pt x="39156" y="49105"/>
                </a:cubicBezTo>
                <a:cubicBezTo>
                  <a:pt x="38318" y="49028"/>
                  <a:pt x="37468" y="48999"/>
                  <a:pt x="36612" y="48999"/>
                </a:cubicBezTo>
                <a:cubicBezTo>
                  <a:pt x="34585" y="48999"/>
                  <a:pt x="32528" y="49159"/>
                  <a:pt x="30536" y="49201"/>
                </a:cubicBezTo>
                <a:cubicBezTo>
                  <a:pt x="27523" y="49272"/>
                  <a:pt x="24523" y="49332"/>
                  <a:pt x="21511" y="49391"/>
                </a:cubicBezTo>
                <a:cubicBezTo>
                  <a:pt x="15998" y="49510"/>
                  <a:pt x="10497" y="49665"/>
                  <a:pt x="4985" y="49903"/>
                </a:cubicBezTo>
                <a:cubicBezTo>
                  <a:pt x="5116" y="45260"/>
                  <a:pt x="4461" y="40366"/>
                  <a:pt x="3973" y="35735"/>
                </a:cubicBezTo>
                <a:lnTo>
                  <a:pt x="3973" y="35735"/>
                </a:lnTo>
                <a:cubicBezTo>
                  <a:pt x="5914" y="36985"/>
                  <a:pt x="7866" y="38199"/>
                  <a:pt x="9747" y="39521"/>
                </a:cubicBezTo>
                <a:cubicBezTo>
                  <a:pt x="11367" y="40664"/>
                  <a:pt x="12926" y="41866"/>
                  <a:pt x="14415" y="43176"/>
                </a:cubicBezTo>
                <a:cubicBezTo>
                  <a:pt x="15843" y="44450"/>
                  <a:pt x="17070" y="45950"/>
                  <a:pt x="18498" y="47200"/>
                </a:cubicBezTo>
                <a:cubicBezTo>
                  <a:pt x="18607" y="47296"/>
                  <a:pt x="18735" y="47337"/>
                  <a:pt x="18860" y="47337"/>
                </a:cubicBezTo>
                <a:cubicBezTo>
                  <a:pt x="19064" y="47337"/>
                  <a:pt x="19260" y="47227"/>
                  <a:pt x="19356" y="47058"/>
                </a:cubicBezTo>
                <a:cubicBezTo>
                  <a:pt x="19376" y="47059"/>
                  <a:pt x="19396" y="47059"/>
                  <a:pt x="19415" y="47059"/>
                </a:cubicBezTo>
                <a:cubicBezTo>
                  <a:pt x="19886" y="47059"/>
                  <a:pt x="20253" y="46785"/>
                  <a:pt x="20642" y="46236"/>
                </a:cubicBezTo>
                <a:cubicBezTo>
                  <a:pt x="21832" y="44581"/>
                  <a:pt x="22559" y="42402"/>
                  <a:pt x="23535" y="40592"/>
                </a:cubicBezTo>
                <a:cubicBezTo>
                  <a:pt x="25642" y="36687"/>
                  <a:pt x="28059" y="32937"/>
                  <a:pt x="30750" y="29401"/>
                </a:cubicBezTo>
                <a:cubicBezTo>
                  <a:pt x="33453" y="25829"/>
                  <a:pt x="36429" y="22483"/>
                  <a:pt x="39644" y="19376"/>
                </a:cubicBezTo>
                <a:lnTo>
                  <a:pt x="39644" y="19376"/>
                </a:lnTo>
                <a:cubicBezTo>
                  <a:pt x="40311" y="29198"/>
                  <a:pt x="37275" y="39140"/>
                  <a:pt x="39287" y="48867"/>
                </a:cubicBezTo>
                <a:cubicBezTo>
                  <a:pt x="39334" y="49095"/>
                  <a:pt x="39532" y="49200"/>
                  <a:pt x="39733" y="49200"/>
                </a:cubicBezTo>
                <a:cubicBezTo>
                  <a:pt x="39985" y="49200"/>
                  <a:pt x="40242" y="49034"/>
                  <a:pt x="40215" y="48736"/>
                </a:cubicBezTo>
                <a:cubicBezTo>
                  <a:pt x="39323" y="38509"/>
                  <a:pt x="42049" y="28353"/>
                  <a:pt x="40942" y="18149"/>
                </a:cubicBezTo>
                <a:cubicBezTo>
                  <a:pt x="42109" y="17066"/>
                  <a:pt x="43311" y="16006"/>
                  <a:pt x="44549" y="14982"/>
                </a:cubicBezTo>
                <a:cubicBezTo>
                  <a:pt x="46276" y="13542"/>
                  <a:pt x="48324" y="12339"/>
                  <a:pt x="49895" y="10744"/>
                </a:cubicBezTo>
                <a:cubicBezTo>
                  <a:pt x="50298" y="10330"/>
                  <a:pt x="49928" y="9776"/>
                  <a:pt x="49455" y="9776"/>
                </a:cubicBezTo>
                <a:cubicBezTo>
                  <a:pt x="49397" y="9776"/>
                  <a:pt x="49337" y="9785"/>
                  <a:pt x="49276" y="9803"/>
                </a:cubicBezTo>
                <a:cubicBezTo>
                  <a:pt x="49276" y="9803"/>
                  <a:pt x="49276" y="9803"/>
                  <a:pt x="49276" y="9791"/>
                </a:cubicBezTo>
                <a:cubicBezTo>
                  <a:pt x="48919" y="9005"/>
                  <a:pt x="47800" y="8160"/>
                  <a:pt x="47216" y="7517"/>
                </a:cubicBezTo>
                <a:cubicBezTo>
                  <a:pt x="46609" y="6850"/>
                  <a:pt x="46002" y="6195"/>
                  <a:pt x="45395" y="5541"/>
                </a:cubicBezTo>
                <a:cubicBezTo>
                  <a:pt x="44097" y="4136"/>
                  <a:pt x="42763" y="2743"/>
                  <a:pt x="41418" y="1385"/>
                </a:cubicBezTo>
                <a:cubicBezTo>
                  <a:pt x="41073" y="1052"/>
                  <a:pt x="40763" y="647"/>
                  <a:pt x="40406" y="361"/>
                </a:cubicBezTo>
                <a:cubicBezTo>
                  <a:pt x="40281" y="150"/>
                  <a:pt x="40048" y="1"/>
                  <a:pt x="39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0"/>
          <p:cNvSpPr/>
          <p:nvPr/>
        </p:nvSpPr>
        <p:spPr>
          <a:xfrm>
            <a:off x="1011925" y="3675925"/>
            <a:ext cx="435581" cy="442493"/>
          </a:xfrm>
          <a:custGeom>
            <a:avLst/>
            <a:gdLst/>
            <a:ahLst/>
            <a:cxnLst/>
            <a:rect l="l" t="t" r="r" b="b"/>
            <a:pathLst>
              <a:path w="50298" h="51111" extrusionOk="0">
                <a:moveTo>
                  <a:pt x="23374" y="16884"/>
                </a:moveTo>
                <a:cubicBezTo>
                  <a:pt x="23875" y="16884"/>
                  <a:pt x="24507" y="16944"/>
                  <a:pt x="25133" y="16944"/>
                </a:cubicBezTo>
                <a:cubicBezTo>
                  <a:pt x="25374" y="16944"/>
                  <a:pt x="25613" y="16935"/>
                  <a:pt x="25845" y="16911"/>
                </a:cubicBezTo>
                <a:lnTo>
                  <a:pt x="25845" y="16911"/>
                </a:lnTo>
                <a:cubicBezTo>
                  <a:pt x="25749" y="17054"/>
                  <a:pt x="25654" y="17185"/>
                  <a:pt x="25571" y="17328"/>
                </a:cubicBezTo>
                <a:cubicBezTo>
                  <a:pt x="23594" y="20447"/>
                  <a:pt x="21808" y="23698"/>
                  <a:pt x="20213" y="27031"/>
                </a:cubicBezTo>
                <a:cubicBezTo>
                  <a:pt x="19511" y="28496"/>
                  <a:pt x="18856" y="29972"/>
                  <a:pt x="18237" y="31472"/>
                </a:cubicBezTo>
                <a:cubicBezTo>
                  <a:pt x="17725" y="32722"/>
                  <a:pt x="17046" y="34080"/>
                  <a:pt x="16724" y="35437"/>
                </a:cubicBezTo>
                <a:cubicBezTo>
                  <a:pt x="15474" y="33937"/>
                  <a:pt x="13784" y="32651"/>
                  <a:pt x="12367" y="31401"/>
                </a:cubicBezTo>
                <a:cubicBezTo>
                  <a:pt x="10652" y="29901"/>
                  <a:pt x="8902" y="28246"/>
                  <a:pt x="6938" y="27067"/>
                </a:cubicBezTo>
                <a:cubicBezTo>
                  <a:pt x="6926" y="27055"/>
                  <a:pt x="6914" y="27055"/>
                  <a:pt x="6902" y="27043"/>
                </a:cubicBezTo>
                <a:cubicBezTo>
                  <a:pt x="6807" y="26996"/>
                  <a:pt x="6723" y="26936"/>
                  <a:pt x="6628" y="26888"/>
                </a:cubicBezTo>
                <a:cubicBezTo>
                  <a:pt x="6559" y="26850"/>
                  <a:pt x="6492" y="26833"/>
                  <a:pt x="6428" y="26833"/>
                </a:cubicBezTo>
                <a:cubicBezTo>
                  <a:pt x="6213" y="26833"/>
                  <a:pt x="6042" y="27023"/>
                  <a:pt x="6033" y="27234"/>
                </a:cubicBezTo>
                <a:cubicBezTo>
                  <a:pt x="5354" y="27674"/>
                  <a:pt x="4747" y="28424"/>
                  <a:pt x="4175" y="29091"/>
                </a:cubicBezTo>
                <a:cubicBezTo>
                  <a:pt x="4330" y="27388"/>
                  <a:pt x="4461" y="25686"/>
                  <a:pt x="4544" y="23971"/>
                </a:cubicBezTo>
                <a:cubicBezTo>
                  <a:pt x="4640" y="21840"/>
                  <a:pt x="4937" y="19578"/>
                  <a:pt x="4687" y="17459"/>
                </a:cubicBezTo>
                <a:lnTo>
                  <a:pt x="4687" y="17459"/>
                </a:lnTo>
                <a:cubicBezTo>
                  <a:pt x="5154" y="17495"/>
                  <a:pt x="5785" y="17510"/>
                  <a:pt x="6518" y="17510"/>
                </a:cubicBezTo>
                <a:cubicBezTo>
                  <a:pt x="10125" y="17510"/>
                  <a:pt x="16179" y="17143"/>
                  <a:pt x="17010" y="17113"/>
                </a:cubicBezTo>
                <a:cubicBezTo>
                  <a:pt x="19082" y="17042"/>
                  <a:pt x="21142" y="16959"/>
                  <a:pt x="23201" y="16887"/>
                </a:cubicBezTo>
                <a:cubicBezTo>
                  <a:pt x="23257" y="16885"/>
                  <a:pt x="23315" y="16884"/>
                  <a:pt x="23374" y="16884"/>
                </a:cubicBezTo>
                <a:close/>
                <a:moveTo>
                  <a:pt x="39965" y="1552"/>
                </a:moveTo>
                <a:cubicBezTo>
                  <a:pt x="40513" y="2231"/>
                  <a:pt x="41228" y="2957"/>
                  <a:pt x="41347" y="3088"/>
                </a:cubicBezTo>
                <a:cubicBezTo>
                  <a:pt x="42132" y="3933"/>
                  <a:pt x="42906" y="4779"/>
                  <a:pt x="43692" y="5624"/>
                </a:cubicBezTo>
                <a:cubicBezTo>
                  <a:pt x="44383" y="6374"/>
                  <a:pt x="45073" y="7124"/>
                  <a:pt x="45764" y="7886"/>
                </a:cubicBezTo>
                <a:cubicBezTo>
                  <a:pt x="45919" y="8053"/>
                  <a:pt x="47824" y="9922"/>
                  <a:pt x="48145" y="10303"/>
                </a:cubicBezTo>
                <a:cubicBezTo>
                  <a:pt x="48133" y="10351"/>
                  <a:pt x="48121" y="10398"/>
                  <a:pt x="48121" y="10446"/>
                </a:cubicBezTo>
                <a:cubicBezTo>
                  <a:pt x="46871" y="11232"/>
                  <a:pt x="45704" y="12279"/>
                  <a:pt x="44585" y="13184"/>
                </a:cubicBezTo>
                <a:cubicBezTo>
                  <a:pt x="42978" y="14470"/>
                  <a:pt x="41418" y="15828"/>
                  <a:pt x="39906" y="17232"/>
                </a:cubicBezTo>
                <a:cubicBezTo>
                  <a:pt x="39846" y="17280"/>
                  <a:pt x="39787" y="17340"/>
                  <a:pt x="39727" y="17399"/>
                </a:cubicBezTo>
                <a:cubicBezTo>
                  <a:pt x="39704" y="17423"/>
                  <a:pt x="39668" y="17447"/>
                  <a:pt x="39644" y="17483"/>
                </a:cubicBezTo>
                <a:cubicBezTo>
                  <a:pt x="36727" y="20221"/>
                  <a:pt x="34000" y="23150"/>
                  <a:pt x="31488" y="26257"/>
                </a:cubicBezTo>
                <a:cubicBezTo>
                  <a:pt x="29059" y="29258"/>
                  <a:pt x="26821" y="32413"/>
                  <a:pt x="24809" y="35699"/>
                </a:cubicBezTo>
                <a:cubicBezTo>
                  <a:pt x="23737" y="37449"/>
                  <a:pt x="22713" y="39247"/>
                  <a:pt x="21773" y="41081"/>
                </a:cubicBezTo>
                <a:cubicBezTo>
                  <a:pt x="21368" y="41866"/>
                  <a:pt x="20225" y="45391"/>
                  <a:pt x="19153" y="46284"/>
                </a:cubicBezTo>
                <a:cubicBezTo>
                  <a:pt x="17201" y="43390"/>
                  <a:pt x="13986" y="41057"/>
                  <a:pt x="11212" y="39045"/>
                </a:cubicBezTo>
                <a:cubicBezTo>
                  <a:pt x="8176" y="36842"/>
                  <a:pt x="4937" y="34818"/>
                  <a:pt x="1592" y="33103"/>
                </a:cubicBezTo>
                <a:cubicBezTo>
                  <a:pt x="2580" y="32341"/>
                  <a:pt x="3520" y="31508"/>
                  <a:pt x="4425" y="30639"/>
                </a:cubicBezTo>
                <a:cubicBezTo>
                  <a:pt x="5175" y="29936"/>
                  <a:pt x="6211" y="29115"/>
                  <a:pt x="6783" y="28174"/>
                </a:cubicBezTo>
                <a:cubicBezTo>
                  <a:pt x="8342" y="29710"/>
                  <a:pt x="10164" y="31056"/>
                  <a:pt x="11783" y="32520"/>
                </a:cubicBezTo>
                <a:cubicBezTo>
                  <a:pt x="13450" y="34020"/>
                  <a:pt x="15022" y="35949"/>
                  <a:pt x="16927" y="37140"/>
                </a:cubicBezTo>
                <a:cubicBezTo>
                  <a:pt x="16998" y="37184"/>
                  <a:pt x="17072" y="37204"/>
                  <a:pt x="17144" y="37204"/>
                </a:cubicBezTo>
                <a:cubicBezTo>
                  <a:pt x="17457" y="37204"/>
                  <a:pt x="17728" y="36833"/>
                  <a:pt x="17534" y="36532"/>
                </a:cubicBezTo>
                <a:cubicBezTo>
                  <a:pt x="17510" y="36485"/>
                  <a:pt x="17486" y="36449"/>
                  <a:pt x="17451" y="36413"/>
                </a:cubicBezTo>
                <a:cubicBezTo>
                  <a:pt x="18308" y="35080"/>
                  <a:pt x="18772" y="33401"/>
                  <a:pt x="19391" y="31960"/>
                </a:cubicBezTo>
                <a:cubicBezTo>
                  <a:pt x="20106" y="30317"/>
                  <a:pt x="20868" y="28698"/>
                  <a:pt x="21666" y="27103"/>
                </a:cubicBezTo>
                <a:cubicBezTo>
                  <a:pt x="23213" y="23995"/>
                  <a:pt x="24928" y="20971"/>
                  <a:pt x="26785" y="18042"/>
                </a:cubicBezTo>
                <a:cubicBezTo>
                  <a:pt x="30571" y="12053"/>
                  <a:pt x="35036" y="6624"/>
                  <a:pt x="39965" y="1552"/>
                </a:cubicBezTo>
                <a:close/>
                <a:moveTo>
                  <a:pt x="39800" y="1"/>
                </a:moveTo>
                <a:cubicBezTo>
                  <a:pt x="39741" y="1"/>
                  <a:pt x="39680" y="10"/>
                  <a:pt x="39620" y="28"/>
                </a:cubicBezTo>
                <a:cubicBezTo>
                  <a:pt x="39576" y="23"/>
                  <a:pt x="39529" y="20"/>
                  <a:pt x="39482" y="20"/>
                </a:cubicBezTo>
                <a:cubicBezTo>
                  <a:pt x="39414" y="20"/>
                  <a:pt x="39345" y="26"/>
                  <a:pt x="39275" y="40"/>
                </a:cubicBezTo>
                <a:cubicBezTo>
                  <a:pt x="39061" y="88"/>
                  <a:pt x="38930" y="314"/>
                  <a:pt x="38918" y="516"/>
                </a:cubicBezTo>
                <a:cubicBezTo>
                  <a:pt x="38918" y="552"/>
                  <a:pt x="38918" y="576"/>
                  <a:pt x="38918" y="599"/>
                </a:cubicBezTo>
                <a:cubicBezTo>
                  <a:pt x="34477" y="5005"/>
                  <a:pt x="30488" y="9910"/>
                  <a:pt x="27011" y="15113"/>
                </a:cubicBezTo>
                <a:cubicBezTo>
                  <a:pt x="26902" y="15064"/>
                  <a:pt x="26785" y="15039"/>
                  <a:pt x="26639" y="15039"/>
                </a:cubicBezTo>
                <a:cubicBezTo>
                  <a:pt x="26609" y="15039"/>
                  <a:pt x="26579" y="15040"/>
                  <a:pt x="26547" y="15042"/>
                </a:cubicBezTo>
                <a:cubicBezTo>
                  <a:pt x="26285" y="15066"/>
                  <a:pt x="25999" y="15220"/>
                  <a:pt x="25940" y="15506"/>
                </a:cubicBezTo>
                <a:lnTo>
                  <a:pt x="25916" y="15613"/>
                </a:lnTo>
                <a:cubicBezTo>
                  <a:pt x="25904" y="15685"/>
                  <a:pt x="25904" y="15744"/>
                  <a:pt x="25916" y="15804"/>
                </a:cubicBezTo>
                <a:cubicBezTo>
                  <a:pt x="25785" y="15673"/>
                  <a:pt x="25654" y="15530"/>
                  <a:pt x="25523" y="15399"/>
                </a:cubicBezTo>
                <a:lnTo>
                  <a:pt x="24749" y="15423"/>
                </a:lnTo>
                <a:cubicBezTo>
                  <a:pt x="24620" y="15410"/>
                  <a:pt x="24486" y="15405"/>
                  <a:pt x="24350" y="15405"/>
                </a:cubicBezTo>
                <a:cubicBezTo>
                  <a:pt x="23843" y="15405"/>
                  <a:pt x="23296" y="15475"/>
                  <a:pt x="22809" y="15494"/>
                </a:cubicBezTo>
                <a:cubicBezTo>
                  <a:pt x="21654" y="15530"/>
                  <a:pt x="20499" y="15578"/>
                  <a:pt x="19332" y="15613"/>
                </a:cubicBezTo>
                <a:cubicBezTo>
                  <a:pt x="17010" y="15697"/>
                  <a:pt x="14700" y="15792"/>
                  <a:pt x="12379" y="15875"/>
                </a:cubicBezTo>
                <a:cubicBezTo>
                  <a:pt x="10283" y="15959"/>
                  <a:pt x="8164" y="16006"/>
                  <a:pt x="6080" y="16232"/>
                </a:cubicBezTo>
                <a:cubicBezTo>
                  <a:pt x="5223" y="16340"/>
                  <a:pt x="3854" y="16232"/>
                  <a:pt x="3520" y="17197"/>
                </a:cubicBezTo>
                <a:cubicBezTo>
                  <a:pt x="3473" y="17340"/>
                  <a:pt x="3556" y="17518"/>
                  <a:pt x="3687" y="17602"/>
                </a:cubicBezTo>
                <a:cubicBezTo>
                  <a:pt x="3354" y="19542"/>
                  <a:pt x="3437" y="21614"/>
                  <a:pt x="3378" y="23590"/>
                </a:cubicBezTo>
                <a:cubicBezTo>
                  <a:pt x="3318" y="25722"/>
                  <a:pt x="3330" y="27841"/>
                  <a:pt x="3366" y="29972"/>
                </a:cubicBezTo>
                <a:cubicBezTo>
                  <a:pt x="2449" y="30877"/>
                  <a:pt x="1508" y="31746"/>
                  <a:pt x="580" y="32639"/>
                </a:cubicBezTo>
                <a:cubicBezTo>
                  <a:pt x="575" y="32639"/>
                  <a:pt x="571" y="32639"/>
                  <a:pt x="567" y="32639"/>
                </a:cubicBezTo>
                <a:cubicBezTo>
                  <a:pt x="217" y="32639"/>
                  <a:pt x="0" y="33118"/>
                  <a:pt x="353" y="33354"/>
                </a:cubicBezTo>
                <a:cubicBezTo>
                  <a:pt x="425" y="33413"/>
                  <a:pt x="496" y="33449"/>
                  <a:pt x="568" y="33496"/>
                </a:cubicBezTo>
                <a:cubicBezTo>
                  <a:pt x="580" y="33508"/>
                  <a:pt x="580" y="33508"/>
                  <a:pt x="591" y="33520"/>
                </a:cubicBezTo>
                <a:cubicBezTo>
                  <a:pt x="1437" y="34104"/>
                  <a:pt x="2294" y="34663"/>
                  <a:pt x="3163" y="35223"/>
                </a:cubicBezTo>
                <a:cubicBezTo>
                  <a:pt x="3151" y="35258"/>
                  <a:pt x="3139" y="35282"/>
                  <a:pt x="3139" y="35330"/>
                </a:cubicBezTo>
                <a:cubicBezTo>
                  <a:pt x="3199" y="40116"/>
                  <a:pt x="3128" y="45200"/>
                  <a:pt x="3818" y="49963"/>
                </a:cubicBezTo>
                <a:cubicBezTo>
                  <a:pt x="3318" y="50046"/>
                  <a:pt x="3318" y="50820"/>
                  <a:pt x="3866" y="50820"/>
                </a:cubicBezTo>
                <a:lnTo>
                  <a:pt x="3961" y="50820"/>
                </a:lnTo>
                <a:cubicBezTo>
                  <a:pt x="4030" y="51020"/>
                  <a:pt x="4200" y="51111"/>
                  <a:pt x="4381" y="51111"/>
                </a:cubicBezTo>
                <a:cubicBezTo>
                  <a:pt x="4577" y="51111"/>
                  <a:pt x="4785" y="51005"/>
                  <a:pt x="4890" y="50820"/>
                </a:cubicBezTo>
                <a:cubicBezTo>
                  <a:pt x="5623" y="50823"/>
                  <a:pt x="6357" y="50825"/>
                  <a:pt x="7090" y="50825"/>
                </a:cubicBezTo>
                <a:cubicBezTo>
                  <a:pt x="12033" y="50825"/>
                  <a:pt x="16968" y="50757"/>
                  <a:pt x="21904" y="50653"/>
                </a:cubicBezTo>
                <a:cubicBezTo>
                  <a:pt x="24785" y="50606"/>
                  <a:pt x="27654" y="50546"/>
                  <a:pt x="30536" y="50487"/>
                </a:cubicBezTo>
                <a:cubicBezTo>
                  <a:pt x="30981" y="50479"/>
                  <a:pt x="31429" y="50477"/>
                  <a:pt x="31879" y="50477"/>
                </a:cubicBezTo>
                <a:cubicBezTo>
                  <a:pt x="32598" y="50477"/>
                  <a:pt x="33323" y="50483"/>
                  <a:pt x="34048" y="50483"/>
                </a:cubicBezTo>
                <a:cubicBezTo>
                  <a:pt x="35816" y="50483"/>
                  <a:pt x="37589" y="50448"/>
                  <a:pt x="39311" y="50213"/>
                </a:cubicBezTo>
                <a:cubicBezTo>
                  <a:pt x="39977" y="50117"/>
                  <a:pt x="39739" y="49165"/>
                  <a:pt x="39156" y="49105"/>
                </a:cubicBezTo>
                <a:cubicBezTo>
                  <a:pt x="38318" y="49028"/>
                  <a:pt x="37468" y="48999"/>
                  <a:pt x="36612" y="48999"/>
                </a:cubicBezTo>
                <a:cubicBezTo>
                  <a:pt x="34585" y="48999"/>
                  <a:pt x="32528" y="49159"/>
                  <a:pt x="30536" y="49201"/>
                </a:cubicBezTo>
                <a:cubicBezTo>
                  <a:pt x="27523" y="49272"/>
                  <a:pt x="24523" y="49332"/>
                  <a:pt x="21511" y="49391"/>
                </a:cubicBezTo>
                <a:cubicBezTo>
                  <a:pt x="15998" y="49510"/>
                  <a:pt x="10497" y="49665"/>
                  <a:pt x="4985" y="49903"/>
                </a:cubicBezTo>
                <a:cubicBezTo>
                  <a:pt x="5116" y="45260"/>
                  <a:pt x="4461" y="40366"/>
                  <a:pt x="3973" y="35735"/>
                </a:cubicBezTo>
                <a:lnTo>
                  <a:pt x="3973" y="35735"/>
                </a:lnTo>
                <a:cubicBezTo>
                  <a:pt x="5914" y="36985"/>
                  <a:pt x="7866" y="38199"/>
                  <a:pt x="9747" y="39521"/>
                </a:cubicBezTo>
                <a:cubicBezTo>
                  <a:pt x="11367" y="40664"/>
                  <a:pt x="12926" y="41866"/>
                  <a:pt x="14415" y="43176"/>
                </a:cubicBezTo>
                <a:cubicBezTo>
                  <a:pt x="15843" y="44450"/>
                  <a:pt x="17070" y="45950"/>
                  <a:pt x="18498" y="47200"/>
                </a:cubicBezTo>
                <a:cubicBezTo>
                  <a:pt x="18607" y="47296"/>
                  <a:pt x="18735" y="47337"/>
                  <a:pt x="18860" y="47337"/>
                </a:cubicBezTo>
                <a:cubicBezTo>
                  <a:pt x="19064" y="47337"/>
                  <a:pt x="19260" y="47227"/>
                  <a:pt x="19356" y="47058"/>
                </a:cubicBezTo>
                <a:cubicBezTo>
                  <a:pt x="19376" y="47059"/>
                  <a:pt x="19396" y="47059"/>
                  <a:pt x="19415" y="47059"/>
                </a:cubicBezTo>
                <a:cubicBezTo>
                  <a:pt x="19886" y="47059"/>
                  <a:pt x="20253" y="46785"/>
                  <a:pt x="20642" y="46236"/>
                </a:cubicBezTo>
                <a:cubicBezTo>
                  <a:pt x="21832" y="44581"/>
                  <a:pt x="22559" y="42402"/>
                  <a:pt x="23535" y="40592"/>
                </a:cubicBezTo>
                <a:cubicBezTo>
                  <a:pt x="25642" y="36687"/>
                  <a:pt x="28059" y="32937"/>
                  <a:pt x="30750" y="29401"/>
                </a:cubicBezTo>
                <a:cubicBezTo>
                  <a:pt x="33453" y="25829"/>
                  <a:pt x="36429" y="22483"/>
                  <a:pt x="39644" y="19376"/>
                </a:cubicBezTo>
                <a:lnTo>
                  <a:pt x="39644" y="19376"/>
                </a:lnTo>
                <a:cubicBezTo>
                  <a:pt x="40311" y="29198"/>
                  <a:pt x="37275" y="39140"/>
                  <a:pt x="39287" y="48867"/>
                </a:cubicBezTo>
                <a:cubicBezTo>
                  <a:pt x="39334" y="49095"/>
                  <a:pt x="39532" y="49200"/>
                  <a:pt x="39733" y="49200"/>
                </a:cubicBezTo>
                <a:cubicBezTo>
                  <a:pt x="39985" y="49200"/>
                  <a:pt x="40242" y="49034"/>
                  <a:pt x="40215" y="48736"/>
                </a:cubicBezTo>
                <a:cubicBezTo>
                  <a:pt x="39323" y="38509"/>
                  <a:pt x="42049" y="28353"/>
                  <a:pt x="40942" y="18149"/>
                </a:cubicBezTo>
                <a:cubicBezTo>
                  <a:pt x="42109" y="17066"/>
                  <a:pt x="43311" y="16006"/>
                  <a:pt x="44549" y="14982"/>
                </a:cubicBezTo>
                <a:cubicBezTo>
                  <a:pt x="46276" y="13542"/>
                  <a:pt x="48324" y="12339"/>
                  <a:pt x="49895" y="10744"/>
                </a:cubicBezTo>
                <a:cubicBezTo>
                  <a:pt x="50298" y="10330"/>
                  <a:pt x="49928" y="9776"/>
                  <a:pt x="49455" y="9776"/>
                </a:cubicBezTo>
                <a:cubicBezTo>
                  <a:pt x="49397" y="9776"/>
                  <a:pt x="49337" y="9785"/>
                  <a:pt x="49276" y="9803"/>
                </a:cubicBezTo>
                <a:cubicBezTo>
                  <a:pt x="49276" y="9803"/>
                  <a:pt x="49276" y="9803"/>
                  <a:pt x="49276" y="9791"/>
                </a:cubicBezTo>
                <a:cubicBezTo>
                  <a:pt x="48919" y="9005"/>
                  <a:pt x="47800" y="8160"/>
                  <a:pt x="47216" y="7517"/>
                </a:cubicBezTo>
                <a:cubicBezTo>
                  <a:pt x="46609" y="6850"/>
                  <a:pt x="46002" y="6195"/>
                  <a:pt x="45395" y="5541"/>
                </a:cubicBezTo>
                <a:cubicBezTo>
                  <a:pt x="44097" y="4136"/>
                  <a:pt x="42763" y="2743"/>
                  <a:pt x="41418" y="1385"/>
                </a:cubicBezTo>
                <a:cubicBezTo>
                  <a:pt x="41073" y="1052"/>
                  <a:pt x="40763" y="647"/>
                  <a:pt x="40406" y="361"/>
                </a:cubicBezTo>
                <a:cubicBezTo>
                  <a:pt x="40281" y="150"/>
                  <a:pt x="40048" y="1"/>
                  <a:pt x="39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9" name="Google Shape;1629;p40"/>
          <p:cNvGrpSpPr/>
          <p:nvPr/>
        </p:nvGrpSpPr>
        <p:grpSpPr>
          <a:xfrm>
            <a:off x="7910950" y="3915363"/>
            <a:ext cx="354800" cy="434025"/>
            <a:chOff x="2127450" y="3934600"/>
            <a:chExt cx="354800" cy="434025"/>
          </a:xfrm>
        </p:grpSpPr>
        <p:sp>
          <p:nvSpPr>
            <p:cNvPr id="1630" name="Google Shape;1630;p40"/>
            <p:cNvSpPr/>
            <p:nvPr/>
          </p:nvSpPr>
          <p:spPr>
            <a:xfrm>
              <a:off x="2127450" y="3996575"/>
              <a:ext cx="151425" cy="144075"/>
            </a:xfrm>
            <a:custGeom>
              <a:avLst/>
              <a:gdLst/>
              <a:ahLst/>
              <a:cxnLst/>
              <a:rect l="l" t="t" r="r" b="b"/>
              <a:pathLst>
                <a:path w="6057" h="5763" extrusionOk="0">
                  <a:moveTo>
                    <a:pt x="3027" y="377"/>
                  </a:moveTo>
                  <a:cubicBezTo>
                    <a:pt x="3582" y="377"/>
                    <a:pt x="4137" y="560"/>
                    <a:pt x="4591" y="974"/>
                  </a:cubicBezTo>
                  <a:cubicBezTo>
                    <a:pt x="5452" y="1715"/>
                    <a:pt x="5762" y="3030"/>
                    <a:pt x="5284" y="4082"/>
                  </a:cubicBezTo>
                  <a:cubicBezTo>
                    <a:pt x="5261" y="4134"/>
                    <a:pt x="5262" y="4185"/>
                    <a:pt x="5278" y="4230"/>
                  </a:cubicBezTo>
                  <a:lnTo>
                    <a:pt x="5278" y="4230"/>
                  </a:lnTo>
                  <a:cubicBezTo>
                    <a:pt x="4641" y="4894"/>
                    <a:pt x="3781" y="5383"/>
                    <a:pt x="2861" y="5383"/>
                  </a:cubicBezTo>
                  <a:cubicBezTo>
                    <a:pt x="2683" y="5383"/>
                    <a:pt x="2502" y="5364"/>
                    <a:pt x="2320" y="5325"/>
                  </a:cubicBezTo>
                  <a:cubicBezTo>
                    <a:pt x="1339" y="5110"/>
                    <a:pt x="598" y="4177"/>
                    <a:pt x="431" y="3197"/>
                  </a:cubicBezTo>
                  <a:cubicBezTo>
                    <a:pt x="155" y="1594"/>
                    <a:pt x="1594" y="377"/>
                    <a:pt x="3027" y="377"/>
                  </a:cubicBezTo>
                  <a:close/>
                  <a:moveTo>
                    <a:pt x="2991" y="1"/>
                  </a:moveTo>
                  <a:cubicBezTo>
                    <a:pt x="2671" y="1"/>
                    <a:pt x="2347" y="54"/>
                    <a:pt x="2033" y="161"/>
                  </a:cubicBezTo>
                  <a:cubicBezTo>
                    <a:pt x="933" y="543"/>
                    <a:pt x="48" y="1523"/>
                    <a:pt x="25" y="2719"/>
                  </a:cubicBezTo>
                  <a:cubicBezTo>
                    <a:pt x="1" y="3866"/>
                    <a:pt x="694" y="5014"/>
                    <a:pt x="1746" y="5516"/>
                  </a:cubicBezTo>
                  <a:cubicBezTo>
                    <a:pt x="2105" y="5686"/>
                    <a:pt x="2478" y="5762"/>
                    <a:pt x="2850" y="5762"/>
                  </a:cubicBezTo>
                  <a:cubicBezTo>
                    <a:pt x="3940" y="5762"/>
                    <a:pt x="5026" y="5111"/>
                    <a:pt x="5739" y="4273"/>
                  </a:cubicBezTo>
                  <a:cubicBezTo>
                    <a:pt x="5832" y="4179"/>
                    <a:pt x="5791" y="4056"/>
                    <a:pt x="5708" y="3995"/>
                  </a:cubicBezTo>
                  <a:lnTo>
                    <a:pt x="5708" y="3995"/>
                  </a:lnTo>
                  <a:cubicBezTo>
                    <a:pt x="6057" y="2984"/>
                    <a:pt x="5819" y="1853"/>
                    <a:pt x="5141" y="1021"/>
                  </a:cubicBezTo>
                  <a:cubicBezTo>
                    <a:pt x="4607" y="350"/>
                    <a:pt x="3813" y="1"/>
                    <a:pt x="2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0"/>
            <p:cNvSpPr/>
            <p:nvPr/>
          </p:nvSpPr>
          <p:spPr>
            <a:xfrm>
              <a:off x="2203650" y="4128200"/>
              <a:ext cx="23950" cy="148250"/>
            </a:xfrm>
            <a:custGeom>
              <a:avLst/>
              <a:gdLst/>
              <a:ahLst/>
              <a:cxnLst/>
              <a:rect l="l" t="t" r="r" b="b"/>
              <a:pathLst>
                <a:path w="958" h="5930" extrusionOk="0">
                  <a:moveTo>
                    <a:pt x="174" y="0"/>
                  </a:moveTo>
                  <a:cubicBezTo>
                    <a:pt x="85" y="0"/>
                    <a:pt x="1" y="60"/>
                    <a:pt x="13" y="179"/>
                  </a:cubicBezTo>
                  <a:cubicBezTo>
                    <a:pt x="228" y="2044"/>
                    <a:pt x="371" y="3909"/>
                    <a:pt x="587" y="5750"/>
                  </a:cubicBezTo>
                  <a:cubicBezTo>
                    <a:pt x="599" y="5870"/>
                    <a:pt x="694" y="5929"/>
                    <a:pt x="784" y="5929"/>
                  </a:cubicBezTo>
                  <a:cubicBezTo>
                    <a:pt x="874" y="5929"/>
                    <a:pt x="957" y="5870"/>
                    <a:pt x="945" y="5750"/>
                  </a:cubicBezTo>
                  <a:cubicBezTo>
                    <a:pt x="730" y="3909"/>
                    <a:pt x="587" y="2044"/>
                    <a:pt x="371" y="179"/>
                  </a:cubicBezTo>
                  <a:cubicBezTo>
                    <a:pt x="360" y="60"/>
                    <a:pt x="26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0"/>
            <p:cNvSpPr/>
            <p:nvPr/>
          </p:nvSpPr>
          <p:spPr>
            <a:xfrm>
              <a:off x="2167200" y="4122800"/>
              <a:ext cx="28125" cy="162150"/>
            </a:xfrm>
            <a:custGeom>
              <a:avLst/>
              <a:gdLst/>
              <a:ahLst/>
              <a:cxnLst/>
              <a:rect l="l" t="t" r="r" b="b"/>
              <a:pathLst>
                <a:path w="1125" h="6486" extrusionOk="0">
                  <a:moveTo>
                    <a:pt x="174" y="1"/>
                  </a:moveTo>
                  <a:cubicBezTo>
                    <a:pt x="84" y="1"/>
                    <a:pt x="1" y="61"/>
                    <a:pt x="12" y="180"/>
                  </a:cubicBezTo>
                  <a:cubicBezTo>
                    <a:pt x="252" y="2212"/>
                    <a:pt x="515" y="4269"/>
                    <a:pt x="754" y="6325"/>
                  </a:cubicBezTo>
                  <a:cubicBezTo>
                    <a:pt x="766" y="6432"/>
                    <a:pt x="861" y="6486"/>
                    <a:pt x="951" y="6486"/>
                  </a:cubicBezTo>
                  <a:cubicBezTo>
                    <a:pt x="1041" y="6486"/>
                    <a:pt x="1124" y="6432"/>
                    <a:pt x="1112" y="6325"/>
                  </a:cubicBezTo>
                  <a:cubicBezTo>
                    <a:pt x="873" y="4269"/>
                    <a:pt x="610" y="2212"/>
                    <a:pt x="371" y="180"/>
                  </a:cubicBezTo>
                  <a:cubicBezTo>
                    <a:pt x="359" y="61"/>
                    <a:pt x="263"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0"/>
            <p:cNvSpPr/>
            <p:nvPr/>
          </p:nvSpPr>
          <p:spPr>
            <a:xfrm>
              <a:off x="2157025" y="4273425"/>
              <a:ext cx="109125" cy="95200"/>
            </a:xfrm>
            <a:custGeom>
              <a:avLst/>
              <a:gdLst/>
              <a:ahLst/>
              <a:cxnLst/>
              <a:rect l="l" t="t" r="r" b="b"/>
              <a:pathLst>
                <a:path w="4365" h="3808" extrusionOk="0">
                  <a:moveTo>
                    <a:pt x="2213" y="1"/>
                  </a:moveTo>
                  <a:cubicBezTo>
                    <a:pt x="1489" y="1"/>
                    <a:pt x="781" y="353"/>
                    <a:pt x="491" y="1089"/>
                  </a:cubicBezTo>
                  <a:cubicBezTo>
                    <a:pt x="1" y="2335"/>
                    <a:pt x="977" y="3807"/>
                    <a:pt x="2240" y="3807"/>
                  </a:cubicBezTo>
                  <a:cubicBezTo>
                    <a:pt x="2456" y="3807"/>
                    <a:pt x="2680" y="3765"/>
                    <a:pt x="2906" y="3671"/>
                  </a:cubicBezTo>
                  <a:cubicBezTo>
                    <a:pt x="3791" y="3312"/>
                    <a:pt x="4364" y="2332"/>
                    <a:pt x="4149" y="1375"/>
                  </a:cubicBezTo>
                  <a:cubicBezTo>
                    <a:pt x="4130" y="1279"/>
                    <a:pt x="4060" y="1237"/>
                    <a:pt x="3986" y="1237"/>
                  </a:cubicBezTo>
                  <a:cubicBezTo>
                    <a:pt x="3878" y="1237"/>
                    <a:pt x="3762" y="1329"/>
                    <a:pt x="3791" y="1471"/>
                  </a:cubicBezTo>
                  <a:cubicBezTo>
                    <a:pt x="4006" y="2356"/>
                    <a:pt x="3288" y="3312"/>
                    <a:pt x="2404" y="3432"/>
                  </a:cubicBezTo>
                  <a:cubicBezTo>
                    <a:pt x="2340" y="3441"/>
                    <a:pt x="2277" y="3445"/>
                    <a:pt x="2215" y="3445"/>
                  </a:cubicBezTo>
                  <a:cubicBezTo>
                    <a:pt x="1492" y="3445"/>
                    <a:pt x="932" y="2823"/>
                    <a:pt x="778" y="2141"/>
                  </a:cubicBezTo>
                  <a:cubicBezTo>
                    <a:pt x="611" y="1399"/>
                    <a:pt x="993" y="658"/>
                    <a:pt x="1734" y="443"/>
                  </a:cubicBezTo>
                  <a:cubicBezTo>
                    <a:pt x="1903" y="394"/>
                    <a:pt x="2077" y="370"/>
                    <a:pt x="2249" y="370"/>
                  </a:cubicBezTo>
                  <a:cubicBezTo>
                    <a:pt x="2832" y="370"/>
                    <a:pt x="3394" y="649"/>
                    <a:pt x="3671" y="1184"/>
                  </a:cubicBezTo>
                  <a:cubicBezTo>
                    <a:pt x="3708" y="1243"/>
                    <a:pt x="3763" y="1268"/>
                    <a:pt x="3818" y="1268"/>
                  </a:cubicBezTo>
                  <a:cubicBezTo>
                    <a:pt x="3943" y="1268"/>
                    <a:pt x="4072" y="1142"/>
                    <a:pt x="4006" y="993"/>
                  </a:cubicBezTo>
                  <a:cubicBezTo>
                    <a:pt x="3650" y="341"/>
                    <a:pt x="2925" y="1"/>
                    <a:pt x="2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0"/>
            <p:cNvSpPr/>
            <p:nvPr/>
          </p:nvSpPr>
          <p:spPr>
            <a:xfrm>
              <a:off x="2369525" y="4164875"/>
              <a:ext cx="112725" cy="92975"/>
            </a:xfrm>
            <a:custGeom>
              <a:avLst/>
              <a:gdLst/>
              <a:ahLst/>
              <a:cxnLst/>
              <a:rect l="l" t="t" r="r" b="b"/>
              <a:pathLst>
                <a:path w="4509" h="3719" extrusionOk="0">
                  <a:moveTo>
                    <a:pt x="2290" y="363"/>
                  </a:moveTo>
                  <a:cubicBezTo>
                    <a:pt x="2483" y="363"/>
                    <a:pt x="2679" y="407"/>
                    <a:pt x="2869" y="506"/>
                  </a:cubicBezTo>
                  <a:cubicBezTo>
                    <a:pt x="3587" y="888"/>
                    <a:pt x="3969" y="1797"/>
                    <a:pt x="3658" y="2538"/>
                  </a:cubicBezTo>
                  <a:cubicBezTo>
                    <a:pt x="3628" y="2615"/>
                    <a:pt x="3644" y="2677"/>
                    <a:pt x="3683" y="2718"/>
                  </a:cubicBezTo>
                  <a:lnTo>
                    <a:pt x="3683" y="2718"/>
                  </a:lnTo>
                  <a:cubicBezTo>
                    <a:pt x="3667" y="2713"/>
                    <a:pt x="3651" y="2710"/>
                    <a:pt x="3635" y="2710"/>
                  </a:cubicBezTo>
                  <a:cubicBezTo>
                    <a:pt x="3593" y="2710"/>
                    <a:pt x="3550" y="2729"/>
                    <a:pt x="3515" y="2777"/>
                  </a:cubicBezTo>
                  <a:cubicBezTo>
                    <a:pt x="3212" y="3159"/>
                    <a:pt x="2750" y="3351"/>
                    <a:pt x="2277" y="3351"/>
                  </a:cubicBezTo>
                  <a:cubicBezTo>
                    <a:pt x="2041" y="3351"/>
                    <a:pt x="1801" y="3303"/>
                    <a:pt x="1578" y="3207"/>
                  </a:cubicBezTo>
                  <a:cubicBezTo>
                    <a:pt x="813" y="2872"/>
                    <a:pt x="574" y="2012"/>
                    <a:pt x="933" y="1271"/>
                  </a:cubicBezTo>
                  <a:cubicBezTo>
                    <a:pt x="1199" y="737"/>
                    <a:pt x="1730" y="363"/>
                    <a:pt x="2290" y="363"/>
                  </a:cubicBezTo>
                  <a:close/>
                  <a:moveTo>
                    <a:pt x="2243" y="0"/>
                  </a:moveTo>
                  <a:cubicBezTo>
                    <a:pt x="1993" y="0"/>
                    <a:pt x="1735" y="60"/>
                    <a:pt x="1483" y="195"/>
                  </a:cubicBezTo>
                  <a:cubicBezTo>
                    <a:pt x="120" y="912"/>
                    <a:pt x="0" y="3016"/>
                    <a:pt x="1554" y="3590"/>
                  </a:cubicBezTo>
                  <a:cubicBezTo>
                    <a:pt x="1784" y="3676"/>
                    <a:pt x="2031" y="3719"/>
                    <a:pt x="2277" y="3719"/>
                  </a:cubicBezTo>
                  <a:cubicBezTo>
                    <a:pt x="2852" y="3719"/>
                    <a:pt x="3426" y="3484"/>
                    <a:pt x="3778" y="3016"/>
                  </a:cubicBezTo>
                  <a:cubicBezTo>
                    <a:pt x="3849" y="2932"/>
                    <a:pt x="3820" y="2825"/>
                    <a:pt x="3754" y="2762"/>
                  </a:cubicBezTo>
                  <a:lnTo>
                    <a:pt x="3754" y="2762"/>
                  </a:lnTo>
                  <a:cubicBezTo>
                    <a:pt x="3774" y="2769"/>
                    <a:pt x="3794" y="2772"/>
                    <a:pt x="3815" y="2772"/>
                  </a:cubicBezTo>
                  <a:cubicBezTo>
                    <a:pt x="3888" y="2772"/>
                    <a:pt x="3964" y="2730"/>
                    <a:pt x="3993" y="2633"/>
                  </a:cubicBezTo>
                  <a:cubicBezTo>
                    <a:pt x="4509" y="1424"/>
                    <a:pt x="3462" y="0"/>
                    <a:pt x="2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0"/>
            <p:cNvSpPr/>
            <p:nvPr/>
          </p:nvSpPr>
          <p:spPr>
            <a:xfrm>
              <a:off x="2326500" y="3934600"/>
              <a:ext cx="86675" cy="81025"/>
            </a:xfrm>
            <a:custGeom>
              <a:avLst/>
              <a:gdLst/>
              <a:ahLst/>
              <a:cxnLst/>
              <a:rect l="l" t="t" r="r" b="b"/>
              <a:pathLst>
                <a:path w="3467" h="3241" extrusionOk="0">
                  <a:moveTo>
                    <a:pt x="1664" y="366"/>
                  </a:moveTo>
                  <a:cubicBezTo>
                    <a:pt x="1691" y="366"/>
                    <a:pt x="1718" y="367"/>
                    <a:pt x="1745" y="368"/>
                  </a:cubicBezTo>
                  <a:cubicBezTo>
                    <a:pt x="2486" y="440"/>
                    <a:pt x="3060" y="1157"/>
                    <a:pt x="2965" y="1875"/>
                  </a:cubicBezTo>
                  <a:cubicBezTo>
                    <a:pt x="2960" y="1925"/>
                    <a:pt x="2973" y="1965"/>
                    <a:pt x="2997" y="1994"/>
                  </a:cubicBezTo>
                  <a:lnTo>
                    <a:pt x="2997" y="1994"/>
                  </a:lnTo>
                  <a:cubicBezTo>
                    <a:pt x="2964" y="2011"/>
                    <a:pt x="2936" y="2041"/>
                    <a:pt x="2917" y="2090"/>
                  </a:cubicBezTo>
                  <a:cubicBezTo>
                    <a:pt x="2708" y="2591"/>
                    <a:pt x="2190" y="2873"/>
                    <a:pt x="1664" y="2873"/>
                  </a:cubicBezTo>
                  <a:cubicBezTo>
                    <a:pt x="1587" y="2873"/>
                    <a:pt x="1510" y="2867"/>
                    <a:pt x="1435" y="2855"/>
                  </a:cubicBezTo>
                  <a:cubicBezTo>
                    <a:pt x="765" y="2735"/>
                    <a:pt x="383" y="2138"/>
                    <a:pt x="502" y="1492"/>
                  </a:cubicBezTo>
                  <a:cubicBezTo>
                    <a:pt x="594" y="896"/>
                    <a:pt x="1038" y="366"/>
                    <a:pt x="1664" y="366"/>
                  </a:cubicBezTo>
                  <a:close/>
                  <a:moveTo>
                    <a:pt x="1654" y="1"/>
                  </a:moveTo>
                  <a:cubicBezTo>
                    <a:pt x="873" y="1"/>
                    <a:pt x="278" y="636"/>
                    <a:pt x="143" y="1397"/>
                  </a:cubicBezTo>
                  <a:cubicBezTo>
                    <a:pt x="0" y="2185"/>
                    <a:pt x="430" y="2998"/>
                    <a:pt x="1243" y="3190"/>
                  </a:cubicBezTo>
                  <a:cubicBezTo>
                    <a:pt x="1384" y="3224"/>
                    <a:pt x="1527" y="3240"/>
                    <a:pt x="1670" y="3240"/>
                  </a:cubicBezTo>
                  <a:cubicBezTo>
                    <a:pt x="2330" y="3240"/>
                    <a:pt x="2976" y="2886"/>
                    <a:pt x="3252" y="2257"/>
                  </a:cubicBezTo>
                  <a:cubicBezTo>
                    <a:pt x="3279" y="2176"/>
                    <a:pt x="3251" y="2098"/>
                    <a:pt x="3201" y="2045"/>
                  </a:cubicBezTo>
                  <a:lnTo>
                    <a:pt x="3201" y="2045"/>
                  </a:lnTo>
                  <a:cubicBezTo>
                    <a:pt x="3274" y="2025"/>
                    <a:pt x="3338" y="1968"/>
                    <a:pt x="3347" y="1875"/>
                  </a:cubicBezTo>
                  <a:cubicBezTo>
                    <a:pt x="3467" y="990"/>
                    <a:pt x="2702" y="129"/>
                    <a:pt x="1817" y="10"/>
                  </a:cubicBezTo>
                  <a:cubicBezTo>
                    <a:pt x="1762" y="4"/>
                    <a:pt x="1707" y="1"/>
                    <a:pt x="1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0"/>
            <p:cNvSpPr/>
            <p:nvPr/>
          </p:nvSpPr>
          <p:spPr>
            <a:xfrm>
              <a:off x="2236975" y="4122450"/>
              <a:ext cx="156225" cy="97575"/>
            </a:xfrm>
            <a:custGeom>
              <a:avLst/>
              <a:gdLst/>
              <a:ahLst/>
              <a:cxnLst/>
              <a:rect l="l" t="t" r="r" b="b"/>
              <a:pathLst>
                <a:path w="6249" h="3903" extrusionOk="0">
                  <a:moveTo>
                    <a:pt x="266" y="0"/>
                  </a:moveTo>
                  <a:cubicBezTo>
                    <a:pt x="112" y="0"/>
                    <a:pt x="1" y="240"/>
                    <a:pt x="162" y="362"/>
                  </a:cubicBezTo>
                  <a:cubicBezTo>
                    <a:pt x="2003" y="1653"/>
                    <a:pt x="3916" y="2824"/>
                    <a:pt x="5876" y="3876"/>
                  </a:cubicBezTo>
                  <a:cubicBezTo>
                    <a:pt x="5910" y="3895"/>
                    <a:pt x="5943" y="3903"/>
                    <a:pt x="5974" y="3903"/>
                  </a:cubicBezTo>
                  <a:cubicBezTo>
                    <a:pt x="6141" y="3903"/>
                    <a:pt x="6249" y="3666"/>
                    <a:pt x="6067" y="3565"/>
                  </a:cubicBezTo>
                  <a:cubicBezTo>
                    <a:pt x="4083" y="2513"/>
                    <a:pt x="2194" y="1318"/>
                    <a:pt x="353" y="27"/>
                  </a:cubicBezTo>
                  <a:cubicBezTo>
                    <a:pt x="324" y="8"/>
                    <a:pt x="294"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0"/>
            <p:cNvSpPr/>
            <p:nvPr/>
          </p:nvSpPr>
          <p:spPr>
            <a:xfrm>
              <a:off x="2262200" y="4095300"/>
              <a:ext cx="150275" cy="86275"/>
            </a:xfrm>
            <a:custGeom>
              <a:avLst/>
              <a:gdLst/>
              <a:ahLst/>
              <a:cxnLst/>
              <a:rect l="l" t="t" r="r" b="b"/>
              <a:pathLst>
                <a:path w="6011" h="3451" extrusionOk="0">
                  <a:moveTo>
                    <a:pt x="247" y="0"/>
                  </a:moveTo>
                  <a:cubicBezTo>
                    <a:pt x="101" y="0"/>
                    <a:pt x="0" y="230"/>
                    <a:pt x="157" y="348"/>
                  </a:cubicBezTo>
                  <a:cubicBezTo>
                    <a:pt x="1879" y="1543"/>
                    <a:pt x="3720" y="2595"/>
                    <a:pt x="5632" y="3432"/>
                  </a:cubicBezTo>
                  <a:cubicBezTo>
                    <a:pt x="5660" y="3444"/>
                    <a:pt x="5688" y="3450"/>
                    <a:pt x="5715" y="3450"/>
                  </a:cubicBezTo>
                  <a:cubicBezTo>
                    <a:pt x="5890" y="3450"/>
                    <a:pt x="6011" y="3204"/>
                    <a:pt x="5824" y="3121"/>
                  </a:cubicBezTo>
                  <a:cubicBezTo>
                    <a:pt x="3911" y="2284"/>
                    <a:pt x="2046" y="1232"/>
                    <a:pt x="349" y="37"/>
                  </a:cubicBezTo>
                  <a:cubicBezTo>
                    <a:pt x="314" y="11"/>
                    <a:pt x="280"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0"/>
            <p:cNvSpPr/>
            <p:nvPr/>
          </p:nvSpPr>
          <p:spPr>
            <a:xfrm>
              <a:off x="2258900" y="3999550"/>
              <a:ext cx="89350" cy="45525"/>
            </a:xfrm>
            <a:custGeom>
              <a:avLst/>
              <a:gdLst/>
              <a:ahLst/>
              <a:cxnLst/>
              <a:rect l="l" t="t" r="r" b="b"/>
              <a:pathLst>
                <a:path w="3574" h="1821" extrusionOk="0">
                  <a:moveTo>
                    <a:pt x="3279" y="0"/>
                  </a:moveTo>
                  <a:cubicBezTo>
                    <a:pt x="3239" y="0"/>
                    <a:pt x="3197" y="13"/>
                    <a:pt x="3158" y="42"/>
                  </a:cubicBezTo>
                  <a:cubicBezTo>
                    <a:pt x="2656" y="424"/>
                    <a:pt x="2011" y="687"/>
                    <a:pt x="1437" y="926"/>
                  </a:cubicBezTo>
                  <a:cubicBezTo>
                    <a:pt x="1030" y="1118"/>
                    <a:pt x="624" y="1285"/>
                    <a:pt x="218" y="1452"/>
                  </a:cubicBezTo>
                  <a:cubicBezTo>
                    <a:pt x="0" y="1518"/>
                    <a:pt x="60" y="1820"/>
                    <a:pt x="252" y="1820"/>
                  </a:cubicBezTo>
                  <a:cubicBezTo>
                    <a:pt x="271" y="1820"/>
                    <a:pt x="292" y="1817"/>
                    <a:pt x="313" y="1811"/>
                  </a:cubicBezTo>
                  <a:cubicBezTo>
                    <a:pt x="744" y="1620"/>
                    <a:pt x="1198" y="1452"/>
                    <a:pt x="1628" y="1261"/>
                  </a:cubicBezTo>
                  <a:cubicBezTo>
                    <a:pt x="2226" y="974"/>
                    <a:pt x="2895" y="711"/>
                    <a:pt x="3421" y="305"/>
                  </a:cubicBezTo>
                  <a:cubicBezTo>
                    <a:pt x="3574" y="190"/>
                    <a:pt x="3438" y="0"/>
                    <a:pt x="3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0"/>
            <p:cNvSpPr/>
            <p:nvPr/>
          </p:nvSpPr>
          <p:spPr>
            <a:xfrm>
              <a:off x="2242150" y="3969650"/>
              <a:ext cx="94875" cy="44950"/>
            </a:xfrm>
            <a:custGeom>
              <a:avLst/>
              <a:gdLst/>
              <a:ahLst/>
              <a:cxnLst/>
              <a:rect l="l" t="t" r="r" b="b"/>
              <a:pathLst>
                <a:path w="3795" h="1798" extrusionOk="0">
                  <a:moveTo>
                    <a:pt x="3507" y="1"/>
                  </a:moveTo>
                  <a:cubicBezTo>
                    <a:pt x="3470" y="1"/>
                    <a:pt x="3432" y="13"/>
                    <a:pt x="3398" y="42"/>
                  </a:cubicBezTo>
                  <a:cubicBezTo>
                    <a:pt x="2848" y="497"/>
                    <a:pt x="2107" y="760"/>
                    <a:pt x="1461" y="999"/>
                  </a:cubicBezTo>
                  <a:cubicBezTo>
                    <a:pt x="1055" y="1166"/>
                    <a:pt x="625" y="1309"/>
                    <a:pt x="218" y="1429"/>
                  </a:cubicBezTo>
                  <a:cubicBezTo>
                    <a:pt x="1" y="1494"/>
                    <a:pt x="60" y="1797"/>
                    <a:pt x="253" y="1797"/>
                  </a:cubicBezTo>
                  <a:cubicBezTo>
                    <a:pt x="272" y="1797"/>
                    <a:pt x="292" y="1794"/>
                    <a:pt x="314" y="1788"/>
                  </a:cubicBezTo>
                  <a:cubicBezTo>
                    <a:pt x="792" y="1644"/>
                    <a:pt x="1246" y="1477"/>
                    <a:pt x="1724" y="1309"/>
                  </a:cubicBezTo>
                  <a:cubicBezTo>
                    <a:pt x="2394" y="1046"/>
                    <a:pt x="3087" y="760"/>
                    <a:pt x="3661" y="305"/>
                  </a:cubicBezTo>
                  <a:cubicBezTo>
                    <a:pt x="3794" y="191"/>
                    <a:pt x="3654" y="1"/>
                    <a:pt x="3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 name="Google Shape;1640;p40"/>
          <p:cNvGrpSpPr/>
          <p:nvPr/>
        </p:nvGrpSpPr>
        <p:grpSpPr>
          <a:xfrm>
            <a:off x="4850213" y="1435075"/>
            <a:ext cx="426775" cy="419600"/>
            <a:chOff x="4224800" y="962550"/>
            <a:chExt cx="426775" cy="419600"/>
          </a:xfrm>
        </p:grpSpPr>
        <p:sp>
          <p:nvSpPr>
            <p:cNvPr id="1641" name="Google Shape;1641;p40"/>
            <p:cNvSpPr/>
            <p:nvPr/>
          </p:nvSpPr>
          <p:spPr>
            <a:xfrm>
              <a:off x="4294125" y="1085525"/>
              <a:ext cx="105675" cy="143700"/>
            </a:xfrm>
            <a:custGeom>
              <a:avLst/>
              <a:gdLst/>
              <a:ahLst/>
              <a:cxnLst/>
              <a:rect l="l" t="t" r="r" b="b"/>
              <a:pathLst>
                <a:path w="4227" h="5748" extrusionOk="0">
                  <a:moveTo>
                    <a:pt x="2409" y="1"/>
                  </a:moveTo>
                  <a:cubicBezTo>
                    <a:pt x="1826" y="1"/>
                    <a:pt x="1249" y="337"/>
                    <a:pt x="861" y="792"/>
                  </a:cubicBezTo>
                  <a:cubicBezTo>
                    <a:pt x="240" y="1461"/>
                    <a:pt x="1" y="2442"/>
                    <a:pt x="120" y="3326"/>
                  </a:cubicBezTo>
                  <a:cubicBezTo>
                    <a:pt x="240" y="4235"/>
                    <a:pt x="742" y="5048"/>
                    <a:pt x="1579" y="5454"/>
                  </a:cubicBezTo>
                  <a:cubicBezTo>
                    <a:pt x="1952" y="5647"/>
                    <a:pt x="2363" y="5748"/>
                    <a:pt x="2772" y="5748"/>
                  </a:cubicBezTo>
                  <a:cubicBezTo>
                    <a:pt x="3225" y="5748"/>
                    <a:pt x="3675" y="5623"/>
                    <a:pt x="4065" y="5358"/>
                  </a:cubicBezTo>
                  <a:cubicBezTo>
                    <a:pt x="4226" y="5258"/>
                    <a:pt x="4116" y="5021"/>
                    <a:pt x="3962" y="5021"/>
                  </a:cubicBezTo>
                  <a:cubicBezTo>
                    <a:pt x="3934" y="5021"/>
                    <a:pt x="3904" y="5029"/>
                    <a:pt x="3874" y="5048"/>
                  </a:cubicBezTo>
                  <a:cubicBezTo>
                    <a:pt x="3519" y="5284"/>
                    <a:pt x="3139" y="5390"/>
                    <a:pt x="2767" y="5390"/>
                  </a:cubicBezTo>
                  <a:cubicBezTo>
                    <a:pt x="1711" y="5390"/>
                    <a:pt x="715" y="4542"/>
                    <a:pt x="503" y="3446"/>
                  </a:cubicBezTo>
                  <a:cubicBezTo>
                    <a:pt x="359" y="2705"/>
                    <a:pt x="503" y="1868"/>
                    <a:pt x="933" y="1246"/>
                  </a:cubicBezTo>
                  <a:cubicBezTo>
                    <a:pt x="1258" y="777"/>
                    <a:pt x="1828" y="362"/>
                    <a:pt x="2397" y="362"/>
                  </a:cubicBezTo>
                  <a:cubicBezTo>
                    <a:pt x="2581" y="362"/>
                    <a:pt x="2766" y="406"/>
                    <a:pt x="2941" y="505"/>
                  </a:cubicBezTo>
                  <a:cubicBezTo>
                    <a:pt x="2975" y="524"/>
                    <a:pt x="3008" y="532"/>
                    <a:pt x="3039" y="532"/>
                  </a:cubicBezTo>
                  <a:cubicBezTo>
                    <a:pt x="3206" y="532"/>
                    <a:pt x="3314" y="295"/>
                    <a:pt x="3133" y="194"/>
                  </a:cubicBezTo>
                  <a:cubicBezTo>
                    <a:pt x="2899" y="60"/>
                    <a:pt x="2654" y="1"/>
                    <a:pt x="2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0"/>
            <p:cNvSpPr/>
            <p:nvPr/>
          </p:nvSpPr>
          <p:spPr>
            <a:xfrm>
              <a:off x="4417550" y="1070950"/>
              <a:ext cx="20950" cy="160350"/>
            </a:xfrm>
            <a:custGeom>
              <a:avLst/>
              <a:gdLst/>
              <a:ahLst/>
              <a:cxnLst/>
              <a:rect l="l" t="t" r="r" b="b"/>
              <a:pathLst>
                <a:path w="838" h="6414" extrusionOk="0">
                  <a:moveTo>
                    <a:pt x="174" y="0"/>
                  </a:moveTo>
                  <a:cubicBezTo>
                    <a:pt x="84" y="0"/>
                    <a:pt x="1" y="60"/>
                    <a:pt x="13" y="180"/>
                  </a:cubicBezTo>
                  <a:lnTo>
                    <a:pt x="467" y="6252"/>
                  </a:lnTo>
                  <a:cubicBezTo>
                    <a:pt x="479" y="6360"/>
                    <a:pt x="574" y="6414"/>
                    <a:pt x="664" y="6414"/>
                  </a:cubicBezTo>
                  <a:cubicBezTo>
                    <a:pt x="754" y="6414"/>
                    <a:pt x="837" y="6360"/>
                    <a:pt x="825" y="6252"/>
                  </a:cubicBezTo>
                  <a:lnTo>
                    <a:pt x="371" y="180"/>
                  </a:lnTo>
                  <a:cubicBezTo>
                    <a:pt x="359" y="60"/>
                    <a:pt x="26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0"/>
            <p:cNvSpPr/>
            <p:nvPr/>
          </p:nvSpPr>
          <p:spPr>
            <a:xfrm>
              <a:off x="4417200" y="1137325"/>
              <a:ext cx="80850" cy="30400"/>
            </a:xfrm>
            <a:custGeom>
              <a:avLst/>
              <a:gdLst/>
              <a:ahLst/>
              <a:cxnLst/>
              <a:rect l="l" t="t" r="r" b="b"/>
              <a:pathLst>
                <a:path w="3234" h="1216" extrusionOk="0">
                  <a:moveTo>
                    <a:pt x="3002" y="1"/>
                  </a:moveTo>
                  <a:cubicBezTo>
                    <a:pt x="2983" y="1"/>
                    <a:pt x="2964" y="4"/>
                    <a:pt x="2943" y="11"/>
                  </a:cubicBezTo>
                  <a:cubicBezTo>
                    <a:pt x="2035" y="298"/>
                    <a:pt x="1126" y="585"/>
                    <a:pt x="218" y="872"/>
                  </a:cubicBezTo>
                  <a:cubicBezTo>
                    <a:pt x="0" y="915"/>
                    <a:pt x="60" y="1216"/>
                    <a:pt x="252" y="1216"/>
                  </a:cubicBezTo>
                  <a:cubicBezTo>
                    <a:pt x="271" y="1216"/>
                    <a:pt x="292" y="1213"/>
                    <a:pt x="313" y="1206"/>
                  </a:cubicBezTo>
                  <a:cubicBezTo>
                    <a:pt x="1222" y="919"/>
                    <a:pt x="2130" y="633"/>
                    <a:pt x="3039" y="346"/>
                  </a:cubicBezTo>
                  <a:cubicBezTo>
                    <a:pt x="3234" y="281"/>
                    <a:pt x="3174" y="1"/>
                    <a:pt x="3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0"/>
            <p:cNvSpPr/>
            <p:nvPr/>
          </p:nvSpPr>
          <p:spPr>
            <a:xfrm>
              <a:off x="4473725" y="1060775"/>
              <a:ext cx="29325" cy="170375"/>
            </a:xfrm>
            <a:custGeom>
              <a:avLst/>
              <a:gdLst/>
              <a:ahLst/>
              <a:cxnLst/>
              <a:rect l="l" t="t" r="r" b="b"/>
              <a:pathLst>
                <a:path w="1173" h="6815" extrusionOk="0">
                  <a:moveTo>
                    <a:pt x="174" y="1"/>
                  </a:moveTo>
                  <a:cubicBezTo>
                    <a:pt x="85" y="1"/>
                    <a:pt x="1" y="61"/>
                    <a:pt x="13" y="180"/>
                  </a:cubicBezTo>
                  <a:cubicBezTo>
                    <a:pt x="276" y="2332"/>
                    <a:pt x="539" y="4484"/>
                    <a:pt x="778" y="6635"/>
                  </a:cubicBezTo>
                  <a:cubicBezTo>
                    <a:pt x="802" y="6755"/>
                    <a:pt x="904" y="6815"/>
                    <a:pt x="996" y="6815"/>
                  </a:cubicBezTo>
                  <a:cubicBezTo>
                    <a:pt x="1089" y="6815"/>
                    <a:pt x="1172" y="6755"/>
                    <a:pt x="1161" y="6635"/>
                  </a:cubicBezTo>
                  <a:cubicBezTo>
                    <a:pt x="898" y="4484"/>
                    <a:pt x="635" y="2332"/>
                    <a:pt x="372" y="180"/>
                  </a:cubicBezTo>
                  <a:cubicBezTo>
                    <a:pt x="360" y="61"/>
                    <a:pt x="264"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0"/>
            <p:cNvSpPr/>
            <p:nvPr/>
          </p:nvSpPr>
          <p:spPr>
            <a:xfrm>
              <a:off x="4529775" y="1175525"/>
              <a:ext cx="62250" cy="60175"/>
            </a:xfrm>
            <a:custGeom>
              <a:avLst/>
              <a:gdLst/>
              <a:ahLst/>
              <a:cxnLst/>
              <a:rect l="l" t="t" r="r" b="b"/>
              <a:pathLst>
                <a:path w="2490" h="2407" extrusionOk="0">
                  <a:moveTo>
                    <a:pt x="803" y="0"/>
                  </a:moveTo>
                  <a:cubicBezTo>
                    <a:pt x="493" y="0"/>
                    <a:pt x="191" y="143"/>
                    <a:pt x="66" y="443"/>
                  </a:cubicBezTo>
                  <a:cubicBezTo>
                    <a:pt x="0" y="592"/>
                    <a:pt x="128" y="729"/>
                    <a:pt x="245" y="729"/>
                  </a:cubicBezTo>
                  <a:cubicBezTo>
                    <a:pt x="297" y="729"/>
                    <a:pt x="347" y="701"/>
                    <a:pt x="377" y="635"/>
                  </a:cubicBezTo>
                  <a:cubicBezTo>
                    <a:pt x="461" y="447"/>
                    <a:pt x="642" y="362"/>
                    <a:pt x="821" y="362"/>
                  </a:cubicBezTo>
                  <a:cubicBezTo>
                    <a:pt x="1098" y="362"/>
                    <a:pt x="1373" y="564"/>
                    <a:pt x="1285" y="898"/>
                  </a:cubicBezTo>
                  <a:cubicBezTo>
                    <a:pt x="1166" y="1376"/>
                    <a:pt x="592" y="1687"/>
                    <a:pt x="377" y="2141"/>
                  </a:cubicBezTo>
                  <a:cubicBezTo>
                    <a:pt x="311" y="2274"/>
                    <a:pt x="408" y="2407"/>
                    <a:pt x="537" y="2407"/>
                  </a:cubicBezTo>
                  <a:cubicBezTo>
                    <a:pt x="547" y="2407"/>
                    <a:pt x="558" y="2406"/>
                    <a:pt x="568" y="2404"/>
                  </a:cubicBezTo>
                  <a:cubicBezTo>
                    <a:pt x="1142" y="2284"/>
                    <a:pt x="1716" y="2165"/>
                    <a:pt x="2266" y="2045"/>
                  </a:cubicBezTo>
                  <a:cubicBezTo>
                    <a:pt x="2490" y="2000"/>
                    <a:pt x="2420" y="1682"/>
                    <a:pt x="2213" y="1682"/>
                  </a:cubicBezTo>
                  <a:cubicBezTo>
                    <a:pt x="2199" y="1682"/>
                    <a:pt x="2185" y="1684"/>
                    <a:pt x="2170" y="1687"/>
                  </a:cubicBezTo>
                  <a:cubicBezTo>
                    <a:pt x="1774" y="1773"/>
                    <a:pt x="1366" y="1859"/>
                    <a:pt x="955" y="1945"/>
                  </a:cubicBezTo>
                  <a:lnTo>
                    <a:pt x="955" y="1945"/>
                  </a:lnTo>
                  <a:cubicBezTo>
                    <a:pt x="1366" y="1473"/>
                    <a:pt x="1963" y="933"/>
                    <a:pt x="1548" y="348"/>
                  </a:cubicBezTo>
                  <a:cubicBezTo>
                    <a:pt x="1377" y="120"/>
                    <a:pt x="1086" y="0"/>
                    <a:pt x="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0"/>
            <p:cNvSpPr/>
            <p:nvPr/>
          </p:nvSpPr>
          <p:spPr>
            <a:xfrm>
              <a:off x="4224800" y="962550"/>
              <a:ext cx="426775" cy="419600"/>
            </a:xfrm>
            <a:custGeom>
              <a:avLst/>
              <a:gdLst/>
              <a:ahLst/>
              <a:cxnLst/>
              <a:rect l="l" t="t" r="r" b="b"/>
              <a:pathLst>
                <a:path w="17071" h="16784" extrusionOk="0">
                  <a:moveTo>
                    <a:pt x="9380" y="1"/>
                  </a:moveTo>
                  <a:cubicBezTo>
                    <a:pt x="7735" y="1"/>
                    <a:pt x="6090" y="520"/>
                    <a:pt x="4782" y="1551"/>
                  </a:cubicBezTo>
                  <a:cubicBezTo>
                    <a:pt x="4632" y="1663"/>
                    <a:pt x="4761" y="1834"/>
                    <a:pt x="4916" y="1834"/>
                  </a:cubicBezTo>
                  <a:cubicBezTo>
                    <a:pt x="4959" y="1834"/>
                    <a:pt x="5003" y="1821"/>
                    <a:pt x="5045" y="1790"/>
                  </a:cubicBezTo>
                  <a:cubicBezTo>
                    <a:pt x="6249" y="833"/>
                    <a:pt x="7778" y="359"/>
                    <a:pt x="9318" y="359"/>
                  </a:cubicBezTo>
                  <a:cubicBezTo>
                    <a:pt x="10317" y="359"/>
                    <a:pt x="11320" y="558"/>
                    <a:pt x="12241" y="953"/>
                  </a:cubicBezTo>
                  <a:cubicBezTo>
                    <a:pt x="14895" y="2101"/>
                    <a:pt x="16425" y="4898"/>
                    <a:pt x="16401" y="7743"/>
                  </a:cubicBezTo>
                  <a:cubicBezTo>
                    <a:pt x="16353" y="10756"/>
                    <a:pt x="14632" y="13696"/>
                    <a:pt x="12098" y="15298"/>
                  </a:cubicBezTo>
                  <a:cubicBezTo>
                    <a:pt x="10901" y="16046"/>
                    <a:pt x="9566" y="16417"/>
                    <a:pt x="8233" y="16417"/>
                  </a:cubicBezTo>
                  <a:cubicBezTo>
                    <a:pt x="6797" y="16417"/>
                    <a:pt x="5365" y="15986"/>
                    <a:pt x="4112" y="15131"/>
                  </a:cubicBezTo>
                  <a:cubicBezTo>
                    <a:pt x="1387" y="13242"/>
                    <a:pt x="287" y="9680"/>
                    <a:pt x="1100" y="6524"/>
                  </a:cubicBezTo>
                  <a:cubicBezTo>
                    <a:pt x="1129" y="6381"/>
                    <a:pt x="1013" y="6290"/>
                    <a:pt x="904" y="6290"/>
                  </a:cubicBezTo>
                  <a:cubicBezTo>
                    <a:pt x="831" y="6290"/>
                    <a:pt x="761" y="6332"/>
                    <a:pt x="741" y="6428"/>
                  </a:cubicBezTo>
                  <a:cubicBezTo>
                    <a:pt x="0" y="9369"/>
                    <a:pt x="789" y="12716"/>
                    <a:pt x="3084" y="14772"/>
                  </a:cubicBezTo>
                  <a:cubicBezTo>
                    <a:pt x="4537" y="16068"/>
                    <a:pt x="6397" y="16783"/>
                    <a:pt x="8279" y="16783"/>
                  </a:cubicBezTo>
                  <a:cubicBezTo>
                    <a:pt x="9278" y="16783"/>
                    <a:pt x="10284" y="16582"/>
                    <a:pt x="11237" y="16159"/>
                  </a:cubicBezTo>
                  <a:cubicBezTo>
                    <a:pt x="14154" y="14868"/>
                    <a:pt x="16258" y="11927"/>
                    <a:pt x="16664" y="8795"/>
                  </a:cubicBezTo>
                  <a:cubicBezTo>
                    <a:pt x="17071" y="5830"/>
                    <a:pt x="15827" y="2603"/>
                    <a:pt x="13198" y="1025"/>
                  </a:cubicBezTo>
                  <a:cubicBezTo>
                    <a:pt x="12043" y="341"/>
                    <a:pt x="10711" y="1"/>
                    <a:pt x="9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40"/>
          <p:cNvGrpSpPr/>
          <p:nvPr/>
        </p:nvGrpSpPr>
        <p:grpSpPr>
          <a:xfrm>
            <a:off x="7752125" y="789975"/>
            <a:ext cx="391450" cy="1002400"/>
            <a:chOff x="7192825" y="637050"/>
            <a:chExt cx="391450" cy="1002400"/>
          </a:xfrm>
        </p:grpSpPr>
        <p:sp>
          <p:nvSpPr>
            <p:cNvPr id="1648" name="Google Shape;1648;p40"/>
            <p:cNvSpPr/>
            <p:nvPr/>
          </p:nvSpPr>
          <p:spPr>
            <a:xfrm>
              <a:off x="7255950" y="1249750"/>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0"/>
            <p:cNvSpPr/>
            <p:nvPr/>
          </p:nvSpPr>
          <p:spPr>
            <a:xfrm>
              <a:off x="7368450" y="878675"/>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0"/>
            <p:cNvSpPr/>
            <p:nvPr/>
          </p:nvSpPr>
          <p:spPr>
            <a:xfrm>
              <a:off x="7289125" y="637050"/>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0"/>
            <p:cNvSpPr/>
            <p:nvPr/>
          </p:nvSpPr>
          <p:spPr>
            <a:xfrm>
              <a:off x="7192825" y="1573625"/>
              <a:ext cx="76825" cy="65825"/>
            </a:xfrm>
            <a:custGeom>
              <a:avLst/>
              <a:gdLst/>
              <a:ahLst/>
              <a:cxnLst/>
              <a:rect l="l" t="t" r="r" b="b"/>
              <a:pathLst>
                <a:path w="3073" h="2633" extrusionOk="0">
                  <a:moveTo>
                    <a:pt x="1636" y="452"/>
                  </a:moveTo>
                  <a:cubicBezTo>
                    <a:pt x="2439" y="452"/>
                    <a:pt x="2919" y="1827"/>
                    <a:pt x="2073" y="2132"/>
                  </a:cubicBezTo>
                  <a:cubicBezTo>
                    <a:pt x="1967" y="2173"/>
                    <a:pt x="1851" y="2193"/>
                    <a:pt x="1734" y="2193"/>
                  </a:cubicBezTo>
                  <a:cubicBezTo>
                    <a:pt x="1415" y="2193"/>
                    <a:pt x="1079" y="2051"/>
                    <a:pt x="870" y="1834"/>
                  </a:cubicBezTo>
                  <a:cubicBezTo>
                    <a:pt x="418" y="1382"/>
                    <a:pt x="1049" y="596"/>
                    <a:pt x="1501" y="465"/>
                  </a:cubicBezTo>
                  <a:cubicBezTo>
                    <a:pt x="1547" y="456"/>
                    <a:pt x="1592" y="452"/>
                    <a:pt x="1636" y="452"/>
                  </a:cubicBezTo>
                  <a:close/>
                  <a:moveTo>
                    <a:pt x="1626" y="1"/>
                  </a:moveTo>
                  <a:cubicBezTo>
                    <a:pt x="1546" y="1"/>
                    <a:pt x="1464" y="8"/>
                    <a:pt x="1382" y="24"/>
                  </a:cubicBezTo>
                  <a:cubicBezTo>
                    <a:pt x="1346" y="36"/>
                    <a:pt x="1323" y="48"/>
                    <a:pt x="1299" y="60"/>
                  </a:cubicBezTo>
                  <a:cubicBezTo>
                    <a:pt x="620" y="322"/>
                    <a:pt x="1" y="1203"/>
                    <a:pt x="382" y="1917"/>
                  </a:cubicBezTo>
                  <a:cubicBezTo>
                    <a:pt x="640" y="2396"/>
                    <a:pt x="1197" y="2633"/>
                    <a:pt x="1734" y="2633"/>
                  </a:cubicBezTo>
                  <a:cubicBezTo>
                    <a:pt x="1891" y="2633"/>
                    <a:pt x="2046" y="2613"/>
                    <a:pt x="2192" y="2572"/>
                  </a:cubicBezTo>
                  <a:cubicBezTo>
                    <a:pt x="2882" y="2382"/>
                    <a:pt x="3073" y="1596"/>
                    <a:pt x="2882" y="977"/>
                  </a:cubicBezTo>
                  <a:cubicBezTo>
                    <a:pt x="2715" y="401"/>
                    <a:pt x="2207"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0"/>
            <p:cNvSpPr/>
            <p:nvPr/>
          </p:nvSpPr>
          <p:spPr>
            <a:xfrm>
              <a:off x="7252975" y="1527475"/>
              <a:ext cx="51200" cy="46275"/>
            </a:xfrm>
            <a:custGeom>
              <a:avLst/>
              <a:gdLst/>
              <a:ahLst/>
              <a:cxnLst/>
              <a:rect l="l" t="t" r="r" b="b"/>
              <a:pathLst>
                <a:path w="2048" h="1851" extrusionOk="0">
                  <a:moveTo>
                    <a:pt x="1097" y="446"/>
                  </a:moveTo>
                  <a:cubicBezTo>
                    <a:pt x="1233" y="446"/>
                    <a:pt x="1364" y="484"/>
                    <a:pt x="1441" y="596"/>
                  </a:cubicBezTo>
                  <a:cubicBezTo>
                    <a:pt x="1607" y="846"/>
                    <a:pt x="1369" y="1215"/>
                    <a:pt x="1155" y="1346"/>
                  </a:cubicBezTo>
                  <a:cubicBezTo>
                    <a:pt x="1090" y="1389"/>
                    <a:pt x="1018" y="1408"/>
                    <a:pt x="947" y="1408"/>
                  </a:cubicBezTo>
                  <a:cubicBezTo>
                    <a:pt x="759" y="1408"/>
                    <a:pt x="576" y="1274"/>
                    <a:pt x="524" y="1084"/>
                  </a:cubicBezTo>
                  <a:cubicBezTo>
                    <a:pt x="464" y="858"/>
                    <a:pt x="619" y="573"/>
                    <a:pt x="822" y="489"/>
                  </a:cubicBezTo>
                  <a:cubicBezTo>
                    <a:pt x="905" y="465"/>
                    <a:pt x="1002" y="446"/>
                    <a:pt x="1097" y="446"/>
                  </a:cubicBezTo>
                  <a:close/>
                  <a:moveTo>
                    <a:pt x="1067" y="1"/>
                  </a:moveTo>
                  <a:cubicBezTo>
                    <a:pt x="942" y="1"/>
                    <a:pt x="816" y="18"/>
                    <a:pt x="703" y="49"/>
                  </a:cubicBezTo>
                  <a:cubicBezTo>
                    <a:pt x="274" y="215"/>
                    <a:pt x="0" y="692"/>
                    <a:pt x="83" y="1156"/>
                  </a:cubicBezTo>
                  <a:cubicBezTo>
                    <a:pt x="158" y="1577"/>
                    <a:pt x="549" y="1851"/>
                    <a:pt x="950" y="1851"/>
                  </a:cubicBezTo>
                  <a:cubicBezTo>
                    <a:pt x="1059" y="1851"/>
                    <a:pt x="1169" y="1830"/>
                    <a:pt x="1274" y="1787"/>
                  </a:cubicBezTo>
                  <a:cubicBezTo>
                    <a:pt x="1750" y="1585"/>
                    <a:pt x="2048" y="1013"/>
                    <a:pt x="1893" y="513"/>
                  </a:cubicBezTo>
                  <a:cubicBezTo>
                    <a:pt x="1787" y="142"/>
                    <a:pt x="1426" y="1"/>
                    <a:pt x="1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656"/>
        <p:cNvGrpSpPr/>
        <p:nvPr/>
      </p:nvGrpSpPr>
      <p:grpSpPr>
        <a:xfrm>
          <a:off x="0" y="0"/>
          <a:ext cx="0" cy="0"/>
          <a:chOff x="0" y="0"/>
          <a:chExt cx="0" cy="0"/>
        </a:xfrm>
      </p:grpSpPr>
      <p:sp>
        <p:nvSpPr>
          <p:cNvPr id="1657" name="Google Shape;1657;p41"/>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Map</a:t>
            </a:r>
            <a:endParaRPr/>
          </a:p>
        </p:txBody>
      </p:sp>
      <p:grpSp>
        <p:nvGrpSpPr>
          <p:cNvPr id="1658" name="Google Shape;1658;p41"/>
          <p:cNvGrpSpPr/>
          <p:nvPr/>
        </p:nvGrpSpPr>
        <p:grpSpPr>
          <a:xfrm>
            <a:off x="2349441" y="1304401"/>
            <a:ext cx="4445273" cy="2923093"/>
            <a:chOff x="235800" y="830650"/>
            <a:chExt cx="6978450" cy="4588844"/>
          </a:xfrm>
        </p:grpSpPr>
        <p:sp>
          <p:nvSpPr>
            <p:cNvPr id="1659" name="Google Shape;1659;p4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 name="Google Shape;1665;p41"/>
          <p:cNvGrpSpPr/>
          <p:nvPr/>
        </p:nvGrpSpPr>
        <p:grpSpPr>
          <a:xfrm rot="-5400000" flipH="1">
            <a:off x="2717004" y="2706680"/>
            <a:ext cx="131250" cy="1238490"/>
            <a:chOff x="6071263" y="739850"/>
            <a:chExt cx="131250" cy="1238490"/>
          </a:xfrm>
        </p:grpSpPr>
        <p:sp>
          <p:nvSpPr>
            <p:cNvPr id="1666" name="Google Shape;1666;p41"/>
            <p:cNvSpPr/>
            <p:nvPr/>
          </p:nvSpPr>
          <p:spPr>
            <a:xfrm>
              <a:off x="6131313" y="745713"/>
              <a:ext cx="15875" cy="1232626"/>
            </a:xfrm>
            <a:custGeom>
              <a:avLst/>
              <a:gdLst/>
              <a:ahLst/>
              <a:cxnLst/>
              <a:rect l="l" t="t" r="r" b="b"/>
              <a:pathLst>
                <a:path w="635" h="40597" extrusionOk="0">
                  <a:moveTo>
                    <a:pt x="318" y="1"/>
                  </a:moveTo>
                  <a:cubicBezTo>
                    <a:pt x="159" y="1"/>
                    <a:pt x="1" y="101"/>
                    <a:pt x="1" y="301"/>
                  </a:cubicBezTo>
                  <a:lnTo>
                    <a:pt x="1" y="40296"/>
                  </a:lnTo>
                  <a:cubicBezTo>
                    <a:pt x="1" y="40496"/>
                    <a:pt x="159" y="40596"/>
                    <a:pt x="318" y="40596"/>
                  </a:cubicBezTo>
                  <a:cubicBezTo>
                    <a:pt x="476" y="40596"/>
                    <a:pt x="635" y="40496"/>
                    <a:pt x="635" y="40296"/>
                  </a:cubicBezTo>
                  <a:lnTo>
                    <a:pt x="635" y="301"/>
                  </a:lnTo>
                  <a:cubicBezTo>
                    <a:pt x="635" y="101"/>
                    <a:pt x="476" y="1"/>
                    <a:pt x="318"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1"/>
            <p:cNvSpPr/>
            <p:nvPr/>
          </p:nvSpPr>
          <p:spPr>
            <a:xfrm>
              <a:off x="6132088" y="739850"/>
              <a:ext cx="70425" cy="80150"/>
            </a:xfrm>
            <a:custGeom>
              <a:avLst/>
              <a:gdLst/>
              <a:ahLst/>
              <a:cxnLst/>
              <a:rect l="l" t="t" r="r" b="b"/>
              <a:pathLst>
                <a:path w="2817" h="3206" extrusionOk="0">
                  <a:moveTo>
                    <a:pt x="444" y="1"/>
                  </a:moveTo>
                  <a:cubicBezTo>
                    <a:pt x="223" y="1"/>
                    <a:pt x="0" y="307"/>
                    <a:pt x="203" y="536"/>
                  </a:cubicBezTo>
                  <a:cubicBezTo>
                    <a:pt x="871" y="1403"/>
                    <a:pt x="1538" y="2237"/>
                    <a:pt x="2205" y="3104"/>
                  </a:cubicBezTo>
                  <a:cubicBezTo>
                    <a:pt x="2260" y="3176"/>
                    <a:pt x="2327" y="3206"/>
                    <a:pt x="2394" y="3206"/>
                  </a:cubicBezTo>
                  <a:cubicBezTo>
                    <a:pt x="2607" y="3206"/>
                    <a:pt x="2816" y="2899"/>
                    <a:pt x="2638" y="2671"/>
                  </a:cubicBezTo>
                  <a:cubicBezTo>
                    <a:pt x="1971" y="1803"/>
                    <a:pt x="1304" y="969"/>
                    <a:pt x="637" y="102"/>
                  </a:cubicBezTo>
                  <a:cubicBezTo>
                    <a:pt x="581" y="31"/>
                    <a:pt x="513" y="1"/>
                    <a:pt x="444"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1"/>
            <p:cNvSpPr/>
            <p:nvPr/>
          </p:nvSpPr>
          <p:spPr>
            <a:xfrm>
              <a:off x="6071263" y="745300"/>
              <a:ext cx="75750" cy="60925"/>
            </a:xfrm>
            <a:custGeom>
              <a:avLst/>
              <a:gdLst/>
              <a:ahLst/>
              <a:cxnLst/>
              <a:rect l="l" t="t" r="r" b="b"/>
              <a:pathLst>
                <a:path w="3030" h="2437" extrusionOk="0">
                  <a:moveTo>
                    <a:pt x="2549" y="1"/>
                  </a:moveTo>
                  <a:cubicBezTo>
                    <a:pt x="2477" y="1"/>
                    <a:pt x="2402" y="25"/>
                    <a:pt x="2336" y="84"/>
                  </a:cubicBezTo>
                  <a:cubicBezTo>
                    <a:pt x="1636" y="685"/>
                    <a:pt x="935" y="1285"/>
                    <a:pt x="235" y="1919"/>
                  </a:cubicBezTo>
                  <a:cubicBezTo>
                    <a:pt x="1" y="2127"/>
                    <a:pt x="213" y="2436"/>
                    <a:pt x="459" y="2436"/>
                  </a:cubicBezTo>
                  <a:cubicBezTo>
                    <a:pt x="529" y="2436"/>
                    <a:pt x="602" y="2411"/>
                    <a:pt x="668" y="2353"/>
                  </a:cubicBezTo>
                  <a:cubicBezTo>
                    <a:pt x="1369" y="1752"/>
                    <a:pt x="2069" y="1118"/>
                    <a:pt x="2770" y="518"/>
                  </a:cubicBezTo>
                  <a:cubicBezTo>
                    <a:pt x="3030" y="310"/>
                    <a:pt x="2803" y="1"/>
                    <a:pt x="2549"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 name="Google Shape;1669;p41"/>
          <p:cNvGrpSpPr/>
          <p:nvPr/>
        </p:nvGrpSpPr>
        <p:grpSpPr>
          <a:xfrm flipH="1">
            <a:off x="2163385" y="1590550"/>
            <a:ext cx="1078591" cy="750790"/>
            <a:chOff x="3701825" y="520275"/>
            <a:chExt cx="1160025" cy="807475"/>
          </a:xfrm>
        </p:grpSpPr>
        <p:sp>
          <p:nvSpPr>
            <p:cNvPr id="1670" name="Google Shape;1670;p41"/>
            <p:cNvSpPr/>
            <p:nvPr/>
          </p:nvSpPr>
          <p:spPr>
            <a:xfrm>
              <a:off x="3701825" y="562700"/>
              <a:ext cx="1140025" cy="765050"/>
            </a:xfrm>
            <a:custGeom>
              <a:avLst/>
              <a:gdLst/>
              <a:ahLst/>
              <a:cxnLst/>
              <a:rect l="l" t="t" r="r" b="b"/>
              <a:pathLst>
                <a:path w="45601" h="30602" extrusionOk="0">
                  <a:moveTo>
                    <a:pt x="40257" y="0"/>
                  </a:moveTo>
                  <a:cubicBezTo>
                    <a:pt x="30786" y="0"/>
                    <a:pt x="21489" y="1754"/>
                    <a:pt x="13644" y="7552"/>
                  </a:cubicBezTo>
                  <a:cubicBezTo>
                    <a:pt x="6339" y="12989"/>
                    <a:pt x="1235" y="21262"/>
                    <a:pt x="34" y="30302"/>
                  </a:cubicBezTo>
                  <a:cubicBezTo>
                    <a:pt x="1" y="30502"/>
                    <a:pt x="143" y="30602"/>
                    <a:pt x="301" y="30602"/>
                  </a:cubicBezTo>
                  <a:cubicBezTo>
                    <a:pt x="460" y="30602"/>
                    <a:pt x="635" y="30502"/>
                    <a:pt x="668" y="30302"/>
                  </a:cubicBezTo>
                  <a:cubicBezTo>
                    <a:pt x="1902" y="20962"/>
                    <a:pt x="7340" y="12822"/>
                    <a:pt x="14945" y="7385"/>
                  </a:cubicBezTo>
                  <a:cubicBezTo>
                    <a:pt x="22318" y="2135"/>
                    <a:pt x="31210" y="626"/>
                    <a:pt x="40056" y="626"/>
                  </a:cubicBezTo>
                  <a:cubicBezTo>
                    <a:pt x="41776" y="626"/>
                    <a:pt x="43495" y="683"/>
                    <a:pt x="45200" y="781"/>
                  </a:cubicBezTo>
                  <a:cubicBezTo>
                    <a:pt x="45600" y="781"/>
                    <a:pt x="45600" y="147"/>
                    <a:pt x="45200" y="147"/>
                  </a:cubicBezTo>
                  <a:cubicBezTo>
                    <a:pt x="43552" y="53"/>
                    <a:pt x="41902" y="0"/>
                    <a:pt x="40257"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1"/>
            <p:cNvSpPr/>
            <p:nvPr/>
          </p:nvSpPr>
          <p:spPr>
            <a:xfrm>
              <a:off x="4766325" y="520275"/>
              <a:ext cx="95525" cy="140275"/>
            </a:xfrm>
            <a:custGeom>
              <a:avLst/>
              <a:gdLst/>
              <a:ahLst/>
              <a:cxnLst/>
              <a:rect l="l" t="t" r="r" b="b"/>
              <a:pathLst>
                <a:path w="3821" h="5611" extrusionOk="0">
                  <a:moveTo>
                    <a:pt x="463" y="0"/>
                  </a:moveTo>
                  <a:cubicBezTo>
                    <a:pt x="177" y="0"/>
                    <a:pt x="0" y="434"/>
                    <a:pt x="285" y="576"/>
                  </a:cubicBezTo>
                  <a:cubicBezTo>
                    <a:pt x="585" y="743"/>
                    <a:pt x="3420" y="2211"/>
                    <a:pt x="3054" y="2611"/>
                  </a:cubicBezTo>
                  <a:cubicBezTo>
                    <a:pt x="2286" y="3512"/>
                    <a:pt x="1286" y="4279"/>
                    <a:pt x="418" y="5079"/>
                  </a:cubicBezTo>
                  <a:cubicBezTo>
                    <a:pt x="187" y="5285"/>
                    <a:pt x="412" y="5610"/>
                    <a:pt x="649" y="5610"/>
                  </a:cubicBezTo>
                  <a:cubicBezTo>
                    <a:pt x="720" y="5610"/>
                    <a:pt x="791" y="5582"/>
                    <a:pt x="852" y="5513"/>
                  </a:cubicBezTo>
                  <a:cubicBezTo>
                    <a:pt x="1486" y="4946"/>
                    <a:pt x="2086" y="4379"/>
                    <a:pt x="2720" y="3812"/>
                  </a:cubicBezTo>
                  <a:cubicBezTo>
                    <a:pt x="3087" y="3445"/>
                    <a:pt x="3821" y="3011"/>
                    <a:pt x="3821" y="2411"/>
                  </a:cubicBezTo>
                  <a:cubicBezTo>
                    <a:pt x="3821" y="2011"/>
                    <a:pt x="3387" y="1777"/>
                    <a:pt x="3120" y="1577"/>
                  </a:cubicBezTo>
                  <a:cubicBezTo>
                    <a:pt x="2353" y="1010"/>
                    <a:pt x="1486" y="509"/>
                    <a:pt x="618" y="42"/>
                  </a:cubicBezTo>
                  <a:cubicBezTo>
                    <a:pt x="565" y="13"/>
                    <a:pt x="512" y="0"/>
                    <a:pt x="463"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2" name="Google Shape;1672;p41"/>
          <p:cNvSpPr txBox="1"/>
          <p:nvPr/>
        </p:nvSpPr>
        <p:spPr>
          <a:xfrm>
            <a:off x="710763" y="1428400"/>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Mercury</a:t>
            </a:r>
            <a:endParaRPr sz="2000">
              <a:solidFill>
                <a:schemeClr val="lt1"/>
              </a:solidFill>
              <a:latin typeface="Love Ya Like A Sister"/>
              <a:ea typeface="Love Ya Like A Sister"/>
              <a:cs typeface="Love Ya Like A Sister"/>
              <a:sym typeface="Love Ya Like A Sister"/>
            </a:endParaRPr>
          </a:p>
        </p:txBody>
      </p:sp>
      <p:sp>
        <p:nvSpPr>
          <p:cNvPr id="1673" name="Google Shape;1673;p41"/>
          <p:cNvSpPr txBox="1"/>
          <p:nvPr/>
        </p:nvSpPr>
        <p:spPr>
          <a:xfrm>
            <a:off x="710775" y="1829900"/>
            <a:ext cx="1452600" cy="80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Mercury is the closest planet to the Sun</a:t>
            </a:r>
            <a:endParaRPr>
              <a:solidFill>
                <a:schemeClr val="lt1"/>
              </a:solidFill>
              <a:latin typeface="Catamaran"/>
              <a:ea typeface="Catamaran"/>
              <a:cs typeface="Catamaran"/>
              <a:sym typeface="Catamaran"/>
            </a:endParaRPr>
          </a:p>
        </p:txBody>
      </p:sp>
      <p:sp>
        <p:nvSpPr>
          <p:cNvPr id="1674" name="Google Shape;1674;p41"/>
          <p:cNvSpPr txBox="1"/>
          <p:nvPr/>
        </p:nvSpPr>
        <p:spPr>
          <a:xfrm>
            <a:off x="710767" y="3125075"/>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Neptune</a:t>
            </a:r>
            <a:endParaRPr sz="2000">
              <a:solidFill>
                <a:schemeClr val="lt1"/>
              </a:solidFill>
              <a:latin typeface="Love Ya Like A Sister"/>
              <a:ea typeface="Love Ya Like A Sister"/>
              <a:cs typeface="Love Ya Like A Sister"/>
              <a:sym typeface="Love Ya Like A Sister"/>
            </a:endParaRPr>
          </a:p>
        </p:txBody>
      </p:sp>
      <p:sp>
        <p:nvSpPr>
          <p:cNvPr id="1675" name="Google Shape;1675;p41"/>
          <p:cNvSpPr txBox="1"/>
          <p:nvPr/>
        </p:nvSpPr>
        <p:spPr>
          <a:xfrm>
            <a:off x="710775" y="3526575"/>
            <a:ext cx="1452600" cy="80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Neptune is the farthest planet from the Sun</a:t>
            </a:r>
            <a:endParaRPr>
              <a:solidFill>
                <a:schemeClr val="lt1"/>
              </a:solidFill>
              <a:latin typeface="Catamaran"/>
              <a:ea typeface="Catamaran"/>
              <a:cs typeface="Catamaran"/>
              <a:sym typeface="Catamaran"/>
            </a:endParaRPr>
          </a:p>
        </p:txBody>
      </p:sp>
      <p:sp>
        <p:nvSpPr>
          <p:cNvPr id="1676" name="Google Shape;1676;p41"/>
          <p:cNvSpPr txBox="1"/>
          <p:nvPr/>
        </p:nvSpPr>
        <p:spPr>
          <a:xfrm>
            <a:off x="6980796" y="1428400"/>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Venus</a:t>
            </a:r>
            <a:endParaRPr sz="2000">
              <a:solidFill>
                <a:schemeClr val="lt1"/>
              </a:solidFill>
              <a:latin typeface="Love Ya Like A Sister"/>
              <a:ea typeface="Love Ya Like A Sister"/>
              <a:cs typeface="Love Ya Like A Sister"/>
              <a:sym typeface="Love Ya Like A Sister"/>
            </a:endParaRPr>
          </a:p>
        </p:txBody>
      </p:sp>
      <p:sp>
        <p:nvSpPr>
          <p:cNvPr id="1677" name="Google Shape;1677;p41"/>
          <p:cNvSpPr txBox="1"/>
          <p:nvPr/>
        </p:nvSpPr>
        <p:spPr>
          <a:xfrm>
            <a:off x="6980800" y="1829900"/>
            <a:ext cx="1452600" cy="80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Venus has a beautiful name, but is terribly hot</a:t>
            </a:r>
            <a:endParaRPr>
              <a:solidFill>
                <a:schemeClr val="lt1"/>
              </a:solidFill>
              <a:latin typeface="Catamaran"/>
              <a:ea typeface="Catamaran"/>
              <a:cs typeface="Catamaran"/>
              <a:sym typeface="Catamaran"/>
            </a:endParaRPr>
          </a:p>
        </p:txBody>
      </p:sp>
      <p:sp>
        <p:nvSpPr>
          <p:cNvPr id="1678" name="Google Shape;1678;p41"/>
          <p:cNvSpPr txBox="1"/>
          <p:nvPr/>
        </p:nvSpPr>
        <p:spPr>
          <a:xfrm>
            <a:off x="6980800" y="3125075"/>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Mars</a:t>
            </a:r>
            <a:endParaRPr sz="2000">
              <a:solidFill>
                <a:schemeClr val="lt1"/>
              </a:solidFill>
              <a:latin typeface="Love Ya Like A Sister"/>
              <a:ea typeface="Love Ya Like A Sister"/>
              <a:cs typeface="Love Ya Like A Sister"/>
              <a:sym typeface="Love Ya Like A Sister"/>
            </a:endParaRPr>
          </a:p>
        </p:txBody>
      </p:sp>
      <p:sp>
        <p:nvSpPr>
          <p:cNvPr id="1679" name="Google Shape;1679;p41"/>
          <p:cNvSpPr txBox="1"/>
          <p:nvPr/>
        </p:nvSpPr>
        <p:spPr>
          <a:xfrm>
            <a:off x="6980800" y="3526575"/>
            <a:ext cx="1452600" cy="80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Despite being red, Mars is actually cold</a:t>
            </a:r>
            <a:endParaRPr>
              <a:solidFill>
                <a:schemeClr val="lt1"/>
              </a:solidFill>
              <a:latin typeface="Catamaran"/>
              <a:ea typeface="Catamaran"/>
              <a:cs typeface="Catamaran"/>
              <a:sym typeface="Catamaran"/>
            </a:endParaRPr>
          </a:p>
        </p:txBody>
      </p:sp>
      <p:grpSp>
        <p:nvGrpSpPr>
          <p:cNvPr id="1680" name="Google Shape;1680;p41"/>
          <p:cNvGrpSpPr/>
          <p:nvPr/>
        </p:nvGrpSpPr>
        <p:grpSpPr>
          <a:xfrm>
            <a:off x="5902210" y="1590550"/>
            <a:ext cx="1078591" cy="750790"/>
            <a:chOff x="3701825" y="520275"/>
            <a:chExt cx="1160025" cy="807475"/>
          </a:xfrm>
        </p:grpSpPr>
        <p:sp>
          <p:nvSpPr>
            <p:cNvPr id="1681" name="Google Shape;1681;p41"/>
            <p:cNvSpPr/>
            <p:nvPr/>
          </p:nvSpPr>
          <p:spPr>
            <a:xfrm>
              <a:off x="3701825" y="562700"/>
              <a:ext cx="1140025" cy="765050"/>
            </a:xfrm>
            <a:custGeom>
              <a:avLst/>
              <a:gdLst/>
              <a:ahLst/>
              <a:cxnLst/>
              <a:rect l="l" t="t" r="r" b="b"/>
              <a:pathLst>
                <a:path w="45601" h="30602" extrusionOk="0">
                  <a:moveTo>
                    <a:pt x="40257" y="0"/>
                  </a:moveTo>
                  <a:cubicBezTo>
                    <a:pt x="30786" y="0"/>
                    <a:pt x="21489" y="1754"/>
                    <a:pt x="13644" y="7552"/>
                  </a:cubicBezTo>
                  <a:cubicBezTo>
                    <a:pt x="6339" y="12989"/>
                    <a:pt x="1235" y="21262"/>
                    <a:pt x="34" y="30302"/>
                  </a:cubicBezTo>
                  <a:cubicBezTo>
                    <a:pt x="1" y="30502"/>
                    <a:pt x="143" y="30602"/>
                    <a:pt x="301" y="30602"/>
                  </a:cubicBezTo>
                  <a:cubicBezTo>
                    <a:pt x="460" y="30602"/>
                    <a:pt x="635" y="30502"/>
                    <a:pt x="668" y="30302"/>
                  </a:cubicBezTo>
                  <a:cubicBezTo>
                    <a:pt x="1902" y="20962"/>
                    <a:pt x="7340" y="12822"/>
                    <a:pt x="14945" y="7385"/>
                  </a:cubicBezTo>
                  <a:cubicBezTo>
                    <a:pt x="22318" y="2135"/>
                    <a:pt x="31210" y="626"/>
                    <a:pt x="40056" y="626"/>
                  </a:cubicBezTo>
                  <a:cubicBezTo>
                    <a:pt x="41776" y="626"/>
                    <a:pt x="43495" y="683"/>
                    <a:pt x="45200" y="781"/>
                  </a:cubicBezTo>
                  <a:cubicBezTo>
                    <a:pt x="45600" y="781"/>
                    <a:pt x="45600" y="147"/>
                    <a:pt x="45200" y="147"/>
                  </a:cubicBezTo>
                  <a:cubicBezTo>
                    <a:pt x="43552" y="53"/>
                    <a:pt x="41902" y="0"/>
                    <a:pt x="40257"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1"/>
            <p:cNvSpPr/>
            <p:nvPr/>
          </p:nvSpPr>
          <p:spPr>
            <a:xfrm>
              <a:off x="4766325" y="520275"/>
              <a:ext cx="95525" cy="140275"/>
            </a:xfrm>
            <a:custGeom>
              <a:avLst/>
              <a:gdLst/>
              <a:ahLst/>
              <a:cxnLst/>
              <a:rect l="l" t="t" r="r" b="b"/>
              <a:pathLst>
                <a:path w="3821" h="5611" extrusionOk="0">
                  <a:moveTo>
                    <a:pt x="463" y="0"/>
                  </a:moveTo>
                  <a:cubicBezTo>
                    <a:pt x="177" y="0"/>
                    <a:pt x="0" y="434"/>
                    <a:pt x="285" y="576"/>
                  </a:cubicBezTo>
                  <a:cubicBezTo>
                    <a:pt x="585" y="743"/>
                    <a:pt x="3420" y="2211"/>
                    <a:pt x="3054" y="2611"/>
                  </a:cubicBezTo>
                  <a:cubicBezTo>
                    <a:pt x="2286" y="3512"/>
                    <a:pt x="1286" y="4279"/>
                    <a:pt x="418" y="5079"/>
                  </a:cubicBezTo>
                  <a:cubicBezTo>
                    <a:pt x="187" y="5285"/>
                    <a:pt x="412" y="5610"/>
                    <a:pt x="649" y="5610"/>
                  </a:cubicBezTo>
                  <a:cubicBezTo>
                    <a:pt x="720" y="5610"/>
                    <a:pt x="791" y="5582"/>
                    <a:pt x="852" y="5513"/>
                  </a:cubicBezTo>
                  <a:cubicBezTo>
                    <a:pt x="1486" y="4946"/>
                    <a:pt x="2086" y="4379"/>
                    <a:pt x="2720" y="3812"/>
                  </a:cubicBezTo>
                  <a:cubicBezTo>
                    <a:pt x="3087" y="3445"/>
                    <a:pt x="3821" y="3011"/>
                    <a:pt x="3821" y="2411"/>
                  </a:cubicBezTo>
                  <a:cubicBezTo>
                    <a:pt x="3821" y="2011"/>
                    <a:pt x="3387" y="1777"/>
                    <a:pt x="3120" y="1577"/>
                  </a:cubicBezTo>
                  <a:cubicBezTo>
                    <a:pt x="2353" y="1010"/>
                    <a:pt x="1486" y="509"/>
                    <a:pt x="618" y="42"/>
                  </a:cubicBezTo>
                  <a:cubicBezTo>
                    <a:pt x="565" y="13"/>
                    <a:pt x="512" y="0"/>
                    <a:pt x="463"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41"/>
          <p:cNvGrpSpPr/>
          <p:nvPr/>
        </p:nvGrpSpPr>
        <p:grpSpPr>
          <a:xfrm rot="10800000" flipH="1">
            <a:off x="6647613" y="3288450"/>
            <a:ext cx="333175" cy="330000"/>
            <a:chOff x="9545663" y="583975"/>
            <a:chExt cx="333175" cy="330000"/>
          </a:xfrm>
        </p:grpSpPr>
        <p:sp>
          <p:nvSpPr>
            <p:cNvPr id="1684" name="Google Shape;1684;p41"/>
            <p:cNvSpPr/>
            <p:nvPr/>
          </p:nvSpPr>
          <p:spPr>
            <a:xfrm>
              <a:off x="9545663" y="583975"/>
              <a:ext cx="320650" cy="273225"/>
            </a:xfrm>
            <a:custGeom>
              <a:avLst/>
              <a:gdLst/>
              <a:ahLst/>
              <a:cxnLst/>
              <a:rect l="l" t="t" r="r" b="b"/>
              <a:pathLst>
                <a:path w="12826" h="10929" extrusionOk="0">
                  <a:moveTo>
                    <a:pt x="309" y="0"/>
                  </a:moveTo>
                  <a:cubicBezTo>
                    <a:pt x="150" y="0"/>
                    <a:pt x="0" y="100"/>
                    <a:pt x="17" y="300"/>
                  </a:cubicBezTo>
                  <a:cubicBezTo>
                    <a:pt x="659" y="6434"/>
                    <a:pt x="5598" y="10929"/>
                    <a:pt x="11709" y="10929"/>
                  </a:cubicBezTo>
                  <a:cubicBezTo>
                    <a:pt x="11946" y="10929"/>
                    <a:pt x="12185" y="10922"/>
                    <a:pt x="12426" y="10908"/>
                  </a:cubicBezTo>
                  <a:cubicBezTo>
                    <a:pt x="12816" y="10908"/>
                    <a:pt x="12826" y="10306"/>
                    <a:pt x="12456" y="10306"/>
                  </a:cubicBezTo>
                  <a:cubicBezTo>
                    <a:pt x="12446" y="10306"/>
                    <a:pt x="12436" y="10307"/>
                    <a:pt x="12426" y="10308"/>
                  </a:cubicBezTo>
                  <a:cubicBezTo>
                    <a:pt x="12222" y="10318"/>
                    <a:pt x="12019" y="10323"/>
                    <a:pt x="11817" y="10323"/>
                  </a:cubicBezTo>
                  <a:cubicBezTo>
                    <a:pt x="5987" y="10323"/>
                    <a:pt x="1231" y="6169"/>
                    <a:pt x="651" y="300"/>
                  </a:cubicBezTo>
                  <a:cubicBezTo>
                    <a:pt x="634" y="100"/>
                    <a:pt x="467" y="0"/>
                    <a:pt x="309"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1"/>
            <p:cNvSpPr/>
            <p:nvPr/>
          </p:nvSpPr>
          <p:spPr>
            <a:xfrm>
              <a:off x="9824513" y="800750"/>
              <a:ext cx="54325" cy="113225"/>
            </a:xfrm>
            <a:custGeom>
              <a:avLst/>
              <a:gdLst/>
              <a:ahLst/>
              <a:cxnLst/>
              <a:rect l="l" t="t" r="r" b="b"/>
              <a:pathLst>
                <a:path w="2173" h="4529" extrusionOk="0">
                  <a:moveTo>
                    <a:pt x="445" y="1"/>
                  </a:moveTo>
                  <a:cubicBezTo>
                    <a:pt x="204" y="1"/>
                    <a:pt x="1" y="307"/>
                    <a:pt x="204" y="536"/>
                  </a:cubicBezTo>
                  <a:cubicBezTo>
                    <a:pt x="671" y="1036"/>
                    <a:pt x="1739" y="1770"/>
                    <a:pt x="1338" y="2504"/>
                  </a:cubicBezTo>
                  <a:cubicBezTo>
                    <a:pt x="1071" y="3071"/>
                    <a:pt x="705" y="3571"/>
                    <a:pt x="338" y="4072"/>
                  </a:cubicBezTo>
                  <a:cubicBezTo>
                    <a:pt x="172" y="4309"/>
                    <a:pt x="393" y="4529"/>
                    <a:pt x="619" y="4529"/>
                  </a:cubicBezTo>
                  <a:cubicBezTo>
                    <a:pt x="711" y="4529"/>
                    <a:pt x="804" y="4492"/>
                    <a:pt x="871" y="4405"/>
                  </a:cubicBezTo>
                  <a:cubicBezTo>
                    <a:pt x="1305" y="3838"/>
                    <a:pt x="2106" y="2904"/>
                    <a:pt x="2139" y="2204"/>
                  </a:cubicBezTo>
                  <a:cubicBezTo>
                    <a:pt x="2172" y="1336"/>
                    <a:pt x="1172" y="669"/>
                    <a:pt x="671" y="102"/>
                  </a:cubicBezTo>
                  <a:cubicBezTo>
                    <a:pt x="600" y="31"/>
                    <a:pt x="521" y="1"/>
                    <a:pt x="445"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41"/>
          <p:cNvGrpSpPr/>
          <p:nvPr/>
        </p:nvGrpSpPr>
        <p:grpSpPr>
          <a:xfrm>
            <a:off x="5816573" y="2341344"/>
            <a:ext cx="182704" cy="166725"/>
            <a:chOff x="-502237" y="2721850"/>
            <a:chExt cx="220950" cy="201675"/>
          </a:xfrm>
        </p:grpSpPr>
        <p:sp>
          <p:nvSpPr>
            <p:cNvPr id="1687" name="Google Shape;1687;p41"/>
            <p:cNvSpPr/>
            <p:nvPr/>
          </p:nvSpPr>
          <p:spPr>
            <a:xfrm>
              <a:off x="-502237" y="2721850"/>
              <a:ext cx="220950" cy="201675"/>
            </a:xfrm>
            <a:custGeom>
              <a:avLst/>
              <a:gdLst/>
              <a:ahLst/>
              <a:cxnLst/>
              <a:rect l="l" t="t" r="r" b="b"/>
              <a:pathLst>
                <a:path w="8838" h="8067" extrusionOk="0">
                  <a:moveTo>
                    <a:pt x="4490" y="636"/>
                  </a:moveTo>
                  <a:cubicBezTo>
                    <a:pt x="5121" y="636"/>
                    <a:pt x="5764" y="894"/>
                    <a:pt x="6436" y="1510"/>
                  </a:cubicBezTo>
                  <a:cubicBezTo>
                    <a:pt x="8037" y="2978"/>
                    <a:pt x="8171" y="5079"/>
                    <a:pt x="6603" y="6581"/>
                  </a:cubicBezTo>
                  <a:cubicBezTo>
                    <a:pt x="5998" y="7170"/>
                    <a:pt x="5257" y="7428"/>
                    <a:pt x="4509" y="7428"/>
                  </a:cubicBezTo>
                  <a:cubicBezTo>
                    <a:pt x="3564" y="7428"/>
                    <a:pt x="2607" y="7017"/>
                    <a:pt x="1899" y="6347"/>
                  </a:cubicBezTo>
                  <a:cubicBezTo>
                    <a:pt x="574" y="5055"/>
                    <a:pt x="927" y="2907"/>
                    <a:pt x="2076" y="1702"/>
                  </a:cubicBezTo>
                  <a:lnTo>
                    <a:pt x="2076" y="1702"/>
                  </a:lnTo>
                  <a:cubicBezTo>
                    <a:pt x="2885" y="1064"/>
                    <a:pt x="3677" y="636"/>
                    <a:pt x="4490" y="636"/>
                  </a:cubicBezTo>
                  <a:close/>
                  <a:moveTo>
                    <a:pt x="4551" y="0"/>
                  </a:moveTo>
                  <a:cubicBezTo>
                    <a:pt x="3634" y="0"/>
                    <a:pt x="2701" y="435"/>
                    <a:pt x="1760" y="1146"/>
                  </a:cubicBezTo>
                  <a:lnTo>
                    <a:pt x="1760" y="1146"/>
                  </a:lnTo>
                  <a:cubicBezTo>
                    <a:pt x="1727" y="1159"/>
                    <a:pt x="1696" y="1180"/>
                    <a:pt x="1666" y="1210"/>
                  </a:cubicBezTo>
                  <a:cubicBezTo>
                    <a:pt x="1656" y="1220"/>
                    <a:pt x="1646" y="1231"/>
                    <a:pt x="1636" y="1241"/>
                  </a:cubicBezTo>
                  <a:lnTo>
                    <a:pt x="1636" y="1241"/>
                  </a:lnTo>
                  <a:cubicBezTo>
                    <a:pt x="1579" y="1286"/>
                    <a:pt x="1522" y="1331"/>
                    <a:pt x="1466" y="1377"/>
                  </a:cubicBezTo>
                  <a:cubicBezTo>
                    <a:pt x="1405" y="1431"/>
                    <a:pt x="1374" y="1491"/>
                    <a:pt x="1367" y="1552"/>
                  </a:cubicBezTo>
                  <a:lnTo>
                    <a:pt x="1367" y="1552"/>
                  </a:lnTo>
                  <a:cubicBezTo>
                    <a:pt x="274" y="2942"/>
                    <a:pt x="1" y="5037"/>
                    <a:pt x="1199" y="6480"/>
                  </a:cubicBezTo>
                  <a:cubicBezTo>
                    <a:pt x="2037" y="7461"/>
                    <a:pt x="3262" y="8066"/>
                    <a:pt x="4485" y="8066"/>
                  </a:cubicBezTo>
                  <a:cubicBezTo>
                    <a:pt x="5258" y="8066"/>
                    <a:pt x="6031" y="7824"/>
                    <a:pt x="6703" y="7281"/>
                  </a:cubicBezTo>
                  <a:cubicBezTo>
                    <a:pt x="8671" y="5713"/>
                    <a:pt x="8838" y="3278"/>
                    <a:pt x="7203" y="1410"/>
                  </a:cubicBezTo>
                  <a:cubicBezTo>
                    <a:pt x="6339" y="420"/>
                    <a:pt x="5453" y="0"/>
                    <a:pt x="455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1"/>
            <p:cNvSpPr/>
            <p:nvPr/>
          </p:nvSpPr>
          <p:spPr>
            <a:xfrm>
              <a:off x="-341337" y="2750425"/>
              <a:ext cx="15850" cy="145950"/>
            </a:xfrm>
            <a:custGeom>
              <a:avLst/>
              <a:gdLst/>
              <a:ahLst/>
              <a:cxnLst/>
              <a:rect l="l" t="t" r="r" b="b"/>
              <a:pathLst>
                <a:path w="634" h="5838" extrusionOk="0">
                  <a:moveTo>
                    <a:pt x="317" y="0"/>
                  </a:moveTo>
                  <a:cubicBezTo>
                    <a:pt x="158" y="0"/>
                    <a:pt x="0" y="100"/>
                    <a:pt x="0" y="301"/>
                  </a:cubicBezTo>
                  <a:lnTo>
                    <a:pt x="0" y="5538"/>
                  </a:lnTo>
                  <a:cubicBezTo>
                    <a:pt x="0" y="5738"/>
                    <a:pt x="158" y="5838"/>
                    <a:pt x="317" y="5838"/>
                  </a:cubicBezTo>
                  <a:cubicBezTo>
                    <a:pt x="475" y="5838"/>
                    <a:pt x="634" y="5738"/>
                    <a:pt x="634" y="5538"/>
                  </a:cubicBezTo>
                  <a:lnTo>
                    <a:pt x="634" y="301"/>
                  </a:lnTo>
                  <a:cubicBezTo>
                    <a:pt x="634" y="100"/>
                    <a:pt x="475" y="0"/>
                    <a:pt x="317"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1"/>
            <p:cNvSpPr/>
            <p:nvPr/>
          </p:nvSpPr>
          <p:spPr>
            <a:xfrm>
              <a:off x="-395562" y="2732075"/>
              <a:ext cx="15050" cy="191000"/>
            </a:xfrm>
            <a:custGeom>
              <a:avLst/>
              <a:gdLst/>
              <a:ahLst/>
              <a:cxnLst/>
              <a:rect l="l" t="t" r="r" b="b"/>
              <a:pathLst>
                <a:path w="602" h="7640" extrusionOk="0">
                  <a:moveTo>
                    <a:pt x="301" y="0"/>
                  </a:moveTo>
                  <a:cubicBezTo>
                    <a:pt x="151" y="0"/>
                    <a:pt x="1" y="101"/>
                    <a:pt x="1" y="301"/>
                  </a:cubicBezTo>
                  <a:lnTo>
                    <a:pt x="1" y="7339"/>
                  </a:lnTo>
                  <a:cubicBezTo>
                    <a:pt x="1" y="7539"/>
                    <a:pt x="151" y="7639"/>
                    <a:pt x="301" y="7639"/>
                  </a:cubicBezTo>
                  <a:cubicBezTo>
                    <a:pt x="451" y="7639"/>
                    <a:pt x="601" y="7539"/>
                    <a:pt x="601" y="7339"/>
                  </a:cubicBezTo>
                  <a:lnTo>
                    <a:pt x="601" y="301"/>
                  </a:lnTo>
                  <a:cubicBezTo>
                    <a:pt x="601" y="101"/>
                    <a:pt x="451" y="0"/>
                    <a:pt x="30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1"/>
            <p:cNvSpPr/>
            <p:nvPr/>
          </p:nvSpPr>
          <p:spPr>
            <a:xfrm>
              <a:off x="-445587" y="2737900"/>
              <a:ext cx="15875" cy="167650"/>
            </a:xfrm>
            <a:custGeom>
              <a:avLst/>
              <a:gdLst/>
              <a:ahLst/>
              <a:cxnLst/>
              <a:rect l="l" t="t" r="r" b="b"/>
              <a:pathLst>
                <a:path w="635" h="6706" extrusionOk="0">
                  <a:moveTo>
                    <a:pt x="317" y="1"/>
                  </a:moveTo>
                  <a:cubicBezTo>
                    <a:pt x="159" y="1"/>
                    <a:pt x="0" y="101"/>
                    <a:pt x="0" y="301"/>
                  </a:cubicBezTo>
                  <a:lnTo>
                    <a:pt x="0" y="6406"/>
                  </a:lnTo>
                  <a:cubicBezTo>
                    <a:pt x="0" y="6606"/>
                    <a:pt x="159" y="6706"/>
                    <a:pt x="317" y="6706"/>
                  </a:cubicBezTo>
                  <a:cubicBezTo>
                    <a:pt x="476" y="6706"/>
                    <a:pt x="634" y="6606"/>
                    <a:pt x="634" y="6406"/>
                  </a:cubicBezTo>
                  <a:lnTo>
                    <a:pt x="634" y="301"/>
                  </a:lnTo>
                  <a:cubicBezTo>
                    <a:pt x="634" y="101"/>
                    <a:pt x="476" y="1"/>
                    <a:pt x="317"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41"/>
          <p:cNvGrpSpPr/>
          <p:nvPr/>
        </p:nvGrpSpPr>
        <p:grpSpPr>
          <a:xfrm>
            <a:off x="3110382" y="2341344"/>
            <a:ext cx="220042" cy="200559"/>
            <a:chOff x="-937525" y="2737025"/>
            <a:chExt cx="291100" cy="265325"/>
          </a:xfrm>
        </p:grpSpPr>
        <p:sp>
          <p:nvSpPr>
            <p:cNvPr id="1692" name="Google Shape;1692;p41"/>
            <p:cNvSpPr/>
            <p:nvPr/>
          </p:nvSpPr>
          <p:spPr>
            <a:xfrm>
              <a:off x="-937525" y="2737025"/>
              <a:ext cx="291100" cy="265325"/>
            </a:xfrm>
            <a:custGeom>
              <a:avLst/>
              <a:gdLst/>
              <a:ahLst/>
              <a:cxnLst/>
              <a:rect l="l" t="t" r="r" b="b"/>
              <a:pathLst>
                <a:path w="11644" h="10613" extrusionOk="0">
                  <a:moveTo>
                    <a:pt x="5911" y="654"/>
                  </a:moveTo>
                  <a:cubicBezTo>
                    <a:pt x="6784" y="654"/>
                    <a:pt x="7675" y="1010"/>
                    <a:pt x="8608" y="1859"/>
                  </a:cubicBezTo>
                  <a:cubicBezTo>
                    <a:pt x="10810" y="3860"/>
                    <a:pt x="10977" y="6729"/>
                    <a:pt x="8808" y="8831"/>
                  </a:cubicBezTo>
                  <a:cubicBezTo>
                    <a:pt x="7989" y="9636"/>
                    <a:pt x="6989" y="9985"/>
                    <a:pt x="5978" y="9985"/>
                  </a:cubicBezTo>
                  <a:cubicBezTo>
                    <a:pt x="4687" y="9985"/>
                    <a:pt x="3377" y="9414"/>
                    <a:pt x="2404" y="8497"/>
                  </a:cubicBezTo>
                  <a:cubicBezTo>
                    <a:pt x="592" y="6783"/>
                    <a:pt x="1008" y="3939"/>
                    <a:pt x="2495" y="2217"/>
                  </a:cubicBezTo>
                  <a:lnTo>
                    <a:pt x="2495" y="2217"/>
                  </a:lnTo>
                  <a:cubicBezTo>
                    <a:pt x="3636" y="1279"/>
                    <a:pt x="4757" y="654"/>
                    <a:pt x="5911" y="654"/>
                  </a:cubicBezTo>
                  <a:close/>
                  <a:moveTo>
                    <a:pt x="6008" y="1"/>
                  </a:moveTo>
                  <a:cubicBezTo>
                    <a:pt x="4804" y="1"/>
                    <a:pt x="3576" y="580"/>
                    <a:pt x="2333" y="1541"/>
                  </a:cubicBezTo>
                  <a:lnTo>
                    <a:pt x="2333" y="1541"/>
                  </a:lnTo>
                  <a:cubicBezTo>
                    <a:pt x="2289" y="1557"/>
                    <a:pt x="2245" y="1584"/>
                    <a:pt x="2204" y="1625"/>
                  </a:cubicBezTo>
                  <a:cubicBezTo>
                    <a:pt x="2184" y="1647"/>
                    <a:pt x="2164" y="1668"/>
                    <a:pt x="2144" y="1689"/>
                  </a:cubicBezTo>
                  <a:lnTo>
                    <a:pt x="2144" y="1689"/>
                  </a:lnTo>
                  <a:cubicBezTo>
                    <a:pt x="2075" y="1745"/>
                    <a:pt x="2006" y="1801"/>
                    <a:pt x="1937" y="1859"/>
                  </a:cubicBezTo>
                  <a:cubicBezTo>
                    <a:pt x="1863" y="1916"/>
                    <a:pt x="1833" y="1986"/>
                    <a:pt x="1836" y="2055"/>
                  </a:cubicBezTo>
                  <a:lnTo>
                    <a:pt x="1836" y="2055"/>
                  </a:lnTo>
                  <a:cubicBezTo>
                    <a:pt x="420" y="3881"/>
                    <a:pt x="0" y="6619"/>
                    <a:pt x="1603" y="8530"/>
                  </a:cubicBezTo>
                  <a:cubicBezTo>
                    <a:pt x="2694" y="9806"/>
                    <a:pt x="4317" y="10612"/>
                    <a:pt x="5941" y="10612"/>
                  </a:cubicBezTo>
                  <a:cubicBezTo>
                    <a:pt x="6950" y="10612"/>
                    <a:pt x="7960" y="10301"/>
                    <a:pt x="8842" y="9598"/>
                  </a:cubicBezTo>
                  <a:cubicBezTo>
                    <a:pt x="11444" y="7563"/>
                    <a:pt x="11644" y="4327"/>
                    <a:pt x="9476" y="1859"/>
                  </a:cubicBezTo>
                  <a:cubicBezTo>
                    <a:pt x="8347" y="558"/>
                    <a:pt x="7189" y="1"/>
                    <a:pt x="6008"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1"/>
            <p:cNvSpPr/>
            <p:nvPr/>
          </p:nvSpPr>
          <p:spPr>
            <a:xfrm>
              <a:off x="-846575" y="2888550"/>
              <a:ext cx="20025" cy="15875"/>
            </a:xfrm>
            <a:custGeom>
              <a:avLst/>
              <a:gdLst/>
              <a:ahLst/>
              <a:cxnLst/>
              <a:rect l="l" t="t" r="r" b="b"/>
              <a:pathLst>
                <a:path w="801" h="635" extrusionOk="0">
                  <a:moveTo>
                    <a:pt x="400" y="1"/>
                  </a:moveTo>
                  <a:cubicBezTo>
                    <a:pt x="0" y="1"/>
                    <a:pt x="0" y="635"/>
                    <a:pt x="400" y="635"/>
                  </a:cubicBezTo>
                  <a:cubicBezTo>
                    <a:pt x="801" y="635"/>
                    <a:pt x="801" y="1"/>
                    <a:pt x="400"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1"/>
            <p:cNvSpPr/>
            <p:nvPr/>
          </p:nvSpPr>
          <p:spPr>
            <a:xfrm>
              <a:off x="-834075" y="2834350"/>
              <a:ext cx="20025" cy="15875"/>
            </a:xfrm>
            <a:custGeom>
              <a:avLst/>
              <a:gdLst/>
              <a:ahLst/>
              <a:cxnLst/>
              <a:rect l="l" t="t" r="r" b="b"/>
              <a:pathLst>
                <a:path w="801" h="635" extrusionOk="0">
                  <a:moveTo>
                    <a:pt x="401" y="1"/>
                  </a:moveTo>
                  <a:cubicBezTo>
                    <a:pt x="0" y="1"/>
                    <a:pt x="0" y="634"/>
                    <a:pt x="401" y="634"/>
                  </a:cubicBezTo>
                  <a:cubicBezTo>
                    <a:pt x="801" y="634"/>
                    <a:pt x="801" y="1"/>
                    <a:pt x="401"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1"/>
            <p:cNvSpPr/>
            <p:nvPr/>
          </p:nvSpPr>
          <p:spPr>
            <a:xfrm>
              <a:off x="-798225" y="2905250"/>
              <a:ext cx="20050" cy="15850"/>
            </a:xfrm>
            <a:custGeom>
              <a:avLst/>
              <a:gdLst/>
              <a:ahLst/>
              <a:cxnLst/>
              <a:rect l="l" t="t" r="r" b="b"/>
              <a:pathLst>
                <a:path w="802" h="634" extrusionOk="0">
                  <a:moveTo>
                    <a:pt x="401" y="0"/>
                  </a:moveTo>
                  <a:cubicBezTo>
                    <a:pt x="1" y="0"/>
                    <a:pt x="1" y="634"/>
                    <a:pt x="401" y="634"/>
                  </a:cubicBezTo>
                  <a:cubicBezTo>
                    <a:pt x="801" y="634"/>
                    <a:pt x="801" y="0"/>
                    <a:pt x="40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1"/>
            <p:cNvSpPr/>
            <p:nvPr/>
          </p:nvSpPr>
          <p:spPr>
            <a:xfrm>
              <a:off x="-752350" y="2856875"/>
              <a:ext cx="20025" cy="15875"/>
            </a:xfrm>
            <a:custGeom>
              <a:avLst/>
              <a:gdLst/>
              <a:ahLst/>
              <a:cxnLst/>
              <a:rect l="l" t="t" r="r" b="b"/>
              <a:pathLst>
                <a:path w="801" h="635" extrusionOk="0">
                  <a:moveTo>
                    <a:pt x="401" y="0"/>
                  </a:moveTo>
                  <a:cubicBezTo>
                    <a:pt x="0" y="0"/>
                    <a:pt x="0" y="634"/>
                    <a:pt x="401" y="634"/>
                  </a:cubicBezTo>
                  <a:cubicBezTo>
                    <a:pt x="801" y="634"/>
                    <a:pt x="801" y="0"/>
                    <a:pt x="40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1"/>
            <p:cNvSpPr/>
            <p:nvPr/>
          </p:nvSpPr>
          <p:spPr>
            <a:xfrm>
              <a:off x="-781550" y="2801000"/>
              <a:ext cx="20050" cy="15025"/>
            </a:xfrm>
            <a:custGeom>
              <a:avLst/>
              <a:gdLst/>
              <a:ahLst/>
              <a:cxnLst/>
              <a:rect l="l" t="t" r="r" b="b"/>
              <a:pathLst>
                <a:path w="802" h="601" extrusionOk="0">
                  <a:moveTo>
                    <a:pt x="401" y="0"/>
                  </a:moveTo>
                  <a:cubicBezTo>
                    <a:pt x="1" y="0"/>
                    <a:pt x="1" y="601"/>
                    <a:pt x="401" y="601"/>
                  </a:cubicBezTo>
                  <a:cubicBezTo>
                    <a:pt x="801" y="601"/>
                    <a:pt x="801" y="0"/>
                    <a:pt x="40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1"/>
            <p:cNvSpPr/>
            <p:nvPr/>
          </p:nvSpPr>
          <p:spPr>
            <a:xfrm>
              <a:off x="-792375" y="2859375"/>
              <a:ext cx="20875" cy="15875"/>
            </a:xfrm>
            <a:custGeom>
              <a:avLst/>
              <a:gdLst/>
              <a:ahLst/>
              <a:cxnLst/>
              <a:rect l="l" t="t" r="r" b="b"/>
              <a:pathLst>
                <a:path w="835" h="635" extrusionOk="0">
                  <a:moveTo>
                    <a:pt x="434" y="0"/>
                  </a:moveTo>
                  <a:cubicBezTo>
                    <a:pt x="0" y="0"/>
                    <a:pt x="0" y="634"/>
                    <a:pt x="434" y="634"/>
                  </a:cubicBezTo>
                  <a:cubicBezTo>
                    <a:pt x="834" y="634"/>
                    <a:pt x="834" y="0"/>
                    <a:pt x="434"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1"/>
            <p:cNvSpPr/>
            <p:nvPr/>
          </p:nvSpPr>
          <p:spPr>
            <a:xfrm>
              <a:off x="-737350" y="2916075"/>
              <a:ext cx="20050" cy="15050"/>
            </a:xfrm>
            <a:custGeom>
              <a:avLst/>
              <a:gdLst/>
              <a:ahLst/>
              <a:cxnLst/>
              <a:rect l="l" t="t" r="r" b="b"/>
              <a:pathLst>
                <a:path w="802" h="602" extrusionOk="0">
                  <a:moveTo>
                    <a:pt x="401" y="1"/>
                  </a:moveTo>
                  <a:cubicBezTo>
                    <a:pt x="1" y="1"/>
                    <a:pt x="1" y="601"/>
                    <a:pt x="401" y="601"/>
                  </a:cubicBezTo>
                  <a:cubicBezTo>
                    <a:pt x="801" y="601"/>
                    <a:pt x="801" y="1"/>
                    <a:pt x="401"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0" name="Google Shape;1700;p41"/>
          <p:cNvSpPr/>
          <p:nvPr/>
        </p:nvSpPr>
        <p:spPr>
          <a:xfrm>
            <a:off x="6549591" y="3618441"/>
            <a:ext cx="191189" cy="174397"/>
          </a:xfrm>
          <a:custGeom>
            <a:avLst/>
            <a:gdLst/>
            <a:ahLst/>
            <a:cxnLst/>
            <a:rect l="l" t="t" r="r" b="b"/>
            <a:pathLst>
              <a:path w="8835" h="8059" extrusionOk="0">
                <a:moveTo>
                  <a:pt x="4462" y="641"/>
                </a:moveTo>
                <a:cubicBezTo>
                  <a:pt x="5100" y="641"/>
                  <a:pt x="5752" y="903"/>
                  <a:pt x="6433" y="1528"/>
                </a:cubicBezTo>
                <a:cubicBezTo>
                  <a:pt x="8034" y="2995"/>
                  <a:pt x="8167" y="5063"/>
                  <a:pt x="6600" y="6598"/>
                </a:cubicBezTo>
                <a:cubicBezTo>
                  <a:pt x="6004" y="7179"/>
                  <a:pt x="5275" y="7431"/>
                  <a:pt x="4537" y="7431"/>
                </a:cubicBezTo>
                <a:cubicBezTo>
                  <a:pt x="3582" y="7431"/>
                  <a:pt x="2612" y="7009"/>
                  <a:pt x="1896" y="6331"/>
                </a:cubicBezTo>
                <a:cubicBezTo>
                  <a:pt x="570" y="5071"/>
                  <a:pt x="924" y="2922"/>
                  <a:pt x="2075" y="1684"/>
                </a:cubicBezTo>
                <a:lnTo>
                  <a:pt x="2075" y="1684"/>
                </a:lnTo>
                <a:cubicBezTo>
                  <a:pt x="2875" y="1055"/>
                  <a:pt x="3658" y="641"/>
                  <a:pt x="4462" y="641"/>
                </a:cubicBezTo>
                <a:close/>
                <a:moveTo>
                  <a:pt x="4548" y="1"/>
                </a:moveTo>
                <a:cubicBezTo>
                  <a:pt x="3635" y="1"/>
                  <a:pt x="2706" y="431"/>
                  <a:pt x="1769" y="1149"/>
                </a:cubicBezTo>
                <a:lnTo>
                  <a:pt x="1769" y="1149"/>
                </a:lnTo>
                <a:cubicBezTo>
                  <a:pt x="1732" y="1165"/>
                  <a:pt x="1696" y="1190"/>
                  <a:pt x="1663" y="1227"/>
                </a:cubicBezTo>
                <a:cubicBezTo>
                  <a:pt x="1657" y="1234"/>
                  <a:pt x="1651" y="1240"/>
                  <a:pt x="1645" y="1246"/>
                </a:cubicBezTo>
                <a:lnTo>
                  <a:pt x="1645" y="1246"/>
                </a:lnTo>
                <a:cubicBezTo>
                  <a:pt x="1584" y="1294"/>
                  <a:pt x="1524" y="1344"/>
                  <a:pt x="1463" y="1394"/>
                </a:cubicBezTo>
                <a:cubicBezTo>
                  <a:pt x="1399" y="1451"/>
                  <a:pt x="1368" y="1516"/>
                  <a:pt x="1362" y="1580"/>
                </a:cubicBezTo>
                <a:lnTo>
                  <a:pt x="1362" y="1580"/>
                </a:lnTo>
                <a:cubicBezTo>
                  <a:pt x="298" y="2970"/>
                  <a:pt x="1" y="5055"/>
                  <a:pt x="1196" y="6464"/>
                </a:cubicBezTo>
                <a:cubicBezTo>
                  <a:pt x="2039" y="7451"/>
                  <a:pt x="3275" y="8058"/>
                  <a:pt x="4505" y="8058"/>
                </a:cubicBezTo>
                <a:cubicBezTo>
                  <a:pt x="5271" y="8058"/>
                  <a:pt x="6034" y="7823"/>
                  <a:pt x="6700" y="7298"/>
                </a:cubicBezTo>
                <a:cubicBezTo>
                  <a:pt x="8701" y="5731"/>
                  <a:pt x="8835" y="3262"/>
                  <a:pt x="7200" y="1394"/>
                </a:cubicBezTo>
                <a:cubicBezTo>
                  <a:pt x="6336" y="420"/>
                  <a:pt x="5450" y="1"/>
                  <a:pt x="4548"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 name="Google Shape;1701;p41"/>
          <p:cNvGrpSpPr/>
          <p:nvPr/>
        </p:nvGrpSpPr>
        <p:grpSpPr>
          <a:xfrm>
            <a:off x="3401873" y="3242557"/>
            <a:ext cx="182704" cy="166725"/>
            <a:chOff x="-502237" y="2721850"/>
            <a:chExt cx="220950" cy="201675"/>
          </a:xfrm>
        </p:grpSpPr>
        <p:sp>
          <p:nvSpPr>
            <p:cNvPr id="1702" name="Google Shape;1702;p41"/>
            <p:cNvSpPr/>
            <p:nvPr/>
          </p:nvSpPr>
          <p:spPr>
            <a:xfrm>
              <a:off x="-502237" y="2721850"/>
              <a:ext cx="220950" cy="201675"/>
            </a:xfrm>
            <a:custGeom>
              <a:avLst/>
              <a:gdLst/>
              <a:ahLst/>
              <a:cxnLst/>
              <a:rect l="l" t="t" r="r" b="b"/>
              <a:pathLst>
                <a:path w="8838" h="8067" extrusionOk="0">
                  <a:moveTo>
                    <a:pt x="4490" y="636"/>
                  </a:moveTo>
                  <a:cubicBezTo>
                    <a:pt x="5121" y="636"/>
                    <a:pt x="5764" y="894"/>
                    <a:pt x="6436" y="1510"/>
                  </a:cubicBezTo>
                  <a:cubicBezTo>
                    <a:pt x="8037" y="2978"/>
                    <a:pt x="8171" y="5079"/>
                    <a:pt x="6603" y="6581"/>
                  </a:cubicBezTo>
                  <a:cubicBezTo>
                    <a:pt x="5998" y="7170"/>
                    <a:pt x="5257" y="7428"/>
                    <a:pt x="4509" y="7428"/>
                  </a:cubicBezTo>
                  <a:cubicBezTo>
                    <a:pt x="3564" y="7428"/>
                    <a:pt x="2607" y="7017"/>
                    <a:pt x="1899" y="6347"/>
                  </a:cubicBezTo>
                  <a:cubicBezTo>
                    <a:pt x="574" y="5055"/>
                    <a:pt x="927" y="2907"/>
                    <a:pt x="2076" y="1702"/>
                  </a:cubicBezTo>
                  <a:lnTo>
                    <a:pt x="2076" y="1702"/>
                  </a:lnTo>
                  <a:cubicBezTo>
                    <a:pt x="2885" y="1064"/>
                    <a:pt x="3677" y="636"/>
                    <a:pt x="4490" y="636"/>
                  </a:cubicBezTo>
                  <a:close/>
                  <a:moveTo>
                    <a:pt x="4551" y="0"/>
                  </a:moveTo>
                  <a:cubicBezTo>
                    <a:pt x="3634" y="0"/>
                    <a:pt x="2701" y="435"/>
                    <a:pt x="1760" y="1146"/>
                  </a:cubicBezTo>
                  <a:lnTo>
                    <a:pt x="1760" y="1146"/>
                  </a:lnTo>
                  <a:cubicBezTo>
                    <a:pt x="1727" y="1159"/>
                    <a:pt x="1696" y="1180"/>
                    <a:pt x="1666" y="1210"/>
                  </a:cubicBezTo>
                  <a:cubicBezTo>
                    <a:pt x="1656" y="1220"/>
                    <a:pt x="1646" y="1231"/>
                    <a:pt x="1636" y="1241"/>
                  </a:cubicBezTo>
                  <a:lnTo>
                    <a:pt x="1636" y="1241"/>
                  </a:lnTo>
                  <a:cubicBezTo>
                    <a:pt x="1579" y="1286"/>
                    <a:pt x="1522" y="1331"/>
                    <a:pt x="1466" y="1377"/>
                  </a:cubicBezTo>
                  <a:cubicBezTo>
                    <a:pt x="1405" y="1431"/>
                    <a:pt x="1374" y="1491"/>
                    <a:pt x="1367" y="1552"/>
                  </a:cubicBezTo>
                  <a:lnTo>
                    <a:pt x="1367" y="1552"/>
                  </a:lnTo>
                  <a:cubicBezTo>
                    <a:pt x="274" y="2942"/>
                    <a:pt x="1" y="5037"/>
                    <a:pt x="1199" y="6480"/>
                  </a:cubicBezTo>
                  <a:cubicBezTo>
                    <a:pt x="2037" y="7461"/>
                    <a:pt x="3262" y="8066"/>
                    <a:pt x="4485" y="8066"/>
                  </a:cubicBezTo>
                  <a:cubicBezTo>
                    <a:pt x="5258" y="8066"/>
                    <a:pt x="6031" y="7824"/>
                    <a:pt x="6703" y="7281"/>
                  </a:cubicBezTo>
                  <a:cubicBezTo>
                    <a:pt x="8671" y="5713"/>
                    <a:pt x="8838" y="3278"/>
                    <a:pt x="7203" y="1410"/>
                  </a:cubicBezTo>
                  <a:cubicBezTo>
                    <a:pt x="6339" y="420"/>
                    <a:pt x="5453" y="0"/>
                    <a:pt x="455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1"/>
            <p:cNvSpPr/>
            <p:nvPr/>
          </p:nvSpPr>
          <p:spPr>
            <a:xfrm>
              <a:off x="-341337" y="2750425"/>
              <a:ext cx="15850" cy="145950"/>
            </a:xfrm>
            <a:custGeom>
              <a:avLst/>
              <a:gdLst/>
              <a:ahLst/>
              <a:cxnLst/>
              <a:rect l="l" t="t" r="r" b="b"/>
              <a:pathLst>
                <a:path w="634" h="5838" extrusionOk="0">
                  <a:moveTo>
                    <a:pt x="317" y="0"/>
                  </a:moveTo>
                  <a:cubicBezTo>
                    <a:pt x="158" y="0"/>
                    <a:pt x="0" y="100"/>
                    <a:pt x="0" y="301"/>
                  </a:cubicBezTo>
                  <a:lnTo>
                    <a:pt x="0" y="5538"/>
                  </a:lnTo>
                  <a:cubicBezTo>
                    <a:pt x="0" y="5738"/>
                    <a:pt x="158" y="5838"/>
                    <a:pt x="317" y="5838"/>
                  </a:cubicBezTo>
                  <a:cubicBezTo>
                    <a:pt x="475" y="5838"/>
                    <a:pt x="634" y="5738"/>
                    <a:pt x="634" y="5538"/>
                  </a:cubicBezTo>
                  <a:lnTo>
                    <a:pt x="634" y="301"/>
                  </a:lnTo>
                  <a:cubicBezTo>
                    <a:pt x="634" y="100"/>
                    <a:pt x="475" y="0"/>
                    <a:pt x="317"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1"/>
            <p:cNvSpPr/>
            <p:nvPr/>
          </p:nvSpPr>
          <p:spPr>
            <a:xfrm>
              <a:off x="-395562" y="2732075"/>
              <a:ext cx="15050" cy="191000"/>
            </a:xfrm>
            <a:custGeom>
              <a:avLst/>
              <a:gdLst/>
              <a:ahLst/>
              <a:cxnLst/>
              <a:rect l="l" t="t" r="r" b="b"/>
              <a:pathLst>
                <a:path w="602" h="7640" extrusionOk="0">
                  <a:moveTo>
                    <a:pt x="301" y="0"/>
                  </a:moveTo>
                  <a:cubicBezTo>
                    <a:pt x="151" y="0"/>
                    <a:pt x="1" y="101"/>
                    <a:pt x="1" y="301"/>
                  </a:cubicBezTo>
                  <a:lnTo>
                    <a:pt x="1" y="7339"/>
                  </a:lnTo>
                  <a:cubicBezTo>
                    <a:pt x="1" y="7539"/>
                    <a:pt x="151" y="7639"/>
                    <a:pt x="301" y="7639"/>
                  </a:cubicBezTo>
                  <a:cubicBezTo>
                    <a:pt x="451" y="7639"/>
                    <a:pt x="601" y="7539"/>
                    <a:pt x="601" y="7339"/>
                  </a:cubicBezTo>
                  <a:lnTo>
                    <a:pt x="601" y="301"/>
                  </a:lnTo>
                  <a:cubicBezTo>
                    <a:pt x="601" y="101"/>
                    <a:pt x="451" y="0"/>
                    <a:pt x="301"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1"/>
            <p:cNvSpPr/>
            <p:nvPr/>
          </p:nvSpPr>
          <p:spPr>
            <a:xfrm>
              <a:off x="-445587" y="2737900"/>
              <a:ext cx="15875" cy="167650"/>
            </a:xfrm>
            <a:custGeom>
              <a:avLst/>
              <a:gdLst/>
              <a:ahLst/>
              <a:cxnLst/>
              <a:rect l="l" t="t" r="r" b="b"/>
              <a:pathLst>
                <a:path w="635" h="6706" extrusionOk="0">
                  <a:moveTo>
                    <a:pt x="317" y="1"/>
                  </a:moveTo>
                  <a:cubicBezTo>
                    <a:pt x="159" y="1"/>
                    <a:pt x="0" y="101"/>
                    <a:pt x="0" y="301"/>
                  </a:cubicBezTo>
                  <a:lnTo>
                    <a:pt x="0" y="6406"/>
                  </a:lnTo>
                  <a:cubicBezTo>
                    <a:pt x="0" y="6606"/>
                    <a:pt x="159" y="6706"/>
                    <a:pt x="317" y="6706"/>
                  </a:cubicBezTo>
                  <a:cubicBezTo>
                    <a:pt x="476" y="6706"/>
                    <a:pt x="634" y="6606"/>
                    <a:pt x="634" y="6406"/>
                  </a:cubicBezTo>
                  <a:lnTo>
                    <a:pt x="634" y="301"/>
                  </a:lnTo>
                  <a:cubicBezTo>
                    <a:pt x="634" y="101"/>
                    <a:pt x="476" y="1"/>
                    <a:pt x="317"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709"/>
        <p:cNvGrpSpPr/>
        <p:nvPr/>
      </p:nvGrpSpPr>
      <p:grpSpPr>
        <a:xfrm>
          <a:off x="0" y="0"/>
          <a:ext cx="0" cy="0"/>
          <a:chOff x="0" y="0"/>
          <a:chExt cx="0" cy="0"/>
        </a:xfrm>
      </p:grpSpPr>
      <p:grpSp>
        <p:nvGrpSpPr>
          <p:cNvPr id="1710" name="Google Shape;1710;p42"/>
          <p:cNvGrpSpPr/>
          <p:nvPr/>
        </p:nvGrpSpPr>
        <p:grpSpPr>
          <a:xfrm>
            <a:off x="1038887" y="531388"/>
            <a:ext cx="7066088" cy="4287030"/>
            <a:chOff x="1038887" y="531388"/>
            <a:chExt cx="7066088" cy="4287030"/>
          </a:xfrm>
        </p:grpSpPr>
        <p:sp>
          <p:nvSpPr>
            <p:cNvPr id="1711" name="Google Shape;1711;p42"/>
            <p:cNvSpPr/>
            <p:nvPr/>
          </p:nvSpPr>
          <p:spPr>
            <a:xfrm rot="10551506">
              <a:off x="2444039" y="3846831"/>
              <a:ext cx="2818767" cy="870937"/>
            </a:xfrm>
            <a:custGeom>
              <a:avLst/>
              <a:gdLst/>
              <a:ahLst/>
              <a:cxnLst/>
              <a:rect l="l" t="t" r="r" b="b"/>
              <a:pathLst>
                <a:path w="173624" h="53646" extrusionOk="0">
                  <a:moveTo>
                    <a:pt x="72925" y="1"/>
                  </a:moveTo>
                  <a:cubicBezTo>
                    <a:pt x="37384" y="1"/>
                    <a:pt x="1" y="14135"/>
                    <a:pt x="46131" y="34192"/>
                  </a:cubicBezTo>
                  <a:cubicBezTo>
                    <a:pt x="79197" y="48564"/>
                    <a:pt x="119664" y="53645"/>
                    <a:pt x="143511" y="53645"/>
                  </a:cubicBezTo>
                  <a:cubicBezTo>
                    <a:pt x="154415" y="53645"/>
                    <a:pt x="161844" y="52583"/>
                    <a:pt x="163503" y="50861"/>
                  </a:cubicBezTo>
                  <a:cubicBezTo>
                    <a:pt x="173623" y="40336"/>
                    <a:pt x="124022" y="3736"/>
                    <a:pt x="83076" y="402"/>
                  </a:cubicBezTo>
                  <a:cubicBezTo>
                    <a:pt x="79760" y="132"/>
                    <a:pt x="76351" y="1"/>
                    <a:pt x="72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2"/>
            <p:cNvSpPr/>
            <p:nvPr/>
          </p:nvSpPr>
          <p:spPr>
            <a:xfrm rot="10800000">
              <a:off x="1038887" y="531388"/>
              <a:ext cx="7066088" cy="4080724"/>
            </a:xfrm>
            <a:custGeom>
              <a:avLst/>
              <a:gdLst/>
              <a:ahLst/>
              <a:cxnLst/>
              <a:rect l="l" t="t" r="r" b="b"/>
              <a:pathLst>
                <a:path w="241555" h="118574" extrusionOk="0">
                  <a:moveTo>
                    <a:pt x="42884" y="0"/>
                  </a:moveTo>
                  <a:cubicBezTo>
                    <a:pt x="31563" y="0"/>
                    <a:pt x="21750" y="3361"/>
                    <a:pt x="14431" y="12620"/>
                  </a:cubicBezTo>
                  <a:cubicBezTo>
                    <a:pt x="8121" y="20609"/>
                    <a:pt x="1" y="40469"/>
                    <a:pt x="8550" y="65067"/>
                  </a:cubicBezTo>
                  <a:cubicBezTo>
                    <a:pt x="18093" y="92549"/>
                    <a:pt x="48389" y="118573"/>
                    <a:pt x="111313" y="118573"/>
                  </a:cubicBezTo>
                  <a:cubicBezTo>
                    <a:pt x="120767" y="118573"/>
                    <a:pt x="130957" y="117986"/>
                    <a:pt x="141923" y="116728"/>
                  </a:cubicBezTo>
                  <a:cubicBezTo>
                    <a:pt x="225898" y="107096"/>
                    <a:pt x="241198" y="86927"/>
                    <a:pt x="241388" y="51077"/>
                  </a:cubicBezTo>
                  <a:cubicBezTo>
                    <a:pt x="241555" y="17454"/>
                    <a:pt x="172534" y="29634"/>
                    <a:pt x="130089" y="21966"/>
                  </a:cubicBezTo>
                  <a:cubicBezTo>
                    <a:pt x="100802" y="16674"/>
                    <a:pt x="68102" y="0"/>
                    <a:pt x="42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3" name="Google Shape;1713;p42"/>
          <p:cNvSpPr txBox="1">
            <a:spLocks noGrp="1"/>
          </p:cNvSpPr>
          <p:nvPr>
            <p:ph type="ctrTitle"/>
          </p:nvPr>
        </p:nvSpPr>
        <p:spPr>
          <a:xfrm>
            <a:off x="2263725" y="1084075"/>
            <a:ext cx="4616400" cy="158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Awesome words</a:t>
            </a:r>
            <a:endParaRPr>
              <a:solidFill>
                <a:schemeClr val="dk2"/>
              </a:solidFill>
            </a:endParaRPr>
          </a:p>
        </p:txBody>
      </p:sp>
      <p:sp>
        <p:nvSpPr>
          <p:cNvPr id="1714" name="Google Shape;1714;p42"/>
          <p:cNvSpPr txBox="1">
            <a:spLocks noGrp="1"/>
          </p:cNvSpPr>
          <p:nvPr>
            <p:ph type="subTitle" idx="1"/>
          </p:nvPr>
        </p:nvSpPr>
        <p:spPr>
          <a:xfrm>
            <a:off x="2606024" y="2795725"/>
            <a:ext cx="3931800" cy="46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Because key words are great for catching your audience’s attention</a:t>
            </a:r>
            <a:endParaRPr>
              <a:solidFill>
                <a:schemeClr val="dk2"/>
              </a:solidFill>
            </a:endParaRPr>
          </a:p>
        </p:txBody>
      </p:sp>
      <p:grpSp>
        <p:nvGrpSpPr>
          <p:cNvPr id="1715" name="Google Shape;1715;p42"/>
          <p:cNvGrpSpPr/>
          <p:nvPr/>
        </p:nvGrpSpPr>
        <p:grpSpPr>
          <a:xfrm>
            <a:off x="1529650" y="1770375"/>
            <a:ext cx="896850" cy="622825"/>
            <a:chOff x="11533575" y="4198475"/>
            <a:chExt cx="896850" cy="622825"/>
          </a:xfrm>
        </p:grpSpPr>
        <p:sp>
          <p:nvSpPr>
            <p:cNvPr id="1716" name="Google Shape;1716;p42"/>
            <p:cNvSpPr/>
            <p:nvPr/>
          </p:nvSpPr>
          <p:spPr>
            <a:xfrm>
              <a:off x="11823200" y="4318825"/>
              <a:ext cx="386375" cy="12825"/>
            </a:xfrm>
            <a:custGeom>
              <a:avLst/>
              <a:gdLst/>
              <a:ahLst/>
              <a:cxnLst/>
              <a:rect l="l" t="t" r="r" b="b"/>
              <a:pathLst>
                <a:path w="15455" h="513" extrusionOk="0">
                  <a:moveTo>
                    <a:pt x="334" y="0"/>
                  </a:moveTo>
                  <a:cubicBezTo>
                    <a:pt x="0" y="0"/>
                    <a:pt x="48" y="512"/>
                    <a:pt x="381" y="512"/>
                  </a:cubicBezTo>
                  <a:lnTo>
                    <a:pt x="15121" y="512"/>
                  </a:lnTo>
                  <a:cubicBezTo>
                    <a:pt x="15454" y="512"/>
                    <a:pt x="15407" y="0"/>
                    <a:pt x="15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2"/>
            <p:cNvSpPr/>
            <p:nvPr/>
          </p:nvSpPr>
          <p:spPr>
            <a:xfrm>
              <a:off x="11823200" y="4431925"/>
              <a:ext cx="386375" cy="12825"/>
            </a:xfrm>
            <a:custGeom>
              <a:avLst/>
              <a:gdLst/>
              <a:ahLst/>
              <a:cxnLst/>
              <a:rect l="l" t="t" r="r" b="b"/>
              <a:pathLst>
                <a:path w="15455" h="513" extrusionOk="0">
                  <a:moveTo>
                    <a:pt x="334" y="0"/>
                  </a:moveTo>
                  <a:cubicBezTo>
                    <a:pt x="0" y="0"/>
                    <a:pt x="48" y="512"/>
                    <a:pt x="381" y="512"/>
                  </a:cubicBezTo>
                  <a:lnTo>
                    <a:pt x="15121" y="512"/>
                  </a:lnTo>
                  <a:cubicBezTo>
                    <a:pt x="15454" y="512"/>
                    <a:pt x="15407" y="0"/>
                    <a:pt x="15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2"/>
            <p:cNvSpPr/>
            <p:nvPr/>
          </p:nvSpPr>
          <p:spPr>
            <a:xfrm>
              <a:off x="11823200" y="4607850"/>
              <a:ext cx="386375" cy="12525"/>
            </a:xfrm>
            <a:custGeom>
              <a:avLst/>
              <a:gdLst/>
              <a:ahLst/>
              <a:cxnLst/>
              <a:rect l="l" t="t" r="r" b="b"/>
              <a:pathLst>
                <a:path w="15455" h="501" extrusionOk="0">
                  <a:moveTo>
                    <a:pt x="334" y="0"/>
                  </a:moveTo>
                  <a:cubicBezTo>
                    <a:pt x="0" y="0"/>
                    <a:pt x="48" y="500"/>
                    <a:pt x="381" y="500"/>
                  </a:cubicBezTo>
                  <a:lnTo>
                    <a:pt x="15121" y="500"/>
                  </a:lnTo>
                  <a:cubicBezTo>
                    <a:pt x="15454" y="500"/>
                    <a:pt x="15407" y="0"/>
                    <a:pt x="15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2"/>
            <p:cNvSpPr/>
            <p:nvPr/>
          </p:nvSpPr>
          <p:spPr>
            <a:xfrm>
              <a:off x="11823200" y="4720650"/>
              <a:ext cx="386375" cy="12825"/>
            </a:xfrm>
            <a:custGeom>
              <a:avLst/>
              <a:gdLst/>
              <a:ahLst/>
              <a:cxnLst/>
              <a:rect l="l" t="t" r="r" b="b"/>
              <a:pathLst>
                <a:path w="15455" h="513" extrusionOk="0">
                  <a:moveTo>
                    <a:pt x="334" y="1"/>
                  </a:moveTo>
                  <a:cubicBezTo>
                    <a:pt x="0" y="1"/>
                    <a:pt x="48" y="512"/>
                    <a:pt x="381" y="512"/>
                  </a:cubicBezTo>
                  <a:lnTo>
                    <a:pt x="15121" y="512"/>
                  </a:lnTo>
                  <a:cubicBezTo>
                    <a:pt x="15454" y="512"/>
                    <a:pt x="15407" y="1"/>
                    <a:pt x="15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2"/>
            <p:cNvSpPr/>
            <p:nvPr/>
          </p:nvSpPr>
          <p:spPr>
            <a:xfrm>
              <a:off x="11822600" y="4322025"/>
              <a:ext cx="12825" cy="122050"/>
            </a:xfrm>
            <a:custGeom>
              <a:avLst/>
              <a:gdLst/>
              <a:ahLst/>
              <a:cxnLst/>
              <a:rect l="l" t="t" r="r" b="b"/>
              <a:pathLst>
                <a:path w="513" h="4882" extrusionOk="0">
                  <a:moveTo>
                    <a:pt x="281" y="1"/>
                  </a:moveTo>
                  <a:cubicBezTo>
                    <a:pt x="145" y="1"/>
                    <a:pt x="0" y="94"/>
                    <a:pt x="0" y="265"/>
                  </a:cubicBezTo>
                  <a:lnTo>
                    <a:pt x="0" y="4658"/>
                  </a:lnTo>
                  <a:cubicBezTo>
                    <a:pt x="0" y="4809"/>
                    <a:pt x="113" y="4881"/>
                    <a:pt x="232" y="4881"/>
                  </a:cubicBezTo>
                  <a:cubicBezTo>
                    <a:pt x="368" y="4881"/>
                    <a:pt x="512" y="4788"/>
                    <a:pt x="512" y="4611"/>
                  </a:cubicBezTo>
                  <a:lnTo>
                    <a:pt x="512" y="229"/>
                  </a:lnTo>
                  <a:cubicBezTo>
                    <a:pt x="512" y="73"/>
                    <a:pt x="400" y="1"/>
                    <a:pt x="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2"/>
            <p:cNvSpPr/>
            <p:nvPr/>
          </p:nvSpPr>
          <p:spPr>
            <a:xfrm>
              <a:off x="11823775" y="4610125"/>
              <a:ext cx="12825" cy="120175"/>
            </a:xfrm>
            <a:custGeom>
              <a:avLst/>
              <a:gdLst/>
              <a:ahLst/>
              <a:cxnLst/>
              <a:rect l="l" t="t" r="r" b="b"/>
              <a:pathLst>
                <a:path w="513" h="4807" extrusionOk="0">
                  <a:moveTo>
                    <a:pt x="285" y="0"/>
                  </a:moveTo>
                  <a:cubicBezTo>
                    <a:pt x="149" y="0"/>
                    <a:pt x="1" y="94"/>
                    <a:pt x="1" y="266"/>
                  </a:cubicBezTo>
                  <a:lnTo>
                    <a:pt x="1" y="4588"/>
                  </a:lnTo>
                  <a:cubicBezTo>
                    <a:pt x="1" y="4737"/>
                    <a:pt x="111" y="4807"/>
                    <a:pt x="229" y="4807"/>
                  </a:cubicBezTo>
                  <a:cubicBezTo>
                    <a:pt x="365" y="4807"/>
                    <a:pt x="513" y="4713"/>
                    <a:pt x="513" y="4541"/>
                  </a:cubicBezTo>
                  <a:lnTo>
                    <a:pt x="513" y="219"/>
                  </a:lnTo>
                  <a:cubicBezTo>
                    <a:pt x="513" y="70"/>
                    <a:pt x="403" y="0"/>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2"/>
            <p:cNvSpPr/>
            <p:nvPr/>
          </p:nvSpPr>
          <p:spPr>
            <a:xfrm>
              <a:off x="12185125" y="4431600"/>
              <a:ext cx="125950" cy="189200"/>
            </a:xfrm>
            <a:custGeom>
              <a:avLst/>
              <a:gdLst/>
              <a:ahLst/>
              <a:cxnLst/>
              <a:rect l="l" t="t" r="r" b="b"/>
              <a:pathLst>
                <a:path w="5038" h="7568" extrusionOk="0">
                  <a:moveTo>
                    <a:pt x="744" y="0"/>
                  </a:moveTo>
                  <a:cubicBezTo>
                    <a:pt x="646" y="0"/>
                    <a:pt x="549" y="5"/>
                    <a:pt x="454" y="13"/>
                  </a:cubicBezTo>
                  <a:cubicBezTo>
                    <a:pt x="128" y="37"/>
                    <a:pt x="166" y="526"/>
                    <a:pt x="468" y="526"/>
                  </a:cubicBezTo>
                  <a:cubicBezTo>
                    <a:pt x="475" y="526"/>
                    <a:pt x="482" y="526"/>
                    <a:pt x="489" y="525"/>
                  </a:cubicBezTo>
                  <a:cubicBezTo>
                    <a:pt x="583" y="517"/>
                    <a:pt x="677" y="513"/>
                    <a:pt x="770" y="513"/>
                  </a:cubicBezTo>
                  <a:cubicBezTo>
                    <a:pt x="2554" y="513"/>
                    <a:pt x="4157" y="2001"/>
                    <a:pt x="4168" y="3812"/>
                  </a:cubicBezTo>
                  <a:cubicBezTo>
                    <a:pt x="4180" y="5624"/>
                    <a:pt x="2508" y="7065"/>
                    <a:pt x="716" y="7065"/>
                  </a:cubicBezTo>
                  <a:cubicBezTo>
                    <a:pt x="613" y="7065"/>
                    <a:pt x="509" y="7060"/>
                    <a:pt x="406" y="7050"/>
                  </a:cubicBezTo>
                  <a:cubicBezTo>
                    <a:pt x="395" y="7049"/>
                    <a:pt x="385" y="7048"/>
                    <a:pt x="374" y="7048"/>
                  </a:cubicBezTo>
                  <a:cubicBezTo>
                    <a:pt x="79" y="7048"/>
                    <a:pt x="0" y="7527"/>
                    <a:pt x="311" y="7550"/>
                  </a:cubicBezTo>
                  <a:cubicBezTo>
                    <a:pt x="434" y="7562"/>
                    <a:pt x="559" y="7568"/>
                    <a:pt x="684" y="7568"/>
                  </a:cubicBezTo>
                  <a:cubicBezTo>
                    <a:pt x="2213" y="7568"/>
                    <a:pt x="3822" y="6707"/>
                    <a:pt x="4395" y="5276"/>
                  </a:cubicBezTo>
                  <a:cubicBezTo>
                    <a:pt x="5038" y="3681"/>
                    <a:pt x="4537" y="1776"/>
                    <a:pt x="3121" y="775"/>
                  </a:cubicBezTo>
                  <a:cubicBezTo>
                    <a:pt x="2450" y="307"/>
                    <a:pt x="1570"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2"/>
            <p:cNvSpPr/>
            <p:nvPr/>
          </p:nvSpPr>
          <p:spPr>
            <a:xfrm>
              <a:off x="12189100" y="4317600"/>
              <a:ext cx="241325" cy="415275"/>
            </a:xfrm>
            <a:custGeom>
              <a:avLst/>
              <a:gdLst/>
              <a:ahLst/>
              <a:cxnLst/>
              <a:rect l="l" t="t" r="r" b="b"/>
              <a:pathLst>
                <a:path w="9653" h="16611" extrusionOk="0">
                  <a:moveTo>
                    <a:pt x="1062" y="1"/>
                  </a:moveTo>
                  <a:cubicBezTo>
                    <a:pt x="826" y="1"/>
                    <a:pt x="589" y="16"/>
                    <a:pt x="354" y="49"/>
                  </a:cubicBezTo>
                  <a:cubicBezTo>
                    <a:pt x="47" y="95"/>
                    <a:pt x="66" y="564"/>
                    <a:pt x="359" y="564"/>
                  </a:cubicBezTo>
                  <a:cubicBezTo>
                    <a:pt x="373" y="564"/>
                    <a:pt x="387" y="563"/>
                    <a:pt x="402" y="561"/>
                  </a:cubicBezTo>
                  <a:cubicBezTo>
                    <a:pt x="684" y="522"/>
                    <a:pt x="966" y="502"/>
                    <a:pt x="1246" y="502"/>
                  </a:cubicBezTo>
                  <a:cubicBezTo>
                    <a:pt x="4169" y="502"/>
                    <a:pt x="6911" y="2588"/>
                    <a:pt x="7998" y="5347"/>
                  </a:cubicBezTo>
                  <a:cubicBezTo>
                    <a:pt x="9200" y="8383"/>
                    <a:pt x="8784" y="12598"/>
                    <a:pt x="6045" y="14682"/>
                  </a:cubicBezTo>
                  <a:cubicBezTo>
                    <a:pt x="4402" y="15932"/>
                    <a:pt x="2342" y="16063"/>
                    <a:pt x="330" y="16099"/>
                  </a:cubicBezTo>
                  <a:cubicBezTo>
                    <a:pt x="1" y="16110"/>
                    <a:pt x="44" y="16611"/>
                    <a:pt x="355" y="16611"/>
                  </a:cubicBezTo>
                  <a:cubicBezTo>
                    <a:pt x="359" y="16611"/>
                    <a:pt x="362" y="16611"/>
                    <a:pt x="366" y="16611"/>
                  </a:cubicBezTo>
                  <a:cubicBezTo>
                    <a:pt x="2307" y="16575"/>
                    <a:pt x="4271" y="16468"/>
                    <a:pt x="5914" y="15396"/>
                  </a:cubicBezTo>
                  <a:cubicBezTo>
                    <a:pt x="7462" y="14396"/>
                    <a:pt x="8438" y="12836"/>
                    <a:pt x="8855" y="11062"/>
                  </a:cubicBezTo>
                  <a:cubicBezTo>
                    <a:pt x="9653" y="7669"/>
                    <a:pt x="8712" y="3704"/>
                    <a:pt x="5724" y="1680"/>
                  </a:cubicBezTo>
                  <a:cubicBezTo>
                    <a:pt x="4360" y="754"/>
                    <a:pt x="2706" y="1"/>
                    <a:pt x="10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2"/>
            <p:cNvSpPr/>
            <p:nvPr/>
          </p:nvSpPr>
          <p:spPr>
            <a:xfrm>
              <a:off x="11950875" y="4327675"/>
              <a:ext cx="12525" cy="111150"/>
            </a:xfrm>
            <a:custGeom>
              <a:avLst/>
              <a:gdLst/>
              <a:ahLst/>
              <a:cxnLst/>
              <a:rect l="l" t="t" r="r" b="b"/>
              <a:pathLst>
                <a:path w="501" h="4446" extrusionOk="0">
                  <a:moveTo>
                    <a:pt x="275" y="1"/>
                  </a:moveTo>
                  <a:cubicBezTo>
                    <a:pt x="142" y="1"/>
                    <a:pt x="1" y="94"/>
                    <a:pt x="1" y="265"/>
                  </a:cubicBezTo>
                  <a:lnTo>
                    <a:pt x="1" y="4218"/>
                  </a:lnTo>
                  <a:cubicBezTo>
                    <a:pt x="1" y="4373"/>
                    <a:pt x="109" y="4446"/>
                    <a:pt x="224" y="4446"/>
                  </a:cubicBezTo>
                  <a:cubicBezTo>
                    <a:pt x="358" y="4446"/>
                    <a:pt x="501" y="4349"/>
                    <a:pt x="501" y="4170"/>
                  </a:cubicBezTo>
                  <a:lnTo>
                    <a:pt x="501" y="230"/>
                  </a:lnTo>
                  <a:cubicBezTo>
                    <a:pt x="501" y="73"/>
                    <a:pt x="391" y="1"/>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2"/>
            <p:cNvSpPr/>
            <p:nvPr/>
          </p:nvSpPr>
          <p:spPr>
            <a:xfrm>
              <a:off x="11944625" y="4615775"/>
              <a:ext cx="12825" cy="114525"/>
            </a:xfrm>
            <a:custGeom>
              <a:avLst/>
              <a:gdLst/>
              <a:ahLst/>
              <a:cxnLst/>
              <a:rect l="l" t="t" r="r" b="b"/>
              <a:pathLst>
                <a:path w="513" h="4581" extrusionOk="0">
                  <a:moveTo>
                    <a:pt x="285" y="0"/>
                  </a:moveTo>
                  <a:cubicBezTo>
                    <a:pt x="148" y="0"/>
                    <a:pt x="1" y="94"/>
                    <a:pt x="1" y="266"/>
                  </a:cubicBezTo>
                  <a:lnTo>
                    <a:pt x="1" y="4362"/>
                  </a:lnTo>
                  <a:cubicBezTo>
                    <a:pt x="1" y="4511"/>
                    <a:pt x="111" y="4581"/>
                    <a:pt x="229" y="4581"/>
                  </a:cubicBezTo>
                  <a:cubicBezTo>
                    <a:pt x="365" y="4581"/>
                    <a:pt x="513" y="4487"/>
                    <a:pt x="513" y="4315"/>
                  </a:cubicBezTo>
                  <a:lnTo>
                    <a:pt x="513" y="219"/>
                  </a:lnTo>
                  <a:cubicBezTo>
                    <a:pt x="513" y="70"/>
                    <a:pt x="403" y="0"/>
                    <a:pt x="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2"/>
            <p:cNvSpPr/>
            <p:nvPr/>
          </p:nvSpPr>
          <p:spPr>
            <a:xfrm>
              <a:off x="11886900" y="4343500"/>
              <a:ext cx="13700" cy="64350"/>
            </a:xfrm>
            <a:custGeom>
              <a:avLst/>
              <a:gdLst/>
              <a:ahLst/>
              <a:cxnLst/>
              <a:rect l="l" t="t" r="r" b="b"/>
              <a:pathLst>
                <a:path w="548" h="2574" extrusionOk="0">
                  <a:moveTo>
                    <a:pt x="248" y="0"/>
                  </a:moveTo>
                  <a:cubicBezTo>
                    <a:pt x="241" y="0"/>
                    <a:pt x="234" y="1"/>
                    <a:pt x="226" y="1"/>
                  </a:cubicBezTo>
                  <a:cubicBezTo>
                    <a:pt x="83" y="13"/>
                    <a:pt x="0" y="132"/>
                    <a:pt x="0" y="275"/>
                  </a:cubicBezTo>
                  <a:cubicBezTo>
                    <a:pt x="12" y="966"/>
                    <a:pt x="24" y="1656"/>
                    <a:pt x="36" y="2335"/>
                  </a:cubicBezTo>
                  <a:cubicBezTo>
                    <a:pt x="36" y="2471"/>
                    <a:pt x="175" y="2574"/>
                    <a:pt x="291" y="2574"/>
                  </a:cubicBezTo>
                  <a:cubicBezTo>
                    <a:pt x="297" y="2574"/>
                    <a:pt x="304" y="2574"/>
                    <a:pt x="310" y="2573"/>
                  </a:cubicBezTo>
                  <a:cubicBezTo>
                    <a:pt x="464" y="2561"/>
                    <a:pt x="548" y="2430"/>
                    <a:pt x="548" y="2299"/>
                  </a:cubicBezTo>
                  <a:cubicBezTo>
                    <a:pt x="536" y="1609"/>
                    <a:pt x="524" y="918"/>
                    <a:pt x="512" y="228"/>
                  </a:cubicBezTo>
                  <a:cubicBezTo>
                    <a:pt x="512" y="103"/>
                    <a:pt x="383"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2"/>
            <p:cNvSpPr/>
            <p:nvPr/>
          </p:nvSpPr>
          <p:spPr>
            <a:xfrm>
              <a:off x="11855225" y="4632525"/>
              <a:ext cx="75050" cy="69725"/>
            </a:xfrm>
            <a:custGeom>
              <a:avLst/>
              <a:gdLst/>
              <a:ahLst/>
              <a:cxnLst/>
              <a:rect l="l" t="t" r="r" b="b"/>
              <a:pathLst>
                <a:path w="3002" h="2789" extrusionOk="0">
                  <a:moveTo>
                    <a:pt x="1525" y="0"/>
                  </a:moveTo>
                  <a:cubicBezTo>
                    <a:pt x="1519" y="0"/>
                    <a:pt x="1512" y="1"/>
                    <a:pt x="1505" y="1"/>
                  </a:cubicBezTo>
                  <a:cubicBezTo>
                    <a:pt x="1350" y="13"/>
                    <a:pt x="1267" y="132"/>
                    <a:pt x="1267" y="275"/>
                  </a:cubicBezTo>
                  <a:lnTo>
                    <a:pt x="1267" y="1144"/>
                  </a:lnTo>
                  <a:cubicBezTo>
                    <a:pt x="946" y="1168"/>
                    <a:pt x="636" y="1180"/>
                    <a:pt x="315" y="1192"/>
                  </a:cubicBezTo>
                  <a:cubicBezTo>
                    <a:pt x="0" y="1215"/>
                    <a:pt x="39" y="1705"/>
                    <a:pt x="341" y="1705"/>
                  </a:cubicBezTo>
                  <a:cubicBezTo>
                    <a:pt x="348" y="1705"/>
                    <a:pt x="355" y="1704"/>
                    <a:pt x="362" y="1704"/>
                  </a:cubicBezTo>
                  <a:cubicBezTo>
                    <a:pt x="660" y="1692"/>
                    <a:pt x="958" y="1680"/>
                    <a:pt x="1255" y="1656"/>
                  </a:cubicBezTo>
                  <a:cubicBezTo>
                    <a:pt x="1255" y="1954"/>
                    <a:pt x="1255" y="2252"/>
                    <a:pt x="1255" y="2549"/>
                  </a:cubicBezTo>
                  <a:cubicBezTo>
                    <a:pt x="1255" y="2685"/>
                    <a:pt x="1384" y="2788"/>
                    <a:pt x="1509" y="2788"/>
                  </a:cubicBezTo>
                  <a:cubicBezTo>
                    <a:pt x="1516" y="2788"/>
                    <a:pt x="1522" y="2788"/>
                    <a:pt x="1529" y="2787"/>
                  </a:cubicBezTo>
                  <a:cubicBezTo>
                    <a:pt x="1672" y="2775"/>
                    <a:pt x="1755" y="2644"/>
                    <a:pt x="1755" y="2502"/>
                  </a:cubicBezTo>
                  <a:cubicBezTo>
                    <a:pt x="1767" y="2216"/>
                    <a:pt x="1767" y="1930"/>
                    <a:pt x="1767" y="1632"/>
                  </a:cubicBezTo>
                  <a:cubicBezTo>
                    <a:pt x="2065" y="1621"/>
                    <a:pt x="2374" y="1609"/>
                    <a:pt x="2672" y="1585"/>
                  </a:cubicBezTo>
                  <a:cubicBezTo>
                    <a:pt x="3002" y="1573"/>
                    <a:pt x="2959" y="1073"/>
                    <a:pt x="2647" y="1073"/>
                  </a:cubicBezTo>
                  <a:cubicBezTo>
                    <a:pt x="2644" y="1073"/>
                    <a:pt x="2640" y="1073"/>
                    <a:pt x="2636" y="1073"/>
                  </a:cubicBezTo>
                  <a:lnTo>
                    <a:pt x="1767" y="1120"/>
                  </a:lnTo>
                  <a:cubicBezTo>
                    <a:pt x="1779" y="823"/>
                    <a:pt x="1779" y="525"/>
                    <a:pt x="1779" y="227"/>
                  </a:cubicBezTo>
                  <a:cubicBezTo>
                    <a:pt x="1779" y="103"/>
                    <a:pt x="1650" y="0"/>
                    <a:pt x="1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2"/>
            <p:cNvSpPr/>
            <p:nvPr/>
          </p:nvSpPr>
          <p:spPr>
            <a:xfrm>
              <a:off x="11824650" y="4519600"/>
              <a:ext cx="475150" cy="99850"/>
            </a:xfrm>
            <a:custGeom>
              <a:avLst/>
              <a:gdLst/>
              <a:ahLst/>
              <a:cxnLst/>
              <a:rect l="l" t="t" r="r" b="b"/>
              <a:pathLst>
                <a:path w="19006" h="3994" extrusionOk="0">
                  <a:moveTo>
                    <a:pt x="18707" y="1"/>
                  </a:moveTo>
                  <a:cubicBezTo>
                    <a:pt x="18601" y="1"/>
                    <a:pt x="18502" y="65"/>
                    <a:pt x="18492" y="208"/>
                  </a:cubicBezTo>
                  <a:cubicBezTo>
                    <a:pt x="18421" y="1530"/>
                    <a:pt x="16670" y="1697"/>
                    <a:pt x="15682" y="1851"/>
                  </a:cubicBezTo>
                  <a:cubicBezTo>
                    <a:pt x="14361" y="2078"/>
                    <a:pt x="13027" y="2208"/>
                    <a:pt x="11694" y="2280"/>
                  </a:cubicBezTo>
                  <a:cubicBezTo>
                    <a:pt x="9932" y="2375"/>
                    <a:pt x="8169" y="2380"/>
                    <a:pt x="6407" y="2380"/>
                  </a:cubicBezTo>
                  <a:cubicBezTo>
                    <a:pt x="6187" y="2380"/>
                    <a:pt x="5967" y="2380"/>
                    <a:pt x="5746" y="2380"/>
                  </a:cubicBezTo>
                  <a:cubicBezTo>
                    <a:pt x="5086" y="2380"/>
                    <a:pt x="4425" y="2381"/>
                    <a:pt x="3764" y="2387"/>
                  </a:cubicBezTo>
                  <a:cubicBezTo>
                    <a:pt x="3687" y="2388"/>
                    <a:pt x="3610" y="2389"/>
                    <a:pt x="3532" y="2389"/>
                  </a:cubicBezTo>
                  <a:cubicBezTo>
                    <a:pt x="3377" y="2389"/>
                    <a:pt x="3219" y="2387"/>
                    <a:pt x="3062" y="2387"/>
                  </a:cubicBezTo>
                  <a:cubicBezTo>
                    <a:pt x="2588" y="2387"/>
                    <a:pt x="2109" y="2403"/>
                    <a:pt x="1657" y="2530"/>
                  </a:cubicBezTo>
                  <a:cubicBezTo>
                    <a:pt x="1061" y="2709"/>
                    <a:pt x="609" y="3149"/>
                    <a:pt x="180" y="3590"/>
                  </a:cubicBezTo>
                  <a:cubicBezTo>
                    <a:pt x="0" y="3761"/>
                    <a:pt x="181" y="3993"/>
                    <a:pt x="383" y="3993"/>
                  </a:cubicBezTo>
                  <a:cubicBezTo>
                    <a:pt x="448" y="3993"/>
                    <a:pt x="515" y="3969"/>
                    <a:pt x="573" y="3911"/>
                  </a:cubicBezTo>
                  <a:cubicBezTo>
                    <a:pt x="1014" y="3471"/>
                    <a:pt x="1466" y="3054"/>
                    <a:pt x="2109" y="2959"/>
                  </a:cubicBezTo>
                  <a:cubicBezTo>
                    <a:pt x="2483" y="2904"/>
                    <a:pt x="2869" y="2892"/>
                    <a:pt x="3253" y="2892"/>
                  </a:cubicBezTo>
                  <a:cubicBezTo>
                    <a:pt x="3542" y="2892"/>
                    <a:pt x="3829" y="2899"/>
                    <a:pt x="4109" y="2899"/>
                  </a:cubicBezTo>
                  <a:cubicBezTo>
                    <a:pt x="4794" y="2893"/>
                    <a:pt x="5479" y="2893"/>
                    <a:pt x="6162" y="2893"/>
                  </a:cubicBezTo>
                  <a:cubicBezTo>
                    <a:pt x="6845" y="2893"/>
                    <a:pt x="7526" y="2893"/>
                    <a:pt x="8205" y="2887"/>
                  </a:cubicBezTo>
                  <a:cubicBezTo>
                    <a:pt x="10920" y="2863"/>
                    <a:pt x="13658" y="2756"/>
                    <a:pt x="16325" y="2256"/>
                  </a:cubicBezTo>
                  <a:cubicBezTo>
                    <a:pt x="17421" y="2054"/>
                    <a:pt x="18921" y="1661"/>
                    <a:pt x="18992" y="303"/>
                  </a:cubicBezTo>
                  <a:cubicBezTo>
                    <a:pt x="19006" y="113"/>
                    <a:pt x="18849" y="1"/>
                    <a:pt x="18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2"/>
            <p:cNvSpPr/>
            <p:nvPr/>
          </p:nvSpPr>
          <p:spPr>
            <a:xfrm>
              <a:off x="11821975" y="4286525"/>
              <a:ext cx="558225" cy="126000"/>
            </a:xfrm>
            <a:custGeom>
              <a:avLst/>
              <a:gdLst/>
              <a:ahLst/>
              <a:cxnLst/>
              <a:rect l="l" t="t" r="r" b="b"/>
              <a:pathLst>
                <a:path w="22329" h="5040" extrusionOk="0">
                  <a:moveTo>
                    <a:pt x="12239" y="1"/>
                  </a:moveTo>
                  <a:cubicBezTo>
                    <a:pt x="11550" y="1"/>
                    <a:pt x="10863" y="13"/>
                    <a:pt x="10181" y="18"/>
                  </a:cubicBezTo>
                  <a:cubicBezTo>
                    <a:pt x="8395" y="42"/>
                    <a:pt x="6621" y="90"/>
                    <a:pt x="4847" y="173"/>
                  </a:cubicBezTo>
                  <a:cubicBezTo>
                    <a:pt x="3883" y="221"/>
                    <a:pt x="2883" y="209"/>
                    <a:pt x="1942" y="411"/>
                  </a:cubicBezTo>
                  <a:cubicBezTo>
                    <a:pt x="1192" y="578"/>
                    <a:pt x="537" y="935"/>
                    <a:pt x="121" y="1590"/>
                  </a:cubicBezTo>
                  <a:cubicBezTo>
                    <a:pt x="1" y="1774"/>
                    <a:pt x="171" y="1931"/>
                    <a:pt x="350" y="1931"/>
                  </a:cubicBezTo>
                  <a:cubicBezTo>
                    <a:pt x="437" y="1931"/>
                    <a:pt x="526" y="1894"/>
                    <a:pt x="585" y="1804"/>
                  </a:cubicBezTo>
                  <a:cubicBezTo>
                    <a:pt x="978" y="1173"/>
                    <a:pt x="1740" y="935"/>
                    <a:pt x="2442" y="852"/>
                  </a:cubicBezTo>
                  <a:cubicBezTo>
                    <a:pt x="3204" y="744"/>
                    <a:pt x="3990" y="733"/>
                    <a:pt x="4764" y="697"/>
                  </a:cubicBezTo>
                  <a:cubicBezTo>
                    <a:pt x="6431" y="613"/>
                    <a:pt x="8110" y="554"/>
                    <a:pt x="9777" y="530"/>
                  </a:cubicBezTo>
                  <a:cubicBezTo>
                    <a:pt x="10525" y="519"/>
                    <a:pt x="11279" y="503"/>
                    <a:pt x="12034" y="503"/>
                  </a:cubicBezTo>
                  <a:cubicBezTo>
                    <a:pt x="12910" y="503"/>
                    <a:pt x="13788" y="525"/>
                    <a:pt x="14658" y="602"/>
                  </a:cubicBezTo>
                  <a:cubicBezTo>
                    <a:pt x="16099" y="721"/>
                    <a:pt x="17492" y="1078"/>
                    <a:pt x="18742" y="1816"/>
                  </a:cubicBezTo>
                  <a:cubicBezTo>
                    <a:pt x="20004" y="2566"/>
                    <a:pt x="21064" y="3650"/>
                    <a:pt x="21802" y="4924"/>
                  </a:cubicBezTo>
                  <a:cubicBezTo>
                    <a:pt x="21846" y="5005"/>
                    <a:pt x="21912" y="5039"/>
                    <a:pt x="21980" y="5039"/>
                  </a:cubicBezTo>
                  <a:cubicBezTo>
                    <a:pt x="22149" y="5039"/>
                    <a:pt x="22329" y="4830"/>
                    <a:pt x="22219" y="4626"/>
                  </a:cubicBezTo>
                  <a:cubicBezTo>
                    <a:pt x="20754" y="2102"/>
                    <a:pt x="18159" y="506"/>
                    <a:pt x="15289" y="149"/>
                  </a:cubicBezTo>
                  <a:cubicBezTo>
                    <a:pt x="14280" y="28"/>
                    <a:pt x="13258" y="1"/>
                    <a:pt x="12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2"/>
            <p:cNvSpPr/>
            <p:nvPr/>
          </p:nvSpPr>
          <p:spPr>
            <a:xfrm>
              <a:off x="11795800" y="4201500"/>
              <a:ext cx="67000" cy="63325"/>
            </a:xfrm>
            <a:custGeom>
              <a:avLst/>
              <a:gdLst/>
              <a:ahLst/>
              <a:cxnLst/>
              <a:rect l="l" t="t" r="r" b="b"/>
              <a:pathLst>
                <a:path w="2680" h="2533" extrusionOk="0">
                  <a:moveTo>
                    <a:pt x="290" y="1"/>
                  </a:moveTo>
                  <a:cubicBezTo>
                    <a:pt x="216" y="1"/>
                    <a:pt x="143" y="32"/>
                    <a:pt x="96" y="85"/>
                  </a:cubicBezTo>
                  <a:cubicBezTo>
                    <a:pt x="1" y="204"/>
                    <a:pt x="25" y="359"/>
                    <a:pt x="120" y="455"/>
                  </a:cubicBezTo>
                  <a:cubicBezTo>
                    <a:pt x="834" y="1109"/>
                    <a:pt x="1537" y="1788"/>
                    <a:pt x="2227" y="2467"/>
                  </a:cubicBezTo>
                  <a:cubicBezTo>
                    <a:pt x="2268" y="2513"/>
                    <a:pt x="2324" y="2532"/>
                    <a:pt x="2382" y="2532"/>
                  </a:cubicBezTo>
                  <a:cubicBezTo>
                    <a:pt x="2458" y="2532"/>
                    <a:pt x="2537" y="2497"/>
                    <a:pt x="2584" y="2443"/>
                  </a:cubicBezTo>
                  <a:cubicBezTo>
                    <a:pt x="2680" y="2324"/>
                    <a:pt x="2656" y="2181"/>
                    <a:pt x="2561" y="2086"/>
                  </a:cubicBezTo>
                  <a:cubicBezTo>
                    <a:pt x="1870" y="1395"/>
                    <a:pt x="1168" y="716"/>
                    <a:pt x="453" y="62"/>
                  </a:cubicBezTo>
                  <a:cubicBezTo>
                    <a:pt x="406" y="20"/>
                    <a:pt x="348" y="1"/>
                    <a:pt x="2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2"/>
            <p:cNvSpPr/>
            <p:nvPr/>
          </p:nvSpPr>
          <p:spPr>
            <a:xfrm>
              <a:off x="11766925" y="4255400"/>
              <a:ext cx="53325" cy="35900"/>
            </a:xfrm>
            <a:custGeom>
              <a:avLst/>
              <a:gdLst/>
              <a:ahLst/>
              <a:cxnLst/>
              <a:rect l="l" t="t" r="r" b="b"/>
              <a:pathLst>
                <a:path w="2133" h="1436" extrusionOk="0">
                  <a:moveTo>
                    <a:pt x="277" y="1"/>
                  </a:moveTo>
                  <a:cubicBezTo>
                    <a:pt x="206" y="1"/>
                    <a:pt x="135" y="27"/>
                    <a:pt x="84" y="84"/>
                  </a:cubicBezTo>
                  <a:cubicBezTo>
                    <a:pt x="1" y="192"/>
                    <a:pt x="13" y="358"/>
                    <a:pt x="120" y="454"/>
                  </a:cubicBezTo>
                  <a:cubicBezTo>
                    <a:pt x="608" y="846"/>
                    <a:pt x="1156" y="1168"/>
                    <a:pt x="1739" y="1418"/>
                  </a:cubicBezTo>
                  <a:cubicBezTo>
                    <a:pt x="1769" y="1430"/>
                    <a:pt x="1803" y="1436"/>
                    <a:pt x="1836" y="1436"/>
                  </a:cubicBezTo>
                  <a:cubicBezTo>
                    <a:pt x="1935" y="1436"/>
                    <a:pt x="2037" y="1385"/>
                    <a:pt x="2073" y="1287"/>
                  </a:cubicBezTo>
                  <a:cubicBezTo>
                    <a:pt x="2132" y="1168"/>
                    <a:pt x="2084" y="1013"/>
                    <a:pt x="1954" y="954"/>
                  </a:cubicBezTo>
                  <a:cubicBezTo>
                    <a:pt x="1394" y="715"/>
                    <a:pt x="918" y="430"/>
                    <a:pt x="453" y="61"/>
                  </a:cubicBezTo>
                  <a:cubicBezTo>
                    <a:pt x="403" y="22"/>
                    <a:pt x="340" y="1"/>
                    <a:pt x="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2"/>
            <p:cNvSpPr/>
            <p:nvPr/>
          </p:nvSpPr>
          <p:spPr>
            <a:xfrm>
              <a:off x="11885700" y="4198475"/>
              <a:ext cx="19375" cy="64500"/>
            </a:xfrm>
            <a:custGeom>
              <a:avLst/>
              <a:gdLst/>
              <a:ahLst/>
              <a:cxnLst/>
              <a:rect l="l" t="t" r="r" b="b"/>
              <a:pathLst>
                <a:path w="775" h="2580" extrusionOk="0">
                  <a:moveTo>
                    <a:pt x="307" y="0"/>
                  </a:moveTo>
                  <a:cubicBezTo>
                    <a:pt x="194" y="0"/>
                    <a:pt x="59" y="89"/>
                    <a:pt x="48" y="206"/>
                  </a:cubicBezTo>
                  <a:cubicBezTo>
                    <a:pt x="0" y="957"/>
                    <a:pt x="72" y="1695"/>
                    <a:pt x="262" y="2409"/>
                  </a:cubicBezTo>
                  <a:cubicBezTo>
                    <a:pt x="290" y="2519"/>
                    <a:pt x="396" y="2580"/>
                    <a:pt x="497" y="2580"/>
                  </a:cubicBezTo>
                  <a:cubicBezTo>
                    <a:pt x="527" y="2580"/>
                    <a:pt x="557" y="2575"/>
                    <a:pt x="584" y="2564"/>
                  </a:cubicBezTo>
                  <a:cubicBezTo>
                    <a:pt x="727" y="2516"/>
                    <a:pt x="774" y="2373"/>
                    <a:pt x="739" y="2230"/>
                  </a:cubicBezTo>
                  <a:cubicBezTo>
                    <a:pt x="572" y="1611"/>
                    <a:pt x="512" y="945"/>
                    <a:pt x="548" y="302"/>
                  </a:cubicBezTo>
                  <a:cubicBezTo>
                    <a:pt x="560" y="171"/>
                    <a:pt x="489" y="28"/>
                    <a:pt x="346" y="4"/>
                  </a:cubicBezTo>
                  <a:cubicBezTo>
                    <a:pt x="333" y="2"/>
                    <a:pt x="321"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2"/>
            <p:cNvSpPr/>
            <p:nvPr/>
          </p:nvSpPr>
          <p:spPr>
            <a:xfrm>
              <a:off x="11896425" y="4757125"/>
              <a:ext cx="33950" cy="55300"/>
            </a:xfrm>
            <a:custGeom>
              <a:avLst/>
              <a:gdLst/>
              <a:ahLst/>
              <a:cxnLst/>
              <a:rect l="l" t="t" r="r" b="b"/>
              <a:pathLst>
                <a:path w="1358" h="2212" extrusionOk="0">
                  <a:moveTo>
                    <a:pt x="276" y="1"/>
                  </a:moveTo>
                  <a:cubicBezTo>
                    <a:pt x="224" y="1"/>
                    <a:pt x="172" y="14"/>
                    <a:pt x="131" y="42"/>
                  </a:cubicBezTo>
                  <a:cubicBezTo>
                    <a:pt x="12" y="125"/>
                    <a:pt x="0" y="280"/>
                    <a:pt x="72" y="399"/>
                  </a:cubicBezTo>
                  <a:cubicBezTo>
                    <a:pt x="393" y="911"/>
                    <a:pt x="643" y="1459"/>
                    <a:pt x="834" y="2042"/>
                  </a:cubicBezTo>
                  <a:cubicBezTo>
                    <a:pt x="871" y="2145"/>
                    <a:pt x="975" y="2212"/>
                    <a:pt x="1082" y="2212"/>
                  </a:cubicBezTo>
                  <a:cubicBezTo>
                    <a:pt x="1111" y="2212"/>
                    <a:pt x="1139" y="2207"/>
                    <a:pt x="1167" y="2197"/>
                  </a:cubicBezTo>
                  <a:cubicBezTo>
                    <a:pt x="1298" y="2149"/>
                    <a:pt x="1357" y="1994"/>
                    <a:pt x="1310" y="1863"/>
                  </a:cubicBezTo>
                  <a:cubicBezTo>
                    <a:pt x="1119" y="1244"/>
                    <a:pt x="834" y="661"/>
                    <a:pt x="488" y="101"/>
                  </a:cubicBezTo>
                  <a:cubicBezTo>
                    <a:pt x="444" y="35"/>
                    <a:pt x="360"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2"/>
            <p:cNvSpPr/>
            <p:nvPr/>
          </p:nvSpPr>
          <p:spPr>
            <a:xfrm>
              <a:off x="11856525" y="4762125"/>
              <a:ext cx="18175" cy="59175"/>
            </a:xfrm>
            <a:custGeom>
              <a:avLst/>
              <a:gdLst/>
              <a:ahLst/>
              <a:cxnLst/>
              <a:rect l="l" t="t" r="r" b="b"/>
              <a:pathLst>
                <a:path w="727" h="2367" extrusionOk="0">
                  <a:moveTo>
                    <a:pt x="433" y="1"/>
                  </a:moveTo>
                  <a:cubicBezTo>
                    <a:pt x="322" y="1"/>
                    <a:pt x="222" y="88"/>
                    <a:pt x="191" y="211"/>
                  </a:cubicBezTo>
                  <a:cubicBezTo>
                    <a:pt x="60" y="842"/>
                    <a:pt x="1" y="1485"/>
                    <a:pt x="1" y="2128"/>
                  </a:cubicBezTo>
                  <a:cubicBezTo>
                    <a:pt x="1" y="2263"/>
                    <a:pt x="129" y="2367"/>
                    <a:pt x="254" y="2367"/>
                  </a:cubicBezTo>
                  <a:cubicBezTo>
                    <a:pt x="261" y="2367"/>
                    <a:pt x="268" y="2366"/>
                    <a:pt x="275" y="2366"/>
                  </a:cubicBezTo>
                  <a:cubicBezTo>
                    <a:pt x="429" y="2354"/>
                    <a:pt x="513" y="2223"/>
                    <a:pt x="513" y="2092"/>
                  </a:cubicBezTo>
                  <a:cubicBezTo>
                    <a:pt x="513" y="1485"/>
                    <a:pt x="572" y="889"/>
                    <a:pt x="691" y="306"/>
                  </a:cubicBezTo>
                  <a:cubicBezTo>
                    <a:pt x="727" y="163"/>
                    <a:pt x="620" y="32"/>
                    <a:pt x="489" y="8"/>
                  </a:cubicBezTo>
                  <a:cubicBezTo>
                    <a:pt x="470" y="3"/>
                    <a:pt x="451" y="1"/>
                    <a:pt x="4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2"/>
            <p:cNvSpPr/>
            <p:nvPr/>
          </p:nvSpPr>
          <p:spPr>
            <a:xfrm>
              <a:off x="11795200" y="4748300"/>
              <a:ext cx="44975" cy="49625"/>
            </a:xfrm>
            <a:custGeom>
              <a:avLst/>
              <a:gdLst/>
              <a:ahLst/>
              <a:cxnLst/>
              <a:rect l="l" t="t" r="r" b="b"/>
              <a:pathLst>
                <a:path w="1799" h="1985" extrusionOk="0">
                  <a:moveTo>
                    <a:pt x="1514" y="1"/>
                  </a:moveTo>
                  <a:cubicBezTo>
                    <a:pt x="1442" y="1"/>
                    <a:pt x="1371" y="32"/>
                    <a:pt x="1311" y="85"/>
                  </a:cubicBezTo>
                  <a:cubicBezTo>
                    <a:pt x="858" y="538"/>
                    <a:pt x="442" y="1038"/>
                    <a:pt x="84" y="1573"/>
                  </a:cubicBezTo>
                  <a:cubicBezTo>
                    <a:pt x="13" y="1681"/>
                    <a:pt x="1" y="1835"/>
                    <a:pt x="120" y="1931"/>
                  </a:cubicBezTo>
                  <a:cubicBezTo>
                    <a:pt x="165" y="1964"/>
                    <a:pt x="228" y="1984"/>
                    <a:pt x="290" y="1984"/>
                  </a:cubicBezTo>
                  <a:cubicBezTo>
                    <a:pt x="362" y="1984"/>
                    <a:pt x="433" y="1958"/>
                    <a:pt x="477" y="1895"/>
                  </a:cubicBezTo>
                  <a:cubicBezTo>
                    <a:pt x="834" y="1371"/>
                    <a:pt x="1251" y="871"/>
                    <a:pt x="1704" y="419"/>
                  </a:cubicBezTo>
                  <a:cubicBezTo>
                    <a:pt x="1799" y="323"/>
                    <a:pt x="1775" y="133"/>
                    <a:pt x="1680" y="61"/>
                  </a:cubicBezTo>
                  <a:cubicBezTo>
                    <a:pt x="1628" y="20"/>
                    <a:pt x="1571" y="1"/>
                    <a:pt x="1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2"/>
            <p:cNvSpPr/>
            <p:nvPr/>
          </p:nvSpPr>
          <p:spPr>
            <a:xfrm>
              <a:off x="11666025" y="4361225"/>
              <a:ext cx="131300" cy="126300"/>
            </a:xfrm>
            <a:custGeom>
              <a:avLst/>
              <a:gdLst/>
              <a:ahLst/>
              <a:cxnLst/>
              <a:rect l="l" t="t" r="r" b="b"/>
              <a:pathLst>
                <a:path w="5252" h="5052" extrusionOk="0">
                  <a:moveTo>
                    <a:pt x="2477" y="518"/>
                  </a:moveTo>
                  <a:cubicBezTo>
                    <a:pt x="3148" y="518"/>
                    <a:pt x="3814" y="875"/>
                    <a:pt x="4168" y="1447"/>
                  </a:cubicBezTo>
                  <a:cubicBezTo>
                    <a:pt x="4180" y="1483"/>
                    <a:pt x="4215" y="1507"/>
                    <a:pt x="4239" y="1531"/>
                  </a:cubicBezTo>
                  <a:cubicBezTo>
                    <a:pt x="4573" y="2186"/>
                    <a:pt x="4608" y="2983"/>
                    <a:pt x="4227" y="3626"/>
                  </a:cubicBezTo>
                  <a:cubicBezTo>
                    <a:pt x="3909" y="4176"/>
                    <a:pt x="3262" y="4547"/>
                    <a:pt x="2622" y="4547"/>
                  </a:cubicBezTo>
                  <a:cubicBezTo>
                    <a:pt x="2473" y="4547"/>
                    <a:pt x="2324" y="4526"/>
                    <a:pt x="2180" y="4483"/>
                  </a:cubicBezTo>
                  <a:cubicBezTo>
                    <a:pt x="1334" y="4233"/>
                    <a:pt x="632" y="3293"/>
                    <a:pt x="632" y="2412"/>
                  </a:cubicBezTo>
                  <a:cubicBezTo>
                    <a:pt x="644" y="1650"/>
                    <a:pt x="1144" y="888"/>
                    <a:pt x="1858" y="626"/>
                  </a:cubicBezTo>
                  <a:cubicBezTo>
                    <a:pt x="2059" y="552"/>
                    <a:pt x="2268" y="518"/>
                    <a:pt x="2477" y="518"/>
                  </a:cubicBezTo>
                  <a:close/>
                  <a:moveTo>
                    <a:pt x="2474" y="1"/>
                  </a:moveTo>
                  <a:cubicBezTo>
                    <a:pt x="2327" y="1"/>
                    <a:pt x="2181" y="14"/>
                    <a:pt x="2037" y="42"/>
                  </a:cubicBezTo>
                  <a:cubicBezTo>
                    <a:pt x="1048" y="245"/>
                    <a:pt x="286" y="1102"/>
                    <a:pt x="155" y="2090"/>
                  </a:cubicBezTo>
                  <a:cubicBezTo>
                    <a:pt x="1" y="3198"/>
                    <a:pt x="691" y="4317"/>
                    <a:pt x="1656" y="4817"/>
                  </a:cubicBezTo>
                  <a:cubicBezTo>
                    <a:pt x="1961" y="4977"/>
                    <a:pt x="2292" y="5051"/>
                    <a:pt x="2622" y="5051"/>
                  </a:cubicBezTo>
                  <a:cubicBezTo>
                    <a:pt x="3298" y="5051"/>
                    <a:pt x="3974" y="4741"/>
                    <a:pt x="4430" y="4222"/>
                  </a:cubicBezTo>
                  <a:cubicBezTo>
                    <a:pt x="5251" y="3281"/>
                    <a:pt x="5156" y="1816"/>
                    <a:pt x="4430" y="864"/>
                  </a:cubicBezTo>
                  <a:cubicBezTo>
                    <a:pt x="4382" y="804"/>
                    <a:pt x="4335" y="781"/>
                    <a:pt x="4275" y="769"/>
                  </a:cubicBezTo>
                  <a:cubicBezTo>
                    <a:pt x="3816" y="281"/>
                    <a:pt x="3142" y="1"/>
                    <a:pt x="2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2"/>
            <p:cNvSpPr/>
            <p:nvPr/>
          </p:nvSpPr>
          <p:spPr>
            <a:xfrm>
              <a:off x="11637150" y="4505175"/>
              <a:ext cx="78600" cy="73300"/>
            </a:xfrm>
            <a:custGeom>
              <a:avLst/>
              <a:gdLst/>
              <a:ahLst/>
              <a:cxnLst/>
              <a:rect l="l" t="t" r="r" b="b"/>
              <a:pathLst>
                <a:path w="3144" h="2932" extrusionOk="0">
                  <a:moveTo>
                    <a:pt x="1481" y="513"/>
                  </a:moveTo>
                  <a:cubicBezTo>
                    <a:pt x="1786" y="513"/>
                    <a:pt x="2103" y="698"/>
                    <a:pt x="2227" y="976"/>
                  </a:cubicBezTo>
                  <a:cubicBezTo>
                    <a:pt x="2263" y="1059"/>
                    <a:pt x="2334" y="1119"/>
                    <a:pt x="2418" y="1131"/>
                  </a:cubicBezTo>
                  <a:cubicBezTo>
                    <a:pt x="2477" y="1321"/>
                    <a:pt x="2477" y="1523"/>
                    <a:pt x="2406" y="1702"/>
                  </a:cubicBezTo>
                  <a:cubicBezTo>
                    <a:pt x="2239" y="2095"/>
                    <a:pt x="1822" y="2393"/>
                    <a:pt x="1394" y="2416"/>
                  </a:cubicBezTo>
                  <a:cubicBezTo>
                    <a:pt x="1384" y="2417"/>
                    <a:pt x="1373" y="2417"/>
                    <a:pt x="1363" y="2417"/>
                  </a:cubicBezTo>
                  <a:cubicBezTo>
                    <a:pt x="966" y="2417"/>
                    <a:pt x="537" y="1977"/>
                    <a:pt x="560" y="1583"/>
                  </a:cubicBezTo>
                  <a:cubicBezTo>
                    <a:pt x="584" y="1166"/>
                    <a:pt x="858" y="678"/>
                    <a:pt x="1263" y="547"/>
                  </a:cubicBezTo>
                  <a:cubicBezTo>
                    <a:pt x="1333" y="524"/>
                    <a:pt x="1406" y="513"/>
                    <a:pt x="1481" y="513"/>
                  </a:cubicBezTo>
                  <a:close/>
                  <a:moveTo>
                    <a:pt x="1486" y="0"/>
                  </a:moveTo>
                  <a:cubicBezTo>
                    <a:pt x="1432" y="0"/>
                    <a:pt x="1377" y="4"/>
                    <a:pt x="1322" y="11"/>
                  </a:cubicBezTo>
                  <a:cubicBezTo>
                    <a:pt x="656" y="107"/>
                    <a:pt x="227" y="702"/>
                    <a:pt x="84" y="1321"/>
                  </a:cubicBezTo>
                  <a:cubicBezTo>
                    <a:pt x="1" y="1678"/>
                    <a:pt x="72" y="2047"/>
                    <a:pt x="298" y="2333"/>
                  </a:cubicBezTo>
                  <a:cubicBezTo>
                    <a:pt x="513" y="2607"/>
                    <a:pt x="798" y="2821"/>
                    <a:pt x="1132" y="2905"/>
                  </a:cubicBezTo>
                  <a:cubicBezTo>
                    <a:pt x="1214" y="2923"/>
                    <a:pt x="1297" y="2932"/>
                    <a:pt x="1380" y="2932"/>
                  </a:cubicBezTo>
                  <a:cubicBezTo>
                    <a:pt x="1941" y="2932"/>
                    <a:pt x="2517" y="2538"/>
                    <a:pt x="2787" y="2071"/>
                  </a:cubicBezTo>
                  <a:cubicBezTo>
                    <a:pt x="3144" y="1476"/>
                    <a:pt x="2965" y="654"/>
                    <a:pt x="2358" y="297"/>
                  </a:cubicBezTo>
                  <a:cubicBezTo>
                    <a:pt x="2334" y="285"/>
                    <a:pt x="2322" y="285"/>
                    <a:pt x="2299" y="285"/>
                  </a:cubicBezTo>
                  <a:cubicBezTo>
                    <a:pt x="2068" y="105"/>
                    <a:pt x="1778" y="0"/>
                    <a:pt x="14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2"/>
            <p:cNvSpPr/>
            <p:nvPr/>
          </p:nvSpPr>
          <p:spPr>
            <a:xfrm>
              <a:off x="11710075" y="4532775"/>
              <a:ext cx="105400" cy="95400"/>
            </a:xfrm>
            <a:custGeom>
              <a:avLst/>
              <a:gdLst/>
              <a:ahLst/>
              <a:cxnLst/>
              <a:rect l="l" t="t" r="r" b="b"/>
              <a:pathLst>
                <a:path w="4216" h="3816" extrusionOk="0">
                  <a:moveTo>
                    <a:pt x="1965" y="518"/>
                  </a:moveTo>
                  <a:cubicBezTo>
                    <a:pt x="2069" y="518"/>
                    <a:pt x="2173" y="529"/>
                    <a:pt x="2275" y="550"/>
                  </a:cubicBezTo>
                  <a:cubicBezTo>
                    <a:pt x="2882" y="669"/>
                    <a:pt x="3323" y="1158"/>
                    <a:pt x="3561" y="1717"/>
                  </a:cubicBezTo>
                  <a:cubicBezTo>
                    <a:pt x="3561" y="1753"/>
                    <a:pt x="3561" y="1789"/>
                    <a:pt x="3585" y="1836"/>
                  </a:cubicBezTo>
                  <a:cubicBezTo>
                    <a:pt x="3858" y="2467"/>
                    <a:pt x="3275" y="2991"/>
                    <a:pt x="2727" y="3182"/>
                  </a:cubicBezTo>
                  <a:cubicBezTo>
                    <a:pt x="2497" y="3262"/>
                    <a:pt x="2238" y="3312"/>
                    <a:pt x="1981" y="3312"/>
                  </a:cubicBezTo>
                  <a:cubicBezTo>
                    <a:pt x="1626" y="3312"/>
                    <a:pt x="1275" y="3216"/>
                    <a:pt x="1013" y="2967"/>
                  </a:cubicBezTo>
                  <a:cubicBezTo>
                    <a:pt x="560" y="2527"/>
                    <a:pt x="537" y="1717"/>
                    <a:pt x="810" y="1181"/>
                  </a:cubicBezTo>
                  <a:cubicBezTo>
                    <a:pt x="1035" y="742"/>
                    <a:pt x="1493" y="518"/>
                    <a:pt x="1965" y="518"/>
                  </a:cubicBezTo>
                  <a:close/>
                  <a:moveTo>
                    <a:pt x="1984" y="1"/>
                  </a:moveTo>
                  <a:cubicBezTo>
                    <a:pt x="1383" y="1"/>
                    <a:pt x="784" y="274"/>
                    <a:pt x="453" y="789"/>
                  </a:cubicBezTo>
                  <a:cubicBezTo>
                    <a:pt x="1" y="1479"/>
                    <a:pt x="1" y="2539"/>
                    <a:pt x="537" y="3194"/>
                  </a:cubicBezTo>
                  <a:cubicBezTo>
                    <a:pt x="899" y="3638"/>
                    <a:pt x="1438" y="3815"/>
                    <a:pt x="1987" y="3815"/>
                  </a:cubicBezTo>
                  <a:cubicBezTo>
                    <a:pt x="2233" y="3815"/>
                    <a:pt x="2480" y="3780"/>
                    <a:pt x="2715" y="3717"/>
                  </a:cubicBezTo>
                  <a:cubicBezTo>
                    <a:pt x="3156" y="3598"/>
                    <a:pt x="3596" y="3360"/>
                    <a:pt x="3870" y="2991"/>
                  </a:cubicBezTo>
                  <a:cubicBezTo>
                    <a:pt x="4108" y="2670"/>
                    <a:pt x="4216" y="2241"/>
                    <a:pt x="4120" y="1860"/>
                  </a:cubicBezTo>
                  <a:cubicBezTo>
                    <a:pt x="4132" y="1824"/>
                    <a:pt x="4132" y="1777"/>
                    <a:pt x="4120" y="1729"/>
                  </a:cubicBezTo>
                  <a:cubicBezTo>
                    <a:pt x="3870" y="979"/>
                    <a:pt x="3299" y="300"/>
                    <a:pt x="2513" y="74"/>
                  </a:cubicBezTo>
                  <a:cubicBezTo>
                    <a:pt x="2341" y="25"/>
                    <a:pt x="2163" y="1"/>
                    <a:pt x="19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2"/>
            <p:cNvSpPr/>
            <p:nvPr/>
          </p:nvSpPr>
          <p:spPr>
            <a:xfrm>
              <a:off x="11607975" y="4607650"/>
              <a:ext cx="79800" cy="69875"/>
            </a:xfrm>
            <a:custGeom>
              <a:avLst/>
              <a:gdLst/>
              <a:ahLst/>
              <a:cxnLst/>
              <a:rect l="l" t="t" r="r" b="b"/>
              <a:pathLst>
                <a:path w="3192" h="2795" extrusionOk="0">
                  <a:moveTo>
                    <a:pt x="1650" y="507"/>
                  </a:moveTo>
                  <a:cubicBezTo>
                    <a:pt x="1668" y="507"/>
                    <a:pt x="1686" y="507"/>
                    <a:pt x="1704" y="508"/>
                  </a:cubicBezTo>
                  <a:cubicBezTo>
                    <a:pt x="2108" y="532"/>
                    <a:pt x="2477" y="865"/>
                    <a:pt x="2525" y="1270"/>
                  </a:cubicBezTo>
                  <a:cubicBezTo>
                    <a:pt x="2537" y="1306"/>
                    <a:pt x="2549" y="1330"/>
                    <a:pt x="2561" y="1365"/>
                  </a:cubicBezTo>
                  <a:cubicBezTo>
                    <a:pt x="2549" y="1627"/>
                    <a:pt x="2418" y="1901"/>
                    <a:pt x="2204" y="2068"/>
                  </a:cubicBezTo>
                  <a:cubicBezTo>
                    <a:pt x="2017" y="2213"/>
                    <a:pt x="1783" y="2282"/>
                    <a:pt x="1550" y="2282"/>
                  </a:cubicBezTo>
                  <a:cubicBezTo>
                    <a:pt x="1380" y="2282"/>
                    <a:pt x="1211" y="2245"/>
                    <a:pt x="1061" y="2175"/>
                  </a:cubicBezTo>
                  <a:cubicBezTo>
                    <a:pt x="870" y="2080"/>
                    <a:pt x="692" y="1937"/>
                    <a:pt x="644" y="1723"/>
                  </a:cubicBezTo>
                  <a:cubicBezTo>
                    <a:pt x="608" y="1508"/>
                    <a:pt x="644" y="1282"/>
                    <a:pt x="739" y="1092"/>
                  </a:cubicBezTo>
                  <a:cubicBezTo>
                    <a:pt x="898" y="750"/>
                    <a:pt x="1265" y="507"/>
                    <a:pt x="1650" y="507"/>
                  </a:cubicBezTo>
                  <a:close/>
                  <a:moveTo>
                    <a:pt x="1647" y="0"/>
                  </a:moveTo>
                  <a:cubicBezTo>
                    <a:pt x="1145" y="0"/>
                    <a:pt x="651" y="268"/>
                    <a:pt x="382" y="687"/>
                  </a:cubicBezTo>
                  <a:cubicBezTo>
                    <a:pt x="13" y="1246"/>
                    <a:pt x="1" y="2056"/>
                    <a:pt x="584" y="2485"/>
                  </a:cubicBezTo>
                  <a:cubicBezTo>
                    <a:pt x="868" y="2687"/>
                    <a:pt x="1214" y="2794"/>
                    <a:pt x="1559" y="2794"/>
                  </a:cubicBezTo>
                  <a:cubicBezTo>
                    <a:pt x="1823" y="2794"/>
                    <a:pt x="2086" y="2732"/>
                    <a:pt x="2323" y="2604"/>
                  </a:cubicBezTo>
                  <a:cubicBezTo>
                    <a:pt x="2906" y="2282"/>
                    <a:pt x="3192" y="1580"/>
                    <a:pt x="3013" y="937"/>
                  </a:cubicBezTo>
                  <a:cubicBezTo>
                    <a:pt x="3001" y="889"/>
                    <a:pt x="2966" y="853"/>
                    <a:pt x="2918" y="830"/>
                  </a:cubicBezTo>
                  <a:cubicBezTo>
                    <a:pt x="2739" y="425"/>
                    <a:pt x="2382" y="127"/>
                    <a:pt x="1942" y="32"/>
                  </a:cubicBezTo>
                  <a:cubicBezTo>
                    <a:pt x="1844" y="10"/>
                    <a:pt x="1746" y="0"/>
                    <a:pt x="1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2"/>
            <p:cNvSpPr/>
            <p:nvPr/>
          </p:nvSpPr>
          <p:spPr>
            <a:xfrm>
              <a:off x="11533575" y="4391575"/>
              <a:ext cx="118200" cy="118100"/>
            </a:xfrm>
            <a:custGeom>
              <a:avLst/>
              <a:gdLst/>
              <a:ahLst/>
              <a:cxnLst/>
              <a:rect l="l" t="t" r="r" b="b"/>
              <a:pathLst>
                <a:path w="4728" h="4724" extrusionOk="0">
                  <a:moveTo>
                    <a:pt x="2285" y="507"/>
                  </a:moveTo>
                  <a:cubicBezTo>
                    <a:pt x="2293" y="507"/>
                    <a:pt x="2302" y="507"/>
                    <a:pt x="2310" y="507"/>
                  </a:cubicBezTo>
                  <a:cubicBezTo>
                    <a:pt x="3251" y="519"/>
                    <a:pt x="3918" y="1341"/>
                    <a:pt x="3965" y="2234"/>
                  </a:cubicBezTo>
                  <a:cubicBezTo>
                    <a:pt x="3977" y="2293"/>
                    <a:pt x="3989" y="2329"/>
                    <a:pt x="4013" y="2365"/>
                  </a:cubicBezTo>
                  <a:cubicBezTo>
                    <a:pt x="4072" y="2972"/>
                    <a:pt x="3787" y="3615"/>
                    <a:pt x="3251" y="3948"/>
                  </a:cubicBezTo>
                  <a:cubicBezTo>
                    <a:pt x="2980" y="4122"/>
                    <a:pt x="2660" y="4208"/>
                    <a:pt x="2342" y="4208"/>
                  </a:cubicBezTo>
                  <a:cubicBezTo>
                    <a:pt x="1918" y="4208"/>
                    <a:pt x="1497" y="4056"/>
                    <a:pt x="1191" y="3758"/>
                  </a:cubicBezTo>
                  <a:cubicBezTo>
                    <a:pt x="137" y="2751"/>
                    <a:pt x="697" y="507"/>
                    <a:pt x="2285" y="507"/>
                  </a:cubicBezTo>
                  <a:close/>
                  <a:moveTo>
                    <a:pt x="2292" y="0"/>
                  </a:moveTo>
                  <a:cubicBezTo>
                    <a:pt x="1414" y="0"/>
                    <a:pt x="630" y="578"/>
                    <a:pt x="310" y="1424"/>
                  </a:cubicBezTo>
                  <a:cubicBezTo>
                    <a:pt x="0" y="2234"/>
                    <a:pt x="96" y="3234"/>
                    <a:pt x="655" y="3924"/>
                  </a:cubicBezTo>
                  <a:cubicBezTo>
                    <a:pt x="1076" y="4442"/>
                    <a:pt x="1717" y="4724"/>
                    <a:pt x="2361" y="4724"/>
                  </a:cubicBezTo>
                  <a:cubicBezTo>
                    <a:pt x="2664" y="4724"/>
                    <a:pt x="2969" y="4661"/>
                    <a:pt x="3251" y="4532"/>
                  </a:cubicBezTo>
                  <a:cubicBezTo>
                    <a:pt x="4239" y="4091"/>
                    <a:pt x="4727" y="2948"/>
                    <a:pt x="4453" y="1924"/>
                  </a:cubicBezTo>
                  <a:cubicBezTo>
                    <a:pt x="4299" y="1007"/>
                    <a:pt x="3632" y="221"/>
                    <a:pt x="2703" y="43"/>
                  </a:cubicBezTo>
                  <a:cubicBezTo>
                    <a:pt x="2565" y="14"/>
                    <a:pt x="2427" y="0"/>
                    <a:pt x="2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2"/>
            <p:cNvSpPr/>
            <p:nvPr/>
          </p:nvSpPr>
          <p:spPr>
            <a:xfrm>
              <a:off x="11600250" y="4306250"/>
              <a:ext cx="85150" cy="75525"/>
            </a:xfrm>
            <a:custGeom>
              <a:avLst/>
              <a:gdLst/>
              <a:ahLst/>
              <a:cxnLst/>
              <a:rect l="l" t="t" r="r" b="b"/>
              <a:pathLst>
                <a:path w="3406" h="3021" extrusionOk="0">
                  <a:moveTo>
                    <a:pt x="1639" y="509"/>
                  </a:moveTo>
                  <a:cubicBezTo>
                    <a:pt x="1934" y="509"/>
                    <a:pt x="2221" y="644"/>
                    <a:pt x="2417" y="860"/>
                  </a:cubicBezTo>
                  <a:cubicBezTo>
                    <a:pt x="2382" y="967"/>
                    <a:pt x="2405" y="1075"/>
                    <a:pt x="2489" y="1146"/>
                  </a:cubicBezTo>
                  <a:cubicBezTo>
                    <a:pt x="2858" y="1408"/>
                    <a:pt x="2798" y="1908"/>
                    <a:pt x="2525" y="2206"/>
                  </a:cubicBezTo>
                  <a:cubicBezTo>
                    <a:pt x="2337" y="2415"/>
                    <a:pt x="2059" y="2506"/>
                    <a:pt x="1778" y="2506"/>
                  </a:cubicBezTo>
                  <a:cubicBezTo>
                    <a:pt x="1595" y="2506"/>
                    <a:pt x="1411" y="2467"/>
                    <a:pt x="1251" y="2396"/>
                  </a:cubicBezTo>
                  <a:cubicBezTo>
                    <a:pt x="846" y="2218"/>
                    <a:pt x="584" y="1813"/>
                    <a:pt x="643" y="1360"/>
                  </a:cubicBezTo>
                  <a:cubicBezTo>
                    <a:pt x="703" y="944"/>
                    <a:pt x="1036" y="610"/>
                    <a:pt x="1453" y="527"/>
                  </a:cubicBezTo>
                  <a:cubicBezTo>
                    <a:pt x="1515" y="515"/>
                    <a:pt x="1577" y="509"/>
                    <a:pt x="1639" y="509"/>
                  </a:cubicBezTo>
                  <a:close/>
                  <a:moveTo>
                    <a:pt x="1640" y="1"/>
                  </a:moveTo>
                  <a:cubicBezTo>
                    <a:pt x="1613" y="1"/>
                    <a:pt x="1587" y="2"/>
                    <a:pt x="1560" y="3"/>
                  </a:cubicBezTo>
                  <a:cubicBezTo>
                    <a:pt x="917" y="27"/>
                    <a:pt x="334" y="503"/>
                    <a:pt x="167" y="1122"/>
                  </a:cubicBezTo>
                  <a:cubicBezTo>
                    <a:pt x="0" y="1777"/>
                    <a:pt x="310" y="2456"/>
                    <a:pt x="881" y="2789"/>
                  </a:cubicBezTo>
                  <a:cubicBezTo>
                    <a:pt x="1141" y="2941"/>
                    <a:pt x="1452" y="3021"/>
                    <a:pt x="1763" y="3021"/>
                  </a:cubicBezTo>
                  <a:cubicBezTo>
                    <a:pt x="2135" y="3021"/>
                    <a:pt x="2507" y="2905"/>
                    <a:pt x="2786" y="2658"/>
                  </a:cubicBezTo>
                  <a:cubicBezTo>
                    <a:pt x="3239" y="2265"/>
                    <a:pt x="3406" y="1551"/>
                    <a:pt x="3108" y="1051"/>
                  </a:cubicBezTo>
                  <a:cubicBezTo>
                    <a:pt x="3096" y="1027"/>
                    <a:pt x="3096" y="1003"/>
                    <a:pt x="3084" y="967"/>
                  </a:cubicBezTo>
                  <a:cubicBezTo>
                    <a:pt x="2833" y="407"/>
                    <a:pt x="2274" y="1"/>
                    <a:pt x="1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2" name="Google Shape;1742;p42"/>
          <p:cNvSpPr/>
          <p:nvPr/>
        </p:nvSpPr>
        <p:spPr>
          <a:xfrm>
            <a:off x="6657900" y="3320400"/>
            <a:ext cx="797150" cy="874650"/>
          </a:xfrm>
          <a:custGeom>
            <a:avLst/>
            <a:gdLst/>
            <a:ahLst/>
            <a:cxnLst/>
            <a:rect l="l" t="t" r="r" b="b"/>
            <a:pathLst>
              <a:path w="31886" h="34986" extrusionOk="0">
                <a:moveTo>
                  <a:pt x="10578" y="507"/>
                </a:moveTo>
                <a:cubicBezTo>
                  <a:pt x="10862" y="507"/>
                  <a:pt x="11149" y="553"/>
                  <a:pt x="11431" y="648"/>
                </a:cubicBezTo>
                <a:cubicBezTo>
                  <a:pt x="12610" y="1052"/>
                  <a:pt x="13336" y="2315"/>
                  <a:pt x="13014" y="3529"/>
                </a:cubicBezTo>
                <a:cubicBezTo>
                  <a:pt x="13003" y="3577"/>
                  <a:pt x="13003" y="3624"/>
                  <a:pt x="13014" y="3660"/>
                </a:cubicBezTo>
                <a:cubicBezTo>
                  <a:pt x="12931" y="4696"/>
                  <a:pt x="12121" y="5565"/>
                  <a:pt x="11109" y="5767"/>
                </a:cubicBezTo>
                <a:cubicBezTo>
                  <a:pt x="10936" y="5802"/>
                  <a:pt x="10760" y="5818"/>
                  <a:pt x="10585" y="5818"/>
                </a:cubicBezTo>
                <a:cubicBezTo>
                  <a:pt x="9665" y="5818"/>
                  <a:pt x="8754" y="5362"/>
                  <a:pt x="8204" y="4612"/>
                </a:cubicBezTo>
                <a:cubicBezTo>
                  <a:pt x="7478" y="3624"/>
                  <a:pt x="7680" y="2326"/>
                  <a:pt x="8490" y="1445"/>
                </a:cubicBezTo>
                <a:cubicBezTo>
                  <a:pt x="9040" y="851"/>
                  <a:pt x="9796" y="507"/>
                  <a:pt x="10578" y="507"/>
                </a:cubicBezTo>
                <a:close/>
                <a:moveTo>
                  <a:pt x="18908" y="2862"/>
                </a:moveTo>
                <a:cubicBezTo>
                  <a:pt x="19137" y="2862"/>
                  <a:pt x="19369" y="2894"/>
                  <a:pt x="19587" y="2946"/>
                </a:cubicBezTo>
                <a:cubicBezTo>
                  <a:pt x="19622" y="2969"/>
                  <a:pt x="19658" y="2981"/>
                  <a:pt x="19718" y="2993"/>
                </a:cubicBezTo>
                <a:cubicBezTo>
                  <a:pt x="20384" y="3065"/>
                  <a:pt x="20682" y="3862"/>
                  <a:pt x="20646" y="4446"/>
                </a:cubicBezTo>
                <a:cubicBezTo>
                  <a:pt x="20611" y="5077"/>
                  <a:pt x="20206" y="5636"/>
                  <a:pt x="19611" y="5851"/>
                </a:cubicBezTo>
                <a:cubicBezTo>
                  <a:pt x="19419" y="5921"/>
                  <a:pt x="19219" y="5955"/>
                  <a:pt x="19022" y="5955"/>
                </a:cubicBezTo>
                <a:cubicBezTo>
                  <a:pt x="18582" y="5955"/>
                  <a:pt x="18153" y="5783"/>
                  <a:pt x="17848" y="5446"/>
                </a:cubicBezTo>
                <a:cubicBezTo>
                  <a:pt x="17396" y="4970"/>
                  <a:pt x="17229" y="4208"/>
                  <a:pt x="17527" y="3600"/>
                </a:cubicBezTo>
                <a:cubicBezTo>
                  <a:pt x="17806" y="3051"/>
                  <a:pt x="18348" y="2862"/>
                  <a:pt x="18908" y="2862"/>
                </a:cubicBezTo>
                <a:close/>
                <a:moveTo>
                  <a:pt x="8163" y="10910"/>
                </a:moveTo>
                <a:cubicBezTo>
                  <a:pt x="9220" y="10910"/>
                  <a:pt x="10260" y="11230"/>
                  <a:pt x="11133" y="11840"/>
                </a:cubicBezTo>
                <a:cubicBezTo>
                  <a:pt x="11598" y="12149"/>
                  <a:pt x="12074" y="12590"/>
                  <a:pt x="12443" y="13090"/>
                </a:cubicBezTo>
                <a:cubicBezTo>
                  <a:pt x="10395" y="12399"/>
                  <a:pt x="8311" y="11780"/>
                  <a:pt x="6216" y="11256"/>
                </a:cubicBezTo>
                <a:cubicBezTo>
                  <a:pt x="6799" y="11030"/>
                  <a:pt x="7430" y="10911"/>
                  <a:pt x="8050" y="10911"/>
                </a:cubicBezTo>
                <a:cubicBezTo>
                  <a:pt x="8087" y="10910"/>
                  <a:pt x="8125" y="10910"/>
                  <a:pt x="8163" y="10910"/>
                </a:cubicBezTo>
                <a:close/>
                <a:moveTo>
                  <a:pt x="5525" y="11601"/>
                </a:moveTo>
                <a:cubicBezTo>
                  <a:pt x="5525" y="11613"/>
                  <a:pt x="5537" y="11613"/>
                  <a:pt x="5549" y="11613"/>
                </a:cubicBezTo>
                <a:cubicBezTo>
                  <a:pt x="7978" y="12209"/>
                  <a:pt x="10383" y="12911"/>
                  <a:pt x="12753" y="13733"/>
                </a:cubicBezTo>
                <a:lnTo>
                  <a:pt x="12824" y="13733"/>
                </a:lnTo>
                <a:cubicBezTo>
                  <a:pt x="12931" y="13983"/>
                  <a:pt x="13003" y="14233"/>
                  <a:pt x="13038" y="14495"/>
                </a:cubicBezTo>
                <a:cubicBezTo>
                  <a:pt x="13050" y="14566"/>
                  <a:pt x="13074" y="14602"/>
                  <a:pt x="13110" y="14637"/>
                </a:cubicBezTo>
                <a:cubicBezTo>
                  <a:pt x="13169" y="14971"/>
                  <a:pt x="13217" y="15304"/>
                  <a:pt x="13229" y="15638"/>
                </a:cubicBezTo>
                <a:cubicBezTo>
                  <a:pt x="10336" y="14530"/>
                  <a:pt x="7395" y="13542"/>
                  <a:pt x="4418" y="12685"/>
                </a:cubicBezTo>
                <a:cubicBezTo>
                  <a:pt x="4644" y="12328"/>
                  <a:pt x="4930" y="12006"/>
                  <a:pt x="5287" y="11756"/>
                </a:cubicBezTo>
                <a:cubicBezTo>
                  <a:pt x="5359" y="11709"/>
                  <a:pt x="5442" y="11649"/>
                  <a:pt x="5525" y="11601"/>
                </a:cubicBezTo>
                <a:close/>
                <a:moveTo>
                  <a:pt x="23253" y="8641"/>
                </a:moveTo>
                <a:cubicBezTo>
                  <a:pt x="23603" y="8641"/>
                  <a:pt x="23958" y="8681"/>
                  <a:pt x="24302" y="8732"/>
                </a:cubicBezTo>
                <a:cubicBezTo>
                  <a:pt x="24754" y="8803"/>
                  <a:pt x="25195" y="8922"/>
                  <a:pt x="25576" y="9184"/>
                </a:cubicBezTo>
                <a:cubicBezTo>
                  <a:pt x="25615" y="9216"/>
                  <a:pt x="25660" y="9232"/>
                  <a:pt x="25703" y="9232"/>
                </a:cubicBezTo>
                <a:cubicBezTo>
                  <a:pt x="25725" y="9232"/>
                  <a:pt x="25746" y="9228"/>
                  <a:pt x="25766" y="9220"/>
                </a:cubicBezTo>
                <a:cubicBezTo>
                  <a:pt x="26242" y="9565"/>
                  <a:pt x="26588" y="10054"/>
                  <a:pt x="26838" y="10589"/>
                </a:cubicBezTo>
                <a:cubicBezTo>
                  <a:pt x="27183" y="11316"/>
                  <a:pt x="27421" y="12161"/>
                  <a:pt x="27350" y="12983"/>
                </a:cubicBezTo>
                <a:cubicBezTo>
                  <a:pt x="27231" y="14483"/>
                  <a:pt x="26135" y="15792"/>
                  <a:pt x="24659" y="16114"/>
                </a:cubicBezTo>
                <a:cubicBezTo>
                  <a:pt x="24398" y="16174"/>
                  <a:pt x="24139" y="16202"/>
                  <a:pt x="23885" y="16202"/>
                </a:cubicBezTo>
                <a:cubicBezTo>
                  <a:pt x="22568" y="16202"/>
                  <a:pt x="21369" y="15439"/>
                  <a:pt x="20670" y="14292"/>
                </a:cubicBezTo>
                <a:cubicBezTo>
                  <a:pt x="19849" y="12947"/>
                  <a:pt x="19730" y="11173"/>
                  <a:pt x="20706" y="9887"/>
                </a:cubicBezTo>
                <a:cubicBezTo>
                  <a:pt x="21218" y="9196"/>
                  <a:pt x="21992" y="8732"/>
                  <a:pt x="22849" y="8661"/>
                </a:cubicBezTo>
                <a:cubicBezTo>
                  <a:pt x="22982" y="8647"/>
                  <a:pt x="23117" y="8641"/>
                  <a:pt x="23253" y="8641"/>
                </a:cubicBezTo>
                <a:close/>
                <a:moveTo>
                  <a:pt x="4192" y="13149"/>
                </a:moveTo>
                <a:cubicBezTo>
                  <a:pt x="7240" y="14018"/>
                  <a:pt x="10252" y="15030"/>
                  <a:pt x="13217" y="16185"/>
                </a:cubicBezTo>
                <a:cubicBezTo>
                  <a:pt x="13193" y="16554"/>
                  <a:pt x="13145" y="16935"/>
                  <a:pt x="13050" y="17304"/>
                </a:cubicBezTo>
                <a:cubicBezTo>
                  <a:pt x="13026" y="17400"/>
                  <a:pt x="12991" y="17495"/>
                  <a:pt x="12955" y="17602"/>
                </a:cubicBezTo>
                <a:cubicBezTo>
                  <a:pt x="11467" y="17114"/>
                  <a:pt x="9966" y="16638"/>
                  <a:pt x="8466" y="16161"/>
                </a:cubicBezTo>
                <a:cubicBezTo>
                  <a:pt x="6990" y="15685"/>
                  <a:pt x="5514" y="15233"/>
                  <a:pt x="4001" y="14899"/>
                </a:cubicBezTo>
                <a:cubicBezTo>
                  <a:pt x="3993" y="14895"/>
                  <a:pt x="3986" y="14894"/>
                  <a:pt x="3978" y="14894"/>
                </a:cubicBezTo>
                <a:cubicBezTo>
                  <a:pt x="3962" y="14894"/>
                  <a:pt x="3946" y="14899"/>
                  <a:pt x="3930" y="14899"/>
                </a:cubicBezTo>
                <a:cubicBezTo>
                  <a:pt x="3918" y="14626"/>
                  <a:pt x="3918" y="14364"/>
                  <a:pt x="3942" y="14102"/>
                </a:cubicBezTo>
                <a:cubicBezTo>
                  <a:pt x="3978" y="13768"/>
                  <a:pt x="4061" y="13447"/>
                  <a:pt x="4192" y="13149"/>
                </a:cubicBezTo>
                <a:close/>
                <a:moveTo>
                  <a:pt x="3978" y="15423"/>
                </a:moveTo>
                <a:cubicBezTo>
                  <a:pt x="5442" y="15745"/>
                  <a:pt x="6883" y="16185"/>
                  <a:pt x="8311" y="16650"/>
                </a:cubicBezTo>
                <a:cubicBezTo>
                  <a:pt x="9800" y="17114"/>
                  <a:pt x="11276" y="17602"/>
                  <a:pt x="12764" y="18066"/>
                </a:cubicBezTo>
                <a:cubicBezTo>
                  <a:pt x="12562" y="18483"/>
                  <a:pt x="12288" y="18828"/>
                  <a:pt x="11943" y="19126"/>
                </a:cubicBezTo>
                <a:cubicBezTo>
                  <a:pt x="11919" y="19114"/>
                  <a:pt x="11907" y="19102"/>
                  <a:pt x="11871" y="19090"/>
                </a:cubicBezTo>
                <a:cubicBezTo>
                  <a:pt x="9443" y="18328"/>
                  <a:pt x="7014" y="17555"/>
                  <a:pt x="4585" y="16793"/>
                </a:cubicBezTo>
                <a:cubicBezTo>
                  <a:pt x="4555" y="16784"/>
                  <a:pt x="4527" y="16780"/>
                  <a:pt x="4501" y="16780"/>
                </a:cubicBezTo>
                <a:cubicBezTo>
                  <a:pt x="4454" y="16780"/>
                  <a:pt x="4413" y="16793"/>
                  <a:pt x="4382" y="16816"/>
                </a:cubicBezTo>
                <a:cubicBezTo>
                  <a:pt x="4192" y="16364"/>
                  <a:pt x="4049" y="15900"/>
                  <a:pt x="3978" y="15423"/>
                </a:cubicBezTo>
                <a:close/>
                <a:moveTo>
                  <a:pt x="4632" y="17352"/>
                </a:moveTo>
                <a:lnTo>
                  <a:pt x="4632" y="17352"/>
                </a:lnTo>
                <a:cubicBezTo>
                  <a:pt x="6907" y="18055"/>
                  <a:pt x="9169" y="18769"/>
                  <a:pt x="11431" y="19483"/>
                </a:cubicBezTo>
                <a:cubicBezTo>
                  <a:pt x="11371" y="19531"/>
                  <a:pt x="11300" y="19567"/>
                  <a:pt x="11229" y="19602"/>
                </a:cubicBezTo>
                <a:cubicBezTo>
                  <a:pt x="10561" y="19936"/>
                  <a:pt x="9826" y="20097"/>
                  <a:pt x="9090" y="20097"/>
                </a:cubicBezTo>
                <a:cubicBezTo>
                  <a:pt x="8749" y="20097"/>
                  <a:pt x="8408" y="20063"/>
                  <a:pt x="8073" y="19995"/>
                </a:cubicBezTo>
                <a:cubicBezTo>
                  <a:pt x="8024" y="19966"/>
                  <a:pt x="7975" y="19945"/>
                  <a:pt x="7920" y="19945"/>
                </a:cubicBezTo>
                <a:cubicBezTo>
                  <a:pt x="7908" y="19945"/>
                  <a:pt x="7896" y="19946"/>
                  <a:pt x="7883" y="19948"/>
                </a:cubicBezTo>
                <a:cubicBezTo>
                  <a:pt x="7276" y="19793"/>
                  <a:pt x="6692" y="19531"/>
                  <a:pt x="6180" y="19162"/>
                </a:cubicBezTo>
                <a:cubicBezTo>
                  <a:pt x="5537" y="18698"/>
                  <a:pt x="5025" y="18066"/>
                  <a:pt x="4632" y="17352"/>
                </a:cubicBezTo>
                <a:close/>
                <a:moveTo>
                  <a:pt x="29446" y="17198"/>
                </a:moveTo>
                <a:cubicBezTo>
                  <a:pt x="29870" y="17198"/>
                  <a:pt x="30328" y="17385"/>
                  <a:pt x="30612" y="17626"/>
                </a:cubicBezTo>
                <a:cubicBezTo>
                  <a:pt x="30636" y="17662"/>
                  <a:pt x="30660" y="17709"/>
                  <a:pt x="30695" y="17733"/>
                </a:cubicBezTo>
                <a:cubicBezTo>
                  <a:pt x="31207" y="18150"/>
                  <a:pt x="31302" y="18912"/>
                  <a:pt x="31076" y="19495"/>
                </a:cubicBezTo>
                <a:cubicBezTo>
                  <a:pt x="30870" y="20015"/>
                  <a:pt x="30408" y="20338"/>
                  <a:pt x="29869" y="20338"/>
                </a:cubicBezTo>
                <a:cubicBezTo>
                  <a:pt x="29816" y="20338"/>
                  <a:pt x="29762" y="20335"/>
                  <a:pt x="29707" y="20329"/>
                </a:cubicBezTo>
                <a:cubicBezTo>
                  <a:pt x="29112" y="20269"/>
                  <a:pt x="28624" y="19852"/>
                  <a:pt x="28433" y="19293"/>
                </a:cubicBezTo>
                <a:cubicBezTo>
                  <a:pt x="28243" y="18733"/>
                  <a:pt x="28290" y="17959"/>
                  <a:pt x="28695" y="17495"/>
                </a:cubicBezTo>
                <a:cubicBezTo>
                  <a:pt x="28887" y="17284"/>
                  <a:pt x="29159" y="17198"/>
                  <a:pt x="29446" y="17198"/>
                </a:cubicBezTo>
                <a:close/>
                <a:moveTo>
                  <a:pt x="22750" y="19942"/>
                </a:moveTo>
                <a:cubicBezTo>
                  <a:pt x="23196" y="19942"/>
                  <a:pt x="23639" y="20137"/>
                  <a:pt x="23921" y="20507"/>
                </a:cubicBezTo>
                <a:cubicBezTo>
                  <a:pt x="23944" y="20543"/>
                  <a:pt x="23968" y="20567"/>
                  <a:pt x="24004" y="20579"/>
                </a:cubicBezTo>
                <a:cubicBezTo>
                  <a:pt x="24433" y="21091"/>
                  <a:pt x="24587" y="21793"/>
                  <a:pt x="24302" y="22436"/>
                </a:cubicBezTo>
                <a:cubicBezTo>
                  <a:pt x="24030" y="23043"/>
                  <a:pt x="23443" y="23423"/>
                  <a:pt x="22792" y="23423"/>
                </a:cubicBezTo>
                <a:cubicBezTo>
                  <a:pt x="22728" y="23423"/>
                  <a:pt x="22664" y="23420"/>
                  <a:pt x="22599" y="23412"/>
                </a:cubicBezTo>
                <a:cubicBezTo>
                  <a:pt x="21039" y="23222"/>
                  <a:pt x="20682" y="20960"/>
                  <a:pt x="21968" y="20162"/>
                </a:cubicBezTo>
                <a:cubicBezTo>
                  <a:pt x="22206" y="20014"/>
                  <a:pt x="22479" y="19942"/>
                  <a:pt x="22750" y="19942"/>
                </a:cubicBezTo>
                <a:close/>
                <a:moveTo>
                  <a:pt x="15334" y="23384"/>
                </a:moveTo>
                <a:cubicBezTo>
                  <a:pt x="15413" y="23384"/>
                  <a:pt x="15493" y="23389"/>
                  <a:pt x="15574" y="23400"/>
                </a:cubicBezTo>
                <a:cubicBezTo>
                  <a:pt x="16074" y="23472"/>
                  <a:pt x="16634" y="23650"/>
                  <a:pt x="17003" y="24008"/>
                </a:cubicBezTo>
                <a:cubicBezTo>
                  <a:pt x="17053" y="24057"/>
                  <a:pt x="17108" y="24078"/>
                  <a:pt x="17162" y="24078"/>
                </a:cubicBezTo>
                <a:cubicBezTo>
                  <a:pt x="17185" y="24078"/>
                  <a:pt x="17208" y="24074"/>
                  <a:pt x="17229" y="24067"/>
                </a:cubicBezTo>
                <a:cubicBezTo>
                  <a:pt x="17777" y="24508"/>
                  <a:pt x="18098" y="25210"/>
                  <a:pt x="18015" y="25913"/>
                </a:cubicBezTo>
                <a:cubicBezTo>
                  <a:pt x="17920" y="26758"/>
                  <a:pt x="17289" y="27460"/>
                  <a:pt x="16467" y="27663"/>
                </a:cubicBezTo>
                <a:cubicBezTo>
                  <a:pt x="16311" y="27698"/>
                  <a:pt x="16152" y="27715"/>
                  <a:pt x="15994" y="27715"/>
                </a:cubicBezTo>
                <a:cubicBezTo>
                  <a:pt x="15717" y="27715"/>
                  <a:pt x="15443" y="27662"/>
                  <a:pt x="15193" y="27556"/>
                </a:cubicBezTo>
                <a:cubicBezTo>
                  <a:pt x="14717" y="27353"/>
                  <a:pt x="14443" y="26960"/>
                  <a:pt x="14229" y="26508"/>
                </a:cubicBezTo>
                <a:cubicBezTo>
                  <a:pt x="13860" y="25698"/>
                  <a:pt x="13669" y="24663"/>
                  <a:pt x="14253" y="23912"/>
                </a:cubicBezTo>
                <a:cubicBezTo>
                  <a:pt x="14524" y="23550"/>
                  <a:pt x="14906" y="23384"/>
                  <a:pt x="15334" y="23384"/>
                </a:cubicBezTo>
                <a:close/>
                <a:moveTo>
                  <a:pt x="1334" y="28115"/>
                </a:moveTo>
                <a:cubicBezTo>
                  <a:pt x="1513" y="28115"/>
                  <a:pt x="1668" y="28175"/>
                  <a:pt x="1823" y="28246"/>
                </a:cubicBezTo>
                <a:cubicBezTo>
                  <a:pt x="1858" y="28270"/>
                  <a:pt x="1882" y="28294"/>
                  <a:pt x="1918" y="28306"/>
                </a:cubicBezTo>
                <a:cubicBezTo>
                  <a:pt x="2239" y="28449"/>
                  <a:pt x="2323" y="28854"/>
                  <a:pt x="2239" y="29163"/>
                </a:cubicBezTo>
                <a:cubicBezTo>
                  <a:pt x="2146" y="29514"/>
                  <a:pt x="1891" y="29866"/>
                  <a:pt x="1497" y="29866"/>
                </a:cubicBezTo>
                <a:cubicBezTo>
                  <a:pt x="1490" y="29866"/>
                  <a:pt x="1484" y="29866"/>
                  <a:pt x="1477" y="29866"/>
                </a:cubicBezTo>
                <a:cubicBezTo>
                  <a:pt x="727" y="29842"/>
                  <a:pt x="334" y="28818"/>
                  <a:pt x="870" y="28318"/>
                </a:cubicBezTo>
                <a:cubicBezTo>
                  <a:pt x="1001" y="28199"/>
                  <a:pt x="1168" y="28115"/>
                  <a:pt x="1334" y="28115"/>
                </a:cubicBezTo>
                <a:close/>
                <a:moveTo>
                  <a:pt x="13651" y="32059"/>
                </a:moveTo>
                <a:cubicBezTo>
                  <a:pt x="13795" y="32059"/>
                  <a:pt x="13943" y="32091"/>
                  <a:pt x="14086" y="32152"/>
                </a:cubicBezTo>
                <a:cubicBezTo>
                  <a:pt x="14122" y="32199"/>
                  <a:pt x="14169" y="32247"/>
                  <a:pt x="14229" y="32271"/>
                </a:cubicBezTo>
                <a:cubicBezTo>
                  <a:pt x="14348" y="32330"/>
                  <a:pt x="14419" y="32461"/>
                  <a:pt x="14443" y="32604"/>
                </a:cubicBezTo>
                <a:cubicBezTo>
                  <a:pt x="14467" y="32747"/>
                  <a:pt x="14419" y="32914"/>
                  <a:pt x="14360" y="33045"/>
                </a:cubicBezTo>
                <a:cubicBezTo>
                  <a:pt x="14205" y="33342"/>
                  <a:pt x="13949" y="33609"/>
                  <a:pt x="13647" y="33609"/>
                </a:cubicBezTo>
                <a:cubicBezTo>
                  <a:pt x="13623" y="33609"/>
                  <a:pt x="13599" y="33608"/>
                  <a:pt x="13574" y="33604"/>
                </a:cubicBezTo>
                <a:cubicBezTo>
                  <a:pt x="13538" y="33604"/>
                  <a:pt x="13431" y="33568"/>
                  <a:pt x="13407" y="33556"/>
                </a:cubicBezTo>
                <a:cubicBezTo>
                  <a:pt x="13336" y="33521"/>
                  <a:pt x="13264" y="33473"/>
                  <a:pt x="13217" y="33437"/>
                </a:cubicBezTo>
                <a:cubicBezTo>
                  <a:pt x="13086" y="33318"/>
                  <a:pt x="13003" y="33199"/>
                  <a:pt x="12943" y="33021"/>
                </a:cubicBezTo>
                <a:cubicBezTo>
                  <a:pt x="12883" y="32866"/>
                  <a:pt x="12860" y="32687"/>
                  <a:pt x="12919" y="32533"/>
                </a:cubicBezTo>
                <a:cubicBezTo>
                  <a:pt x="12955" y="32402"/>
                  <a:pt x="13074" y="32271"/>
                  <a:pt x="13169" y="32199"/>
                </a:cubicBezTo>
                <a:cubicBezTo>
                  <a:pt x="13317" y="32103"/>
                  <a:pt x="13482" y="32059"/>
                  <a:pt x="13651" y="32059"/>
                </a:cubicBezTo>
                <a:close/>
                <a:moveTo>
                  <a:pt x="7322" y="29303"/>
                </a:moveTo>
                <a:cubicBezTo>
                  <a:pt x="7953" y="29303"/>
                  <a:pt x="8608" y="29493"/>
                  <a:pt x="9145" y="29782"/>
                </a:cubicBezTo>
                <a:cubicBezTo>
                  <a:pt x="9157" y="29818"/>
                  <a:pt x="9193" y="29866"/>
                  <a:pt x="9252" y="29889"/>
                </a:cubicBezTo>
                <a:cubicBezTo>
                  <a:pt x="10288" y="30437"/>
                  <a:pt x="10514" y="31675"/>
                  <a:pt x="10145" y="32711"/>
                </a:cubicBezTo>
                <a:cubicBezTo>
                  <a:pt x="9775" y="33765"/>
                  <a:pt x="8887" y="34482"/>
                  <a:pt x="7780" y="34482"/>
                </a:cubicBezTo>
                <a:cubicBezTo>
                  <a:pt x="7712" y="34482"/>
                  <a:pt x="7643" y="34479"/>
                  <a:pt x="7573" y="34473"/>
                </a:cubicBezTo>
                <a:cubicBezTo>
                  <a:pt x="6526" y="34378"/>
                  <a:pt x="5597" y="33652"/>
                  <a:pt x="5228" y="32675"/>
                </a:cubicBezTo>
                <a:cubicBezTo>
                  <a:pt x="4859" y="31687"/>
                  <a:pt x="5025" y="30318"/>
                  <a:pt x="5966" y="29687"/>
                </a:cubicBezTo>
                <a:cubicBezTo>
                  <a:pt x="6361" y="29417"/>
                  <a:pt x="6834" y="29303"/>
                  <a:pt x="7322" y="29303"/>
                </a:cubicBezTo>
                <a:close/>
                <a:moveTo>
                  <a:pt x="10570" y="0"/>
                </a:moveTo>
                <a:cubicBezTo>
                  <a:pt x="9820" y="0"/>
                  <a:pt x="9074" y="260"/>
                  <a:pt x="8466" y="755"/>
                </a:cubicBezTo>
                <a:cubicBezTo>
                  <a:pt x="7407" y="1636"/>
                  <a:pt x="6883" y="3136"/>
                  <a:pt x="7490" y="4422"/>
                </a:cubicBezTo>
                <a:cubicBezTo>
                  <a:pt x="7764" y="4993"/>
                  <a:pt x="8216" y="5470"/>
                  <a:pt x="8752" y="5791"/>
                </a:cubicBezTo>
                <a:cubicBezTo>
                  <a:pt x="8704" y="7339"/>
                  <a:pt x="8585" y="8875"/>
                  <a:pt x="8419" y="10399"/>
                </a:cubicBezTo>
                <a:cubicBezTo>
                  <a:pt x="8335" y="10395"/>
                  <a:pt x="8251" y="10394"/>
                  <a:pt x="8167" y="10394"/>
                </a:cubicBezTo>
                <a:cubicBezTo>
                  <a:pt x="6270" y="10394"/>
                  <a:pt x="4236" y="11292"/>
                  <a:pt x="3620" y="13173"/>
                </a:cubicBezTo>
                <a:cubicBezTo>
                  <a:pt x="2977" y="15149"/>
                  <a:pt x="3787" y="17531"/>
                  <a:pt x="5204" y="18983"/>
                </a:cubicBezTo>
                <a:cubicBezTo>
                  <a:pt x="5883" y="19674"/>
                  <a:pt x="6740" y="20162"/>
                  <a:pt x="7657" y="20412"/>
                </a:cubicBezTo>
                <a:cubicBezTo>
                  <a:pt x="7526" y="23210"/>
                  <a:pt x="7335" y="26020"/>
                  <a:pt x="7097" y="28818"/>
                </a:cubicBezTo>
                <a:cubicBezTo>
                  <a:pt x="6716" y="28842"/>
                  <a:pt x="6347" y="28925"/>
                  <a:pt x="6002" y="29080"/>
                </a:cubicBezTo>
                <a:cubicBezTo>
                  <a:pt x="5597" y="29270"/>
                  <a:pt x="5275" y="29568"/>
                  <a:pt x="5037" y="29925"/>
                </a:cubicBezTo>
                <a:cubicBezTo>
                  <a:pt x="4251" y="29746"/>
                  <a:pt x="3489" y="29532"/>
                  <a:pt x="2727" y="29282"/>
                </a:cubicBezTo>
                <a:cubicBezTo>
                  <a:pt x="2847" y="28806"/>
                  <a:pt x="2716" y="28306"/>
                  <a:pt x="2358" y="27996"/>
                </a:cubicBezTo>
                <a:cubicBezTo>
                  <a:pt x="2335" y="27949"/>
                  <a:pt x="2311" y="27901"/>
                  <a:pt x="2263" y="27877"/>
                </a:cubicBezTo>
                <a:cubicBezTo>
                  <a:pt x="2001" y="27758"/>
                  <a:pt x="1727" y="27627"/>
                  <a:pt x="1430" y="27615"/>
                </a:cubicBezTo>
                <a:cubicBezTo>
                  <a:pt x="1400" y="27613"/>
                  <a:pt x="1370" y="27611"/>
                  <a:pt x="1340" y="27611"/>
                </a:cubicBezTo>
                <a:cubicBezTo>
                  <a:pt x="1106" y="27611"/>
                  <a:pt x="869" y="27691"/>
                  <a:pt x="680" y="27818"/>
                </a:cubicBezTo>
                <a:cubicBezTo>
                  <a:pt x="203" y="28151"/>
                  <a:pt x="1" y="28734"/>
                  <a:pt x="156" y="29282"/>
                </a:cubicBezTo>
                <a:cubicBezTo>
                  <a:pt x="310" y="29842"/>
                  <a:pt x="763" y="30282"/>
                  <a:pt x="1334" y="30366"/>
                </a:cubicBezTo>
                <a:cubicBezTo>
                  <a:pt x="1384" y="30372"/>
                  <a:pt x="1434" y="30375"/>
                  <a:pt x="1484" y="30375"/>
                </a:cubicBezTo>
                <a:cubicBezTo>
                  <a:pt x="1733" y="30375"/>
                  <a:pt x="1981" y="30300"/>
                  <a:pt x="2180" y="30151"/>
                </a:cubicBezTo>
                <a:cubicBezTo>
                  <a:pt x="2323" y="30056"/>
                  <a:pt x="2442" y="29913"/>
                  <a:pt x="2525" y="29758"/>
                </a:cubicBezTo>
                <a:cubicBezTo>
                  <a:pt x="3275" y="30008"/>
                  <a:pt x="4025" y="30211"/>
                  <a:pt x="4787" y="30389"/>
                </a:cubicBezTo>
                <a:cubicBezTo>
                  <a:pt x="4525" y="31020"/>
                  <a:pt x="4478" y="31747"/>
                  <a:pt x="4621" y="32402"/>
                </a:cubicBezTo>
                <a:cubicBezTo>
                  <a:pt x="4894" y="33664"/>
                  <a:pt x="5918" y="34676"/>
                  <a:pt x="7180" y="34926"/>
                </a:cubicBezTo>
                <a:cubicBezTo>
                  <a:pt x="7383" y="34966"/>
                  <a:pt x="7583" y="34985"/>
                  <a:pt x="7781" y="34985"/>
                </a:cubicBezTo>
                <a:cubicBezTo>
                  <a:pt x="8930" y="34985"/>
                  <a:pt x="9960" y="34326"/>
                  <a:pt x="10478" y="33259"/>
                </a:cubicBezTo>
                <a:cubicBezTo>
                  <a:pt x="10633" y="32914"/>
                  <a:pt x="10740" y="32544"/>
                  <a:pt x="10788" y="32163"/>
                </a:cubicBezTo>
                <a:cubicBezTo>
                  <a:pt x="11324" y="32306"/>
                  <a:pt x="11848" y="32449"/>
                  <a:pt x="12360" y="32640"/>
                </a:cubicBezTo>
                <a:lnTo>
                  <a:pt x="12383" y="32640"/>
                </a:lnTo>
                <a:cubicBezTo>
                  <a:pt x="12372" y="32783"/>
                  <a:pt x="12383" y="32925"/>
                  <a:pt x="12419" y="33080"/>
                </a:cubicBezTo>
                <a:cubicBezTo>
                  <a:pt x="12562" y="33545"/>
                  <a:pt x="12931" y="33997"/>
                  <a:pt x="13419" y="34104"/>
                </a:cubicBezTo>
                <a:cubicBezTo>
                  <a:pt x="13487" y="34117"/>
                  <a:pt x="13553" y="34123"/>
                  <a:pt x="13619" y="34123"/>
                </a:cubicBezTo>
                <a:cubicBezTo>
                  <a:pt x="14108" y="34123"/>
                  <a:pt x="14534" y="33786"/>
                  <a:pt x="14765" y="33366"/>
                </a:cubicBezTo>
                <a:cubicBezTo>
                  <a:pt x="14908" y="33092"/>
                  <a:pt x="15003" y="32783"/>
                  <a:pt x="14943" y="32485"/>
                </a:cubicBezTo>
                <a:cubicBezTo>
                  <a:pt x="14908" y="32271"/>
                  <a:pt x="14800" y="32092"/>
                  <a:pt x="14634" y="31949"/>
                </a:cubicBezTo>
                <a:cubicBezTo>
                  <a:pt x="14622" y="31890"/>
                  <a:pt x="14586" y="31830"/>
                  <a:pt x="14527" y="31794"/>
                </a:cubicBezTo>
                <a:cubicBezTo>
                  <a:pt x="14264" y="31642"/>
                  <a:pt x="13953" y="31546"/>
                  <a:pt x="13645" y="31546"/>
                </a:cubicBezTo>
                <a:cubicBezTo>
                  <a:pt x="13423" y="31546"/>
                  <a:pt x="13202" y="31596"/>
                  <a:pt x="13003" y="31711"/>
                </a:cubicBezTo>
                <a:cubicBezTo>
                  <a:pt x="12800" y="31818"/>
                  <a:pt x="12645" y="31973"/>
                  <a:pt x="12538" y="32163"/>
                </a:cubicBezTo>
                <a:cubicBezTo>
                  <a:pt x="12526" y="32152"/>
                  <a:pt x="12526" y="32152"/>
                  <a:pt x="12514" y="32152"/>
                </a:cubicBezTo>
                <a:cubicBezTo>
                  <a:pt x="11955" y="31949"/>
                  <a:pt x="11383" y="31782"/>
                  <a:pt x="10812" y="31640"/>
                </a:cubicBezTo>
                <a:cubicBezTo>
                  <a:pt x="10788" y="30878"/>
                  <a:pt x="10478" y="30139"/>
                  <a:pt x="9835" y="29663"/>
                </a:cubicBezTo>
                <a:cubicBezTo>
                  <a:pt x="9824" y="29616"/>
                  <a:pt x="9800" y="29580"/>
                  <a:pt x="9752" y="29544"/>
                </a:cubicBezTo>
                <a:cubicBezTo>
                  <a:pt x="9133" y="29127"/>
                  <a:pt x="8371" y="28854"/>
                  <a:pt x="7609" y="28806"/>
                </a:cubicBezTo>
                <a:cubicBezTo>
                  <a:pt x="7847" y="26056"/>
                  <a:pt x="8038" y="23293"/>
                  <a:pt x="8157" y="20531"/>
                </a:cubicBezTo>
                <a:cubicBezTo>
                  <a:pt x="8459" y="20580"/>
                  <a:pt x="8766" y="20605"/>
                  <a:pt x="9074" y="20605"/>
                </a:cubicBezTo>
                <a:cubicBezTo>
                  <a:pt x="9666" y="20605"/>
                  <a:pt x="10260" y="20512"/>
                  <a:pt x="10824" y="20317"/>
                </a:cubicBezTo>
                <a:cubicBezTo>
                  <a:pt x="11169" y="20210"/>
                  <a:pt x="11490" y="20043"/>
                  <a:pt x="11788" y="19864"/>
                </a:cubicBezTo>
                <a:cubicBezTo>
                  <a:pt x="12574" y="21007"/>
                  <a:pt x="13360" y="22150"/>
                  <a:pt x="14146" y="23293"/>
                </a:cubicBezTo>
                <a:cubicBezTo>
                  <a:pt x="13264" y="24020"/>
                  <a:pt x="13241" y="25270"/>
                  <a:pt x="13598" y="26294"/>
                </a:cubicBezTo>
                <a:cubicBezTo>
                  <a:pt x="13800" y="26865"/>
                  <a:pt x="14074" y="27425"/>
                  <a:pt x="14574" y="27794"/>
                </a:cubicBezTo>
                <a:cubicBezTo>
                  <a:pt x="14971" y="28083"/>
                  <a:pt x="15473" y="28228"/>
                  <a:pt x="15969" y="28228"/>
                </a:cubicBezTo>
                <a:cubicBezTo>
                  <a:pt x="16024" y="28228"/>
                  <a:pt x="16079" y="28226"/>
                  <a:pt x="16134" y="28222"/>
                </a:cubicBezTo>
                <a:cubicBezTo>
                  <a:pt x="17217" y="28151"/>
                  <a:pt x="18158" y="27413"/>
                  <a:pt x="18444" y="26353"/>
                </a:cubicBezTo>
                <a:cubicBezTo>
                  <a:pt x="18789" y="25115"/>
                  <a:pt x="18134" y="23865"/>
                  <a:pt x="16991" y="23341"/>
                </a:cubicBezTo>
                <a:cubicBezTo>
                  <a:pt x="16967" y="23329"/>
                  <a:pt x="16944" y="23317"/>
                  <a:pt x="16932" y="23317"/>
                </a:cubicBezTo>
                <a:cubicBezTo>
                  <a:pt x="16598" y="23139"/>
                  <a:pt x="16241" y="23019"/>
                  <a:pt x="15872" y="22936"/>
                </a:cubicBezTo>
                <a:cubicBezTo>
                  <a:pt x="15689" y="22902"/>
                  <a:pt x="15505" y="22881"/>
                  <a:pt x="15323" y="22881"/>
                </a:cubicBezTo>
                <a:cubicBezTo>
                  <a:pt x="15065" y="22881"/>
                  <a:pt x="14811" y="22922"/>
                  <a:pt x="14574" y="23019"/>
                </a:cubicBezTo>
                <a:cubicBezTo>
                  <a:pt x="13788" y="21876"/>
                  <a:pt x="12991" y="20722"/>
                  <a:pt x="12205" y="19567"/>
                </a:cubicBezTo>
                <a:cubicBezTo>
                  <a:pt x="12729" y="19150"/>
                  <a:pt x="13134" y="18614"/>
                  <a:pt x="13384" y="17959"/>
                </a:cubicBezTo>
                <a:cubicBezTo>
                  <a:pt x="13753" y="16971"/>
                  <a:pt x="13812" y="15876"/>
                  <a:pt x="13657" y="14840"/>
                </a:cubicBezTo>
                <a:lnTo>
                  <a:pt x="19741" y="13471"/>
                </a:lnTo>
                <a:cubicBezTo>
                  <a:pt x="19789" y="13637"/>
                  <a:pt x="19861" y="13816"/>
                  <a:pt x="19932" y="13983"/>
                </a:cubicBezTo>
                <a:cubicBezTo>
                  <a:pt x="20563" y="15411"/>
                  <a:pt x="21885" y="16507"/>
                  <a:pt x="23432" y="16685"/>
                </a:cubicBezTo>
                <a:cubicBezTo>
                  <a:pt x="23242" y="17614"/>
                  <a:pt x="23028" y="18531"/>
                  <a:pt x="22789" y="19436"/>
                </a:cubicBezTo>
                <a:cubicBezTo>
                  <a:pt x="22504" y="19436"/>
                  <a:pt x="22230" y="19483"/>
                  <a:pt x="21968" y="19590"/>
                </a:cubicBezTo>
                <a:cubicBezTo>
                  <a:pt x="21158" y="19912"/>
                  <a:pt x="20658" y="20817"/>
                  <a:pt x="20658" y="21674"/>
                </a:cubicBezTo>
                <a:cubicBezTo>
                  <a:pt x="20658" y="22638"/>
                  <a:pt x="21254" y="23591"/>
                  <a:pt x="22218" y="23853"/>
                </a:cubicBezTo>
                <a:cubicBezTo>
                  <a:pt x="22409" y="23906"/>
                  <a:pt x="22601" y="23932"/>
                  <a:pt x="22792" y="23932"/>
                </a:cubicBezTo>
                <a:cubicBezTo>
                  <a:pt x="23494" y="23932"/>
                  <a:pt x="24163" y="23583"/>
                  <a:pt x="24575" y="22984"/>
                </a:cubicBezTo>
                <a:cubicBezTo>
                  <a:pt x="25206" y="22067"/>
                  <a:pt x="25016" y="20793"/>
                  <a:pt x="24206" y="20055"/>
                </a:cubicBezTo>
                <a:cubicBezTo>
                  <a:pt x="23956" y="19781"/>
                  <a:pt x="23635" y="19602"/>
                  <a:pt x="23290" y="19507"/>
                </a:cubicBezTo>
                <a:cubicBezTo>
                  <a:pt x="23540" y="18578"/>
                  <a:pt x="23766" y="17650"/>
                  <a:pt x="23956" y="16709"/>
                </a:cubicBezTo>
                <a:lnTo>
                  <a:pt x="24183" y="16709"/>
                </a:lnTo>
                <a:cubicBezTo>
                  <a:pt x="25195" y="16626"/>
                  <a:pt x="26111" y="16161"/>
                  <a:pt x="26778" y="15447"/>
                </a:cubicBezTo>
                <a:cubicBezTo>
                  <a:pt x="27338" y="15971"/>
                  <a:pt x="27862" y="16531"/>
                  <a:pt x="28362" y="17102"/>
                </a:cubicBezTo>
                <a:cubicBezTo>
                  <a:pt x="27862" y="17602"/>
                  <a:pt x="27731" y="18495"/>
                  <a:pt x="27862" y="19150"/>
                </a:cubicBezTo>
                <a:cubicBezTo>
                  <a:pt x="28028" y="19948"/>
                  <a:pt x="28612" y="20614"/>
                  <a:pt x="29409" y="20793"/>
                </a:cubicBezTo>
                <a:cubicBezTo>
                  <a:pt x="29561" y="20829"/>
                  <a:pt x="29713" y="20847"/>
                  <a:pt x="29862" y="20847"/>
                </a:cubicBezTo>
                <a:cubicBezTo>
                  <a:pt x="30500" y="20847"/>
                  <a:pt x="31096" y="20524"/>
                  <a:pt x="31433" y="19936"/>
                </a:cubicBezTo>
                <a:cubicBezTo>
                  <a:pt x="31886" y="19114"/>
                  <a:pt x="31767" y="18066"/>
                  <a:pt x="31100" y="17424"/>
                </a:cubicBezTo>
                <a:cubicBezTo>
                  <a:pt x="31088" y="17376"/>
                  <a:pt x="31064" y="17340"/>
                  <a:pt x="31017" y="17304"/>
                </a:cubicBezTo>
                <a:cubicBezTo>
                  <a:pt x="30606" y="16945"/>
                  <a:pt x="30017" y="16690"/>
                  <a:pt x="29444" y="16690"/>
                </a:cubicBezTo>
                <a:cubicBezTo>
                  <a:pt x="29220" y="16690"/>
                  <a:pt x="28998" y="16729"/>
                  <a:pt x="28790" y="16816"/>
                </a:cubicBezTo>
                <a:cubicBezTo>
                  <a:pt x="28266" y="16209"/>
                  <a:pt x="27707" y="15614"/>
                  <a:pt x="27111" y="15054"/>
                </a:cubicBezTo>
                <a:cubicBezTo>
                  <a:pt x="27421" y="14626"/>
                  <a:pt x="27659" y="14126"/>
                  <a:pt x="27778" y="13578"/>
                </a:cubicBezTo>
                <a:cubicBezTo>
                  <a:pt x="28004" y="12554"/>
                  <a:pt x="27790" y="11518"/>
                  <a:pt x="27385" y="10577"/>
                </a:cubicBezTo>
                <a:cubicBezTo>
                  <a:pt x="27004" y="9661"/>
                  <a:pt x="26385" y="8851"/>
                  <a:pt x="25445" y="8470"/>
                </a:cubicBezTo>
                <a:cubicBezTo>
                  <a:pt x="25410" y="8456"/>
                  <a:pt x="25379" y="8450"/>
                  <a:pt x="25350" y="8450"/>
                </a:cubicBezTo>
                <a:cubicBezTo>
                  <a:pt x="25329" y="8450"/>
                  <a:pt x="25310" y="8453"/>
                  <a:pt x="25290" y="8458"/>
                </a:cubicBezTo>
                <a:cubicBezTo>
                  <a:pt x="24635" y="8196"/>
                  <a:pt x="23861" y="8125"/>
                  <a:pt x="23182" y="8125"/>
                </a:cubicBezTo>
                <a:cubicBezTo>
                  <a:pt x="22278" y="8137"/>
                  <a:pt x="21444" y="8446"/>
                  <a:pt x="20765" y="9053"/>
                </a:cubicBezTo>
                <a:cubicBezTo>
                  <a:pt x="19658" y="10065"/>
                  <a:pt x="19313" y="11566"/>
                  <a:pt x="19611" y="12971"/>
                </a:cubicBezTo>
                <a:lnTo>
                  <a:pt x="13574" y="14328"/>
                </a:lnTo>
                <a:cubicBezTo>
                  <a:pt x="13562" y="14280"/>
                  <a:pt x="13550" y="14233"/>
                  <a:pt x="13538" y="14173"/>
                </a:cubicBezTo>
                <a:cubicBezTo>
                  <a:pt x="13526" y="14137"/>
                  <a:pt x="13503" y="14102"/>
                  <a:pt x="13479" y="14066"/>
                </a:cubicBezTo>
                <a:cubicBezTo>
                  <a:pt x="13253" y="13125"/>
                  <a:pt x="12502" y="12268"/>
                  <a:pt x="11776" y="11685"/>
                </a:cubicBezTo>
                <a:cubicBezTo>
                  <a:pt x="10955" y="11018"/>
                  <a:pt x="9966" y="10589"/>
                  <a:pt x="8931" y="10446"/>
                </a:cubicBezTo>
                <a:cubicBezTo>
                  <a:pt x="9097" y="8982"/>
                  <a:pt x="9204" y="7518"/>
                  <a:pt x="9252" y="6053"/>
                </a:cubicBezTo>
                <a:cubicBezTo>
                  <a:pt x="9680" y="6235"/>
                  <a:pt x="10147" y="6331"/>
                  <a:pt x="10610" y="6331"/>
                </a:cubicBezTo>
                <a:cubicBezTo>
                  <a:pt x="10661" y="6331"/>
                  <a:pt x="10713" y="6329"/>
                  <a:pt x="10764" y="6327"/>
                </a:cubicBezTo>
                <a:cubicBezTo>
                  <a:pt x="12110" y="6244"/>
                  <a:pt x="13288" y="5243"/>
                  <a:pt x="13503" y="3922"/>
                </a:cubicBezTo>
                <a:cubicBezTo>
                  <a:pt x="14038" y="4005"/>
                  <a:pt x="14562" y="4089"/>
                  <a:pt x="15098" y="4184"/>
                </a:cubicBezTo>
                <a:cubicBezTo>
                  <a:pt x="15396" y="4243"/>
                  <a:pt x="15693" y="4303"/>
                  <a:pt x="15991" y="4351"/>
                </a:cubicBezTo>
                <a:cubicBezTo>
                  <a:pt x="16134" y="4386"/>
                  <a:pt x="16289" y="4410"/>
                  <a:pt x="16432" y="4446"/>
                </a:cubicBezTo>
                <a:cubicBezTo>
                  <a:pt x="16539" y="4470"/>
                  <a:pt x="16658" y="4481"/>
                  <a:pt x="16765" y="4505"/>
                </a:cubicBezTo>
                <a:cubicBezTo>
                  <a:pt x="16801" y="4553"/>
                  <a:pt x="16848" y="4577"/>
                  <a:pt x="16896" y="4589"/>
                </a:cubicBezTo>
                <a:cubicBezTo>
                  <a:pt x="16955" y="4958"/>
                  <a:pt x="17098" y="5303"/>
                  <a:pt x="17313" y="5601"/>
                </a:cubicBezTo>
                <a:cubicBezTo>
                  <a:pt x="17715" y="6157"/>
                  <a:pt x="18365" y="6466"/>
                  <a:pt x="19037" y="6466"/>
                </a:cubicBezTo>
                <a:cubicBezTo>
                  <a:pt x="19200" y="6466"/>
                  <a:pt x="19365" y="6447"/>
                  <a:pt x="19527" y="6410"/>
                </a:cubicBezTo>
                <a:cubicBezTo>
                  <a:pt x="20384" y="6208"/>
                  <a:pt x="21004" y="5529"/>
                  <a:pt x="21135" y="4660"/>
                </a:cubicBezTo>
                <a:cubicBezTo>
                  <a:pt x="21265" y="3827"/>
                  <a:pt x="20861" y="2815"/>
                  <a:pt x="20015" y="2541"/>
                </a:cubicBezTo>
                <a:cubicBezTo>
                  <a:pt x="20003" y="2529"/>
                  <a:pt x="19992" y="2529"/>
                  <a:pt x="19968" y="2517"/>
                </a:cubicBezTo>
                <a:cubicBezTo>
                  <a:pt x="19631" y="2413"/>
                  <a:pt x="19267" y="2349"/>
                  <a:pt x="18908" y="2349"/>
                </a:cubicBezTo>
                <a:cubicBezTo>
                  <a:pt x="18275" y="2349"/>
                  <a:pt x="17659" y="2549"/>
                  <a:pt x="17241" y="3088"/>
                </a:cubicBezTo>
                <a:cubicBezTo>
                  <a:pt x="17039" y="3362"/>
                  <a:pt x="16920" y="3684"/>
                  <a:pt x="16884" y="4005"/>
                </a:cubicBezTo>
                <a:cubicBezTo>
                  <a:pt x="16777" y="3993"/>
                  <a:pt x="16682" y="3981"/>
                  <a:pt x="16586" y="3958"/>
                </a:cubicBezTo>
                <a:cubicBezTo>
                  <a:pt x="16217" y="3886"/>
                  <a:pt x="15860" y="3815"/>
                  <a:pt x="15491" y="3743"/>
                </a:cubicBezTo>
                <a:cubicBezTo>
                  <a:pt x="14848" y="3624"/>
                  <a:pt x="14205" y="3517"/>
                  <a:pt x="13562" y="3410"/>
                </a:cubicBezTo>
                <a:cubicBezTo>
                  <a:pt x="13753" y="2207"/>
                  <a:pt x="13169" y="957"/>
                  <a:pt x="12074" y="374"/>
                </a:cubicBezTo>
                <a:cubicBezTo>
                  <a:pt x="11600" y="122"/>
                  <a:pt x="11084" y="0"/>
                  <a:pt x="10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3" name="Google Shape;1743;p42"/>
          <p:cNvGrpSpPr/>
          <p:nvPr/>
        </p:nvGrpSpPr>
        <p:grpSpPr>
          <a:xfrm>
            <a:off x="1487925" y="3919750"/>
            <a:ext cx="520025" cy="392800"/>
            <a:chOff x="5486025" y="2178950"/>
            <a:chExt cx="520025" cy="392800"/>
          </a:xfrm>
        </p:grpSpPr>
        <p:sp>
          <p:nvSpPr>
            <p:cNvPr id="1744" name="Google Shape;1744;p42"/>
            <p:cNvSpPr/>
            <p:nvPr/>
          </p:nvSpPr>
          <p:spPr>
            <a:xfrm>
              <a:off x="5874750" y="2493450"/>
              <a:ext cx="88725" cy="78300"/>
            </a:xfrm>
            <a:custGeom>
              <a:avLst/>
              <a:gdLst/>
              <a:ahLst/>
              <a:cxnLst/>
              <a:rect l="l" t="t" r="r" b="b"/>
              <a:pathLst>
                <a:path w="3549" h="3132" extrusionOk="0">
                  <a:moveTo>
                    <a:pt x="1679" y="453"/>
                  </a:moveTo>
                  <a:cubicBezTo>
                    <a:pt x="2310" y="453"/>
                    <a:pt x="2941" y="953"/>
                    <a:pt x="3049" y="1524"/>
                  </a:cubicBezTo>
                  <a:cubicBezTo>
                    <a:pt x="3108" y="1905"/>
                    <a:pt x="2930" y="2239"/>
                    <a:pt x="2513" y="2501"/>
                  </a:cubicBezTo>
                  <a:cubicBezTo>
                    <a:pt x="2310" y="2620"/>
                    <a:pt x="2108" y="2679"/>
                    <a:pt x="1882" y="2679"/>
                  </a:cubicBezTo>
                  <a:cubicBezTo>
                    <a:pt x="1358" y="2679"/>
                    <a:pt x="822" y="2322"/>
                    <a:pt x="632" y="1834"/>
                  </a:cubicBezTo>
                  <a:cubicBezTo>
                    <a:pt x="548" y="1608"/>
                    <a:pt x="465" y="1167"/>
                    <a:pt x="917" y="762"/>
                  </a:cubicBezTo>
                  <a:cubicBezTo>
                    <a:pt x="1144" y="560"/>
                    <a:pt x="1394" y="453"/>
                    <a:pt x="1679" y="453"/>
                  </a:cubicBezTo>
                  <a:close/>
                  <a:moveTo>
                    <a:pt x="1679" y="0"/>
                  </a:moveTo>
                  <a:cubicBezTo>
                    <a:pt x="1287" y="0"/>
                    <a:pt x="917" y="155"/>
                    <a:pt x="608" y="429"/>
                  </a:cubicBezTo>
                  <a:cubicBezTo>
                    <a:pt x="144" y="858"/>
                    <a:pt x="1" y="1429"/>
                    <a:pt x="215" y="1989"/>
                  </a:cubicBezTo>
                  <a:cubicBezTo>
                    <a:pt x="477" y="2656"/>
                    <a:pt x="1179" y="3132"/>
                    <a:pt x="1882" y="3132"/>
                  </a:cubicBezTo>
                  <a:cubicBezTo>
                    <a:pt x="2191" y="3132"/>
                    <a:pt x="2477" y="3048"/>
                    <a:pt x="2751" y="2882"/>
                  </a:cubicBezTo>
                  <a:cubicBezTo>
                    <a:pt x="3525" y="2394"/>
                    <a:pt x="3549" y="1775"/>
                    <a:pt x="3489" y="1441"/>
                  </a:cubicBezTo>
                  <a:cubicBezTo>
                    <a:pt x="3346" y="667"/>
                    <a:pt x="2525" y="0"/>
                    <a:pt x="1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2"/>
            <p:cNvSpPr/>
            <p:nvPr/>
          </p:nvSpPr>
          <p:spPr>
            <a:xfrm>
              <a:off x="5516075" y="2429325"/>
              <a:ext cx="47350" cy="42125"/>
            </a:xfrm>
            <a:custGeom>
              <a:avLst/>
              <a:gdLst/>
              <a:ahLst/>
              <a:cxnLst/>
              <a:rect l="l" t="t" r="r" b="b"/>
              <a:pathLst>
                <a:path w="1894" h="1685" extrusionOk="0">
                  <a:moveTo>
                    <a:pt x="1001" y="446"/>
                  </a:moveTo>
                  <a:cubicBezTo>
                    <a:pt x="1096" y="446"/>
                    <a:pt x="1191" y="470"/>
                    <a:pt x="1263" y="506"/>
                  </a:cubicBezTo>
                  <a:cubicBezTo>
                    <a:pt x="1370" y="577"/>
                    <a:pt x="1429" y="696"/>
                    <a:pt x="1441" y="863"/>
                  </a:cubicBezTo>
                  <a:cubicBezTo>
                    <a:pt x="1441" y="970"/>
                    <a:pt x="1417" y="1053"/>
                    <a:pt x="1358" y="1113"/>
                  </a:cubicBezTo>
                  <a:cubicBezTo>
                    <a:pt x="1282" y="1189"/>
                    <a:pt x="1141" y="1228"/>
                    <a:pt x="994" y="1228"/>
                  </a:cubicBezTo>
                  <a:cubicBezTo>
                    <a:pt x="750" y="1228"/>
                    <a:pt x="487" y="1121"/>
                    <a:pt x="465" y="899"/>
                  </a:cubicBezTo>
                  <a:cubicBezTo>
                    <a:pt x="465" y="791"/>
                    <a:pt x="489" y="696"/>
                    <a:pt x="560" y="625"/>
                  </a:cubicBezTo>
                  <a:cubicBezTo>
                    <a:pt x="655" y="518"/>
                    <a:pt x="822" y="446"/>
                    <a:pt x="1001" y="446"/>
                  </a:cubicBezTo>
                  <a:close/>
                  <a:moveTo>
                    <a:pt x="1004" y="1"/>
                  </a:moveTo>
                  <a:cubicBezTo>
                    <a:pt x="713" y="1"/>
                    <a:pt x="414" y="113"/>
                    <a:pt x="227" y="315"/>
                  </a:cubicBezTo>
                  <a:cubicBezTo>
                    <a:pt x="72" y="494"/>
                    <a:pt x="1" y="696"/>
                    <a:pt x="24" y="934"/>
                  </a:cubicBezTo>
                  <a:cubicBezTo>
                    <a:pt x="72" y="1422"/>
                    <a:pt x="548" y="1684"/>
                    <a:pt x="989" y="1684"/>
                  </a:cubicBezTo>
                  <a:cubicBezTo>
                    <a:pt x="1263" y="1684"/>
                    <a:pt x="1513" y="1589"/>
                    <a:pt x="1679" y="1422"/>
                  </a:cubicBezTo>
                  <a:cubicBezTo>
                    <a:pt x="1822" y="1280"/>
                    <a:pt x="1894" y="1077"/>
                    <a:pt x="1894" y="851"/>
                  </a:cubicBezTo>
                  <a:cubicBezTo>
                    <a:pt x="1882" y="530"/>
                    <a:pt x="1739" y="268"/>
                    <a:pt x="1489" y="125"/>
                  </a:cubicBezTo>
                  <a:cubicBezTo>
                    <a:pt x="1347" y="40"/>
                    <a:pt x="1177" y="1"/>
                    <a:pt x="1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2"/>
            <p:cNvSpPr/>
            <p:nvPr/>
          </p:nvSpPr>
          <p:spPr>
            <a:xfrm>
              <a:off x="5486025" y="2308600"/>
              <a:ext cx="71750" cy="65225"/>
            </a:xfrm>
            <a:custGeom>
              <a:avLst/>
              <a:gdLst/>
              <a:ahLst/>
              <a:cxnLst/>
              <a:rect l="l" t="t" r="r" b="b"/>
              <a:pathLst>
                <a:path w="2870" h="2609" extrusionOk="0">
                  <a:moveTo>
                    <a:pt x="1548" y="453"/>
                  </a:moveTo>
                  <a:cubicBezTo>
                    <a:pt x="1869" y="501"/>
                    <a:pt x="2119" y="667"/>
                    <a:pt x="2262" y="941"/>
                  </a:cubicBezTo>
                  <a:cubicBezTo>
                    <a:pt x="2381" y="1144"/>
                    <a:pt x="2405" y="1382"/>
                    <a:pt x="2334" y="1596"/>
                  </a:cubicBezTo>
                  <a:cubicBezTo>
                    <a:pt x="2250" y="1810"/>
                    <a:pt x="2084" y="1977"/>
                    <a:pt x="1834" y="2084"/>
                  </a:cubicBezTo>
                  <a:cubicBezTo>
                    <a:pt x="1715" y="2132"/>
                    <a:pt x="1584" y="2168"/>
                    <a:pt x="1453" y="2168"/>
                  </a:cubicBezTo>
                  <a:cubicBezTo>
                    <a:pt x="1048" y="2156"/>
                    <a:pt x="679" y="1918"/>
                    <a:pt x="560" y="1560"/>
                  </a:cubicBezTo>
                  <a:cubicBezTo>
                    <a:pt x="476" y="1322"/>
                    <a:pt x="512" y="1084"/>
                    <a:pt x="655" y="870"/>
                  </a:cubicBezTo>
                  <a:cubicBezTo>
                    <a:pt x="834" y="608"/>
                    <a:pt x="1143" y="453"/>
                    <a:pt x="1441" y="453"/>
                  </a:cubicBezTo>
                  <a:close/>
                  <a:moveTo>
                    <a:pt x="1432" y="0"/>
                  </a:moveTo>
                  <a:cubicBezTo>
                    <a:pt x="981" y="0"/>
                    <a:pt x="549" y="239"/>
                    <a:pt x="286" y="608"/>
                  </a:cubicBezTo>
                  <a:cubicBezTo>
                    <a:pt x="60" y="941"/>
                    <a:pt x="0" y="1346"/>
                    <a:pt x="131" y="1715"/>
                  </a:cubicBezTo>
                  <a:cubicBezTo>
                    <a:pt x="322" y="2251"/>
                    <a:pt x="857" y="2608"/>
                    <a:pt x="1453" y="2608"/>
                  </a:cubicBezTo>
                  <a:cubicBezTo>
                    <a:pt x="1643" y="2608"/>
                    <a:pt x="1834" y="2572"/>
                    <a:pt x="2012" y="2501"/>
                  </a:cubicBezTo>
                  <a:cubicBezTo>
                    <a:pt x="2477" y="2299"/>
                    <a:pt x="2667" y="1977"/>
                    <a:pt x="2750" y="1739"/>
                  </a:cubicBezTo>
                  <a:cubicBezTo>
                    <a:pt x="2869" y="1418"/>
                    <a:pt x="2834" y="1048"/>
                    <a:pt x="2667" y="727"/>
                  </a:cubicBezTo>
                  <a:cubicBezTo>
                    <a:pt x="2453" y="334"/>
                    <a:pt x="2072" y="72"/>
                    <a:pt x="1607" y="13"/>
                  </a:cubicBezTo>
                  <a:cubicBezTo>
                    <a:pt x="1549" y="4"/>
                    <a:pt x="1490" y="0"/>
                    <a:pt x="14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2"/>
            <p:cNvSpPr/>
            <p:nvPr/>
          </p:nvSpPr>
          <p:spPr>
            <a:xfrm>
              <a:off x="5674725" y="2178950"/>
              <a:ext cx="56875" cy="53475"/>
            </a:xfrm>
            <a:custGeom>
              <a:avLst/>
              <a:gdLst/>
              <a:ahLst/>
              <a:cxnLst/>
              <a:rect l="l" t="t" r="r" b="b"/>
              <a:pathLst>
                <a:path w="2275" h="2139" extrusionOk="0">
                  <a:moveTo>
                    <a:pt x="1025" y="448"/>
                  </a:moveTo>
                  <a:cubicBezTo>
                    <a:pt x="1215" y="448"/>
                    <a:pt x="1441" y="603"/>
                    <a:pt x="1584" y="817"/>
                  </a:cubicBezTo>
                  <a:cubicBezTo>
                    <a:pt x="1632" y="889"/>
                    <a:pt x="1870" y="1281"/>
                    <a:pt x="1560" y="1520"/>
                  </a:cubicBezTo>
                  <a:cubicBezTo>
                    <a:pt x="1417" y="1639"/>
                    <a:pt x="1275" y="1698"/>
                    <a:pt x="1144" y="1698"/>
                  </a:cubicBezTo>
                  <a:cubicBezTo>
                    <a:pt x="846" y="1698"/>
                    <a:pt x="620" y="1436"/>
                    <a:pt x="560" y="1174"/>
                  </a:cubicBezTo>
                  <a:cubicBezTo>
                    <a:pt x="525" y="1043"/>
                    <a:pt x="477" y="698"/>
                    <a:pt x="858" y="496"/>
                  </a:cubicBezTo>
                  <a:cubicBezTo>
                    <a:pt x="906" y="460"/>
                    <a:pt x="965" y="448"/>
                    <a:pt x="1025" y="448"/>
                  </a:cubicBezTo>
                  <a:close/>
                  <a:moveTo>
                    <a:pt x="1010" y="1"/>
                  </a:moveTo>
                  <a:cubicBezTo>
                    <a:pt x="881" y="1"/>
                    <a:pt x="756" y="30"/>
                    <a:pt x="644" y="91"/>
                  </a:cubicBezTo>
                  <a:cubicBezTo>
                    <a:pt x="191" y="341"/>
                    <a:pt x="1" y="793"/>
                    <a:pt x="120" y="1293"/>
                  </a:cubicBezTo>
                  <a:cubicBezTo>
                    <a:pt x="251" y="1793"/>
                    <a:pt x="667" y="2139"/>
                    <a:pt x="1144" y="2139"/>
                  </a:cubicBezTo>
                  <a:cubicBezTo>
                    <a:pt x="1382" y="2139"/>
                    <a:pt x="1620" y="2055"/>
                    <a:pt x="1834" y="1877"/>
                  </a:cubicBezTo>
                  <a:cubicBezTo>
                    <a:pt x="2227" y="1567"/>
                    <a:pt x="2275" y="1043"/>
                    <a:pt x="1965" y="567"/>
                  </a:cubicBezTo>
                  <a:cubicBezTo>
                    <a:pt x="1731" y="211"/>
                    <a:pt x="1357"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2"/>
            <p:cNvSpPr/>
            <p:nvPr/>
          </p:nvSpPr>
          <p:spPr>
            <a:xfrm>
              <a:off x="5880700" y="2214775"/>
              <a:ext cx="55100" cy="51300"/>
            </a:xfrm>
            <a:custGeom>
              <a:avLst/>
              <a:gdLst/>
              <a:ahLst/>
              <a:cxnLst/>
              <a:rect l="l" t="t" r="r" b="b"/>
              <a:pathLst>
                <a:path w="2204" h="2052" extrusionOk="0">
                  <a:moveTo>
                    <a:pt x="1049" y="444"/>
                  </a:moveTo>
                  <a:cubicBezTo>
                    <a:pt x="1120" y="444"/>
                    <a:pt x="1191" y="456"/>
                    <a:pt x="1251" y="480"/>
                  </a:cubicBezTo>
                  <a:cubicBezTo>
                    <a:pt x="1453" y="539"/>
                    <a:pt x="1584" y="634"/>
                    <a:pt x="1656" y="753"/>
                  </a:cubicBezTo>
                  <a:cubicBezTo>
                    <a:pt x="1727" y="908"/>
                    <a:pt x="1703" y="1099"/>
                    <a:pt x="1596" y="1277"/>
                  </a:cubicBezTo>
                  <a:cubicBezTo>
                    <a:pt x="1475" y="1472"/>
                    <a:pt x="1293" y="1584"/>
                    <a:pt x="1106" y="1584"/>
                  </a:cubicBezTo>
                  <a:cubicBezTo>
                    <a:pt x="963" y="1584"/>
                    <a:pt x="816" y="1518"/>
                    <a:pt x="691" y="1372"/>
                  </a:cubicBezTo>
                  <a:cubicBezTo>
                    <a:pt x="537" y="1170"/>
                    <a:pt x="489" y="932"/>
                    <a:pt x="584" y="741"/>
                  </a:cubicBezTo>
                  <a:cubicBezTo>
                    <a:pt x="668" y="551"/>
                    <a:pt x="846" y="444"/>
                    <a:pt x="1049" y="444"/>
                  </a:cubicBezTo>
                  <a:close/>
                  <a:moveTo>
                    <a:pt x="1061" y="1"/>
                  </a:moveTo>
                  <a:cubicBezTo>
                    <a:pt x="676" y="1"/>
                    <a:pt x="337" y="205"/>
                    <a:pt x="179" y="539"/>
                  </a:cubicBezTo>
                  <a:cubicBezTo>
                    <a:pt x="1" y="908"/>
                    <a:pt x="72" y="1325"/>
                    <a:pt x="346" y="1658"/>
                  </a:cubicBezTo>
                  <a:cubicBezTo>
                    <a:pt x="620" y="1980"/>
                    <a:pt x="906" y="2051"/>
                    <a:pt x="1096" y="2051"/>
                  </a:cubicBezTo>
                  <a:cubicBezTo>
                    <a:pt x="1441" y="2051"/>
                    <a:pt x="1775" y="1837"/>
                    <a:pt x="1977" y="1503"/>
                  </a:cubicBezTo>
                  <a:cubicBezTo>
                    <a:pt x="2168" y="1194"/>
                    <a:pt x="2203" y="837"/>
                    <a:pt x="2049" y="551"/>
                  </a:cubicBezTo>
                  <a:cubicBezTo>
                    <a:pt x="1965" y="384"/>
                    <a:pt x="1787" y="170"/>
                    <a:pt x="1394" y="51"/>
                  </a:cubicBezTo>
                  <a:cubicBezTo>
                    <a:pt x="1281" y="17"/>
                    <a:pt x="1169"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2"/>
            <p:cNvSpPr/>
            <p:nvPr/>
          </p:nvSpPr>
          <p:spPr>
            <a:xfrm>
              <a:off x="5948875" y="2424450"/>
              <a:ext cx="57175" cy="52050"/>
            </a:xfrm>
            <a:custGeom>
              <a:avLst/>
              <a:gdLst/>
              <a:ahLst/>
              <a:cxnLst/>
              <a:rect l="l" t="t" r="r" b="b"/>
              <a:pathLst>
                <a:path w="2287" h="2082" extrusionOk="0">
                  <a:moveTo>
                    <a:pt x="1108" y="439"/>
                  </a:moveTo>
                  <a:cubicBezTo>
                    <a:pt x="1215" y="439"/>
                    <a:pt x="1322" y="463"/>
                    <a:pt x="1429" y="510"/>
                  </a:cubicBezTo>
                  <a:cubicBezTo>
                    <a:pt x="1786" y="665"/>
                    <a:pt x="1786" y="939"/>
                    <a:pt x="1751" y="1094"/>
                  </a:cubicBezTo>
                  <a:cubicBezTo>
                    <a:pt x="1691" y="1356"/>
                    <a:pt x="1453" y="1629"/>
                    <a:pt x="1167" y="1629"/>
                  </a:cubicBezTo>
                  <a:cubicBezTo>
                    <a:pt x="1060" y="1629"/>
                    <a:pt x="953" y="1594"/>
                    <a:pt x="846" y="1522"/>
                  </a:cubicBezTo>
                  <a:cubicBezTo>
                    <a:pt x="596" y="1344"/>
                    <a:pt x="488" y="1082"/>
                    <a:pt x="572" y="832"/>
                  </a:cubicBezTo>
                  <a:cubicBezTo>
                    <a:pt x="643" y="594"/>
                    <a:pt x="858" y="439"/>
                    <a:pt x="1108" y="439"/>
                  </a:cubicBezTo>
                  <a:close/>
                  <a:moveTo>
                    <a:pt x="1127" y="0"/>
                  </a:moveTo>
                  <a:cubicBezTo>
                    <a:pt x="673" y="0"/>
                    <a:pt x="275" y="267"/>
                    <a:pt x="143" y="689"/>
                  </a:cubicBezTo>
                  <a:cubicBezTo>
                    <a:pt x="0" y="1141"/>
                    <a:pt x="167" y="1594"/>
                    <a:pt x="596" y="1891"/>
                  </a:cubicBezTo>
                  <a:cubicBezTo>
                    <a:pt x="774" y="2022"/>
                    <a:pt x="965" y="2082"/>
                    <a:pt x="1167" y="2082"/>
                  </a:cubicBezTo>
                  <a:cubicBezTo>
                    <a:pt x="1643" y="2082"/>
                    <a:pt x="2084" y="1701"/>
                    <a:pt x="2191" y="1189"/>
                  </a:cubicBezTo>
                  <a:cubicBezTo>
                    <a:pt x="2286" y="725"/>
                    <a:pt x="2072" y="308"/>
                    <a:pt x="1620" y="105"/>
                  </a:cubicBezTo>
                  <a:cubicBezTo>
                    <a:pt x="1455" y="34"/>
                    <a:pt x="1287" y="0"/>
                    <a:pt x="1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2"/>
            <p:cNvSpPr/>
            <p:nvPr/>
          </p:nvSpPr>
          <p:spPr>
            <a:xfrm>
              <a:off x="5543175" y="2461300"/>
              <a:ext cx="108650" cy="100050"/>
            </a:xfrm>
            <a:custGeom>
              <a:avLst/>
              <a:gdLst/>
              <a:ahLst/>
              <a:cxnLst/>
              <a:rect l="l" t="t" r="r" b="b"/>
              <a:pathLst>
                <a:path w="4346" h="4002" extrusionOk="0">
                  <a:moveTo>
                    <a:pt x="2167" y="453"/>
                  </a:moveTo>
                  <a:cubicBezTo>
                    <a:pt x="2953" y="453"/>
                    <a:pt x="3893" y="1132"/>
                    <a:pt x="3893" y="1977"/>
                  </a:cubicBezTo>
                  <a:cubicBezTo>
                    <a:pt x="3893" y="3132"/>
                    <a:pt x="3143" y="3549"/>
                    <a:pt x="2500" y="3549"/>
                  </a:cubicBezTo>
                  <a:cubicBezTo>
                    <a:pt x="1953" y="3549"/>
                    <a:pt x="1226" y="3251"/>
                    <a:pt x="822" y="2429"/>
                  </a:cubicBezTo>
                  <a:cubicBezTo>
                    <a:pt x="512" y="1787"/>
                    <a:pt x="929" y="1036"/>
                    <a:pt x="1465" y="667"/>
                  </a:cubicBezTo>
                  <a:cubicBezTo>
                    <a:pt x="1667" y="524"/>
                    <a:pt x="1905" y="453"/>
                    <a:pt x="2167" y="453"/>
                  </a:cubicBezTo>
                  <a:close/>
                  <a:moveTo>
                    <a:pt x="2167" y="1"/>
                  </a:moveTo>
                  <a:cubicBezTo>
                    <a:pt x="1810" y="1"/>
                    <a:pt x="1488" y="108"/>
                    <a:pt x="1215" y="286"/>
                  </a:cubicBezTo>
                  <a:cubicBezTo>
                    <a:pt x="500" y="786"/>
                    <a:pt x="0" y="1739"/>
                    <a:pt x="417" y="2620"/>
                  </a:cubicBezTo>
                  <a:cubicBezTo>
                    <a:pt x="834" y="3477"/>
                    <a:pt x="1619" y="4001"/>
                    <a:pt x="2500" y="4001"/>
                  </a:cubicBezTo>
                  <a:cubicBezTo>
                    <a:pt x="3417" y="4001"/>
                    <a:pt x="4346" y="3370"/>
                    <a:pt x="4346" y="1977"/>
                  </a:cubicBezTo>
                  <a:cubicBezTo>
                    <a:pt x="4346" y="846"/>
                    <a:pt x="3191"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42"/>
          <p:cNvGrpSpPr/>
          <p:nvPr/>
        </p:nvGrpSpPr>
        <p:grpSpPr>
          <a:xfrm>
            <a:off x="7455044" y="985206"/>
            <a:ext cx="760975" cy="430350"/>
            <a:chOff x="4062869" y="2949181"/>
            <a:chExt cx="760975" cy="430350"/>
          </a:xfrm>
        </p:grpSpPr>
        <p:sp>
          <p:nvSpPr>
            <p:cNvPr id="1752" name="Google Shape;1752;p42"/>
            <p:cNvSpPr/>
            <p:nvPr/>
          </p:nvSpPr>
          <p:spPr>
            <a:xfrm rot="5400000">
              <a:off x="4067194" y="2944856"/>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2"/>
            <p:cNvSpPr/>
            <p:nvPr/>
          </p:nvSpPr>
          <p:spPr>
            <a:xfrm rot="5400000">
              <a:off x="4198631" y="3176219"/>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2"/>
            <p:cNvSpPr/>
            <p:nvPr/>
          </p:nvSpPr>
          <p:spPr>
            <a:xfrm rot="5400000">
              <a:off x="4682194" y="2995081"/>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758"/>
        <p:cNvGrpSpPr/>
        <p:nvPr/>
      </p:nvGrpSpPr>
      <p:grpSpPr>
        <a:xfrm>
          <a:off x="0" y="0"/>
          <a:ext cx="0" cy="0"/>
          <a:chOff x="0" y="0"/>
          <a:chExt cx="0" cy="0"/>
        </a:xfrm>
      </p:grpSpPr>
      <p:sp>
        <p:nvSpPr>
          <p:cNvPr id="1759" name="Google Shape;1759;p43"/>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Process</a:t>
            </a:r>
            <a:endParaRPr/>
          </a:p>
        </p:txBody>
      </p:sp>
      <p:grpSp>
        <p:nvGrpSpPr>
          <p:cNvPr id="1760" name="Google Shape;1760;p43"/>
          <p:cNvGrpSpPr/>
          <p:nvPr/>
        </p:nvGrpSpPr>
        <p:grpSpPr>
          <a:xfrm>
            <a:off x="5013297" y="1364864"/>
            <a:ext cx="1140059" cy="901388"/>
            <a:chOff x="4388575" y="3544450"/>
            <a:chExt cx="821250" cy="649275"/>
          </a:xfrm>
        </p:grpSpPr>
        <p:sp>
          <p:nvSpPr>
            <p:cNvPr id="1761" name="Google Shape;1761;p43"/>
            <p:cNvSpPr/>
            <p:nvPr/>
          </p:nvSpPr>
          <p:spPr>
            <a:xfrm>
              <a:off x="4393575" y="3811375"/>
              <a:ext cx="164500" cy="116000"/>
            </a:xfrm>
            <a:custGeom>
              <a:avLst/>
              <a:gdLst/>
              <a:ahLst/>
              <a:cxnLst/>
              <a:rect l="l" t="t" r="r" b="b"/>
              <a:pathLst>
                <a:path w="6580" h="4640" extrusionOk="0">
                  <a:moveTo>
                    <a:pt x="6332" y="1"/>
                  </a:moveTo>
                  <a:cubicBezTo>
                    <a:pt x="6300" y="1"/>
                    <a:pt x="6266" y="12"/>
                    <a:pt x="6231" y="38"/>
                  </a:cubicBezTo>
                  <a:cubicBezTo>
                    <a:pt x="4223" y="1448"/>
                    <a:pt x="2191" y="2859"/>
                    <a:pt x="159" y="4293"/>
                  </a:cubicBezTo>
                  <a:cubicBezTo>
                    <a:pt x="0" y="4392"/>
                    <a:pt x="104" y="4639"/>
                    <a:pt x="254" y="4639"/>
                  </a:cubicBezTo>
                  <a:cubicBezTo>
                    <a:pt x="284" y="4639"/>
                    <a:pt x="317" y="4629"/>
                    <a:pt x="350" y="4604"/>
                  </a:cubicBezTo>
                  <a:cubicBezTo>
                    <a:pt x="2358" y="3194"/>
                    <a:pt x="4390" y="1759"/>
                    <a:pt x="6423" y="348"/>
                  </a:cubicBezTo>
                  <a:cubicBezTo>
                    <a:pt x="6579" y="231"/>
                    <a:pt x="6479" y="1"/>
                    <a:pt x="6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3"/>
            <p:cNvSpPr/>
            <p:nvPr/>
          </p:nvSpPr>
          <p:spPr>
            <a:xfrm>
              <a:off x="4388575" y="3919000"/>
              <a:ext cx="15850" cy="163200"/>
            </a:xfrm>
            <a:custGeom>
              <a:avLst/>
              <a:gdLst/>
              <a:ahLst/>
              <a:cxnLst/>
              <a:rect l="l" t="t" r="r" b="b"/>
              <a:pathLst>
                <a:path w="634" h="6528" extrusionOk="0">
                  <a:moveTo>
                    <a:pt x="179" y="0"/>
                  </a:moveTo>
                  <a:cubicBezTo>
                    <a:pt x="90" y="0"/>
                    <a:pt x="0" y="60"/>
                    <a:pt x="0" y="180"/>
                  </a:cubicBezTo>
                  <a:cubicBezTo>
                    <a:pt x="24" y="2236"/>
                    <a:pt x="120" y="4292"/>
                    <a:pt x="263" y="6348"/>
                  </a:cubicBezTo>
                  <a:cubicBezTo>
                    <a:pt x="263" y="6467"/>
                    <a:pt x="359" y="6527"/>
                    <a:pt x="451" y="6527"/>
                  </a:cubicBezTo>
                  <a:cubicBezTo>
                    <a:pt x="544" y="6527"/>
                    <a:pt x="634" y="6467"/>
                    <a:pt x="622" y="6348"/>
                  </a:cubicBezTo>
                  <a:cubicBezTo>
                    <a:pt x="478" y="4292"/>
                    <a:pt x="383" y="2236"/>
                    <a:pt x="359" y="180"/>
                  </a:cubicBezTo>
                  <a:cubicBezTo>
                    <a:pt x="359" y="60"/>
                    <a:pt x="269"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3"/>
            <p:cNvSpPr/>
            <p:nvPr/>
          </p:nvSpPr>
          <p:spPr>
            <a:xfrm>
              <a:off x="4550800" y="3811375"/>
              <a:ext cx="168775" cy="118175"/>
            </a:xfrm>
            <a:custGeom>
              <a:avLst/>
              <a:gdLst/>
              <a:ahLst/>
              <a:cxnLst/>
              <a:rect l="l" t="t" r="r" b="b"/>
              <a:pathLst>
                <a:path w="6751" h="4727" extrusionOk="0">
                  <a:moveTo>
                    <a:pt x="248" y="1"/>
                  </a:moveTo>
                  <a:cubicBezTo>
                    <a:pt x="101" y="1"/>
                    <a:pt x="1" y="231"/>
                    <a:pt x="158" y="348"/>
                  </a:cubicBezTo>
                  <a:cubicBezTo>
                    <a:pt x="2238" y="1807"/>
                    <a:pt x="4341" y="3241"/>
                    <a:pt x="6421" y="4700"/>
                  </a:cubicBezTo>
                  <a:cubicBezTo>
                    <a:pt x="6451" y="4718"/>
                    <a:pt x="6481" y="4727"/>
                    <a:pt x="6508" y="4727"/>
                  </a:cubicBezTo>
                  <a:cubicBezTo>
                    <a:pt x="6656" y="4727"/>
                    <a:pt x="6750" y="4490"/>
                    <a:pt x="6589" y="4389"/>
                  </a:cubicBezTo>
                  <a:cubicBezTo>
                    <a:pt x="4509" y="2931"/>
                    <a:pt x="2429" y="1496"/>
                    <a:pt x="349" y="38"/>
                  </a:cubicBezTo>
                  <a:cubicBezTo>
                    <a:pt x="314"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3"/>
            <p:cNvSpPr/>
            <p:nvPr/>
          </p:nvSpPr>
          <p:spPr>
            <a:xfrm>
              <a:off x="4393500" y="4077600"/>
              <a:ext cx="164675" cy="116125"/>
            </a:xfrm>
            <a:custGeom>
              <a:avLst/>
              <a:gdLst/>
              <a:ahLst/>
              <a:cxnLst/>
              <a:rect l="l" t="t" r="r" b="b"/>
              <a:pathLst>
                <a:path w="6587" h="4645" extrusionOk="0">
                  <a:moveTo>
                    <a:pt x="265" y="1"/>
                  </a:moveTo>
                  <a:cubicBezTo>
                    <a:pt x="111" y="1"/>
                    <a:pt x="0" y="238"/>
                    <a:pt x="162" y="339"/>
                  </a:cubicBezTo>
                  <a:cubicBezTo>
                    <a:pt x="2194" y="1773"/>
                    <a:pt x="4226" y="3184"/>
                    <a:pt x="6234" y="4618"/>
                  </a:cubicBezTo>
                  <a:cubicBezTo>
                    <a:pt x="6264" y="4637"/>
                    <a:pt x="6294" y="4645"/>
                    <a:pt x="6323" y="4645"/>
                  </a:cubicBezTo>
                  <a:cubicBezTo>
                    <a:pt x="6476" y="4645"/>
                    <a:pt x="6587" y="4408"/>
                    <a:pt x="6426" y="4307"/>
                  </a:cubicBezTo>
                  <a:cubicBezTo>
                    <a:pt x="4393" y="2873"/>
                    <a:pt x="2361" y="1462"/>
                    <a:pt x="353" y="28"/>
                  </a:cubicBezTo>
                  <a:cubicBezTo>
                    <a:pt x="323" y="9"/>
                    <a:pt x="293"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3"/>
            <p:cNvSpPr/>
            <p:nvPr/>
          </p:nvSpPr>
          <p:spPr>
            <a:xfrm>
              <a:off x="4550700" y="4078600"/>
              <a:ext cx="174775" cy="115125"/>
            </a:xfrm>
            <a:custGeom>
              <a:avLst/>
              <a:gdLst/>
              <a:ahLst/>
              <a:cxnLst/>
              <a:rect l="l" t="t" r="r" b="b"/>
              <a:pathLst>
                <a:path w="6991" h="4605" extrusionOk="0">
                  <a:moveTo>
                    <a:pt x="6737" y="0"/>
                  </a:moveTo>
                  <a:cubicBezTo>
                    <a:pt x="6706" y="0"/>
                    <a:pt x="6673" y="11"/>
                    <a:pt x="6641" y="36"/>
                  </a:cubicBezTo>
                  <a:cubicBezTo>
                    <a:pt x="4537" y="1518"/>
                    <a:pt x="2265" y="2785"/>
                    <a:pt x="162" y="4267"/>
                  </a:cubicBezTo>
                  <a:cubicBezTo>
                    <a:pt x="0" y="4368"/>
                    <a:pt x="111" y="4605"/>
                    <a:pt x="264" y="4605"/>
                  </a:cubicBezTo>
                  <a:cubicBezTo>
                    <a:pt x="293" y="4605"/>
                    <a:pt x="323" y="4597"/>
                    <a:pt x="353" y="4578"/>
                  </a:cubicBezTo>
                  <a:cubicBezTo>
                    <a:pt x="2457" y="3096"/>
                    <a:pt x="4704" y="1829"/>
                    <a:pt x="6832" y="346"/>
                  </a:cubicBezTo>
                  <a:cubicBezTo>
                    <a:pt x="6990" y="247"/>
                    <a:pt x="6886" y="0"/>
                    <a:pt x="6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3"/>
            <p:cNvSpPr/>
            <p:nvPr/>
          </p:nvSpPr>
          <p:spPr>
            <a:xfrm>
              <a:off x="4710725" y="3919000"/>
              <a:ext cx="16750" cy="163950"/>
            </a:xfrm>
            <a:custGeom>
              <a:avLst/>
              <a:gdLst/>
              <a:ahLst/>
              <a:cxnLst/>
              <a:rect l="l" t="t" r="r" b="b"/>
              <a:pathLst>
                <a:path w="670" h="6558" extrusionOk="0">
                  <a:moveTo>
                    <a:pt x="204" y="0"/>
                  </a:moveTo>
                  <a:cubicBezTo>
                    <a:pt x="114" y="0"/>
                    <a:pt x="24" y="60"/>
                    <a:pt x="24" y="180"/>
                  </a:cubicBezTo>
                  <a:cubicBezTo>
                    <a:pt x="1" y="2260"/>
                    <a:pt x="311" y="4316"/>
                    <a:pt x="168" y="6396"/>
                  </a:cubicBezTo>
                  <a:cubicBezTo>
                    <a:pt x="156" y="6503"/>
                    <a:pt x="246" y="6557"/>
                    <a:pt x="338" y="6557"/>
                  </a:cubicBezTo>
                  <a:cubicBezTo>
                    <a:pt x="431" y="6557"/>
                    <a:pt x="527" y="6503"/>
                    <a:pt x="527" y="6396"/>
                  </a:cubicBezTo>
                  <a:cubicBezTo>
                    <a:pt x="670" y="4316"/>
                    <a:pt x="359" y="2260"/>
                    <a:pt x="383" y="180"/>
                  </a:cubicBezTo>
                  <a:cubicBezTo>
                    <a:pt x="383" y="60"/>
                    <a:pt x="293"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3"/>
            <p:cNvSpPr/>
            <p:nvPr/>
          </p:nvSpPr>
          <p:spPr>
            <a:xfrm>
              <a:off x="4741200" y="3935125"/>
              <a:ext cx="13475" cy="139900"/>
            </a:xfrm>
            <a:custGeom>
              <a:avLst/>
              <a:gdLst/>
              <a:ahLst/>
              <a:cxnLst/>
              <a:rect l="l" t="t" r="r" b="b"/>
              <a:pathLst>
                <a:path w="539" h="5596" extrusionOk="0">
                  <a:moveTo>
                    <a:pt x="201" y="1"/>
                  </a:moveTo>
                  <a:cubicBezTo>
                    <a:pt x="108" y="1"/>
                    <a:pt x="13" y="61"/>
                    <a:pt x="1" y="180"/>
                  </a:cubicBezTo>
                  <a:cubicBezTo>
                    <a:pt x="1" y="1925"/>
                    <a:pt x="73" y="3671"/>
                    <a:pt x="168" y="5416"/>
                  </a:cubicBezTo>
                  <a:cubicBezTo>
                    <a:pt x="180" y="5536"/>
                    <a:pt x="276" y="5595"/>
                    <a:pt x="365" y="5595"/>
                  </a:cubicBezTo>
                  <a:cubicBezTo>
                    <a:pt x="455" y="5595"/>
                    <a:pt x="539" y="5536"/>
                    <a:pt x="527" y="5416"/>
                  </a:cubicBezTo>
                  <a:cubicBezTo>
                    <a:pt x="431" y="3671"/>
                    <a:pt x="360" y="1925"/>
                    <a:pt x="383" y="180"/>
                  </a:cubicBezTo>
                  <a:cubicBezTo>
                    <a:pt x="383" y="61"/>
                    <a:pt x="294"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3"/>
            <p:cNvSpPr/>
            <p:nvPr/>
          </p:nvSpPr>
          <p:spPr>
            <a:xfrm>
              <a:off x="4767500" y="3935125"/>
              <a:ext cx="13475" cy="139900"/>
            </a:xfrm>
            <a:custGeom>
              <a:avLst/>
              <a:gdLst/>
              <a:ahLst/>
              <a:cxnLst/>
              <a:rect l="l" t="t" r="r" b="b"/>
              <a:pathLst>
                <a:path w="539" h="5596" extrusionOk="0">
                  <a:moveTo>
                    <a:pt x="201" y="1"/>
                  </a:moveTo>
                  <a:cubicBezTo>
                    <a:pt x="108" y="1"/>
                    <a:pt x="13" y="61"/>
                    <a:pt x="1" y="180"/>
                  </a:cubicBezTo>
                  <a:cubicBezTo>
                    <a:pt x="1" y="1925"/>
                    <a:pt x="73" y="3671"/>
                    <a:pt x="168" y="5416"/>
                  </a:cubicBezTo>
                  <a:cubicBezTo>
                    <a:pt x="180" y="5536"/>
                    <a:pt x="276" y="5595"/>
                    <a:pt x="365" y="5595"/>
                  </a:cubicBezTo>
                  <a:cubicBezTo>
                    <a:pt x="455" y="5595"/>
                    <a:pt x="539" y="5536"/>
                    <a:pt x="527" y="5416"/>
                  </a:cubicBezTo>
                  <a:cubicBezTo>
                    <a:pt x="431" y="3671"/>
                    <a:pt x="359" y="1925"/>
                    <a:pt x="383" y="180"/>
                  </a:cubicBezTo>
                  <a:cubicBezTo>
                    <a:pt x="383" y="61"/>
                    <a:pt x="294"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3"/>
            <p:cNvSpPr/>
            <p:nvPr/>
          </p:nvSpPr>
          <p:spPr>
            <a:xfrm>
              <a:off x="4903175" y="3672000"/>
              <a:ext cx="13475" cy="139575"/>
            </a:xfrm>
            <a:custGeom>
              <a:avLst/>
              <a:gdLst/>
              <a:ahLst/>
              <a:cxnLst/>
              <a:rect l="l" t="t" r="r" b="b"/>
              <a:pathLst>
                <a:path w="539" h="5583" extrusionOk="0">
                  <a:moveTo>
                    <a:pt x="204" y="0"/>
                  </a:moveTo>
                  <a:cubicBezTo>
                    <a:pt x="115" y="0"/>
                    <a:pt x="25" y="54"/>
                    <a:pt x="25" y="162"/>
                  </a:cubicBezTo>
                  <a:cubicBezTo>
                    <a:pt x="1" y="1907"/>
                    <a:pt x="73" y="3676"/>
                    <a:pt x="168" y="5421"/>
                  </a:cubicBezTo>
                  <a:cubicBezTo>
                    <a:pt x="180" y="5529"/>
                    <a:pt x="276" y="5583"/>
                    <a:pt x="366" y="5583"/>
                  </a:cubicBezTo>
                  <a:cubicBezTo>
                    <a:pt x="455" y="5583"/>
                    <a:pt x="539" y="5529"/>
                    <a:pt x="527" y="5421"/>
                  </a:cubicBezTo>
                  <a:cubicBezTo>
                    <a:pt x="431" y="3676"/>
                    <a:pt x="360" y="1907"/>
                    <a:pt x="384" y="162"/>
                  </a:cubicBezTo>
                  <a:cubicBezTo>
                    <a:pt x="384" y="54"/>
                    <a:pt x="294"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3"/>
            <p:cNvSpPr/>
            <p:nvPr/>
          </p:nvSpPr>
          <p:spPr>
            <a:xfrm>
              <a:off x="4869375" y="3544450"/>
              <a:ext cx="171150" cy="117575"/>
            </a:xfrm>
            <a:custGeom>
              <a:avLst/>
              <a:gdLst/>
              <a:ahLst/>
              <a:cxnLst/>
              <a:rect l="l" t="t" r="r" b="b"/>
              <a:pathLst>
                <a:path w="6846" h="4703" extrusionOk="0">
                  <a:moveTo>
                    <a:pt x="6582" y="1"/>
                  </a:moveTo>
                  <a:cubicBezTo>
                    <a:pt x="6553" y="1"/>
                    <a:pt x="6523" y="9"/>
                    <a:pt x="6493" y="28"/>
                  </a:cubicBezTo>
                  <a:cubicBezTo>
                    <a:pt x="4389" y="1510"/>
                    <a:pt x="2238" y="2897"/>
                    <a:pt x="158" y="4355"/>
                  </a:cubicBezTo>
                  <a:cubicBezTo>
                    <a:pt x="1" y="4473"/>
                    <a:pt x="101" y="4703"/>
                    <a:pt x="248" y="4703"/>
                  </a:cubicBezTo>
                  <a:cubicBezTo>
                    <a:pt x="280" y="4703"/>
                    <a:pt x="314" y="4692"/>
                    <a:pt x="349" y="4666"/>
                  </a:cubicBezTo>
                  <a:cubicBezTo>
                    <a:pt x="2429" y="3208"/>
                    <a:pt x="4581" y="1821"/>
                    <a:pt x="6684" y="339"/>
                  </a:cubicBezTo>
                  <a:cubicBezTo>
                    <a:pt x="6846" y="238"/>
                    <a:pt x="6735" y="1"/>
                    <a:pt x="65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3"/>
            <p:cNvSpPr/>
            <p:nvPr/>
          </p:nvSpPr>
          <p:spPr>
            <a:xfrm>
              <a:off x="4870900" y="3652425"/>
              <a:ext cx="15275" cy="162975"/>
            </a:xfrm>
            <a:custGeom>
              <a:avLst/>
              <a:gdLst/>
              <a:ahLst/>
              <a:cxnLst/>
              <a:rect l="l" t="t" r="r" b="b"/>
              <a:pathLst>
                <a:path w="611" h="6519" extrusionOk="0">
                  <a:moveTo>
                    <a:pt x="180" y="0"/>
                  </a:moveTo>
                  <a:cubicBezTo>
                    <a:pt x="91" y="0"/>
                    <a:pt x="1" y="60"/>
                    <a:pt x="1" y="180"/>
                  </a:cubicBezTo>
                  <a:cubicBezTo>
                    <a:pt x="25" y="2236"/>
                    <a:pt x="97" y="4292"/>
                    <a:pt x="240" y="6348"/>
                  </a:cubicBezTo>
                  <a:cubicBezTo>
                    <a:pt x="252" y="6458"/>
                    <a:pt x="353" y="6518"/>
                    <a:pt x="444" y="6518"/>
                  </a:cubicBezTo>
                  <a:cubicBezTo>
                    <a:pt x="531" y="6518"/>
                    <a:pt x="610" y="6464"/>
                    <a:pt x="599" y="6348"/>
                  </a:cubicBezTo>
                  <a:cubicBezTo>
                    <a:pt x="455" y="4292"/>
                    <a:pt x="383" y="2236"/>
                    <a:pt x="360" y="180"/>
                  </a:cubicBezTo>
                  <a:cubicBezTo>
                    <a:pt x="360"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3"/>
            <p:cNvSpPr/>
            <p:nvPr/>
          </p:nvSpPr>
          <p:spPr>
            <a:xfrm>
              <a:off x="5033050" y="3544450"/>
              <a:ext cx="170550" cy="117575"/>
            </a:xfrm>
            <a:custGeom>
              <a:avLst/>
              <a:gdLst/>
              <a:ahLst/>
              <a:cxnLst/>
              <a:rect l="l" t="t" r="r" b="b"/>
              <a:pathLst>
                <a:path w="6822" h="4703" extrusionOk="0">
                  <a:moveTo>
                    <a:pt x="242" y="1"/>
                  </a:moveTo>
                  <a:cubicBezTo>
                    <a:pt x="94" y="1"/>
                    <a:pt x="0" y="238"/>
                    <a:pt x="161" y="339"/>
                  </a:cubicBezTo>
                  <a:cubicBezTo>
                    <a:pt x="2241" y="1821"/>
                    <a:pt x="4393" y="3208"/>
                    <a:pt x="6497" y="4666"/>
                  </a:cubicBezTo>
                  <a:cubicBezTo>
                    <a:pt x="6532" y="4692"/>
                    <a:pt x="6565" y="4703"/>
                    <a:pt x="6596" y="4703"/>
                  </a:cubicBezTo>
                  <a:cubicBezTo>
                    <a:pt x="6737" y="4703"/>
                    <a:pt x="6821" y="4473"/>
                    <a:pt x="6664" y="4355"/>
                  </a:cubicBezTo>
                  <a:cubicBezTo>
                    <a:pt x="4584" y="2897"/>
                    <a:pt x="2433" y="1510"/>
                    <a:pt x="329" y="28"/>
                  </a:cubicBezTo>
                  <a:cubicBezTo>
                    <a:pt x="299" y="9"/>
                    <a:pt x="26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3"/>
            <p:cNvSpPr/>
            <p:nvPr/>
          </p:nvSpPr>
          <p:spPr>
            <a:xfrm>
              <a:off x="4875925" y="3810825"/>
              <a:ext cx="164500" cy="116000"/>
            </a:xfrm>
            <a:custGeom>
              <a:avLst/>
              <a:gdLst/>
              <a:ahLst/>
              <a:cxnLst/>
              <a:rect l="l" t="t" r="r" b="b"/>
              <a:pathLst>
                <a:path w="6580" h="4640" extrusionOk="0">
                  <a:moveTo>
                    <a:pt x="231" y="1"/>
                  </a:moveTo>
                  <a:cubicBezTo>
                    <a:pt x="88" y="1"/>
                    <a:pt x="0" y="248"/>
                    <a:pt x="159" y="347"/>
                  </a:cubicBezTo>
                  <a:cubicBezTo>
                    <a:pt x="2191" y="1781"/>
                    <a:pt x="4199" y="3192"/>
                    <a:pt x="6231" y="4602"/>
                  </a:cubicBezTo>
                  <a:cubicBezTo>
                    <a:pt x="6266" y="4628"/>
                    <a:pt x="6300" y="4639"/>
                    <a:pt x="6332" y="4639"/>
                  </a:cubicBezTo>
                  <a:cubicBezTo>
                    <a:pt x="6479" y="4639"/>
                    <a:pt x="6579" y="4409"/>
                    <a:pt x="6422" y="4291"/>
                  </a:cubicBezTo>
                  <a:cubicBezTo>
                    <a:pt x="4390" y="2881"/>
                    <a:pt x="2358" y="1446"/>
                    <a:pt x="326" y="36"/>
                  </a:cubicBezTo>
                  <a:cubicBezTo>
                    <a:pt x="293" y="11"/>
                    <a:pt x="261"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3"/>
            <p:cNvSpPr/>
            <p:nvPr/>
          </p:nvSpPr>
          <p:spPr>
            <a:xfrm>
              <a:off x="5037225" y="3811975"/>
              <a:ext cx="169950" cy="113400"/>
            </a:xfrm>
            <a:custGeom>
              <a:avLst/>
              <a:gdLst/>
              <a:ahLst/>
              <a:cxnLst/>
              <a:rect l="l" t="t" r="r" b="b"/>
              <a:pathLst>
                <a:path w="6798" h="4536" extrusionOk="0">
                  <a:moveTo>
                    <a:pt x="6573" y="1"/>
                  </a:moveTo>
                  <a:cubicBezTo>
                    <a:pt x="6542" y="1"/>
                    <a:pt x="6508" y="12"/>
                    <a:pt x="6474" y="38"/>
                  </a:cubicBezTo>
                  <a:cubicBezTo>
                    <a:pt x="4394" y="1472"/>
                    <a:pt x="2242" y="2739"/>
                    <a:pt x="162" y="4198"/>
                  </a:cubicBezTo>
                  <a:cubicBezTo>
                    <a:pt x="0" y="4298"/>
                    <a:pt x="111" y="4535"/>
                    <a:pt x="265" y="4535"/>
                  </a:cubicBezTo>
                  <a:cubicBezTo>
                    <a:pt x="293" y="4535"/>
                    <a:pt x="323" y="4527"/>
                    <a:pt x="353" y="4508"/>
                  </a:cubicBezTo>
                  <a:cubicBezTo>
                    <a:pt x="2409" y="3074"/>
                    <a:pt x="4585" y="1783"/>
                    <a:pt x="6641" y="348"/>
                  </a:cubicBezTo>
                  <a:cubicBezTo>
                    <a:pt x="6798" y="231"/>
                    <a:pt x="6713" y="1"/>
                    <a:pt x="6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3"/>
            <p:cNvSpPr/>
            <p:nvPr/>
          </p:nvSpPr>
          <p:spPr>
            <a:xfrm>
              <a:off x="5193075" y="3652425"/>
              <a:ext cx="16750" cy="163800"/>
            </a:xfrm>
            <a:custGeom>
              <a:avLst/>
              <a:gdLst/>
              <a:ahLst/>
              <a:cxnLst/>
              <a:rect l="l" t="t" r="r" b="b"/>
              <a:pathLst>
                <a:path w="670" h="6552" extrusionOk="0">
                  <a:moveTo>
                    <a:pt x="180" y="0"/>
                  </a:moveTo>
                  <a:cubicBezTo>
                    <a:pt x="90" y="0"/>
                    <a:pt x="0" y="60"/>
                    <a:pt x="0" y="180"/>
                  </a:cubicBezTo>
                  <a:cubicBezTo>
                    <a:pt x="0" y="2236"/>
                    <a:pt x="311" y="4316"/>
                    <a:pt x="168" y="6372"/>
                  </a:cubicBezTo>
                  <a:cubicBezTo>
                    <a:pt x="156" y="6491"/>
                    <a:pt x="240" y="6551"/>
                    <a:pt x="329" y="6551"/>
                  </a:cubicBezTo>
                  <a:cubicBezTo>
                    <a:pt x="419" y="6551"/>
                    <a:pt x="514" y="6491"/>
                    <a:pt x="526" y="6372"/>
                  </a:cubicBezTo>
                  <a:cubicBezTo>
                    <a:pt x="670" y="4316"/>
                    <a:pt x="359" y="2236"/>
                    <a:pt x="359" y="180"/>
                  </a:cubicBez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3"/>
            <p:cNvSpPr/>
            <p:nvPr/>
          </p:nvSpPr>
          <p:spPr>
            <a:xfrm>
              <a:off x="4709075" y="3811375"/>
              <a:ext cx="172950" cy="118175"/>
            </a:xfrm>
            <a:custGeom>
              <a:avLst/>
              <a:gdLst/>
              <a:ahLst/>
              <a:cxnLst/>
              <a:rect l="l" t="t" r="r" b="b"/>
              <a:pathLst>
                <a:path w="6918" h="4727" extrusionOk="0">
                  <a:moveTo>
                    <a:pt x="6693" y="1"/>
                  </a:moveTo>
                  <a:cubicBezTo>
                    <a:pt x="6662" y="1"/>
                    <a:pt x="6628" y="12"/>
                    <a:pt x="6593" y="38"/>
                  </a:cubicBezTo>
                  <a:cubicBezTo>
                    <a:pt x="4466" y="1520"/>
                    <a:pt x="2290" y="2907"/>
                    <a:pt x="162" y="4389"/>
                  </a:cubicBezTo>
                  <a:cubicBezTo>
                    <a:pt x="1" y="4490"/>
                    <a:pt x="112" y="4727"/>
                    <a:pt x="265" y="4727"/>
                  </a:cubicBezTo>
                  <a:cubicBezTo>
                    <a:pt x="294" y="4727"/>
                    <a:pt x="324" y="4718"/>
                    <a:pt x="353" y="4700"/>
                  </a:cubicBezTo>
                  <a:cubicBezTo>
                    <a:pt x="2457" y="3217"/>
                    <a:pt x="4657" y="1831"/>
                    <a:pt x="6761" y="348"/>
                  </a:cubicBezTo>
                  <a:cubicBezTo>
                    <a:pt x="6918" y="231"/>
                    <a:pt x="6833" y="1"/>
                    <a:pt x="6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3"/>
            <p:cNvSpPr/>
            <p:nvPr/>
          </p:nvSpPr>
          <p:spPr>
            <a:xfrm>
              <a:off x="4874750" y="3811375"/>
              <a:ext cx="164525" cy="116000"/>
            </a:xfrm>
            <a:custGeom>
              <a:avLst/>
              <a:gdLst/>
              <a:ahLst/>
              <a:cxnLst/>
              <a:rect l="l" t="t" r="r" b="b"/>
              <a:pathLst>
                <a:path w="6581" h="4640" extrusionOk="0">
                  <a:moveTo>
                    <a:pt x="248" y="1"/>
                  </a:moveTo>
                  <a:cubicBezTo>
                    <a:pt x="101" y="1"/>
                    <a:pt x="1" y="231"/>
                    <a:pt x="158" y="348"/>
                  </a:cubicBezTo>
                  <a:cubicBezTo>
                    <a:pt x="2190" y="1759"/>
                    <a:pt x="4222" y="3194"/>
                    <a:pt x="6230" y="4604"/>
                  </a:cubicBezTo>
                  <a:cubicBezTo>
                    <a:pt x="6263" y="4629"/>
                    <a:pt x="6296" y="4639"/>
                    <a:pt x="6327" y="4639"/>
                  </a:cubicBezTo>
                  <a:cubicBezTo>
                    <a:pt x="6476" y="4639"/>
                    <a:pt x="6580" y="4392"/>
                    <a:pt x="6422" y="4293"/>
                  </a:cubicBezTo>
                  <a:cubicBezTo>
                    <a:pt x="4389" y="2859"/>
                    <a:pt x="2381" y="1448"/>
                    <a:pt x="349" y="38"/>
                  </a:cubicBezTo>
                  <a:cubicBezTo>
                    <a:pt x="315"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3"/>
            <p:cNvSpPr/>
            <p:nvPr/>
          </p:nvSpPr>
          <p:spPr>
            <a:xfrm>
              <a:off x="4717950" y="4077600"/>
              <a:ext cx="164200" cy="116125"/>
            </a:xfrm>
            <a:custGeom>
              <a:avLst/>
              <a:gdLst/>
              <a:ahLst/>
              <a:cxnLst/>
              <a:rect l="l" t="t" r="r" b="b"/>
              <a:pathLst>
                <a:path w="6568" h="4645" extrusionOk="0">
                  <a:moveTo>
                    <a:pt x="246" y="1"/>
                  </a:moveTo>
                  <a:cubicBezTo>
                    <a:pt x="98" y="1"/>
                    <a:pt x="1" y="238"/>
                    <a:pt x="142" y="339"/>
                  </a:cubicBezTo>
                  <a:cubicBezTo>
                    <a:pt x="2174" y="1773"/>
                    <a:pt x="4206" y="3184"/>
                    <a:pt x="6238" y="4618"/>
                  </a:cubicBezTo>
                  <a:cubicBezTo>
                    <a:pt x="6268" y="4637"/>
                    <a:pt x="6298" y="4645"/>
                    <a:pt x="6325" y="4645"/>
                  </a:cubicBezTo>
                  <a:cubicBezTo>
                    <a:pt x="6473" y="4645"/>
                    <a:pt x="6567" y="4408"/>
                    <a:pt x="6406" y="4307"/>
                  </a:cubicBezTo>
                  <a:cubicBezTo>
                    <a:pt x="4398" y="2873"/>
                    <a:pt x="2365" y="1462"/>
                    <a:pt x="333" y="28"/>
                  </a:cubicBezTo>
                  <a:cubicBezTo>
                    <a:pt x="303" y="9"/>
                    <a:pt x="274"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3"/>
            <p:cNvSpPr/>
            <p:nvPr/>
          </p:nvSpPr>
          <p:spPr>
            <a:xfrm>
              <a:off x="4874650" y="4077600"/>
              <a:ext cx="164675" cy="116125"/>
            </a:xfrm>
            <a:custGeom>
              <a:avLst/>
              <a:gdLst/>
              <a:ahLst/>
              <a:cxnLst/>
              <a:rect l="l" t="t" r="r" b="b"/>
              <a:pathLst>
                <a:path w="6587" h="4645" extrusionOk="0">
                  <a:moveTo>
                    <a:pt x="6323" y="1"/>
                  </a:moveTo>
                  <a:cubicBezTo>
                    <a:pt x="6294" y="1"/>
                    <a:pt x="6264" y="9"/>
                    <a:pt x="6234" y="28"/>
                  </a:cubicBezTo>
                  <a:cubicBezTo>
                    <a:pt x="4226" y="1462"/>
                    <a:pt x="2194" y="2873"/>
                    <a:pt x="162" y="4307"/>
                  </a:cubicBezTo>
                  <a:cubicBezTo>
                    <a:pt x="0" y="4408"/>
                    <a:pt x="111" y="4645"/>
                    <a:pt x="265" y="4645"/>
                  </a:cubicBezTo>
                  <a:cubicBezTo>
                    <a:pt x="293" y="4645"/>
                    <a:pt x="323" y="4637"/>
                    <a:pt x="353" y="4618"/>
                  </a:cubicBezTo>
                  <a:cubicBezTo>
                    <a:pt x="2385" y="3184"/>
                    <a:pt x="4393" y="1773"/>
                    <a:pt x="6426" y="339"/>
                  </a:cubicBezTo>
                  <a:cubicBezTo>
                    <a:pt x="6587" y="238"/>
                    <a:pt x="6476" y="1"/>
                    <a:pt x="6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3"/>
            <p:cNvSpPr/>
            <p:nvPr/>
          </p:nvSpPr>
          <p:spPr>
            <a:xfrm>
              <a:off x="5028700" y="3919000"/>
              <a:ext cx="15575" cy="163200"/>
            </a:xfrm>
            <a:custGeom>
              <a:avLst/>
              <a:gdLst/>
              <a:ahLst/>
              <a:cxnLst/>
              <a:rect l="l" t="t" r="r" b="b"/>
              <a:pathLst>
                <a:path w="623" h="6528" extrusionOk="0">
                  <a:moveTo>
                    <a:pt x="443" y="0"/>
                  </a:moveTo>
                  <a:cubicBezTo>
                    <a:pt x="353" y="0"/>
                    <a:pt x="264" y="60"/>
                    <a:pt x="264" y="180"/>
                  </a:cubicBezTo>
                  <a:cubicBezTo>
                    <a:pt x="240" y="2236"/>
                    <a:pt x="144" y="4292"/>
                    <a:pt x="1" y="6348"/>
                  </a:cubicBezTo>
                  <a:cubicBezTo>
                    <a:pt x="1" y="6467"/>
                    <a:pt x="90" y="6527"/>
                    <a:pt x="180" y="6527"/>
                  </a:cubicBezTo>
                  <a:cubicBezTo>
                    <a:pt x="270" y="6527"/>
                    <a:pt x="359" y="6467"/>
                    <a:pt x="359" y="6348"/>
                  </a:cubicBezTo>
                  <a:cubicBezTo>
                    <a:pt x="527" y="4292"/>
                    <a:pt x="598" y="2236"/>
                    <a:pt x="622" y="180"/>
                  </a:cubicBezTo>
                  <a:cubicBezTo>
                    <a:pt x="622" y="60"/>
                    <a:pt x="533" y="0"/>
                    <a:pt x="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3"/>
            <p:cNvSpPr/>
            <p:nvPr/>
          </p:nvSpPr>
          <p:spPr>
            <a:xfrm>
              <a:off x="4418000" y="3852025"/>
              <a:ext cx="141275" cy="100825"/>
            </a:xfrm>
            <a:custGeom>
              <a:avLst/>
              <a:gdLst/>
              <a:ahLst/>
              <a:cxnLst/>
              <a:rect l="l" t="t" r="r" b="b"/>
              <a:pathLst>
                <a:path w="5651" h="4033" extrusionOk="0">
                  <a:moveTo>
                    <a:pt x="5403" y="0"/>
                  </a:moveTo>
                  <a:cubicBezTo>
                    <a:pt x="5371" y="0"/>
                    <a:pt x="5337" y="12"/>
                    <a:pt x="5302" y="37"/>
                  </a:cubicBezTo>
                  <a:cubicBezTo>
                    <a:pt x="3581" y="1257"/>
                    <a:pt x="1859" y="2476"/>
                    <a:pt x="162" y="3671"/>
                  </a:cubicBezTo>
                  <a:cubicBezTo>
                    <a:pt x="0" y="3793"/>
                    <a:pt x="95" y="4033"/>
                    <a:pt x="243" y="4033"/>
                  </a:cubicBezTo>
                  <a:cubicBezTo>
                    <a:pt x="270" y="4033"/>
                    <a:pt x="300" y="4025"/>
                    <a:pt x="329" y="4006"/>
                  </a:cubicBezTo>
                  <a:cubicBezTo>
                    <a:pt x="2051" y="2787"/>
                    <a:pt x="3772" y="1568"/>
                    <a:pt x="5493" y="348"/>
                  </a:cubicBezTo>
                  <a:cubicBezTo>
                    <a:pt x="5650" y="231"/>
                    <a:pt x="5550" y="0"/>
                    <a:pt x="5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3"/>
            <p:cNvSpPr/>
            <p:nvPr/>
          </p:nvSpPr>
          <p:spPr>
            <a:xfrm>
              <a:off x="4546625" y="4058825"/>
              <a:ext cx="142950" cy="97500"/>
            </a:xfrm>
            <a:custGeom>
              <a:avLst/>
              <a:gdLst/>
              <a:ahLst/>
              <a:cxnLst/>
              <a:rect l="l" t="t" r="r" b="b"/>
              <a:pathLst>
                <a:path w="5718" h="3900" extrusionOk="0">
                  <a:moveTo>
                    <a:pt x="5492" y="1"/>
                  </a:moveTo>
                  <a:cubicBezTo>
                    <a:pt x="5461" y="1"/>
                    <a:pt x="5428" y="12"/>
                    <a:pt x="5393" y="38"/>
                  </a:cubicBezTo>
                  <a:cubicBezTo>
                    <a:pt x="3648" y="1209"/>
                    <a:pt x="1902" y="2381"/>
                    <a:pt x="157" y="3552"/>
                  </a:cubicBezTo>
                  <a:cubicBezTo>
                    <a:pt x="0" y="3670"/>
                    <a:pt x="85" y="3900"/>
                    <a:pt x="239" y="3900"/>
                  </a:cubicBezTo>
                  <a:cubicBezTo>
                    <a:pt x="273" y="3900"/>
                    <a:pt x="310" y="3889"/>
                    <a:pt x="348" y="3863"/>
                  </a:cubicBezTo>
                  <a:cubicBezTo>
                    <a:pt x="2070" y="2691"/>
                    <a:pt x="3815" y="1520"/>
                    <a:pt x="5560" y="348"/>
                  </a:cubicBezTo>
                  <a:cubicBezTo>
                    <a:pt x="5717" y="231"/>
                    <a:pt x="5633" y="1"/>
                    <a:pt x="5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3"/>
            <p:cNvSpPr/>
            <p:nvPr/>
          </p:nvSpPr>
          <p:spPr>
            <a:xfrm>
              <a:off x="4902725" y="3580675"/>
              <a:ext cx="143675" cy="97850"/>
            </a:xfrm>
            <a:custGeom>
              <a:avLst/>
              <a:gdLst/>
              <a:ahLst/>
              <a:cxnLst/>
              <a:rect l="l" t="t" r="r" b="b"/>
              <a:pathLst>
                <a:path w="5747" h="3914" extrusionOk="0">
                  <a:moveTo>
                    <a:pt x="5499" y="0"/>
                  </a:moveTo>
                  <a:cubicBezTo>
                    <a:pt x="5467" y="0"/>
                    <a:pt x="5433" y="11"/>
                    <a:pt x="5398" y="37"/>
                  </a:cubicBezTo>
                  <a:cubicBezTo>
                    <a:pt x="3653" y="1209"/>
                    <a:pt x="1908" y="2380"/>
                    <a:pt x="162" y="3552"/>
                  </a:cubicBezTo>
                  <a:cubicBezTo>
                    <a:pt x="1" y="3673"/>
                    <a:pt x="112" y="3913"/>
                    <a:pt x="266" y="3913"/>
                  </a:cubicBezTo>
                  <a:cubicBezTo>
                    <a:pt x="294" y="3913"/>
                    <a:pt x="324" y="3905"/>
                    <a:pt x="354" y="3886"/>
                  </a:cubicBezTo>
                  <a:cubicBezTo>
                    <a:pt x="2099" y="2691"/>
                    <a:pt x="3844" y="1519"/>
                    <a:pt x="5590" y="348"/>
                  </a:cubicBezTo>
                  <a:cubicBezTo>
                    <a:pt x="5746" y="230"/>
                    <a:pt x="5646" y="0"/>
                    <a:pt x="5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43"/>
          <p:cNvGrpSpPr/>
          <p:nvPr/>
        </p:nvGrpSpPr>
        <p:grpSpPr>
          <a:xfrm>
            <a:off x="3208685" y="1429697"/>
            <a:ext cx="704269" cy="868173"/>
            <a:chOff x="4880025" y="2619575"/>
            <a:chExt cx="507325" cy="625350"/>
          </a:xfrm>
        </p:grpSpPr>
        <p:sp>
          <p:nvSpPr>
            <p:cNvPr id="1785" name="Google Shape;1785;p43"/>
            <p:cNvSpPr/>
            <p:nvPr/>
          </p:nvSpPr>
          <p:spPr>
            <a:xfrm>
              <a:off x="4884050" y="2959075"/>
              <a:ext cx="10200" cy="194425"/>
            </a:xfrm>
            <a:custGeom>
              <a:avLst/>
              <a:gdLst/>
              <a:ahLst/>
              <a:cxnLst/>
              <a:rect l="l" t="t" r="r" b="b"/>
              <a:pathLst>
                <a:path w="408" h="7777" extrusionOk="0">
                  <a:moveTo>
                    <a:pt x="180" y="1"/>
                  </a:moveTo>
                  <a:cubicBezTo>
                    <a:pt x="91" y="1"/>
                    <a:pt x="1" y="61"/>
                    <a:pt x="1" y="180"/>
                  </a:cubicBezTo>
                  <a:lnTo>
                    <a:pt x="49" y="7616"/>
                  </a:lnTo>
                  <a:cubicBezTo>
                    <a:pt x="49" y="7723"/>
                    <a:pt x="138" y="7777"/>
                    <a:pt x="228" y="7777"/>
                  </a:cubicBezTo>
                  <a:cubicBezTo>
                    <a:pt x="318" y="7777"/>
                    <a:pt x="407" y="7723"/>
                    <a:pt x="407" y="7616"/>
                  </a:cubicBezTo>
                  <a:lnTo>
                    <a:pt x="360" y="180"/>
                  </a:lnTo>
                  <a:cubicBezTo>
                    <a:pt x="360" y="61"/>
                    <a:pt x="27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3"/>
            <p:cNvSpPr/>
            <p:nvPr/>
          </p:nvSpPr>
          <p:spPr>
            <a:xfrm>
              <a:off x="4880025" y="3150575"/>
              <a:ext cx="143175" cy="92225"/>
            </a:xfrm>
            <a:custGeom>
              <a:avLst/>
              <a:gdLst/>
              <a:ahLst/>
              <a:cxnLst/>
              <a:rect l="l" t="t" r="r" b="b"/>
              <a:pathLst>
                <a:path w="5727" h="3689" extrusionOk="0">
                  <a:moveTo>
                    <a:pt x="265" y="0"/>
                  </a:moveTo>
                  <a:cubicBezTo>
                    <a:pt x="111" y="0"/>
                    <a:pt x="1" y="237"/>
                    <a:pt x="162" y="338"/>
                  </a:cubicBezTo>
                  <a:cubicBezTo>
                    <a:pt x="1859" y="1510"/>
                    <a:pt x="3605" y="2609"/>
                    <a:pt x="5374" y="3661"/>
                  </a:cubicBezTo>
                  <a:cubicBezTo>
                    <a:pt x="5408" y="3680"/>
                    <a:pt x="5440" y="3688"/>
                    <a:pt x="5470" y="3688"/>
                  </a:cubicBezTo>
                  <a:cubicBezTo>
                    <a:pt x="5633" y="3688"/>
                    <a:pt x="5726" y="3451"/>
                    <a:pt x="5565" y="3351"/>
                  </a:cubicBezTo>
                  <a:cubicBezTo>
                    <a:pt x="3796" y="2299"/>
                    <a:pt x="2051" y="1199"/>
                    <a:pt x="353" y="27"/>
                  </a:cubicBezTo>
                  <a:cubicBezTo>
                    <a:pt x="323" y="9"/>
                    <a:pt x="293"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3"/>
            <p:cNvSpPr/>
            <p:nvPr/>
          </p:nvSpPr>
          <p:spPr>
            <a:xfrm>
              <a:off x="4885875" y="2888025"/>
              <a:ext cx="190175" cy="75975"/>
            </a:xfrm>
            <a:custGeom>
              <a:avLst/>
              <a:gdLst/>
              <a:ahLst/>
              <a:cxnLst/>
              <a:rect l="l" t="t" r="r" b="b"/>
              <a:pathLst>
                <a:path w="7607" h="3039" extrusionOk="0">
                  <a:moveTo>
                    <a:pt x="7376" y="0"/>
                  </a:moveTo>
                  <a:cubicBezTo>
                    <a:pt x="7357" y="0"/>
                    <a:pt x="7337" y="3"/>
                    <a:pt x="7316" y="10"/>
                  </a:cubicBezTo>
                  <a:cubicBezTo>
                    <a:pt x="4949" y="894"/>
                    <a:pt x="2558" y="1803"/>
                    <a:pt x="191" y="2687"/>
                  </a:cubicBezTo>
                  <a:cubicBezTo>
                    <a:pt x="1" y="2751"/>
                    <a:pt x="35" y="3038"/>
                    <a:pt x="210" y="3038"/>
                  </a:cubicBezTo>
                  <a:cubicBezTo>
                    <a:pt x="233" y="3038"/>
                    <a:pt x="259" y="3033"/>
                    <a:pt x="287" y="3022"/>
                  </a:cubicBezTo>
                  <a:cubicBezTo>
                    <a:pt x="2653" y="2161"/>
                    <a:pt x="5044" y="1253"/>
                    <a:pt x="7411" y="368"/>
                  </a:cubicBezTo>
                  <a:cubicBezTo>
                    <a:pt x="7607" y="303"/>
                    <a:pt x="7565" y="0"/>
                    <a:pt x="7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3"/>
            <p:cNvSpPr/>
            <p:nvPr/>
          </p:nvSpPr>
          <p:spPr>
            <a:xfrm>
              <a:off x="5014975" y="3171775"/>
              <a:ext cx="185875" cy="73150"/>
            </a:xfrm>
            <a:custGeom>
              <a:avLst/>
              <a:gdLst/>
              <a:ahLst/>
              <a:cxnLst/>
              <a:rect l="l" t="t" r="r" b="b"/>
              <a:pathLst>
                <a:path w="7435" h="2926" extrusionOk="0">
                  <a:moveTo>
                    <a:pt x="7218" y="0"/>
                  </a:moveTo>
                  <a:cubicBezTo>
                    <a:pt x="7197" y="0"/>
                    <a:pt x="7173" y="5"/>
                    <a:pt x="7148" y="16"/>
                  </a:cubicBezTo>
                  <a:cubicBezTo>
                    <a:pt x="4829" y="853"/>
                    <a:pt x="2510" y="1714"/>
                    <a:pt x="191" y="2574"/>
                  </a:cubicBezTo>
                  <a:cubicBezTo>
                    <a:pt x="1" y="2638"/>
                    <a:pt x="53" y="2925"/>
                    <a:pt x="217" y="2925"/>
                  </a:cubicBezTo>
                  <a:cubicBezTo>
                    <a:pt x="238" y="2925"/>
                    <a:pt x="262" y="2920"/>
                    <a:pt x="287" y="2909"/>
                  </a:cubicBezTo>
                  <a:cubicBezTo>
                    <a:pt x="2606" y="2072"/>
                    <a:pt x="4925" y="1212"/>
                    <a:pt x="7244" y="351"/>
                  </a:cubicBezTo>
                  <a:cubicBezTo>
                    <a:pt x="7434" y="287"/>
                    <a:pt x="7382" y="0"/>
                    <a:pt x="7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3"/>
            <p:cNvSpPr/>
            <p:nvPr/>
          </p:nvSpPr>
          <p:spPr>
            <a:xfrm>
              <a:off x="5193075" y="2974475"/>
              <a:ext cx="15575" cy="202200"/>
            </a:xfrm>
            <a:custGeom>
              <a:avLst/>
              <a:gdLst/>
              <a:ahLst/>
              <a:cxnLst/>
              <a:rect l="l" t="t" r="r" b="b"/>
              <a:pathLst>
                <a:path w="623" h="8088" extrusionOk="0">
                  <a:moveTo>
                    <a:pt x="419" y="1"/>
                  </a:moveTo>
                  <a:cubicBezTo>
                    <a:pt x="329" y="1"/>
                    <a:pt x="240" y="54"/>
                    <a:pt x="240" y="162"/>
                  </a:cubicBezTo>
                  <a:cubicBezTo>
                    <a:pt x="263" y="2744"/>
                    <a:pt x="0" y="5326"/>
                    <a:pt x="24" y="7908"/>
                  </a:cubicBezTo>
                  <a:cubicBezTo>
                    <a:pt x="24" y="8028"/>
                    <a:pt x="114" y="8087"/>
                    <a:pt x="204" y="8087"/>
                  </a:cubicBezTo>
                  <a:cubicBezTo>
                    <a:pt x="293" y="8087"/>
                    <a:pt x="383" y="8028"/>
                    <a:pt x="383" y="7908"/>
                  </a:cubicBezTo>
                  <a:cubicBezTo>
                    <a:pt x="359" y="5326"/>
                    <a:pt x="622" y="2744"/>
                    <a:pt x="598" y="162"/>
                  </a:cubicBezTo>
                  <a:cubicBezTo>
                    <a:pt x="598" y="54"/>
                    <a:pt x="508"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3"/>
            <p:cNvSpPr/>
            <p:nvPr/>
          </p:nvSpPr>
          <p:spPr>
            <a:xfrm>
              <a:off x="5064200" y="2885575"/>
              <a:ext cx="142875" cy="94600"/>
            </a:xfrm>
            <a:custGeom>
              <a:avLst/>
              <a:gdLst/>
              <a:ahLst/>
              <a:cxnLst/>
              <a:rect l="l" t="t" r="r" b="b"/>
              <a:pathLst>
                <a:path w="5715" h="3784" extrusionOk="0">
                  <a:moveTo>
                    <a:pt x="254" y="1"/>
                  </a:moveTo>
                  <a:cubicBezTo>
                    <a:pt x="104" y="1"/>
                    <a:pt x="0" y="248"/>
                    <a:pt x="159" y="347"/>
                  </a:cubicBezTo>
                  <a:cubicBezTo>
                    <a:pt x="1832" y="1542"/>
                    <a:pt x="3697" y="2451"/>
                    <a:pt x="5299" y="3742"/>
                  </a:cubicBezTo>
                  <a:cubicBezTo>
                    <a:pt x="5338" y="3771"/>
                    <a:pt x="5380" y="3783"/>
                    <a:pt x="5420" y="3783"/>
                  </a:cubicBezTo>
                  <a:cubicBezTo>
                    <a:pt x="5578" y="3783"/>
                    <a:pt x="5714" y="3593"/>
                    <a:pt x="5562" y="3479"/>
                  </a:cubicBezTo>
                  <a:cubicBezTo>
                    <a:pt x="3936" y="2164"/>
                    <a:pt x="2047" y="1231"/>
                    <a:pt x="350" y="36"/>
                  </a:cubicBezTo>
                  <a:cubicBezTo>
                    <a:pt x="317" y="11"/>
                    <a:pt x="284"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3"/>
            <p:cNvSpPr/>
            <p:nvPr/>
          </p:nvSpPr>
          <p:spPr>
            <a:xfrm>
              <a:off x="5094725" y="2870000"/>
              <a:ext cx="122550" cy="80725"/>
            </a:xfrm>
            <a:custGeom>
              <a:avLst/>
              <a:gdLst/>
              <a:ahLst/>
              <a:cxnLst/>
              <a:rect l="l" t="t" r="r" b="b"/>
              <a:pathLst>
                <a:path w="4902" h="3229" extrusionOk="0">
                  <a:moveTo>
                    <a:pt x="247" y="1"/>
                  </a:moveTo>
                  <a:cubicBezTo>
                    <a:pt x="100" y="1"/>
                    <a:pt x="0" y="231"/>
                    <a:pt x="157" y="348"/>
                  </a:cubicBezTo>
                  <a:cubicBezTo>
                    <a:pt x="1591" y="1352"/>
                    <a:pt x="3074" y="2285"/>
                    <a:pt x="4556" y="3193"/>
                  </a:cubicBezTo>
                  <a:cubicBezTo>
                    <a:pt x="4589" y="3218"/>
                    <a:pt x="4622" y="3228"/>
                    <a:pt x="4652" y="3228"/>
                  </a:cubicBezTo>
                  <a:cubicBezTo>
                    <a:pt x="4801" y="3228"/>
                    <a:pt x="4902" y="2982"/>
                    <a:pt x="4723" y="2882"/>
                  </a:cubicBezTo>
                  <a:cubicBezTo>
                    <a:pt x="3241" y="1974"/>
                    <a:pt x="1759" y="1042"/>
                    <a:pt x="348" y="37"/>
                  </a:cubicBezTo>
                  <a:cubicBezTo>
                    <a:pt x="314" y="12"/>
                    <a:pt x="27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3"/>
            <p:cNvSpPr/>
            <p:nvPr/>
          </p:nvSpPr>
          <p:spPr>
            <a:xfrm>
              <a:off x="5109650" y="2848475"/>
              <a:ext cx="122750" cy="80525"/>
            </a:xfrm>
            <a:custGeom>
              <a:avLst/>
              <a:gdLst/>
              <a:ahLst/>
              <a:cxnLst/>
              <a:rect l="l" t="t" r="r" b="b"/>
              <a:pathLst>
                <a:path w="4910" h="3221" extrusionOk="0">
                  <a:moveTo>
                    <a:pt x="248" y="1"/>
                  </a:moveTo>
                  <a:cubicBezTo>
                    <a:pt x="101" y="1"/>
                    <a:pt x="1" y="231"/>
                    <a:pt x="158" y="349"/>
                  </a:cubicBezTo>
                  <a:cubicBezTo>
                    <a:pt x="1592" y="1353"/>
                    <a:pt x="3074" y="2285"/>
                    <a:pt x="4557" y="3194"/>
                  </a:cubicBezTo>
                  <a:cubicBezTo>
                    <a:pt x="4587" y="3212"/>
                    <a:pt x="4617" y="3220"/>
                    <a:pt x="4645" y="3220"/>
                  </a:cubicBezTo>
                  <a:cubicBezTo>
                    <a:pt x="4799" y="3220"/>
                    <a:pt x="4909" y="2984"/>
                    <a:pt x="4748" y="2883"/>
                  </a:cubicBezTo>
                  <a:cubicBezTo>
                    <a:pt x="3242" y="1974"/>
                    <a:pt x="1783" y="1042"/>
                    <a:pt x="349" y="38"/>
                  </a:cubicBezTo>
                  <a:cubicBezTo>
                    <a:pt x="314"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3"/>
            <p:cNvSpPr/>
            <p:nvPr/>
          </p:nvSpPr>
          <p:spPr>
            <a:xfrm>
              <a:off x="5070575" y="2623675"/>
              <a:ext cx="186450" cy="73150"/>
            </a:xfrm>
            <a:custGeom>
              <a:avLst/>
              <a:gdLst/>
              <a:ahLst/>
              <a:cxnLst/>
              <a:rect l="l" t="t" r="r" b="b"/>
              <a:pathLst>
                <a:path w="7458" h="2926" extrusionOk="0">
                  <a:moveTo>
                    <a:pt x="7242" y="0"/>
                  </a:moveTo>
                  <a:cubicBezTo>
                    <a:pt x="7220" y="0"/>
                    <a:pt x="7197" y="5"/>
                    <a:pt x="7172" y="16"/>
                  </a:cubicBezTo>
                  <a:cubicBezTo>
                    <a:pt x="4853" y="853"/>
                    <a:pt x="2534" y="1714"/>
                    <a:pt x="191" y="2575"/>
                  </a:cubicBezTo>
                  <a:cubicBezTo>
                    <a:pt x="0" y="2638"/>
                    <a:pt x="53" y="2925"/>
                    <a:pt x="216" y="2925"/>
                  </a:cubicBezTo>
                  <a:cubicBezTo>
                    <a:pt x="238" y="2925"/>
                    <a:pt x="261" y="2920"/>
                    <a:pt x="286" y="2909"/>
                  </a:cubicBezTo>
                  <a:cubicBezTo>
                    <a:pt x="2629" y="2072"/>
                    <a:pt x="4948" y="1212"/>
                    <a:pt x="7267" y="351"/>
                  </a:cubicBezTo>
                  <a:cubicBezTo>
                    <a:pt x="7457" y="288"/>
                    <a:pt x="7405" y="0"/>
                    <a:pt x="7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3"/>
            <p:cNvSpPr/>
            <p:nvPr/>
          </p:nvSpPr>
          <p:spPr>
            <a:xfrm>
              <a:off x="5066350" y="2693100"/>
              <a:ext cx="12000" cy="202650"/>
            </a:xfrm>
            <a:custGeom>
              <a:avLst/>
              <a:gdLst/>
              <a:ahLst/>
              <a:cxnLst/>
              <a:rect l="l" t="t" r="r" b="b"/>
              <a:pathLst>
                <a:path w="480" h="8106" extrusionOk="0">
                  <a:moveTo>
                    <a:pt x="288" y="1"/>
                  </a:moveTo>
                  <a:cubicBezTo>
                    <a:pt x="192" y="1"/>
                    <a:pt x="97" y="61"/>
                    <a:pt x="97" y="180"/>
                  </a:cubicBezTo>
                  <a:cubicBezTo>
                    <a:pt x="120" y="2762"/>
                    <a:pt x="1" y="5344"/>
                    <a:pt x="25" y="7926"/>
                  </a:cubicBezTo>
                  <a:cubicBezTo>
                    <a:pt x="25" y="8046"/>
                    <a:pt x="114" y="8106"/>
                    <a:pt x="204" y="8106"/>
                  </a:cubicBezTo>
                  <a:cubicBezTo>
                    <a:pt x="294" y="8106"/>
                    <a:pt x="383" y="8046"/>
                    <a:pt x="383" y="7926"/>
                  </a:cubicBezTo>
                  <a:cubicBezTo>
                    <a:pt x="383" y="5344"/>
                    <a:pt x="479" y="2762"/>
                    <a:pt x="479" y="180"/>
                  </a:cubicBezTo>
                  <a:cubicBezTo>
                    <a:pt x="479" y="61"/>
                    <a:pt x="383"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3"/>
            <p:cNvSpPr/>
            <p:nvPr/>
          </p:nvSpPr>
          <p:spPr>
            <a:xfrm>
              <a:off x="5070450" y="2624425"/>
              <a:ext cx="186125" cy="73450"/>
            </a:xfrm>
            <a:custGeom>
              <a:avLst/>
              <a:gdLst/>
              <a:ahLst/>
              <a:cxnLst/>
              <a:rect l="l" t="t" r="r" b="b"/>
              <a:pathLst>
                <a:path w="7445" h="2938" extrusionOk="0">
                  <a:moveTo>
                    <a:pt x="7213" y="1"/>
                  </a:moveTo>
                  <a:cubicBezTo>
                    <a:pt x="7195" y="1"/>
                    <a:pt x="7174" y="4"/>
                    <a:pt x="7153" y="10"/>
                  </a:cubicBezTo>
                  <a:cubicBezTo>
                    <a:pt x="4834" y="871"/>
                    <a:pt x="2515" y="1732"/>
                    <a:pt x="196" y="2568"/>
                  </a:cubicBezTo>
                  <a:cubicBezTo>
                    <a:pt x="1" y="2655"/>
                    <a:pt x="61" y="2937"/>
                    <a:pt x="233" y="2937"/>
                  </a:cubicBezTo>
                  <a:cubicBezTo>
                    <a:pt x="251" y="2937"/>
                    <a:pt x="271" y="2934"/>
                    <a:pt x="291" y="2927"/>
                  </a:cubicBezTo>
                  <a:cubicBezTo>
                    <a:pt x="2610" y="2066"/>
                    <a:pt x="4929" y="1230"/>
                    <a:pt x="7248" y="369"/>
                  </a:cubicBezTo>
                  <a:cubicBezTo>
                    <a:pt x="7444" y="304"/>
                    <a:pt x="7402" y="1"/>
                    <a:pt x="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3"/>
            <p:cNvSpPr/>
            <p:nvPr/>
          </p:nvSpPr>
          <p:spPr>
            <a:xfrm>
              <a:off x="5199575" y="2905350"/>
              <a:ext cx="186700" cy="73425"/>
            </a:xfrm>
            <a:custGeom>
              <a:avLst/>
              <a:gdLst/>
              <a:ahLst/>
              <a:cxnLst/>
              <a:rect l="l" t="t" r="r" b="b"/>
              <a:pathLst>
                <a:path w="7468" h="2937" extrusionOk="0">
                  <a:moveTo>
                    <a:pt x="7231" y="1"/>
                  </a:moveTo>
                  <a:cubicBezTo>
                    <a:pt x="7214" y="1"/>
                    <a:pt x="7195" y="4"/>
                    <a:pt x="7176" y="10"/>
                  </a:cubicBezTo>
                  <a:cubicBezTo>
                    <a:pt x="4833" y="871"/>
                    <a:pt x="2514" y="1731"/>
                    <a:pt x="195" y="2568"/>
                  </a:cubicBezTo>
                  <a:cubicBezTo>
                    <a:pt x="0" y="2655"/>
                    <a:pt x="60" y="2937"/>
                    <a:pt x="232" y="2937"/>
                  </a:cubicBezTo>
                  <a:cubicBezTo>
                    <a:pt x="250" y="2937"/>
                    <a:pt x="270" y="2934"/>
                    <a:pt x="290" y="2927"/>
                  </a:cubicBezTo>
                  <a:cubicBezTo>
                    <a:pt x="2609" y="2066"/>
                    <a:pt x="4928" y="1229"/>
                    <a:pt x="7271" y="369"/>
                  </a:cubicBezTo>
                  <a:cubicBezTo>
                    <a:pt x="7467" y="303"/>
                    <a:pt x="7406" y="1"/>
                    <a:pt x="7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3"/>
            <p:cNvSpPr/>
            <p:nvPr/>
          </p:nvSpPr>
          <p:spPr>
            <a:xfrm>
              <a:off x="5377175" y="2715825"/>
              <a:ext cx="10175" cy="194425"/>
            </a:xfrm>
            <a:custGeom>
              <a:avLst/>
              <a:gdLst/>
              <a:ahLst/>
              <a:cxnLst/>
              <a:rect l="l" t="t" r="r" b="b"/>
              <a:pathLst>
                <a:path w="407" h="7777" extrusionOk="0">
                  <a:moveTo>
                    <a:pt x="191" y="0"/>
                  </a:moveTo>
                  <a:cubicBezTo>
                    <a:pt x="96" y="0"/>
                    <a:pt x="0" y="60"/>
                    <a:pt x="0" y="180"/>
                  </a:cubicBezTo>
                  <a:lnTo>
                    <a:pt x="48" y="7615"/>
                  </a:lnTo>
                  <a:cubicBezTo>
                    <a:pt x="48" y="7723"/>
                    <a:pt x="138" y="7776"/>
                    <a:pt x="227" y="7776"/>
                  </a:cubicBezTo>
                  <a:cubicBezTo>
                    <a:pt x="317" y="7776"/>
                    <a:pt x="407" y="7723"/>
                    <a:pt x="407" y="7615"/>
                  </a:cubicBezTo>
                  <a:lnTo>
                    <a:pt x="383" y="180"/>
                  </a:lnTo>
                  <a:cubicBezTo>
                    <a:pt x="383" y="60"/>
                    <a:pt x="287"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3"/>
            <p:cNvSpPr/>
            <p:nvPr/>
          </p:nvSpPr>
          <p:spPr>
            <a:xfrm>
              <a:off x="5248925" y="2619575"/>
              <a:ext cx="136200" cy="101850"/>
            </a:xfrm>
            <a:custGeom>
              <a:avLst/>
              <a:gdLst/>
              <a:ahLst/>
              <a:cxnLst/>
              <a:rect l="l" t="t" r="r" b="b"/>
              <a:pathLst>
                <a:path w="5448" h="4074" extrusionOk="0">
                  <a:moveTo>
                    <a:pt x="247" y="0"/>
                  </a:moveTo>
                  <a:cubicBezTo>
                    <a:pt x="101" y="0"/>
                    <a:pt x="0" y="230"/>
                    <a:pt x="157" y="348"/>
                  </a:cubicBezTo>
                  <a:cubicBezTo>
                    <a:pt x="1831" y="1519"/>
                    <a:pt x="3457" y="2762"/>
                    <a:pt x="5058" y="4030"/>
                  </a:cubicBezTo>
                  <a:cubicBezTo>
                    <a:pt x="5095" y="4061"/>
                    <a:pt x="5136" y="4074"/>
                    <a:pt x="5175" y="4074"/>
                  </a:cubicBezTo>
                  <a:cubicBezTo>
                    <a:pt x="5318" y="4074"/>
                    <a:pt x="5447" y="3903"/>
                    <a:pt x="5297" y="3791"/>
                  </a:cubicBezTo>
                  <a:cubicBezTo>
                    <a:pt x="3696" y="2476"/>
                    <a:pt x="2046" y="1232"/>
                    <a:pt x="349" y="37"/>
                  </a:cubicBezTo>
                  <a:cubicBezTo>
                    <a:pt x="314" y="11"/>
                    <a:pt x="280"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3"/>
            <p:cNvSpPr/>
            <p:nvPr/>
          </p:nvSpPr>
          <p:spPr>
            <a:xfrm>
              <a:off x="4918125" y="2981800"/>
              <a:ext cx="10800" cy="166325"/>
            </a:xfrm>
            <a:custGeom>
              <a:avLst/>
              <a:gdLst/>
              <a:ahLst/>
              <a:cxnLst/>
              <a:rect l="l" t="t" r="r" b="b"/>
              <a:pathLst>
                <a:path w="432" h="6653" extrusionOk="0">
                  <a:moveTo>
                    <a:pt x="180" y="0"/>
                  </a:moveTo>
                  <a:cubicBezTo>
                    <a:pt x="90" y="0"/>
                    <a:pt x="1" y="60"/>
                    <a:pt x="1" y="180"/>
                  </a:cubicBezTo>
                  <a:lnTo>
                    <a:pt x="72" y="6491"/>
                  </a:lnTo>
                  <a:cubicBezTo>
                    <a:pt x="72" y="6599"/>
                    <a:pt x="162" y="6653"/>
                    <a:pt x="252" y="6653"/>
                  </a:cubicBezTo>
                  <a:cubicBezTo>
                    <a:pt x="341" y="6653"/>
                    <a:pt x="431" y="6599"/>
                    <a:pt x="431" y="6491"/>
                  </a:cubicBezTo>
                  <a:lnTo>
                    <a:pt x="359" y="180"/>
                  </a:lnTo>
                  <a:cubicBezTo>
                    <a:pt x="359"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3"/>
            <p:cNvSpPr/>
            <p:nvPr/>
          </p:nvSpPr>
          <p:spPr>
            <a:xfrm>
              <a:off x="5160200" y="2992400"/>
              <a:ext cx="11375" cy="166350"/>
            </a:xfrm>
            <a:custGeom>
              <a:avLst/>
              <a:gdLst/>
              <a:ahLst/>
              <a:cxnLst/>
              <a:rect l="l" t="t" r="r" b="b"/>
              <a:pathLst>
                <a:path w="455" h="6654" extrusionOk="0">
                  <a:moveTo>
                    <a:pt x="275" y="1"/>
                  </a:moveTo>
                  <a:cubicBezTo>
                    <a:pt x="186" y="1"/>
                    <a:pt x="96" y="55"/>
                    <a:pt x="96" y="162"/>
                  </a:cubicBezTo>
                  <a:cubicBezTo>
                    <a:pt x="72" y="2266"/>
                    <a:pt x="48" y="4370"/>
                    <a:pt x="0" y="6474"/>
                  </a:cubicBezTo>
                  <a:cubicBezTo>
                    <a:pt x="0" y="6593"/>
                    <a:pt x="90" y="6653"/>
                    <a:pt x="183" y="6653"/>
                  </a:cubicBezTo>
                  <a:cubicBezTo>
                    <a:pt x="275" y="6653"/>
                    <a:pt x="371" y="6593"/>
                    <a:pt x="383" y="6474"/>
                  </a:cubicBezTo>
                  <a:cubicBezTo>
                    <a:pt x="407" y="4370"/>
                    <a:pt x="431" y="2266"/>
                    <a:pt x="455" y="162"/>
                  </a:cubicBezTo>
                  <a:cubicBezTo>
                    <a:pt x="455" y="55"/>
                    <a:pt x="365"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43"/>
          <p:cNvGrpSpPr/>
          <p:nvPr/>
        </p:nvGrpSpPr>
        <p:grpSpPr>
          <a:xfrm rot="10800000">
            <a:off x="1302021" y="1746221"/>
            <a:ext cx="472613" cy="531615"/>
            <a:chOff x="4869375" y="3544450"/>
            <a:chExt cx="340450" cy="382925"/>
          </a:xfrm>
        </p:grpSpPr>
        <p:sp>
          <p:nvSpPr>
            <p:cNvPr id="1802" name="Google Shape;1802;p43"/>
            <p:cNvSpPr/>
            <p:nvPr/>
          </p:nvSpPr>
          <p:spPr>
            <a:xfrm>
              <a:off x="4903175" y="3672000"/>
              <a:ext cx="13475" cy="139575"/>
            </a:xfrm>
            <a:custGeom>
              <a:avLst/>
              <a:gdLst/>
              <a:ahLst/>
              <a:cxnLst/>
              <a:rect l="l" t="t" r="r" b="b"/>
              <a:pathLst>
                <a:path w="539" h="5583" extrusionOk="0">
                  <a:moveTo>
                    <a:pt x="204" y="0"/>
                  </a:moveTo>
                  <a:cubicBezTo>
                    <a:pt x="115" y="0"/>
                    <a:pt x="25" y="54"/>
                    <a:pt x="25" y="162"/>
                  </a:cubicBezTo>
                  <a:cubicBezTo>
                    <a:pt x="1" y="1907"/>
                    <a:pt x="73" y="3676"/>
                    <a:pt x="168" y="5421"/>
                  </a:cubicBezTo>
                  <a:cubicBezTo>
                    <a:pt x="180" y="5529"/>
                    <a:pt x="276" y="5583"/>
                    <a:pt x="366" y="5583"/>
                  </a:cubicBezTo>
                  <a:cubicBezTo>
                    <a:pt x="455" y="5583"/>
                    <a:pt x="539" y="5529"/>
                    <a:pt x="527" y="5421"/>
                  </a:cubicBezTo>
                  <a:cubicBezTo>
                    <a:pt x="431" y="3676"/>
                    <a:pt x="360" y="1907"/>
                    <a:pt x="384" y="162"/>
                  </a:cubicBezTo>
                  <a:cubicBezTo>
                    <a:pt x="384" y="54"/>
                    <a:pt x="294"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3"/>
            <p:cNvSpPr/>
            <p:nvPr/>
          </p:nvSpPr>
          <p:spPr>
            <a:xfrm>
              <a:off x="4869375" y="3544450"/>
              <a:ext cx="171150" cy="117575"/>
            </a:xfrm>
            <a:custGeom>
              <a:avLst/>
              <a:gdLst/>
              <a:ahLst/>
              <a:cxnLst/>
              <a:rect l="l" t="t" r="r" b="b"/>
              <a:pathLst>
                <a:path w="6846" h="4703" extrusionOk="0">
                  <a:moveTo>
                    <a:pt x="6582" y="1"/>
                  </a:moveTo>
                  <a:cubicBezTo>
                    <a:pt x="6553" y="1"/>
                    <a:pt x="6523" y="9"/>
                    <a:pt x="6493" y="28"/>
                  </a:cubicBezTo>
                  <a:cubicBezTo>
                    <a:pt x="4389" y="1510"/>
                    <a:pt x="2238" y="2897"/>
                    <a:pt x="158" y="4355"/>
                  </a:cubicBezTo>
                  <a:cubicBezTo>
                    <a:pt x="1" y="4473"/>
                    <a:pt x="101" y="4703"/>
                    <a:pt x="248" y="4703"/>
                  </a:cubicBezTo>
                  <a:cubicBezTo>
                    <a:pt x="280" y="4703"/>
                    <a:pt x="314" y="4692"/>
                    <a:pt x="349" y="4666"/>
                  </a:cubicBezTo>
                  <a:cubicBezTo>
                    <a:pt x="2429" y="3208"/>
                    <a:pt x="4581" y="1821"/>
                    <a:pt x="6684" y="339"/>
                  </a:cubicBezTo>
                  <a:cubicBezTo>
                    <a:pt x="6846" y="238"/>
                    <a:pt x="6735" y="1"/>
                    <a:pt x="65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3"/>
            <p:cNvSpPr/>
            <p:nvPr/>
          </p:nvSpPr>
          <p:spPr>
            <a:xfrm>
              <a:off x="4870900" y="3652425"/>
              <a:ext cx="15275" cy="162975"/>
            </a:xfrm>
            <a:custGeom>
              <a:avLst/>
              <a:gdLst/>
              <a:ahLst/>
              <a:cxnLst/>
              <a:rect l="l" t="t" r="r" b="b"/>
              <a:pathLst>
                <a:path w="611" h="6519" extrusionOk="0">
                  <a:moveTo>
                    <a:pt x="180" y="0"/>
                  </a:moveTo>
                  <a:cubicBezTo>
                    <a:pt x="91" y="0"/>
                    <a:pt x="1" y="60"/>
                    <a:pt x="1" y="180"/>
                  </a:cubicBezTo>
                  <a:cubicBezTo>
                    <a:pt x="25" y="2236"/>
                    <a:pt x="97" y="4292"/>
                    <a:pt x="240" y="6348"/>
                  </a:cubicBezTo>
                  <a:cubicBezTo>
                    <a:pt x="252" y="6458"/>
                    <a:pt x="353" y="6518"/>
                    <a:pt x="444" y="6518"/>
                  </a:cubicBezTo>
                  <a:cubicBezTo>
                    <a:pt x="531" y="6518"/>
                    <a:pt x="610" y="6464"/>
                    <a:pt x="599" y="6348"/>
                  </a:cubicBezTo>
                  <a:cubicBezTo>
                    <a:pt x="455" y="4292"/>
                    <a:pt x="383" y="2236"/>
                    <a:pt x="360" y="180"/>
                  </a:cubicBezTo>
                  <a:cubicBezTo>
                    <a:pt x="360"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3"/>
            <p:cNvSpPr/>
            <p:nvPr/>
          </p:nvSpPr>
          <p:spPr>
            <a:xfrm>
              <a:off x="5033050" y="3544450"/>
              <a:ext cx="170550" cy="117575"/>
            </a:xfrm>
            <a:custGeom>
              <a:avLst/>
              <a:gdLst/>
              <a:ahLst/>
              <a:cxnLst/>
              <a:rect l="l" t="t" r="r" b="b"/>
              <a:pathLst>
                <a:path w="6822" h="4703" extrusionOk="0">
                  <a:moveTo>
                    <a:pt x="242" y="1"/>
                  </a:moveTo>
                  <a:cubicBezTo>
                    <a:pt x="94" y="1"/>
                    <a:pt x="0" y="238"/>
                    <a:pt x="161" y="339"/>
                  </a:cubicBezTo>
                  <a:cubicBezTo>
                    <a:pt x="2241" y="1821"/>
                    <a:pt x="4393" y="3208"/>
                    <a:pt x="6497" y="4666"/>
                  </a:cubicBezTo>
                  <a:cubicBezTo>
                    <a:pt x="6532" y="4692"/>
                    <a:pt x="6565" y="4703"/>
                    <a:pt x="6596" y="4703"/>
                  </a:cubicBezTo>
                  <a:cubicBezTo>
                    <a:pt x="6737" y="4703"/>
                    <a:pt x="6821" y="4473"/>
                    <a:pt x="6664" y="4355"/>
                  </a:cubicBezTo>
                  <a:cubicBezTo>
                    <a:pt x="4584" y="2897"/>
                    <a:pt x="2433" y="1510"/>
                    <a:pt x="329" y="28"/>
                  </a:cubicBezTo>
                  <a:cubicBezTo>
                    <a:pt x="299" y="9"/>
                    <a:pt x="26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3"/>
            <p:cNvSpPr/>
            <p:nvPr/>
          </p:nvSpPr>
          <p:spPr>
            <a:xfrm>
              <a:off x="5037225" y="3811975"/>
              <a:ext cx="169950" cy="113400"/>
            </a:xfrm>
            <a:custGeom>
              <a:avLst/>
              <a:gdLst/>
              <a:ahLst/>
              <a:cxnLst/>
              <a:rect l="l" t="t" r="r" b="b"/>
              <a:pathLst>
                <a:path w="6798" h="4536" extrusionOk="0">
                  <a:moveTo>
                    <a:pt x="6573" y="1"/>
                  </a:moveTo>
                  <a:cubicBezTo>
                    <a:pt x="6542" y="1"/>
                    <a:pt x="6508" y="12"/>
                    <a:pt x="6474" y="38"/>
                  </a:cubicBezTo>
                  <a:cubicBezTo>
                    <a:pt x="4394" y="1472"/>
                    <a:pt x="2242" y="2739"/>
                    <a:pt x="162" y="4198"/>
                  </a:cubicBezTo>
                  <a:cubicBezTo>
                    <a:pt x="0" y="4298"/>
                    <a:pt x="111" y="4535"/>
                    <a:pt x="265" y="4535"/>
                  </a:cubicBezTo>
                  <a:cubicBezTo>
                    <a:pt x="293" y="4535"/>
                    <a:pt x="323" y="4527"/>
                    <a:pt x="353" y="4508"/>
                  </a:cubicBezTo>
                  <a:cubicBezTo>
                    <a:pt x="2409" y="3074"/>
                    <a:pt x="4585" y="1783"/>
                    <a:pt x="6641" y="348"/>
                  </a:cubicBezTo>
                  <a:cubicBezTo>
                    <a:pt x="6798" y="231"/>
                    <a:pt x="6713" y="1"/>
                    <a:pt x="6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3"/>
            <p:cNvSpPr/>
            <p:nvPr/>
          </p:nvSpPr>
          <p:spPr>
            <a:xfrm>
              <a:off x="5193075" y="3652425"/>
              <a:ext cx="16750" cy="163800"/>
            </a:xfrm>
            <a:custGeom>
              <a:avLst/>
              <a:gdLst/>
              <a:ahLst/>
              <a:cxnLst/>
              <a:rect l="l" t="t" r="r" b="b"/>
              <a:pathLst>
                <a:path w="670" h="6552" extrusionOk="0">
                  <a:moveTo>
                    <a:pt x="180" y="0"/>
                  </a:moveTo>
                  <a:cubicBezTo>
                    <a:pt x="90" y="0"/>
                    <a:pt x="0" y="60"/>
                    <a:pt x="0" y="180"/>
                  </a:cubicBezTo>
                  <a:cubicBezTo>
                    <a:pt x="0" y="2236"/>
                    <a:pt x="311" y="4316"/>
                    <a:pt x="168" y="6372"/>
                  </a:cubicBezTo>
                  <a:cubicBezTo>
                    <a:pt x="156" y="6491"/>
                    <a:pt x="240" y="6551"/>
                    <a:pt x="329" y="6551"/>
                  </a:cubicBezTo>
                  <a:cubicBezTo>
                    <a:pt x="419" y="6551"/>
                    <a:pt x="514" y="6491"/>
                    <a:pt x="526" y="6372"/>
                  </a:cubicBezTo>
                  <a:cubicBezTo>
                    <a:pt x="670" y="4316"/>
                    <a:pt x="359" y="2236"/>
                    <a:pt x="359" y="180"/>
                  </a:cubicBez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3"/>
            <p:cNvSpPr/>
            <p:nvPr/>
          </p:nvSpPr>
          <p:spPr>
            <a:xfrm>
              <a:off x="4874750" y="3811375"/>
              <a:ext cx="164525" cy="116000"/>
            </a:xfrm>
            <a:custGeom>
              <a:avLst/>
              <a:gdLst/>
              <a:ahLst/>
              <a:cxnLst/>
              <a:rect l="l" t="t" r="r" b="b"/>
              <a:pathLst>
                <a:path w="6581" h="4640" extrusionOk="0">
                  <a:moveTo>
                    <a:pt x="248" y="1"/>
                  </a:moveTo>
                  <a:cubicBezTo>
                    <a:pt x="101" y="1"/>
                    <a:pt x="1" y="231"/>
                    <a:pt x="158" y="348"/>
                  </a:cubicBezTo>
                  <a:cubicBezTo>
                    <a:pt x="2190" y="1759"/>
                    <a:pt x="4222" y="3194"/>
                    <a:pt x="6230" y="4604"/>
                  </a:cubicBezTo>
                  <a:cubicBezTo>
                    <a:pt x="6263" y="4629"/>
                    <a:pt x="6296" y="4639"/>
                    <a:pt x="6327" y="4639"/>
                  </a:cubicBezTo>
                  <a:cubicBezTo>
                    <a:pt x="6476" y="4639"/>
                    <a:pt x="6580" y="4392"/>
                    <a:pt x="6422" y="4293"/>
                  </a:cubicBezTo>
                  <a:cubicBezTo>
                    <a:pt x="4389" y="2859"/>
                    <a:pt x="2381" y="1448"/>
                    <a:pt x="349" y="38"/>
                  </a:cubicBezTo>
                  <a:cubicBezTo>
                    <a:pt x="315"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3"/>
            <p:cNvSpPr/>
            <p:nvPr/>
          </p:nvSpPr>
          <p:spPr>
            <a:xfrm>
              <a:off x="4902725" y="3580675"/>
              <a:ext cx="143675" cy="97850"/>
            </a:xfrm>
            <a:custGeom>
              <a:avLst/>
              <a:gdLst/>
              <a:ahLst/>
              <a:cxnLst/>
              <a:rect l="l" t="t" r="r" b="b"/>
              <a:pathLst>
                <a:path w="5747" h="3914" extrusionOk="0">
                  <a:moveTo>
                    <a:pt x="5499" y="0"/>
                  </a:moveTo>
                  <a:cubicBezTo>
                    <a:pt x="5467" y="0"/>
                    <a:pt x="5433" y="11"/>
                    <a:pt x="5398" y="37"/>
                  </a:cubicBezTo>
                  <a:cubicBezTo>
                    <a:pt x="3653" y="1209"/>
                    <a:pt x="1908" y="2380"/>
                    <a:pt x="162" y="3552"/>
                  </a:cubicBezTo>
                  <a:cubicBezTo>
                    <a:pt x="1" y="3673"/>
                    <a:pt x="112" y="3913"/>
                    <a:pt x="266" y="3913"/>
                  </a:cubicBezTo>
                  <a:cubicBezTo>
                    <a:pt x="294" y="3913"/>
                    <a:pt x="324" y="3905"/>
                    <a:pt x="354" y="3886"/>
                  </a:cubicBezTo>
                  <a:cubicBezTo>
                    <a:pt x="2099" y="2691"/>
                    <a:pt x="3844" y="1519"/>
                    <a:pt x="5590" y="348"/>
                  </a:cubicBezTo>
                  <a:cubicBezTo>
                    <a:pt x="5746" y="230"/>
                    <a:pt x="5646" y="0"/>
                    <a:pt x="5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 name="Google Shape;1810;p43"/>
          <p:cNvGrpSpPr/>
          <p:nvPr/>
        </p:nvGrpSpPr>
        <p:grpSpPr>
          <a:xfrm>
            <a:off x="7035375" y="1364648"/>
            <a:ext cx="1140876" cy="1272150"/>
            <a:chOff x="4557359" y="1696902"/>
            <a:chExt cx="1417942" cy="1581096"/>
          </a:xfrm>
        </p:grpSpPr>
        <p:grpSp>
          <p:nvGrpSpPr>
            <p:cNvPr id="1811" name="Google Shape;1811;p43"/>
            <p:cNvGrpSpPr/>
            <p:nvPr/>
          </p:nvGrpSpPr>
          <p:grpSpPr>
            <a:xfrm>
              <a:off x="4557359" y="1696902"/>
              <a:ext cx="1416821" cy="1120194"/>
              <a:chOff x="4388575" y="3544450"/>
              <a:chExt cx="821250" cy="649275"/>
            </a:xfrm>
          </p:grpSpPr>
          <p:sp>
            <p:nvSpPr>
              <p:cNvPr id="1812" name="Google Shape;1812;p43"/>
              <p:cNvSpPr/>
              <p:nvPr/>
            </p:nvSpPr>
            <p:spPr>
              <a:xfrm>
                <a:off x="4393575" y="3811375"/>
                <a:ext cx="164500" cy="116000"/>
              </a:xfrm>
              <a:custGeom>
                <a:avLst/>
                <a:gdLst/>
                <a:ahLst/>
                <a:cxnLst/>
                <a:rect l="l" t="t" r="r" b="b"/>
                <a:pathLst>
                  <a:path w="6580" h="4640" extrusionOk="0">
                    <a:moveTo>
                      <a:pt x="6332" y="1"/>
                    </a:moveTo>
                    <a:cubicBezTo>
                      <a:pt x="6300" y="1"/>
                      <a:pt x="6266" y="12"/>
                      <a:pt x="6231" y="38"/>
                    </a:cubicBezTo>
                    <a:cubicBezTo>
                      <a:pt x="4223" y="1448"/>
                      <a:pt x="2191" y="2859"/>
                      <a:pt x="159" y="4293"/>
                    </a:cubicBezTo>
                    <a:cubicBezTo>
                      <a:pt x="0" y="4392"/>
                      <a:pt x="104" y="4639"/>
                      <a:pt x="254" y="4639"/>
                    </a:cubicBezTo>
                    <a:cubicBezTo>
                      <a:pt x="284" y="4639"/>
                      <a:pt x="317" y="4629"/>
                      <a:pt x="350" y="4604"/>
                    </a:cubicBezTo>
                    <a:cubicBezTo>
                      <a:pt x="2358" y="3194"/>
                      <a:pt x="4390" y="1759"/>
                      <a:pt x="6423" y="348"/>
                    </a:cubicBezTo>
                    <a:cubicBezTo>
                      <a:pt x="6579" y="231"/>
                      <a:pt x="6479" y="1"/>
                      <a:pt x="6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3"/>
              <p:cNvSpPr/>
              <p:nvPr/>
            </p:nvSpPr>
            <p:spPr>
              <a:xfrm>
                <a:off x="4388575" y="3919000"/>
                <a:ext cx="15850" cy="163200"/>
              </a:xfrm>
              <a:custGeom>
                <a:avLst/>
                <a:gdLst/>
                <a:ahLst/>
                <a:cxnLst/>
                <a:rect l="l" t="t" r="r" b="b"/>
                <a:pathLst>
                  <a:path w="634" h="6528" extrusionOk="0">
                    <a:moveTo>
                      <a:pt x="179" y="0"/>
                    </a:moveTo>
                    <a:cubicBezTo>
                      <a:pt x="90" y="0"/>
                      <a:pt x="0" y="60"/>
                      <a:pt x="0" y="180"/>
                    </a:cubicBezTo>
                    <a:cubicBezTo>
                      <a:pt x="24" y="2236"/>
                      <a:pt x="120" y="4292"/>
                      <a:pt x="263" y="6348"/>
                    </a:cubicBezTo>
                    <a:cubicBezTo>
                      <a:pt x="263" y="6467"/>
                      <a:pt x="359" y="6527"/>
                      <a:pt x="451" y="6527"/>
                    </a:cubicBezTo>
                    <a:cubicBezTo>
                      <a:pt x="544" y="6527"/>
                      <a:pt x="634" y="6467"/>
                      <a:pt x="622" y="6348"/>
                    </a:cubicBezTo>
                    <a:cubicBezTo>
                      <a:pt x="478" y="4292"/>
                      <a:pt x="383" y="2236"/>
                      <a:pt x="359" y="180"/>
                    </a:cubicBezTo>
                    <a:cubicBezTo>
                      <a:pt x="359" y="60"/>
                      <a:pt x="269"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3"/>
              <p:cNvSpPr/>
              <p:nvPr/>
            </p:nvSpPr>
            <p:spPr>
              <a:xfrm>
                <a:off x="4550800" y="3811375"/>
                <a:ext cx="168775" cy="118175"/>
              </a:xfrm>
              <a:custGeom>
                <a:avLst/>
                <a:gdLst/>
                <a:ahLst/>
                <a:cxnLst/>
                <a:rect l="l" t="t" r="r" b="b"/>
                <a:pathLst>
                  <a:path w="6751" h="4727" extrusionOk="0">
                    <a:moveTo>
                      <a:pt x="248" y="1"/>
                    </a:moveTo>
                    <a:cubicBezTo>
                      <a:pt x="101" y="1"/>
                      <a:pt x="1" y="231"/>
                      <a:pt x="158" y="348"/>
                    </a:cubicBezTo>
                    <a:cubicBezTo>
                      <a:pt x="2238" y="1807"/>
                      <a:pt x="4341" y="3241"/>
                      <a:pt x="6421" y="4700"/>
                    </a:cubicBezTo>
                    <a:cubicBezTo>
                      <a:pt x="6451" y="4718"/>
                      <a:pt x="6481" y="4727"/>
                      <a:pt x="6508" y="4727"/>
                    </a:cubicBezTo>
                    <a:cubicBezTo>
                      <a:pt x="6656" y="4727"/>
                      <a:pt x="6750" y="4490"/>
                      <a:pt x="6589" y="4389"/>
                    </a:cubicBezTo>
                    <a:cubicBezTo>
                      <a:pt x="4509" y="2931"/>
                      <a:pt x="2429" y="1496"/>
                      <a:pt x="349" y="38"/>
                    </a:cubicBezTo>
                    <a:cubicBezTo>
                      <a:pt x="314"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3"/>
              <p:cNvSpPr/>
              <p:nvPr/>
            </p:nvSpPr>
            <p:spPr>
              <a:xfrm>
                <a:off x="4393500" y="4077600"/>
                <a:ext cx="164675" cy="116125"/>
              </a:xfrm>
              <a:custGeom>
                <a:avLst/>
                <a:gdLst/>
                <a:ahLst/>
                <a:cxnLst/>
                <a:rect l="l" t="t" r="r" b="b"/>
                <a:pathLst>
                  <a:path w="6587" h="4645" extrusionOk="0">
                    <a:moveTo>
                      <a:pt x="265" y="1"/>
                    </a:moveTo>
                    <a:cubicBezTo>
                      <a:pt x="111" y="1"/>
                      <a:pt x="0" y="238"/>
                      <a:pt x="162" y="339"/>
                    </a:cubicBezTo>
                    <a:cubicBezTo>
                      <a:pt x="2194" y="1773"/>
                      <a:pt x="4226" y="3184"/>
                      <a:pt x="6234" y="4618"/>
                    </a:cubicBezTo>
                    <a:cubicBezTo>
                      <a:pt x="6264" y="4637"/>
                      <a:pt x="6294" y="4645"/>
                      <a:pt x="6323" y="4645"/>
                    </a:cubicBezTo>
                    <a:cubicBezTo>
                      <a:pt x="6476" y="4645"/>
                      <a:pt x="6587" y="4408"/>
                      <a:pt x="6426" y="4307"/>
                    </a:cubicBezTo>
                    <a:cubicBezTo>
                      <a:pt x="4393" y="2873"/>
                      <a:pt x="2361" y="1462"/>
                      <a:pt x="353" y="28"/>
                    </a:cubicBezTo>
                    <a:cubicBezTo>
                      <a:pt x="323" y="9"/>
                      <a:pt x="293"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3"/>
              <p:cNvSpPr/>
              <p:nvPr/>
            </p:nvSpPr>
            <p:spPr>
              <a:xfrm>
                <a:off x="4550700" y="4078600"/>
                <a:ext cx="174775" cy="115125"/>
              </a:xfrm>
              <a:custGeom>
                <a:avLst/>
                <a:gdLst/>
                <a:ahLst/>
                <a:cxnLst/>
                <a:rect l="l" t="t" r="r" b="b"/>
                <a:pathLst>
                  <a:path w="6991" h="4605" extrusionOk="0">
                    <a:moveTo>
                      <a:pt x="6737" y="0"/>
                    </a:moveTo>
                    <a:cubicBezTo>
                      <a:pt x="6706" y="0"/>
                      <a:pt x="6673" y="11"/>
                      <a:pt x="6641" y="36"/>
                    </a:cubicBezTo>
                    <a:cubicBezTo>
                      <a:pt x="4537" y="1518"/>
                      <a:pt x="2265" y="2785"/>
                      <a:pt x="162" y="4267"/>
                    </a:cubicBezTo>
                    <a:cubicBezTo>
                      <a:pt x="0" y="4368"/>
                      <a:pt x="111" y="4605"/>
                      <a:pt x="264" y="4605"/>
                    </a:cubicBezTo>
                    <a:cubicBezTo>
                      <a:pt x="293" y="4605"/>
                      <a:pt x="323" y="4597"/>
                      <a:pt x="353" y="4578"/>
                    </a:cubicBezTo>
                    <a:cubicBezTo>
                      <a:pt x="2457" y="3096"/>
                      <a:pt x="4704" y="1829"/>
                      <a:pt x="6832" y="346"/>
                    </a:cubicBezTo>
                    <a:cubicBezTo>
                      <a:pt x="6990" y="247"/>
                      <a:pt x="6886" y="0"/>
                      <a:pt x="6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3"/>
              <p:cNvSpPr/>
              <p:nvPr/>
            </p:nvSpPr>
            <p:spPr>
              <a:xfrm>
                <a:off x="4710725" y="3919000"/>
                <a:ext cx="16750" cy="163950"/>
              </a:xfrm>
              <a:custGeom>
                <a:avLst/>
                <a:gdLst/>
                <a:ahLst/>
                <a:cxnLst/>
                <a:rect l="l" t="t" r="r" b="b"/>
                <a:pathLst>
                  <a:path w="670" h="6558" extrusionOk="0">
                    <a:moveTo>
                      <a:pt x="204" y="0"/>
                    </a:moveTo>
                    <a:cubicBezTo>
                      <a:pt x="114" y="0"/>
                      <a:pt x="24" y="60"/>
                      <a:pt x="24" y="180"/>
                    </a:cubicBezTo>
                    <a:cubicBezTo>
                      <a:pt x="1" y="2260"/>
                      <a:pt x="311" y="4316"/>
                      <a:pt x="168" y="6396"/>
                    </a:cubicBezTo>
                    <a:cubicBezTo>
                      <a:pt x="156" y="6503"/>
                      <a:pt x="246" y="6557"/>
                      <a:pt x="338" y="6557"/>
                    </a:cubicBezTo>
                    <a:cubicBezTo>
                      <a:pt x="431" y="6557"/>
                      <a:pt x="527" y="6503"/>
                      <a:pt x="527" y="6396"/>
                    </a:cubicBezTo>
                    <a:cubicBezTo>
                      <a:pt x="670" y="4316"/>
                      <a:pt x="359" y="2260"/>
                      <a:pt x="383" y="180"/>
                    </a:cubicBezTo>
                    <a:cubicBezTo>
                      <a:pt x="383" y="60"/>
                      <a:pt x="293"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3"/>
              <p:cNvSpPr/>
              <p:nvPr/>
            </p:nvSpPr>
            <p:spPr>
              <a:xfrm>
                <a:off x="4741200" y="3935125"/>
                <a:ext cx="13475" cy="139900"/>
              </a:xfrm>
              <a:custGeom>
                <a:avLst/>
                <a:gdLst/>
                <a:ahLst/>
                <a:cxnLst/>
                <a:rect l="l" t="t" r="r" b="b"/>
                <a:pathLst>
                  <a:path w="539" h="5596" extrusionOk="0">
                    <a:moveTo>
                      <a:pt x="201" y="1"/>
                    </a:moveTo>
                    <a:cubicBezTo>
                      <a:pt x="108" y="1"/>
                      <a:pt x="13" y="61"/>
                      <a:pt x="1" y="180"/>
                    </a:cubicBezTo>
                    <a:cubicBezTo>
                      <a:pt x="1" y="1925"/>
                      <a:pt x="73" y="3671"/>
                      <a:pt x="168" y="5416"/>
                    </a:cubicBezTo>
                    <a:cubicBezTo>
                      <a:pt x="180" y="5536"/>
                      <a:pt x="276" y="5595"/>
                      <a:pt x="365" y="5595"/>
                    </a:cubicBezTo>
                    <a:cubicBezTo>
                      <a:pt x="455" y="5595"/>
                      <a:pt x="539" y="5536"/>
                      <a:pt x="527" y="5416"/>
                    </a:cubicBezTo>
                    <a:cubicBezTo>
                      <a:pt x="431" y="3671"/>
                      <a:pt x="360" y="1925"/>
                      <a:pt x="383" y="180"/>
                    </a:cubicBezTo>
                    <a:cubicBezTo>
                      <a:pt x="383" y="61"/>
                      <a:pt x="294"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3"/>
              <p:cNvSpPr/>
              <p:nvPr/>
            </p:nvSpPr>
            <p:spPr>
              <a:xfrm>
                <a:off x="4767500" y="3935125"/>
                <a:ext cx="13475" cy="139900"/>
              </a:xfrm>
              <a:custGeom>
                <a:avLst/>
                <a:gdLst/>
                <a:ahLst/>
                <a:cxnLst/>
                <a:rect l="l" t="t" r="r" b="b"/>
                <a:pathLst>
                  <a:path w="539" h="5596" extrusionOk="0">
                    <a:moveTo>
                      <a:pt x="201" y="1"/>
                    </a:moveTo>
                    <a:cubicBezTo>
                      <a:pt x="108" y="1"/>
                      <a:pt x="13" y="61"/>
                      <a:pt x="1" y="180"/>
                    </a:cubicBezTo>
                    <a:cubicBezTo>
                      <a:pt x="1" y="1925"/>
                      <a:pt x="73" y="3671"/>
                      <a:pt x="168" y="5416"/>
                    </a:cubicBezTo>
                    <a:cubicBezTo>
                      <a:pt x="180" y="5536"/>
                      <a:pt x="276" y="5595"/>
                      <a:pt x="365" y="5595"/>
                    </a:cubicBezTo>
                    <a:cubicBezTo>
                      <a:pt x="455" y="5595"/>
                      <a:pt x="539" y="5536"/>
                      <a:pt x="527" y="5416"/>
                    </a:cubicBezTo>
                    <a:cubicBezTo>
                      <a:pt x="431" y="3671"/>
                      <a:pt x="359" y="1925"/>
                      <a:pt x="383" y="180"/>
                    </a:cubicBezTo>
                    <a:cubicBezTo>
                      <a:pt x="383" y="61"/>
                      <a:pt x="294"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3"/>
              <p:cNvSpPr/>
              <p:nvPr/>
            </p:nvSpPr>
            <p:spPr>
              <a:xfrm>
                <a:off x="4903175" y="3672000"/>
                <a:ext cx="13475" cy="139575"/>
              </a:xfrm>
              <a:custGeom>
                <a:avLst/>
                <a:gdLst/>
                <a:ahLst/>
                <a:cxnLst/>
                <a:rect l="l" t="t" r="r" b="b"/>
                <a:pathLst>
                  <a:path w="539" h="5583" extrusionOk="0">
                    <a:moveTo>
                      <a:pt x="204" y="0"/>
                    </a:moveTo>
                    <a:cubicBezTo>
                      <a:pt x="115" y="0"/>
                      <a:pt x="25" y="54"/>
                      <a:pt x="25" y="162"/>
                    </a:cubicBezTo>
                    <a:cubicBezTo>
                      <a:pt x="1" y="1907"/>
                      <a:pt x="73" y="3676"/>
                      <a:pt x="168" y="5421"/>
                    </a:cubicBezTo>
                    <a:cubicBezTo>
                      <a:pt x="180" y="5529"/>
                      <a:pt x="276" y="5583"/>
                      <a:pt x="366" y="5583"/>
                    </a:cubicBezTo>
                    <a:cubicBezTo>
                      <a:pt x="455" y="5583"/>
                      <a:pt x="539" y="5529"/>
                      <a:pt x="527" y="5421"/>
                    </a:cubicBezTo>
                    <a:cubicBezTo>
                      <a:pt x="431" y="3676"/>
                      <a:pt x="360" y="1907"/>
                      <a:pt x="384" y="162"/>
                    </a:cubicBezTo>
                    <a:cubicBezTo>
                      <a:pt x="384" y="54"/>
                      <a:pt x="294"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3"/>
              <p:cNvSpPr/>
              <p:nvPr/>
            </p:nvSpPr>
            <p:spPr>
              <a:xfrm>
                <a:off x="4869375" y="3544450"/>
                <a:ext cx="171150" cy="117575"/>
              </a:xfrm>
              <a:custGeom>
                <a:avLst/>
                <a:gdLst/>
                <a:ahLst/>
                <a:cxnLst/>
                <a:rect l="l" t="t" r="r" b="b"/>
                <a:pathLst>
                  <a:path w="6846" h="4703" extrusionOk="0">
                    <a:moveTo>
                      <a:pt x="6582" y="1"/>
                    </a:moveTo>
                    <a:cubicBezTo>
                      <a:pt x="6553" y="1"/>
                      <a:pt x="6523" y="9"/>
                      <a:pt x="6493" y="28"/>
                    </a:cubicBezTo>
                    <a:cubicBezTo>
                      <a:pt x="4389" y="1510"/>
                      <a:pt x="2238" y="2897"/>
                      <a:pt x="158" y="4355"/>
                    </a:cubicBezTo>
                    <a:cubicBezTo>
                      <a:pt x="1" y="4473"/>
                      <a:pt x="101" y="4703"/>
                      <a:pt x="248" y="4703"/>
                    </a:cubicBezTo>
                    <a:cubicBezTo>
                      <a:pt x="280" y="4703"/>
                      <a:pt x="314" y="4692"/>
                      <a:pt x="349" y="4666"/>
                    </a:cubicBezTo>
                    <a:cubicBezTo>
                      <a:pt x="2429" y="3208"/>
                      <a:pt x="4581" y="1821"/>
                      <a:pt x="6684" y="339"/>
                    </a:cubicBezTo>
                    <a:cubicBezTo>
                      <a:pt x="6846" y="238"/>
                      <a:pt x="6735" y="1"/>
                      <a:pt x="65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3"/>
              <p:cNvSpPr/>
              <p:nvPr/>
            </p:nvSpPr>
            <p:spPr>
              <a:xfrm>
                <a:off x="4870900" y="3652425"/>
                <a:ext cx="15275" cy="162975"/>
              </a:xfrm>
              <a:custGeom>
                <a:avLst/>
                <a:gdLst/>
                <a:ahLst/>
                <a:cxnLst/>
                <a:rect l="l" t="t" r="r" b="b"/>
                <a:pathLst>
                  <a:path w="611" h="6519" extrusionOk="0">
                    <a:moveTo>
                      <a:pt x="180" y="0"/>
                    </a:moveTo>
                    <a:cubicBezTo>
                      <a:pt x="91" y="0"/>
                      <a:pt x="1" y="60"/>
                      <a:pt x="1" y="180"/>
                    </a:cubicBezTo>
                    <a:cubicBezTo>
                      <a:pt x="25" y="2236"/>
                      <a:pt x="97" y="4292"/>
                      <a:pt x="240" y="6348"/>
                    </a:cubicBezTo>
                    <a:cubicBezTo>
                      <a:pt x="252" y="6458"/>
                      <a:pt x="353" y="6518"/>
                      <a:pt x="444" y="6518"/>
                    </a:cubicBezTo>
                    <a:cubicBezTo>
                      <a:pt x="531" y="6518"/>
                      <a:pt x="610" y="6464"/>
                      <a:pt x="599" y="6348"/>
                    </a:cubicBezTo>
                    <a:cubicBezTo>
                      <a:pt x="455" y="4292"/>
                      <a:pt x="383" y="2236"/>
                      <a:pt x="360" y="180"/>
                    </a:cubicBezTo>
                    <a:cubicBezTo>
                      <a:pt x="360"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3"/>
              <p:cNvSpPr/>
              <p:nvPr/>
            </p:nvSpPr>
            <p:spPr>
              <a:xfrm>
                <a:off x="5033050" y="3544450"/>
                <a:ext cx="170550" cy="117575"/>
              </a:xfrm>
              <a:custGeom>
                <a:avLst/>
                <a:gdLst/>
                <a:ahLst/>
                <a:cxnLst/>
                <a:rect l="l" t="t" r="r" b="b"/>
                <a:pathLst>
                  <a:path w="6822" h="4703" extrusionOk="0">
                    <a:moveTo>
                      <a:pt x="242" y="1"/>
                    </a:moveTo>
                    <a:cubicBezTo>
                      <a:pt x="94" y="1"/>
                      <a:pt x="0" y="238"/>
                      <a:pt x="161" y="339"/>
                    </a:cubicBezTo>
                    <a:cubicBezTo>
                      <a:pt x="2241" y="1821"/>
                      <a:pt x="4393" y="3208"/>
                      <a:pt x="6497" y="4666"/>
                    </a:cubicBezTo>
                    <a:cubicBezTo>
                      <a:pt x="6532" y="4692"/>
                      <a:pt x="6565" y="4703"/>
                      <a:pt x="6596" y="4703"/>
                    </a:cubicBezTo>
                    <a:cubicBezTo>
                      <a:pt x="6737" y="4703"/>
                      <a:pt x="6821" y="4473"/>
                      <a:pt x="6664" y="4355"/>
                    </a:cubicBezTo>
                    <a:cubicBezTo>
                      <a:pt x="4584" y="2897"/>
                      <a:pt x="2433" y="1510"/>
                      <a:pt x="329" y="28"/>
                    </a:cubicBezTo>
                    <a:cubicBezTo>
                      <a:pt x="299" y="9"/>
                      <a:pt x="26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3"/>
              <p:cNvSpPr/>
              <p:nvPr/>
            </p:nvSpPr>
            <p:spPr>
              <a:xfrm>
                <a:off x="4875925" y="3810825"/>
                <a:ext cx="164500" cy="116000"/>
              </a:xfrm>
              <a:custGeom>
                <a:avLst/>
                <a:gdLst/>
                <a:ahLst/>
                <a:cxnLst/>
                <a:rect l="l" t="t" r="r" b="b"/>
                <a:pathLst>
                  <a:path w="6580" h="4640" extrusionOk="0">
                    <a:moveTo>
                      <a:pt x="231" y="1"/>
                    </a:moveTo>
                    <a:cubicBezTo>
                      <a:pt x="88" y="1"/>
                      <a:pt x="0" y="248"/>
                      <a:pt x="159" y="347"/>
                    </a:cubicBezTo>
                    <a:cubicBezTo>
                      <a:pt x="2191" y="1781"/>
                      <a:pt x="4199" y="3192"/>
                      <a:pt x="6231" y="4602"/>
                    </a:cubicBezTo>
                    <a:cubicBezTo>
                      <a:pt x="6266" y="4628"/>
                      <a:pt x="6300" y="4639"/>
                      <a:pt x="6332" y="4639"/>
                    </a:cubicBezTo>
                    <a:cubicBezTo>
                      <a:pt x="6479" y="4639"/>
                      <a:pt x="6579" y="4409"/>
                      <a:pt x="6422" y="4291"/>
                    </a:cubicBezTo>
                    <a:cubicBezTo>
                      <a:pt x="4390" y="2881"/>
                      <a:pt x="2358" y="1446"/>
                      <a:pt x="326" y="36"/>
                    </a:cubicBezTo>
                    <a:cubicBezTo>
                      <a:pt x="293" y="11"/>
                      <a:pt x="261"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3"/>
              <p:cNvSpPr/>
              <p:nvPr/>
            </p:nvSpPr>
            <p:spPr>
              <a:xfrm>
                <a:off x="5037225" y="3811975"/>
                <a:ext cx="169950" cy="113400"/>
              </a:xfrm>
              <a:custGeom>
                <a:avLst/>
                <a:gdLst/>
                <a:ahLst/>
                <a:cxnLst/>
                <a:rect l="l" t="t" r="r" b="b"/>
                <a:pathLst>
                  <a:path w="6798" h="4536" extrusionOk="0">
                    <a:moveTo>
                      <a:pt x="6573" y="1"/>
                    </a:moveTo>
                    <a:cubicBezTo>
                      <a:pt x="6542" y="1"/>
                      <a:pt x="6508" y="12"/>
                      <a:pt x="6474" y="38"/>
                    </a:cubicBezTo>
                    <a:cubicBezTo>
                      <a:pt x="4394" y="1472"/>
                      <a:pt x="2242" y="2739"/>
                      <a:pt x="162" y="4198"/>
                    </a:cubicBezTo>
                    <a:cubicBezTo>
                      <a:pt x="0" y="4298"/>
                      <a:pt x="111" y="4535"/>
                      <a:pt x="265" y="4535"/>
                    </a:cubicBezTo>
                    <a:cubicBezTo>
                      <a:pt x="293" y="4535"/>
                      <a:pt x="323" y="4527"/>
                      <a:pt x="353" y="4508"/>
                    </a:cubicBezTo>
                    <a:cubicBezTo>
                      <a:pt x="2409" y="3074"/>
                      <a:pt x="4585" y="1783"/>
                      <a:pt x="6641" y="348"/>
                    </a:cubicBezTo>
                    <a:cubicBezTo>
                      <a:pt x="6798" y="231"/>
                      <a:pt x="6713" y="1"/>
                      <a:pt x="6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3"/>
              <p:cNvSpPr/>
              <p:nvPr/>
            </p:nvSpPr>
            <p:spPr>
              <a:xfrm>
                <a:off x="5193075" y="3652425"/>
                <a:ext cx="16750" cy="163800"/>
              </a:xfrm>
              <a:custGeom>
                <a:avLst/>
                <a:gdLst/>
                <a:ahLst/>
                <a:cxnLst/>
                <a:rect l="l" t="t" r="r" b="b"/>
                <a:pathLst>
                  <a:path w="670" h="6552" extrusionOk="0">
                    <a:moveTo>
                      <a:pt x="180" y="0"/>
                    </a:moveTo>
                    <a:cubicBezTo>
                      <a:pt x="90" y="0"/>
                      <a:pt x="0" y="60"/>
                      <a:pt x="0" y="180"/>
                    </a:cubicBezTo>
                    <a:cubicBezTo>
                      <a:pt x="0" y="2236"/>
                      <a:pt x="311" y="4316"/>
                      <a:pt x="168" y="6372"/>
                    </a:cubicBezTo>
                    <a:cubicBezTo>
                      <a:pt x="156" y="6491"/>
                      <a:pt x="240" y="6551"/>
                      <a:pt x="329" y="6551"/>
                    </a:cubicBezTo>
                    <a:cubicBezTo>
                      <a:pt x="419" y="6551"/>
                      <a:pt x="514" y="6491"/>
                      <a:pt x="526" y="6372"/>
                    </a:cubicBezTo>
                    <a:cubicBezTo>
                      <a:pt x="670" y="4316"/>
                      <a:pt x="359" y="2236"/>
                      <a:pt x="359" y="180"/>
                    </a:cubicBez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3"/>
              <p:cNvSpPr/>
              <p:nvPr/>
            </p:nvSpPr>
            <p:spPr>
              <a:xfrm>
                <a:off x="4709075" y="3811375"/>
                <a:ext cx="172950" cy="118175"/>
              </a:xfrm>
              <a:custGeom>
                <a:avLst/>
                <a:gdLst/>
                <a:ahLst/>
                <a:cxnLst/>
                <a:rect l="l" t="t" r="r" b="b"/>
                <a:pathLst>
                  <a:path w="6918" h="4727" extrusionOk="0">
                    <a:moveTo>
                      <a:pt x="6693" y="1"/>
                    </a:moveTo>
                    <a:cubicBezTo>
                      <a:pt x="6662" y="1"/>
                      <a:pt x="6628" y="12"/>
                      <a:pt x="6593" y="38"/>
                    </a:cubicBezTo>
                    <a:cubicBezTo>
                      <a:pt x="4466" y="1520"/>
                      <a:pt x="2290" y="2907"/>
                      <a:pt x="162" y="4389"/>
                    </a:cubicBezTo>
                    <a:cubicBezTo>
                      <a:pt x="1" y="4490"/>
                      <a:pt x="112" y="4727"/>
                      <a:pt x="265" y="4727"/>
                    </a:cubicBezTo>
                    <a:cubicBezTo>
                      <a:pt x="294" y="4727"/>
                      <a:pt x="324" y="4718"/>
                      <a:pt x="353" y="4700"/>
                    </a:cubicBezTo>
                    <a:cubicBezTo>
                      <a:pt x="2457" y="3217"/>
                      <a:pt x="4657" y="1831"/>
                      <a:pt x="6761" y="348"/>
                    </a:cubicBezTo>
                    <a:cubicBezTo>
                      <a:pt x="6918" y="231"/>
                      <a:pt x="6833" y="1"/>
                      <a:pt x="6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3"/>
              <p:cNvSpPr/>
              <p:nvPr/>
            </p:nvSpPr>
            <p:spPr>
              <a:xfrm>
                <a:off x="4874750" y="3811375"/>
                <a:ext cx="164525" cy="116000"/>
              </a:xfrm>
              <a:custGeom>
                <a:avLst/>
                <a:gdLst/>
                <a:ahLst/>
                <a:cxnLst/>
                <a:rect l="l" t="t" r="r" b="b"/>
                <a:pathLst>
                  <a:path w="6581" h="4640" extrusionOk="0">
                    <a:moveTo>
                      <a:pt x="248" y="1"/>
                    </a:moveTo>
                    <a:cubicBezTo>
                      <a:pt x="101" y="1"/>
                      <a:pt x="1" y="231"/>
                      <a:pt x="158" y="348"/>
                    </a:cubicBezTo>
                    <a:cubicBezTo>
                      <a:pt x="2190" y="1759"/>
                      <a:pt x="4222" y="3194"/>
                      <a:pt x="6230" y="4604"/>
                    </a:cubicBezTo>
                    <a:cubicBezTo>
                      <a:pt x="6263" y="4629"/>
                      <a:pt x="6296" y="4639"/>
                      <a:pt x="6327" y="4639"/>
                    </a:cubicBezTo>
                    <a:cubicBezTo>
                      <a:pt x="6476" y="4639"/>
                      <a:pt x="6580" y="4392"/>
                      <a:pt x="6422" y="4293"/>
                    </a:cubicBezTo>
                    <a:cubicBezTo>
                      <a:pt x="4389" y="2859"/>
                      <a:pt x="2381" y="1448"/>
                      <a:pt x="349" y="38"/>
                    </a:cubicBezTo>
                    <a:cubicBezTo>
                      <a:pt x="315"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3"/>
              <p:cNvSpPr/>
              <p:nvPr/>
            </p:nvSpPr>
            <p:spPr>
              <a:xfrm>
                <a:off x="4717950" y="4077600"/>
                <a:ext cx="164200" cy="116125"/>
              </a:xfrm>
              <a:custGeom>
                <a:avLst/>
                <a:gdLst/>
                <a:ahLst/>
                <a:cxnLst/>
                <a:rect l="l" t="t" r="r" b="b"/>
                <a:pathLst>
                  <a:path w="6568" h="4645" extrusionOk="0">
                    <a:moveTo>
                      <a:pt x="246" y="1"/>
                    </a:moveTo>
                    <a:cubicBezTo>
                      <a:pt x="98" y="1"/>
                      <a:pt x="1" y="238"/>
                      <a:pt x="142" y="339"/>
                    </a:cubicBezTo>
                    <a:cubicBezTo>
                      <a:pt x="2174" y="1773"/>
                      <a:pt x="4206" y="3184"/>
                      <a:pt x="6238" y="4618"/>
                    </a:cubicBezTo>
                    <a:cubicBezTo>
                      <a:pt x="6268" y="4637"/>
                      <a:pt x="6298" y="4645"/>
                      <a:pt x="6325" y="4645"/>
                    </a:cubicBezTo>
                    <a:cubicBezTo>
                      <a:pt x="6473" y="4645"/>
                      <a:pt x="6567" y="4408"/>
                      <a:pt x="6406" y="4307"/>
                    </a:cubicBezTo>
                    <a:cubicBezTo>
                      <a:pt x="4398" y="2873"/>
                      <a:pt x="2365" y="1462"/>
                      <a:pt x="333" y="28"/>
                    </a:cubicBezTo>
                    <a:cubicBezTo>
                      <a:pt x="303" y="9"/>
                      <a:pt x="274"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3"/>
              <p:cNvSpPr/>
              <p:nvPr/>
            </p:nvSpPr>
            <p:spPr>
              <a:xfrm>
                <a:off x="4874650" y="4077600"/>
                <a:ext cx="164675" cy="116125"/>
              </a:xfrm>
              <a:custGeom>
                <a:avLst/>
                <a:gdLst/>
                <a:ahLst/>
                <a:cxnLst/>
                <a:rect l="l" t="t" r="r" b="b"/>
                <a:pathLst>
                  <a:path w="6587" h="4645" extrusionOk="0">
                    <a:moveTo>
                      <a:pt x="6323" y="1"/>
                    </a:moveTo>
                    <a:cubicBezTo>
                      <a:pt x="6294" y="1"/>
                      <a:pt x="6264" y="9"/>
                      <a:pt x="6234" y="28"/>
                    </a:cubicBezTo>
                    <a:cubicBezTo>
                      <a:pt x="4226" y="1462"/>
                      <a:pt x="2194" y="2873"/>
                      <a:pt x="162" y="4307"/>
                    </a:cubicBezTo>
                    <a:cubicBezTo>
                      <a:pt x="0" y="4408"/>
                      <a:pt x="111" y="4645"/>
                      <a:pt x="265" y="4645"/>
                    </a:cubicBezTo>
                    <a:cubicBezTo>
                      <a:pt x="293" y="4645"/>
                      <a:pt x="323" y="4637"/>
                      <a:pt x="353" y="4618"/>
                    </a:cubicBezTo>
                    <a:cubicBezTo>
                      <a:pt x="2385" y="3184"/>
                      <a:pt x="4393" y="1773"/>
                      <a:pt x="6426" y="339"/>
                    </a:cubicBezTo>
                    <a:cubicBezTo>
                      <a:pt x="6587" y="238"/>
                      <a:pt x="6476" y="1"/>
                      <a:pt x="6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3"/>
              <p:cNvSpPr/>
              <p:nvPr/>
            </p:nvSpPr>
            <p:spPr>
              <a:xfrm>
                <a:off x="5028700" y="3919000"/>
                <a:ext cx="15575" cy="163200"/>
              </a:xfrm>
              <a:custGeom>
                <a:avLst/>
                <a:gdLst/>
                <a:ahLst/>
                <a:cxnLst/>
                <a:rect l="l" t="t" r="r" b="b"/>
                <a:pathLst>
                  <a:path w="623" h="6528" extrusionOk="0">
                    <a:moveTo>
                      <a:pt x="443" y="0"/>
                    </a:moveTo>
                    <a:cubicBezTo>
                      <a:pt x="353" y="0"/>
                      <a:pt x="264" y="60"/>
                      <a:pt x="264" y="180"/>
                    </a:cubicBezTo>
                    <a:cubicBezTo>
                      <a:pt x="240" y="2236"/>
                      <a:pt x="144" y="4292"/>
                      <a:pt x="1" y="6348"/>
                    </a:cubicBezTo>
                    <a:cubicBezTo>
                      <a:pt x="1" y="6467"/>
                      <a:pt x="90" y="6527"/>
                      <a:pt x="180" y="6527"/>
                    </a:cubicBezTo>
                    <a:cubicBezTo>
                      <a:pt x="270" y="6527"/>
                      <a:pt x="359" y="6467"/>
                      <a:pt x="359" y="6348"/>
                    </a:cubicBezTo>
                    <a:cubicBezTo>
                      <a:pt x="527" y="4292"/>
                      <a:pt x="598" y="2236"/>
                      <a:pt x="622" y="180"/>
                    </a:cubicBezTo>
                    <a:cubicBezTo>
                      <a:pt x="622" y="60"/>
                      <a:pt x="533" y="0"/>
                      <a:pt x="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3"/>
              <p:cNvSpPr/>
              <p:nvPr/>
            </p:nvSpPr>
            <p:spPr>
              <a:xfrm>
                <a:off x="4418000" y="3852025"/>
                <a:ext cx="141275" cy="100825"/>
              </a:xfrm>
              <a:custGeom>
                <a:avLst/>
                <a:gdLst/>
                <a:ahLst/>
                <a:cxnLst/>
                <a:rect l="l" t="t" r="r" b="b"/>
                <a:pathLst>
                  <a:path w="5651" h="4033" extrusionOk="0">
                    <a:moveTo>
                      <a:pt x="5403" y="0"/>
                    </a:moveTo>
                    <a:cubicBezTo>
                      <a:pt x="5371" y="0"/>
                      <a:pt x="5337" y="12"/>
                      <a:pt x="5302" y="37"/>
                    </a:cubicBezTo>
                    <a:cubicBezTo>
                      <a:pt x="3581" y="1257"/>
                      <a:pt x="1859" y="2476"/>
                      <a:pt x="162" y="3671"/>
                    </a:cubicBezTo>
                    <a:cubicBezTo>
                      <a:pt x="0" y="3793"/>
                      <a:pt x="95" y="4033"/>
                      <a:pt x="243" y="4033"/>
                    </a:cubicBezTo>
                    <a:cubicBezTo>
                      <a:pt x="270" y="4033"/>
                      <a:pt x="300" y="4025"/>
                      <a:pt x="329" y="4006"/>
                    </a:cubicBezTo>
                    <a:cubicBezTo>
                      <a:pt x="2051" y="2787"/>
                      <a:pt x="3772" y="1568"/>
                      <a:pt x="5493" y="348"/>
                    </a:cubicBezTo>
                    <a:cubicBezTo>
                      <a:pt x="5650" y="231"/>
                      <a:pt x="5550" y="0"/>
                      <a:pt x="5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3"/>
              <p:cNvSpPr/>
              <p:nvPr/>
            </p:nvSpPr>
            <p:spPr>
              <a:xfrm>
                <a:off x="4546625" y="4058825"/>
                <a:ext cx="142950" cy="97500"/>
              </a:xfrm>
              <a:custGeom>
                <a:avLst/>
                <a:gdLst/>
                <a:ahLst/>
                <a:cxnLst/>
                <a:rect l="l" t="t" r="r" b="b"/>
                <a:pathLst>
                  <a:path w="5718" h="3900" extrusionOk="0">
                    <a:moveTo>
                      <a:pt x="5492" y="1"/>
                    </a:moveTo>
                    <a:cubicBezTo>
                      <a:pt x="5461" y="1"/>
                      <a:pt x="5428" y="12"/>
                      <a:pt x="5393" y="38"/>
                    </a:cubicBezTo>
                    <a:cubicBezTo>
                      <a:pt x="3648" y="1209"/>
                      <a:pt x="1902" y="2381"/>
                      <a:pt x="157" y="3552"/>
                    </a:cubicBezTo>
                    <a:cubicBezTo>
                      <a:pt x="0" y="3670"/>
                      <a:pt x="85" y="3900"/>
                      <a:pt x="239" y="3900"/>
                    </a:cubicBezTo>
                    <a:cubicBezTo>
                      <a:pt x="273" y="3900"/>
                      <a:pt x="310" y="3889"/>
                      <a:pt x="348" y="3863"/>
                    </a:cubicBezTo>
                    <a:cubicBezTo>
                      <a:pt x="2070" y="2691"/>
                      <a:pt x="3815" y="1520"/>
                      <a:pt x="5560" y="348"/>
                    </a:cubicBezTo>
                    <a:cubicBezTo>
                      <a:pt x="5717" y="231"/>
                      <a:pt x="5633" y="1"/>
                      <a:pt x="5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3"/>
              <p:cNvSpPr/>
              <p:nvPr/>
            </p:nvSpPr>
            <p:spPr>
              <a:xfrm>
                <a:off x="4902725" y="3580675"/>
                <a:ext cx="143675" cy="97850"/>
              </a:xfrm>
              <a:custGeom>
                <a:avLst/>
                <a:gdLst/>
                <a:ahLst/>
                <a:cxnLst/>
                <a:rect l="l" t="t" r="r" b="b"/>
                <a:pathLst>
                  <a:path w="5747" h="3914" extrusionOk="0">
                    <a:moveTo>
                      <a:pt x="5499" y="0"/>
                    </a:moveTo>
                    <a:cubicBezTo>
                      <a:pt x="5467" y="0"/>
                      <a:pt x="5433" y="11"/>
                      <a:pt x="5398" y="37"/>
                    </a:cubicBezTo>
                    <a:cubicBezTo>
                      <a:pt x="3653" y="1209"/>
                      <a:pt x="1908" y="2380"/>
                      <a:pt x="162" y="3552"/>
                    </a:cubicBezTo>
                    <a:cubicBezTo>
                      <a:pt x="1" y="3673"/>
                      <a:pt x="112" y="3913"/>
                      <a:pt x="266" y="3913"/>
                    </a:cubicBezTo>
                    <a:cubicBezTo>
                      <a:pt x="294" y="3913"/>
                      <a:pt x="324" y="3905"/>
                      <a:pt x="354" y="3886"/>
                    </a:cubicBezTo>
                    <a:cubicBezTo>
                      <a:pt x="2099" y="2691"/>
                      <a:pt x="3844" y="1519"/>
                      <a:pt x="5590" y="348"/>
                    </a:cubicBezTo>
                    <a:cubicBezTo>
                      <a:pt x="5746" y="230"/>
                      <a:pt x="5646" y="0"/>
                      <a:pt x="5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43"/>
            <p:cNvGrpSpPr/>
            <p:nvPr/>
          </p:nvGrpSpPr>
          <p:grpSpPr>
            <a:xfrm rot="10800000">
              <a:off x="5387956" y="2616177"/>
              <a:ext cx="587344" cy="661821"/>
              <a:chOff x="4869375" y="3544450"/>
              <a:chExt cx="340450" cy="383598"/>
            </a:xfrm>
          </p:grpSpPr>
          <p:sp>
            <p:nvSpPr>
              <p:cNvPr id="1836" name="Google Shape;1836;p43"/>
              <p:cNvSpPr/>
              <p:nvPr/>
            </p:nvSpPr>
            <p:spPr>
              <a:xfrm>
                <a:off x="4903175" y="3672000"/>
                <a:ext cx="13475" cy="139575"/>
              </a:xfrm>
              <a:custGeom>
                <a:avLst/>
                <a:gdLst/>
                <a:ahLst/>
                <a:cxnLst/>
                <a:rect l="l" t="t" r="r" b="b"/>
                <a:pathLst>
                  <a:path w="539" h="5583" extrusionOk="0">
                    <a:moveTo>
                      <a:pt x="204" y="0"/>
                    </a:moveTo>
                    <a:cubicBezTo>
                      <a:pt x="115" y="0"/>
                      <a:pt x="25" y="54"/>
                      <a:pt x="25" y="162"/>
                    </a:cubicBezTo>
                    <a:cubicBezTo>
                      <a:pt x="1" y="1907"/>
                      <a:pt x="73" y="3676"/>
                      <a:pt x="168" y="5421"/>
                    </a:cubicBezTo>
                    <a:cubicBezTo>
                      <a:pt x="180" y="5529"/>
                      <a:pt x="276" y="5583"/>
                      <a:pt x="366" y="5583"/>
                    </a:cubicBezTo>
                    <a:cubicBezTo>
                      <a:pt x="455" y="5583"/>
                      <a:pt x="539" y="5529"/>
                      <a:pt x="527" y="5421"/>
                    </a:cubicBezTo>
                    <a:cubicBezTo>
                      <a:pt x="431" y="3676"/>
                      <a:pt x="360" y="1907"/>
                      <a:pt x="384" y="162"/>
                    </a:cubicBezTo>
                    <a:cubicBezTo>
                      <a:pt x="384" y="54"/>
                      <a:pt x="294"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3"/>
              <p:cNvSpPr/>
              <p:nvPr/>
            </p:nvSpPr>
            <p:spPr>
              <a:xfrm>
                <a:off x="4869375" y="3544450"/>
                <a:ext cx="171150" cy="117575"/>
              </a:xfrm>
              <a:custGeom>
                <a:avLst/>
                <a:gdLst/>
                <a:ahLst/>
                <a:cxnLst/>
                <a:rect l="l" t="t" r="r" b="b"/>
                <a:pathLst>
                  <a:path w="6846" h="4703" extrusionOk="0">
                    <a:moveTo>
                      <a:pt x="6582" y="1"/>
                    </a:moveTo>
                    <a:cubicBezTo>
                      <a:pt x="6553" y="1"/>
                      <a:pt x="6523" y="9"/>
                      <a:pt x="6493" y="28"/>
                    </a:cubicBezTo>
                    <a:cubicBezTo>
                      <a:pt x="4389" y="1510"/>
                      <a:pt x="2238" y="2897"/>
                      <a:pt x="158" y="4355"/>
                    </a:cubicBezTo>
                    <a:cubicBezTo>
                      <a:pt x="1" y="4473"/>
                      <a:pt x="101" y="4703"/>
                      <a:pt x="248" y="4703"/>
                    </a:cubicBezTo>
                    <a:cubicBezTo>
                      <a:pt x="280" y="4703"/>
                      <a:pt x="314" y="4692"/>
                      <a:pt x="349" y="4666"/>
                    </a:cubicBezTo>
                    <a:cubicBezTo>
                      <a:pt x="2429" y="3208"/>
                      <a:pt x="4581" y="1821"/>
                      <a:pt x="6684" y="339"/>
                    </a:cubicBezTo>
                    <a:cubicBezTo>
                      <a:pt x="6846" y="238"/>
                      <a:pt x="6735" y="1"/>
                      <a:pt x="65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3"/>
              <p:cNvSpPr/>
              <p:nvPr/>
            </p:nvSpPr>
            <p:spPr>
              <a:xfrm>
                <a:off x="4870900" y="3652425"/>
                <a:ext cx="15275" cy="162975"/>
              </a:xfrm>
              <a:custGeom>
                <a:avLst/>
                <a:gdLst/>
                <a:ahLst/>
                <a:cxnLst/>
                <a:rect l="l" t="t" r="r" b="b"/>
                <a:pathLst>
                  <a:path w="611" h="6519" extrusionOk="0">
                    <a:moveTo>
                      <a:pt x="180" y="0"/>
                    </a:moveTo>
                    <a:cubicBezTo>
                      <a:pt x="91" y="0"/>
                      <a:pt x="1" y="60"/>
                      <a:pt x="1" y="180"/>
                    </a:cubicBezTo>
                    <a:cubicBezTo>
                      <a:pt x="25" y="2236"/>
                      <a:pt x="97" y="4292"/>
                      <a:pt x="240" y="6348"/>
                    </a:cubicBezTo>
                    <a:cubicBezTo>
                      <a:pt x="252" y="6458"/>
                      <a:pt x="353" y="6518"/>
                      <a:pt x="444" y="6518"/>
                    </a:cubicBezTo>
                    <a:cubicBezTo>
                      <a:pt x="531" y="6518"/>
                      <a:pt x="610" y="6464"/>
                      <a:pt x="599" y="6348"/>
                    </a:cubicBezTo>
                    <a:cubicBezTo>
                      <a:pt x="455" y="4292"/>
                      <a:pt x="383" y="2236"/>
                      <a:pt x="360" y="180"/>
                    </a:cubicBezTo>
                    <a:cubicBezTo>
                      <a:pt x="360"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3"/>
              <p:cNvSpPr/>
              <p:nvPr/>
            </p:nvSpPr>
            <p:spPr>
              <a:xfrm>
                <a:off x="5033050" y="3544450"/>
                <a:ext cx="170550" cy="117575"/>
              </a:xfrm>
              <a:custGeom>
                <a:avLst/>
                <a:gdLst/>
                <a:ahLst/>
                <a:cxnLst/>
                <a:rect l="l" t="t" r="r" b="b"/>
                <a:pathLst>
                  <a:path w="6822" h="4703" extrusionOk="0">
                    <a:moveTo>
                      <a:pt x="242" y="1"/>
                    </a:moveTo>
                    <a:cubicBezTo>
                      <a:pt x="94" y="1"/>
                      <a:pt x="0" y="238"/>
                      <a:pt x="161" y="339"/>
                    </a:cubicBezTo>
                    <a:cubicBezTo>
                      <a:pt x="2241" y="1821"/>
                      <a:pt x="4393" y="3208"/>
                      <a:pt x="6497" y="4666"/>
                    </a:cubicBezTo>
                    <a:cubicBezTo>
                      <a:pt x="6532" y="4692"/>
                      <a:pt x="6565" y="4703"/>
                      <a:pt x="6596" y="4703"/>
                    </a:cubicBezTo>
                    <a:cubicBezTo>
                      <a:pt x="6737" y="4703"/>
                      <a:pt x="6821" y="4473"/>
                      <a:pt x="6664" y="4355"/>
                    </a:cubicBezTo>
                    <a:cubicBezTo>
                      <a:pt x="4584" y="2897"/>
                      <a:pt x="2433" y="1510"/>
                      <a:pt x="329" y="28"/>
                    </a:cubicBezTo>
                    <a:cubicBezTo>
                      <a:pt x="299" y="9"/>
                      <a:pt x="26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3"/>
              <p:cNvSpPr/>
              <p:nvPr/>
            </p:nvSpPr>
            <p:spPr>
              <a:xfrm>
                <a:off x="5193075" y="3652425"/>
                <a:ext cx="16750" cy="163800"/>
              </a:xfrm>
              <a:custGeom>
                <a:avLst/>
                <a:gdLst/>
                <a:ahLst/>
                <a:cxnLst/>
                <a:rect l="l" t="t" r="r" b="b"/>
                <a:pathLst>
                  <a:path w="670" h="6552" extrusionOk="0">
                    <a:moveTo>
                      <a:pt x="180" y="0"/>
                    </a:moveTo>
                    <a:cubicBezTo>
                      <a:pt x="90" y="0"/>
                      <a:pt x="0" y="60"/>
                      <a:pt x="0" y="180"/>
                    </a:cubicBezTo>
                    <a:cubicBezTo>
                      <a:pt x="0" y="2236"/>
                      <a:pt x="311" y="4316"/>
                      <a:pt x="168" y="6372"/>
                    </a:cubicBezTo>
                    <a:cubicBezTo>
                      <a:pt x="156" y="6491"/>
                      <a:pt x="240" y="6551"/>
                      <a:pt x="329" y="6551"/>
                    </a:cubicBezTo>
                    <a:cubicBezTo>
                      <a:pt x="419" y="6551"/>
                      <a:pt x="514" y="6491"/>
                      <a:pt x="526" y="6372"/>
                    </a:cubicBezTo>
                    <a:cubicBezTo>
                      <a:pt x="670" y="4316"/>
                      <a:pt x="359" y="2236"/>
                      <a:pt x="359" y="180"/>
                    </a:cubicBez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3"/>
              <p:cNvSpPr/>
              <p:nvPr/>
            </p:nvSpPr>
            <p:spPr>
              <a:xfrm>
                <a:off x="4874751" y="3811375"/>
                <a:ext cx="176930" cy="116673"/>
              </a:xfrm>
              <a:custGeom>
                <a:avLst/>
                <a:gdLst/>
                <a:ahLst/>
                <a:cxnLst/>
                <a:rect l="l" t="t" r="r" b="b"/>
                <a:pathLst>
                  <a:path w="6581" h="4640" extrusionOk="0">
                    <a:moveTo>
                      <a:pt x="248" y="1"/>
                    </a:moveTo>
                    <a:cubicBezTo>
                      <a:pt x="101" y="1"/>
                      <a:pt x="1" y="231"/>
                      <a:pt x="158" y="348"/>
                    </a:cubicBezTo>
                    <a:cubicBezTo>
                      <a:pt x="2190" y="1759"/>
                      <a:pt x="4222" y="3194"/>
                      <a:pt x="6230" y="4604"/>
                    </a:cubicBezTo>
                    <a:cubicBezTo>
                      <a:pt x="6263" y="4629"/>
                      <a:pt x="6296" y="4639"/>
                      <a:pt x="6327" y="4639"/>
                    </a:cubicBezTo>
                    <a:cubicBezTo>
                      <a:pt x="6476" y="4639"/>
                      <a:pt x="6580" y="4392"/>
                      <a:pt x="6422" y="4293"/>
                    </a:cubicBezTo>
                    <a:cubicBezTo>
                      <a:pt x="4389" y="2859"/>
                      <a:pt x="2381" y="1448"/>
                      <a:pt x="349" y="38"/>
                    </a:cubicBezTo>
                    <a:cubicBezTo>
                      <a:pt x="315" y="12"/>
                      <a:pt x="28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42" name="Google Shape;1842;p43"/>
          <p:cNvGrpSpPr/>
          <p:nvPr/>
        </p:nvGrpSpPr>
        <p:grpSpPr>
          <a:xfrm>
            <a:off x="2156489" y="1953988"/>
            <a:ext cx="670299" cy="116050"/>
            <a:chOff x="9896451" y="4678013"/>
            <a:chExt cx="670299" cy="116050"/>
          </a:xfrm>
        </p:grpSpPr>
        <p:sp>
          <p:nvSpPr>
            <p:cNvPr id="1843" name="Google Shape;1843;p43"/>
            <p:cNvSpPr/>
            <p:nvPr/>
          </p:nvSpPr>
          <p:spPr>
            <a:xfrm>
              <a:off x="9896451" y="4720625"/>
              <a:ext cx="662580" cy="15875"/>
            </a:xfrm>
            <a:custGeom>
              <a:avLst/>
              <a:gdLst/>
              <a:ahLst/>
              <a:cxnLst/>
              <a:rect l="l" t="t" r="r" b="b"/>
              <a:pathLst>
                <a:path w="62112" h="635" extrusionOk="0">
                  <a:moveTo>
                    <a:pt x="401" y="0"/>
                  </a:moveTo>
                  <a:cubicBezTo>
                    <a:pt x="1" y="0"/>
                    <a:pt x="1" y="634"/>
                    <a:pt x="401" y="634"/>
                  </a:cubicBezTo>
                  <a:lnTo>
                    <a:pt x="61711" y="634"/>
                  </a:lnTo>
                  <a:cubicBezTo>
                    <a:pt x="62112" y="634"/>
                    <a:pt x="62112" y="0"/>
                    <a:pt x="617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3"/>
            <p:cNvSpPr/>
            <p:nvPr/>
          </p:nvSpPr>
          <p:spPr>
            <a:xfrm>
              <a:off x="10496325" y="4678013"/>
              <a:ext cx="70425" cy="54075"/>
            </a:xfrm>
            <a:custGeom>
              <a:avLst/>
              <a:gdLst/>
              <a:ahLst/>
              <a:cxnLst/>
              <a:rect l="l" t="t" r="r" b="b"/>
              <a:pathLst>
                <a:path w="2817" h="2163" extrusionOk="0">
                  <a:moveTo>
                    <a:pt x="408" y="0"/>
                  </a:moveTo>
                  <a:cubicBezTo>
                    <a:pt x="173" y="0"/>
                    <a:pt x="0" y="413"/>
                    <a:pt x="273" y="604"/>
                  </a:cubicBezTo>
                  <a:cubicBezTo>
                    <a:pt x="940" y="1104"/>
                    <a:pt x="1574" y="1604"/>
                    <a:pt x="2241" y="2105"/>
                  </a:cubicBezTo>
                  <a:cubicBezTo>
                    <a:pt x="2293" y="2145"/>
                    <a:pt x="2346" y="2163"/>
                    <a:pt x="2396" y="2163"/>
                  </a:cubicBezTo>
                  <a:cubicBezTo>
                    <a:pt x="2636" y="2163"/>
                    <a:pt x="2817" y="1764"/>
                    <a:pt x="2541" y="1571"/>
                  </a:cubicBezTo>
                  <a:cubicBezTo>
                    <a:pt x="1907" y="1071"/>
                    <a:pt x="1240" y="570"/>
                    <a:pt x="573" y="70"/>
                  </a:cubicBezTo>
                  <a:cubicBezTo>
                    <a:pt x="518" y="21"/>
                    <a:pt x="461" y="0"/>
                    <a:pt x="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3"/>
            <p:cNvSpPr/>
            <p:nvPr/>
          </p:nvSpPr>
          <p:spPr>
            <a:xfrm>
              <a:off x="10512025" y="4728113"/>
              <a:ext cx="51500" cy="65950"/>
            </a:xfrm>
            <a:custGeom>
              <a:avLst/>
              <a:gdLst/>
              <a:ahLst/>
              <a:cxnLst/>
              <a:rect l="l" t="t" r="r" b="b"/>
              <a:pathLst>
                <a:path w="2060" h="2638" extrusionOk="0">
                  <a:moveTo>
                    <a:pt x="1641" y="0"/>
                  </a:moveTo>
                  <a:cubicBezTo>
                    <a:pt x="1542" y="0"/>
                    <a:pt x="1444" y="49"/>
                    <a:pt x="1379" y="167"/>
                  </a:cubicBezTo>
                  <a:cubicBezTo>
                    <a:pt x="1046" y="835"/>
                    <a:pt x="645" y="1502"/>
                    <a:pt x="178" y="2102"/>
                  </a:cubicBezTo>
                  <a:cubicBezTo>
                    <a:pt x="0" y="2331"/>
                    <a:pt x="210" y="2637"/>
                    <a:pt x="423" y="2637"/>
                  </a:cubicBezTo>
                  <a:cubicBezTo>
                    <a:pt x="490" y="2637"/>
                    <a:pt x="556" y="2607"/>
                    <a:pt x="612" y="2536"/>
                  </a:cubicBezTo>
                  <a:cubicBezTo>
                    <a:pt x="1112" y="1902"/>
                    <a:pt x="1579" y="1202"/>
                    <a:pt x="1946" y="468"/>
                  </a:cubicBezTo>
                  <a:cubicBezTo>
                    <a:pt x="2059" y="219"/>
                    <a:pt x="1850" y="0"/>
                    <a:pt x="16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6" name="Google Shape;1846;p43"/>
          <p:cNvSpPr txBox="1"/>
          <p:nvPr/>
        </p:nvSpPr>
        <p:spPr>
          <a:xfrm>
            <a:off x="812013" y="3080450"/>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Love Ya Like A Sister"/>
                <a:ea typeface="Love Ya Like A Sister"/>
                <a:cs typeface="Love Ya Like A Sister"/>
                <a:sym typeface="Love Ya Like A Sister"/>
              </a:rPr>
              <a:t>Mercury</a:t>
            </a:r>
            <a:endParaRPr sz="2000">
              <a:solidFill>
                <a:srgbClr val="FFFFFF"/>
              </a:solidFill>
              <a:latin typeface="Love Ya Like A Sister"/>
              <a:ea typeface="Love Ya Like A Sister"/>
              <a:cs typeface="Love Ya Like A Sister"/>
              <a:sym typeface="Love Ya Like A Sister"/>
            </a:endParaRPr>
          </a:p>
        </p:txBody>
      </p:sp>
      <p:sp>
        <p:nvSpPr>
          <p:cNvPr id="1847" name="Google Shape;1847;p43"/>
          <p:cNvSpPr txBox="1"/>
          <p:nvPr/>
        </p:nvSpPr>
        <p:spPr>
          <a:xfrm>
            <a:off x="812025" y="3481950"/>
            <a:ext cx="1452600" cy="80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Catamaran"/>
                <a:ea typeface="Catamaran"/>
                <a:cs typeface="Catamaran"/>
                <a:sym typeface="Catamaran"/>
              </a:rPr>
              <a:t>Mercury is the closest planet to the Sun</a:t>
            </a:r>
            <a:endParaRPr>
              <a:solidFill>
                <a:srgbClr val="FFFFFF"/>
              </a:solidFill>
              <a:latin typeface="Catamaran"/>
              <a:ea typeface="Catamaran"/>
              <a:cs typeface="Catamaran"/>
              <a:sym typeface="Catamaran"/>
            </a:endParaRPr>
          </a:p>
        </p:txBody>
      </p:sp>
      <p:sp>
        <p:nvSpPr>
          <p:cNvPr id="1848" name="Google Shape;1848;p43"/>
          <p:cNvSpPr txBox="1"/>
          <p:nvPr/>
        </p:nvSpPr>
        <p:spPr>
          <a:xfrm>
            <a:off x="2834517" y="3080450"/>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Love Ya Like A Sister"/>
                <a:ea typeface="Love Ya Like A Sister"/>
                <a:cs typeface="Love Ya Like A Sister"/>
                <a:sym typeface="Love Ya Like A Sister"/>
              </a:rPr>
              <a:t>Neptune</a:t>
            </a:r>
            <a:endParaRPr sz="2000">
              <a:solidFill>
                <a:srgbClr val="FFFFFF"/>
              </a:solidFill>
              <a:latin typeface="Love Ya Like A Sister"/>
              <a:ea typeface="Love Ya Like A Sister"/>
              <a:cs typeface="Love Ya Like A Sister"/>
              <a:sym typeface="Love Ya Like A Sister"/>
            </a:endParaRPr>
          </a:p>
        </p:txBody>
      </p:sp>
      <p:sp>
        <p:nvSpPr>
          <p:cNvPr id="1849" name="Google Shape;1849;p43"/>
          <p:cNvSpPr txBox="1"/>
          <p:nvPr/>
        </p:nvSpPr>
        <p:spPr>
          <a:xfrm>
            <a:off x="2834525" y="3481950"/>
            <a:ext cx="1452600" cy="80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Catamaran"/>
                <a:ea typeface="Catamaran"/>
                <a:cs typeface="Catamaran"/>
                <a:sym typeface="Catamaran"/>
              </a:rPr>
              <a:t>Neptune is the farthest planet from the Sun</a:t>
            </a:r>
            <a:endParaRPr>
              <a:solidFill>
                <a:srgbClr val="FFFFFF"/>
              </a:solidFill>
              <a:latin typeface="Catamaran"/>
              <a:ea typeface="Catamaran"/>
              <a:cs typeface="Catamaran"/>
              <a:sym typeface="Catamaran"/>
            </a:endParaRPr>
          </a:p>
        </p:txBody>
      </p:sp>
      <p:sp>
        <p:nvSpPr>
          <p:cNvPr id="1850" name="Google Shape;1850;p43"/>
          <p:cNvSpPr txBox="1"/>
          <p:nvPr/>
        </p:nvSpPr>
        <p:spPr>
          <a:xfrm>
            <a:off x="4857021" y="3080450"/>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Love Ya Like A Sister"/>
                <a:ea typeface="Love Ya Like A Sister"/>
                <a:cs typeface="Love Ya Like A Sister"/>
                <a:sym typeface="Love Ya Like A Sister"/>
              </a:rPr>
              <a:t>Venus</a:t>
            </a:r>
            <a:endParaRPr sz="2000">
              <a:solidFill>
                <a:srgbClr val="FFFFFF"/>
              </a:solidFill>
              <a:latin typeface="Love Ya Like A Sister"/>
              <a:ea typeface="Love Ya Like A Sister"/>
              <a:cs typeface="Love Ya Like A Sister"/>
              <a:sym typeface="Love Ya Like A Sister"/>
            </a:endParaRPr>
          </a:p>
        </p:txBody>
      </p:sp>
      <p:sp>
        <p:nvSpPr>
          <p:cNvPr id="1851" name="Google Shape;1851;p43"/>
          <p:cNvSpPr txBox="1"/>
          <p:nvPr/>
        </p:nvSpPr>
        <p:spPr>
          <a:xfrm>
            <a:off x="4857025" y="3481950"/>
            <a:ext cx="1452600" cy="80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Catamaran"/>
                <a:ea typeface="Catamaran"/>
                <a:cs typeface="Catamaran"/>
                <a:sym typeface="Catamaran"/>
              </a:rPr>
              <a:t>Venus has a beautiful name, but is terribly hot</a:t>
            </a:r>
            <a:endParaRPr>
              <a:solidFill>
                <a:srgbClr val="FFFFFF"/>
              </a:solidFill>
              <a:latin typeface="Catamaran"/>
              <a:ea typeface="Catamaran"/>
              <a:cs typeface="Catamaran"/>
              <a:sym typeface="Catamaran"/>
            </a:endParaRPr>
          </a:p>
        </p:txBody>
      </p:sp>
      <p:sp>
        <p:nvSpPr>
          <p:cNvPr id="1852" name="Google Shape;1852;p43"/>
          <p:cNvSpPr txBox="1"/>
          <p:nvPr/>
        </p:nvSpPr>
        <p:spPr>
          <a:xfrm>
            <a:off x="6879525" y="3080450"/>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Love Ya Like A Sister"/>
                <a:ea typeface="Love Ya Like A Sister"/>
                <a:cs typeface="Love Ya Like A Sister"/>
                <a:sym typeface="Love Ya Like A Sister"/>
              </a:rPr>
              <a:t>Mars</a:t>
            </a:r>
            <a:endParaRPr sz="2000">
              <a:solidFill>
                <a:srgbClr val="FFFFFF"/>
              </a:solidFill>
              <a:latin typeface="Love Ya Like A Sister"/>
              <a:ea typeface="Love Ya Like A Sister"/>
              <a:cs typeface="Love Ya Like A Sister"/>
              <a:sym typeface="Love Ya Like A Sister"/>
            </a:endParaRPr>
          </a:p>
        </p:txBody>
      </p:sp>
      <p:sp>
        <p:nvSpPr>
          <p:cNvPr id="1853" name="Google Shape;1853;p43"/>
          <p:cNvSpPr txBox="1"/>
          <p:nvPr/>
        </p:nvSpPr>
        <p:spPr>
          <a:xfrm>
            <a:off x="6879525" y="3481950"/>
            <a:ext cx="1452600" cy="80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Catamaran"/>
                <a:ea typeface="Catamaran"/>
                <a:cs typeface="Catamaran"/>
                <a:sym typeface="Catamaran"/>
              </a:rPr>
              <a:t>Despite being red, Mars is actually cold</a:t>
            </a:r>
            <a:endParaRPr>
              <a:solidFill>
                <a:srgbClr val="FFFFFF"/>
              </a:solidFill>
              <a:latin typeface="Catamaran"/>
              <a:ea typeface="Catamaran"/>
              <a:cs typeface="Catamaran"/>
              <a:sym typeface="Catamaran"/>
            </a:endParaRPr>
          </a:p>
        </p:txBody>
      </p:sp>
      <p:grpSp>
        <p:nvGrpSpPr>
          <p:cNvPr id="1854" name="Google Shape;1854;p43"/>
          <p:cNvGrpSpPr/>
          <p:nvPr/>
        </p:nvGrpSpPr>
        <p:grpSpPr>
          <a:xfrm>
            <a:off x="4127964" y="1953988"/>
            <a:ext cx="670299" cy="116050"/>
            <a:chOff x="9896451" y="4678013"/>
            <a:chExt cx="670299" cy="116050"/>
          </a:xfrm>
        </p:grpSpPr>
        <p:sp>
          <p:nvSpPr>
            <p:cNvPr id="1855" name="Google Shape;1855;p43"/>
            <p:cNvSpPr/>
            <p:nvPr/>
          </p:nvSpPr>
          <p:spPr>
            <a:xfrm>
              <a:off x="9896451" y="4720625"/>
              <a:ext cx="662580" cy="15875"/>
            </a:xfrm>
            <a:custGeom>
              <a:avLst/>
              <a:gdLst/>
              <a:ahLst/>
              <a:cxnLst/>
              <a:rect l="l" t="t" r="r" b="b"/>
              <a:pathLst>
                <a:path w="62112" h="635" extrusionOk="0">
                  <a:moveTo>
                    <a:pt x="401" y="0"/>
                  </a:moveTo>
                  <a:cubicBezTo>
                    <a:pt x="1" y="0"/>
                    <a:pt x="1" y="634"/>
                    <a:pt x="401" y="634"/>
                  </a:cubicBezTo>
                  <a:lnTo>
                    <a:pt x="61711" y="634"/>
                  </a:lnTo>
                  <a:cubicBezTo>
                    <a:pt x="62112" y="634"/>
                    <a:pt x="62112" y="0"/>
                    <a:pt x="617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3"/>
            <p:cNvSpPr/>
            <p:nvPr/>
          </p:nvSpPr>
          <p:spPr>
            <a:xfrm>
              <a:off x="10496325" y="4678013"/>
              <a:ext cx="70425" cy="54075"/>
            </a:xfrm>
            <a:custGeom>
              <a:avLst/>
              <a:gdLst/>
              <a:ahLst/>
              <a:cxnLst/>
              <a:rect l="l" t="t" r="r" b="b"/>
              <a:pathLst>
                <a:path w="2817" h="2163" extrusionOk="0">
                  <a:moveTo>
                    <a:pt x="408" y="0"/>
                  </a:moveTo>
                  <a:cubicBezTo>
                    <a:pt x="173" y="0"/>
                    <a:pt x="0" y="413"/>
                    <a:pt x="273" y="604"/>
                  </a:cubicBezTo>
                  <a:cubicBezTo>
                    <a:pt x="940" y="1104"/>
                    <a:pt x="1574" y="1604"/>
                    <a:pt x="2241" y="2105"/>
                  </a:cubicBezTo>
                  <a:cubicBezTo>
                    <a:pt x="2293" y="2145"/>
                    <a:pt x="2346" y="2163"/>
                    <a:pt x="2396" y="2163"/>
                  </a:cubicBezTo>
                  <a:cubicBezTo>
                    <a:pt x="2636" y="2163"/>
                    <a:pt x="2817" y="1764"/>
                    <a:pt x="2541" y="1571"/>
                  </a:cubicBezTo>
                  <a:cubicBezTo>
                    <a:pt x="1907" y="1071"/>
                    <a:pt x="1240" y="570"/>
                    <a:pt x="573" y="70"/>
                  </a:cubicBezTo>
                  <a:cubicBezTo>
                    <a:pt x="518" y="21"/>
                    <a:pt x="461" y="0"/>
                    <a:pt x="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3"/>
            <p:cNvSpPr/>
            <p:nvPr/>
          </p:nvSpPr>
          <p:spPr>
            <a:xfrm>
              <a:off x="10512025" y="4728113"/>
              <a:ext cx="51500" cy="65950"/>
            </a:xfrm>
            <a:custGeom>
              <a:avLst/>
              <a:gdLst/>
              <a:ahLst/>
              <a:cxnLst/>
              <a:rect l="l" t="t" r="r" b="b"/>
              <a:pathLst>
                <a:path w="2060" h="2638" extrusionOk="0">
                  <a:moveTo>
                    <a:pt x="1641" y="0"/>
                  </a:moveTo>
                  <a:cubicBezTo>
                    <a:pt x="1542" y="0"/>
                    <a:pt x="1444" y="49"/>
                    <a:pt x="1379" y="167"/>
                  </a:cubicBezTo>
                  <a:cubicBezTo>
                    <a:pt x="1046" y="835"/>
                    <a:pt x="645" y="1502"/>
                    <a:pt x="178" y="2102"/>
                  </a:cubicBezTo>
                  <a:cubicBezTo>
                    <a:pt x="0" y="2331"/>
                    <a:pt x="210" y="2637"/>
                    <a:pt x="423" y="2637"/>
                  </a:cubicBezTo>
                  <a:cubicBezTo>
                    <a:pt x="490" y="2637"/>
                    <a:pt x="556" y="2607"/>
                    <a:pt x="612" y="2536"/>
                  </a:cubicBezTo>
                  <a:cubicBezTo>
                    <a:pt x="1112" y="1902"/>
                    <a:pt x="1579" y="1202"/>
                    <a:pt x="1946" y="468"/>
                  </a:cubicBezTo>
                  <a:cubicBezTo>
                    <a:pt x="2059" y="219"/>
                    <a:pt x="1850" y="0"/>
                    <a:pt x="16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43"/>
          <p:cNvGrpSpPr/>
          <p:nvPr/>
        </p:nvGrpSpPr>
        <p:grpSpPr>
          <a:xfrm>
            <a:off x="6209214" y="1953988"/>
            <a:ext cx="670299" cy="116050"/>
            <a:chOff x="9896451" y="4678013"/>
            <a:chExt cx="670299" cy="116050"/>
          </a:xfrm>
        </p:grpSpPr>
        <p:sp>
          <p:nvSpPr>
            <p:cNvPr id="1859" name="Google Shape;1859;p43"/>
            <p:cNvSpPr/>
            <p:nvPr/>
          </p:nvSpPr>
          <p:spPr>
            <a:xfrm>
              <a:off x="9896451" y="4720625"/>
              <a:ext cx="662580" cy="15875"/>
            </a:xfrm>
            <a:custGeom>
              <a:avLst/>
              <a:gdLst/>
              <a:ahLst/>
              <a:cxnLst/>
              <a:rect l="l" t="t" r="r" b="b"/>
              <a:pathLst>
                <a:path w="62112" h="635" extrusionOk="0">
                  <a:moveTo>
                    <a:pt x="401" y="0"/>
                  </a:moveTo>
                  <a:cubicBezTo>
                    <a:pt x="1" y="0"/>
                    <a:pt x="1" y="634"/>
                    <a:pt x="401" y="634"/>
                  </a:cubicBezTo>
                  <a:lnTo>
                    <a:pt x="61711" y="634"/>
                  </a:lnTo>
                  <a:cubicBezTo>
                    <a:pt x="62112" y="634"/>
                    <a:pt x="62112" y="0"/>
                    <a:pt x="617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3"/>
            <p:cNvSpPr/>
            <p:nvPr/>
          </p:nvSpPr>
          <p:spPr>
            <a:xfrm>
              <a:off x="10496325" y="4678013"/>
              <a:ext cx="70425" cy="54075"/>
            </a:xfrm>
            <a:custGeom>
              <a:avLst/>
              <a:gdLst/>
              <a:ahLst/>
              <a:cxnLst/>
              <a:rect l="l" t="t" r="r" b="b"/>
              <a:pathLst>
                <a:path w="2817" h="2163" extrusionOk="0">
                  <a:moveTo>
                    <a:pt x="408" y="0"/>
                  </a:moveTo>
                  <a:cubicBezTo>
                    <a:pt x="173" y="0"/>
                    <a:pt x="0" y="413"/>
                    <a:pt x="273" y="604"/>
                  </a:cubicBezTo>
                  <a:cubicBezTo>
                    <a:pt x="940" y="1104"/>
                    <a:pt x="1574" y="1604"/>
                    <a:pt x="2241" y="2105"/>
                  </a:cubicBezTo>
                  <a:cubicBezTo>
                    <a:pt x="2293" y="2145"/>
                    <a:pt x="2346" y="2163"/>
                    <a:pt x="2396" y="2163"/>
                  </a:cubicBezTo>
                  <a:cubicBezTo>
                    <a:pt x="2636" y="2163"/>
                    <a:pt x="2817" y="1764"/>
                    <a:pt x="2541" y="1571"/>
                  </a:cubicBezTo>
                  <a:cubicBezTo>
                    <a:pt x="1907" y="1071"/>
                    <a:pt x="1240" y="570"/>
                    <a:pt x="573" y="70"/>
                  </a:cubicBezTo>
                  <a:cubicBezTo>
                    <a:pt x="518" y="21"/>
                    <a:pt x="461" y="0"/>
                    <a:pt x="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3"/>
            <p:cNvSpPr/>
            <p:nvPr/>
          </p:nvSpPr>
          <p:spPr>
            <a:xfrm>
              <a:off x="10512025" y="4728113"/>
              <a:ext cx="51500" cy="65950"/>
            </a:xfrm>
            <a:custGeom>
              <a:avLst/>
              <a:gdLst/>
              <a:ahLst/>
              <a:cxnLst/>
              <a:rect l="l" t="t" r="r" b="b"/>
              <a:pathLst>
                <a:path w="2060" h="2638" extrusionOk="0">
                  <a:moveTo>
                    <a:pt x="1641" y="0"/>
                  </a:moveTo>
                  <a:cubicBezTo>
                    <a:pt x="1542" y="0"/>
                    <a:pt x="1444" y="49"/>
                    <a:pt x="1379" y="167"/>
                  </a:cubicBezTo>
                  <a:cubicBezTo>
                    <a:pt x="1046" y="835"/>
                    <a:pt x="645" y="1502"/>
                    <a:pt x="178" y="2102"/>
                  </a:cubicBezTo>
                  <a:cubicBezTo>
                    <a:pt x="0" y="2331"/>
                    <a:pt x="210" y="2637"/>
                    <a:pt x="423" y="2637"/>
                  </a:cubicBezTo>
                  <a:cubicBezTo>
                    <a:pt x="490" y="2637"/>
                    <a:pt x="556" y="2607"/>
                    <a:pt x="612" y="2536"/>
                  </a:cubicBezTo>
                  <a:cubicBezTo>
                    <a:pt x="1112" y="1902"/>
                    <a:pt x="1579" y="1202"/>
                    <a:pt x="1946" y="468"/>
                  </a:cubicBezTo>
                  <a:cubicBezTo>
                    <a:pt x="2059" y="219"/>
                    <a:pt x="1850" y="0"/>
                    <a:pt x="16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2" name="Google Shape;1862;p43"/>
          <p:cNvSpPr txBox="1"/>
          <p:nvPr/>
        </p:nvSpPr>
        <p:spPr>
          <a:xfrm>
            <a:off x="812013" y="2689063"/>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rgbClr val="FFFFFF"/>
                </a:solidFill>
                <a:latin typeface="Love Ya Like A Sister"/>
                <a:ea typeface="Love Ya Like A Sister"/>
                <a:cs typeface="Love Ya Like A Sister"/>
                <a:sym typeface="Love Ya Like A Sister"/>
              </a:rPr>
              <a:t>01</a:t>
            </a:r>
            <a:endParaRPr sz="3000">
              <a:solidFill>
                <a:srgbClr val="FFFFFF"/>
              </a:solidFill>
              <a:latin typeface="Love Ya Like A Sister"/>
              <a:ea typeface="Love Ya Like A Sister"/>
              <a:cs typeface="Love Ya Like A Sister"/>
              <a:sym typeface="Love Ya Like A Sister"/>
            </a:endParaRPr>
          </a:p>
        </p:txBody>
      </p:sp>
      <p:sp>
        <p:nvSpPr>
          <p:cNvPr id="1863" name="Google Shape;1863;p43"/>
          <p:cNvSpPr txBox="1"/>
          <p:nvPr/>
        </p:nvSpPr>
        <p:spPr>
          <a:xfrm>
            <a:off x="2834517" y="2689063"/>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rgbClr val="FFFFFF"/>
                </a:solidFill>
                <a:latin typeface="Love Ya Like A Sister"/>
                <a:ea typeface="Love Ya Like A Sister"/>
                <a:cs typeface="Love Ya Like A Sister"/>
                <a:sym typeface="Love Ya Like A Sister"/>
              </a:rPr>
              <a:t>02</a:t>
            </a:r>
            <a:endParaRPr sz="3000">
              <a:solidFill>
                <a:srgbClr val="FFFFFF"/>
              </a:solidFill>
              <a:latin typeface="Love Ya Like A Sister"/>
              <a:ea typeface="Love Ya Like A Sister"/>
              <a:cs typeface="Love Ya Like A Sister"/>
              <a:sym typeface="Love Ya Like A Sister"/>
            </a:endParaRPr>
          </a:p>
        </p:txBody>
      </p:sp>
      <p:sp>
        <p:nvSpPr>
          <p:cNvPr id="1864" name="Google Shape;1864;p43"/>
          <p:cNvSpPr txBox="1"/>
          <p:nvPr/>
        </p:nvSpPr>
        <p:spPr>
          <a:xfrm>
            <a:off x="4857021" y="2689063"/>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rgbClr val="FFFFFF"/>
                </a:solidFill>
                <a:latin typeface="Love Ya Like A Sister"/>
                <a:ea typeface="Love Ya Like A Sister"/>
                <a:cs typeface="Love Ya Like A Sister"/>
                <a:sym typeface="Love Ya Like A Sister"/>
              </a:rPr>
              <a:t>03</a:t>
            </a:r>
            <a:endParaRPr sz="3000">
              <a:solidFill>
                <a:srgbClr val="FFFFFF"/>
              </a:solidFill>
              <a:latin typeface="Love Ya Like A Sister"/>
              <a:ea typeface="Love Ya Like A Sister"/>
              <a:cs typeface="Love Ya Like A Sister"/>
              <a:sym typeface="Love Ya Like A Sister"/>
            </a:endParaRPr>
          </a:p>
        </p:txBody>
      </p:sp>
      <p:sp>
        <p:nvSpPr>
          <p:cNvPr id="1865" name="Google Shape;1865;p43"/>
          <p:cNvSpPr txBox="1"/>
          <p:nvPr/>
        </p:nvSpPr>
        <p:spPr>
          <a:xfrm>
            <a:off x="6879525" y="2689063"/>
            <a:ext cx="14526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rgbClr val="FFFFFF"/>
                </a:solidFill>
                <a:latin typeface="Love Ya Like A Sister"/>
                <a:ea typeface="Love Ya Like A Sister"/>
                <a:cs typeface="Love Ya Like A Sister"/>
                <a:sym typeface="Love Ya Like A Sister"/>
              </a:rPr>
              <a:t>04</a:t>
            </a:r>
            <a:endParaRPr sz="3000">
              <a:solidFill>
                <a:srgbClr val="FFFFFF"/>
              </a:solidFill>
              <a:latin typeface="Love Ya Like A Sister"/>
              <a:ea typeface="Love Ya Like A Sister"/>
              <a:cs typeface="Love Ya Like A Sister"/>
              <a:sym typeface="Love Ya Like A Siste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69"/>
        <p:cNvGrpSpPr/>
        <p:nvPr/>
      </p:nvGrpSpPr>
      <p:grpSpPr>
        <a:xfrm>
          <a:off x="0" y="0"/>
          <a:ext cx="0" cy="0"/>
          <a:chOff x="0" y="0"/>
          <a:chExt cx="0" cy="0"/>
        </a:xfrm>
      </p:grpSpPr>
      <p:sp>
        <p:nvSpPr>
          <p:cNvPr id="1870" name="Google Shape;1870;p44"/>
          <p:cNvSpPr txBox="1">
            <a:spLocks noGrp="1"/>
          </p:cNvSpPr>
          <p:nvPr>
            <p:ph type="title"/>
          </p:nvPr>
        </p:nvSpPr>
        <p:spPr>
          <a:xfrm>
            <a:off x="4572000" y="542675"/>
            <a:ext cx="3861300" cy="4058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rPr>
              <a:t>A Picture Is Worth a Thousand Words</a:t>
            </a:r>
            <a:endParaRPr>
              <a:solidFill>
                <a:schemeClr val="dk2"/>
              </a:solidFill>
            </a:endParaRPr>
          </a:p>
        </p:txBody>
      </p:sp>
      <p:grpSp>
        <p:nvGrpSpPr>
          <p:cNvPr id="1871" name="Google Shape;1871;p44"/>
          <p:cNvGrpSpPr/>
          <p:nvPr/>
        </p:nvGrpSpPr>
        <p:grpSpPr>
          <a:xfrm rot="-814410">
            <a:off x="6894627" y="4486630"/>
            <a:ext cx="760999" cy="430363"/>
            <a:chOff x="4062869" y="2949181"/>
            <a:chExt cx="760975" cy="430350"/>
          </a:xfrm>
        </p:grpSpPr>
        <p:sp>
          <p:nvSpPr>
            <p:cNvPr id="1872" name="Google Shape;1872;p44"/>
            <p:cNvSpPr/>
            <p:nvPr/>
          </p:nvSpPr>
          <p:spPr>
            <a:xfrm rot="5400000">
              <a:off x="4067194" y="2944856"/>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4"/>
            <p:cNvSpPr/>
            <p:nvPr/>
          </p:nvSpPr>
          <p:spPr>
            <a:xfrm rot="5400000">
              <a:off x="4198631" y="3176219"/>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4"/>
            <p:cNvSpPr/>
            <p:nvPr/>
          </p:nvSpPr>
          <p:spPr>
            <a:xfrm rot="5400000">
              <a:off x="4682194" y="2995081"/>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 name="Google Shape;1875;p44"/>
          <p:cNvGrpSpPr/>
          <p:nvPr/>
        </p:nvGrpSpPr>
        <p:grpSpPr>
          <a:xfrm rot="357823">
            <a:off x="336062" y="4605504"/>
            <a:ext cx="1128589" cy="303879"/>
            <a:chOff x="7792500" y="927225"/>
            <a:chExt cx="1128575" cy="303875"/>
          </a:xfrm>
        </p:grpSpPr>
        <p:sp>
          <p:nvSpPr>
            <p:cNvPr id="1876" name="Google Shape;1876;p44"/>
            <p:cNvSpPr/>
            <p:nvPr/>
          </p:nvSpPr>
          <p:spPr>
            <a:xfrm>
              <a:off x="7792500" y="927225"/>
              <a:ext cx="716325" cy="303875"/>
            </a:xfrm>
            <a:custGeom>
              <a:avLst/>
              <a:gdLst/>
              <a:ahLst/>
              <a:cxnLst/>
              <a:rect l="l" t="t" r="r" b="b"/>
              <a:pathLst>
                <a:path w="28653" h="12155" extrusionOk="0">
                  <a:moveTo>
                    <a:pt x="18154" y="0"/>
                  </a:moveTo>
                  <a:cubicBezTo>
                    <a:pt x="17542" y="0"/>
                    <a:pt x="16930" y="2"/>
                    <a:pt x="16317" y="5"/>
                  </a:cubicBezTo>
                  <a:cubicBezTo>
                    <a:pt x="13757" y="16"/>
                    <a:pt x="11198" y="52"/>
                    <a:pt x="8626" y="112"/>
                  </a:cubicBezTo>
                  <a:cubicBezTo>
                    <a:pt x="7971" y="136"/>
                    <a:pt x="7316" y="147"/>
                    <a:pt x="6661" y="171"/>
                  </a:cubicBezTo>
                  <a:cubicBezTo>
                    <a:pt x="6364" y="183"/>
                    <a:pt x="6066" y="183"/>
                    <a:pt x="5768" y="195"/>
                  </a:cubicBezTo>
                  <a:cubicBezTo>
                    <a:pt x="5506" y="207"/>
                    <a:pt x="5221" y="195"/>
                    <a:pt x="4971" y="290"/>
                  </a:cubicBezTo>
                  <a:cubicBezTo>
                    <a:pt x="4530" y="457"/>
                    <a:pt x="4399" y="886"/>
                    <a:pt x="4340" y="1302"/>
                  </a:cubicBezTo>
                  <a:cubicBezTo>
                    <a:pt x="4244" y="1957"/>
                    <a:pt x="4149" y="2600"/>
                    <a:pt x="4054" y="3255"/>
                  </a:cubicBezTo>
                  <a:lnTo>
                    <a:pt x="2935" y="11018"/>
                  </a:lnTo>
                  <a:cubicBezTo>
                    <a:pt x="2363" y="9637"/>
                    <a:pt x="2065" y="8172"/>
                    <a:pt x="1792" y="6708"/>
                  </a:cubicBezTo>
                  <a:cubicBezTo>
                    <a:pt x="1763" y="6583"/>
                    <a:pt x="1664" y="6473"/>
                    <a:pt x="1539" y="6473"/>
                  </a:cubicBezTo>
                  <a:cubicBezTo>
                    <a:pt x="1510" y="6473"/>
                    <a:pt x="1478" y="6480"/>
                    <a:pt x="1446" y="6493"/>
                  </a:cubicBezTo>
                  <a:cubicBezTo>
                    <a:pt x="946" y="6684"/>
                    <a:pt x="518" y="6994"/>
                    <a:pt x="160" y="7398"/>
                  </a:cubicBezTo>
                  <a:cubicBezTo>
                    <a:pt x="1" y="7585"/>
                    <a:pt x="178" y="7810"/>
                    <a:pt x="367" y="7810"/>
                  </a:cubicBezTo>
                  <a:cubicBezTo>
                    <a:pt x="432" y="7810"/>
                    <a:pt x="499" y="7784"/>
                    <a:pt x="553" y="7720"/>
                  </a:cubicBezTo>
                  <a:cubicBezTo>
                    <a:pt x="780" y="7458"/>
                    <a:pt x="1041" y="7255"/>
                    <a:pt x="1339" y="7101"/>
                  </a:cubicBezTo>
                  <a:cubicBezTo>
                    <a:pt x="1673" y="8779"/>
                    <a:pt x="2030" y="10470"/>
                    <a:pt x="2827" y="11994"/>
                  </a:cubicBezTo>
                  <a:cubicBezTo>
                    <a:pt x="2881" y="12095"/>
                    <a:pt x="2994" y="12155"/>
                    <a:pt x="3098" y="12155"/>
                  </a:cubicBezTo>
                  <a:cubicBezTo>
                    <a:pt x="3202" y="12155"/>
                    <a:pt x="3298" y="12095"/>
                    <a:pt x="3316" y="11958"/>
                  </a:cubicBezTo>
                  <a:cubicBezTo>
                    <a:pt x="3661" y="9565"/>
                    <a:pt x="4006" y="7184"/>
                    <a:pt x="4351" y="4791"/>
                  </a:cubicBezTo>
                  <a:cubicBezTo>
                    <a:pt x="4518" y="3612"/>
                    <a:pt x="4649" y="2433"/>
                    <a:pt x="4863" y="1267"/>
                  </a:cubicBezTo>
                  <a:cubicBezTo>
                    <a:pt x="4911" y="1005"/>
                    <a:pt x="4994" y="802"/>
                    <a:pt x="5268" y="743"/>
                  </a:cubicBezTo>
                  <a:cubicBezTo>
                    <a:pt x="5542" y="683"/>
                    <a:pt x="5852" y="707"/>
                    <a:pt x="6125" y="695"/>
                  </a:cubicBezTo>
                  <a:cubicBezTo>
                    <a:pt x="6745" y="683"/>
                    <a:pt x="7364" y="659"/>
                    <a:pt x="7971" y="648"/>
                  </a:cubicBezTo>
                  <a:cubicBezTo>
                    <a:pt x="11294" y="557"/>
                    <a:pt x="14618" y="512"/>
                    <a:pt x="17941" y="512"/>
                  </a:cubicBezTo>
                  <a:cubicBezTo>
                    <a:pt x="19452" y="512"/>
                    <a:pt x="20962" y="522"/>
                    <a:pt x="22473" y="540"/>
                  </a:cubicBezTo>
                  <a:cubicBezTo>
                    <a:pt x="23806" y="552"/>
                    <a:pt x="25140" y="576"/>
                    <a:pt x="26473" y="612"/>
                  </a:cubicBezTo>
                  <a:cubicBezTo>
                    <a:pt x="26819" y="612"/>
                    <a:pt x="27152" y="624"/>
                    <a:pt x="27497" y="636"/>
                  </a:cubicBezTo>
                  <a:cubicBezTo>
                    <a:pt x="27664" y="636"/>
                    <a:pt x="27842" y="648"/>
                    <a:pt x="28009" y="648"/>
                  </a:cubicBezTo>
                  <a:cubicBezTo>
                    <a:pt x="28057" y="648"/>
                    <a:pt x="28086" y="645"/>
                    <a:pt x="28104" y="645"/>
                  </a:cubicBezTo>
                  <a:cubicBezTo>
                    <a:pt x="28144" y="645"/>
                    <a:pt x="28125" y="657"/>
                    <a:pt x="28116" y="731"/>
                  </a:cubicBezTo>
                  <a:cubicBezTo>
                    <a:pt x="28092" y="886"/>
                    <a:pt x="27962" y="1064"/>
                    <a:pt x="27914" y="1207"/>
                  </a:cubicBezTo>
                  <a:cubicBezTo>
                    <a:pt x="27866" y="1386"/>
                    <a:pt x="27854" y="1552"/>
                    <a:pt x="27926" y="1719"/>
                  </a:cubicBezTo>
                  <a:cubicBezTo>
                    <a:pt x="27974" y="1828"/>
                    <a:pt x="28070" y="1875"/>
                    <a:pt x="28166" y="1875"/>
                  </a:cubicBezTo>
                  <a:cubicBezTo>
                    <a:pt x="28332" y="1875"/>
                    <a:pt x="28497" y="1736"/>
                    <a:pt x="28414" y="1540"/>
                  </a:cubicBezTo>
                  <a:cubicBezTo>
                    <a:pt x="28295" y="1290"/>
                    <a:pt x="28640" y="933"/>
                    <a:pt x="28640" y="659"/>
                  </a:cubicBezTo>
                  <a:cubicBezTo>
                    <a:pt x="28652" y="255"/>
                    <a:pt x="28295" y="147"/>
                    <a:pt x="27962" y="136"/>
                  </a:cubicBezTo>
                  <a:cubicBezTo>
                    <a:pt x="26664" y="88"/>
                    <a:pt x="25378" y="76"/>
                    <a:pt x="24080" y="52"/>
                  </a:cubicBezTo>
                  <a:cubicBezTo>
                    <a:pt x="22106" y="16"/>
                    <a:pt x="20133" y="0"/>
                    <a:pt x="18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4"/>
            <p:cNvSpPr/>
            <p:nvPr/>
          </p:nvSpPr>
          <p:spPr>
            <a:xfrm>
              <a:off x="7943875" y="989350"/>
              <a:ext cx="91875" cy="161250"/>
            </a:xfrm>
            <a:custGeom>
              <a:avLst/>
              <a:gdLst/>
              <a:ahLst/>
              <a:cxnLst/>
              <a:rect l="l" t="t" r="r" b="b"/>
              <a:pathLst>
                <a:path w="3675" h="6450" extrusionOk="0">
                  <a:moveTo>
                    <a:pt x="1810" y="1"/>
                  </a:moveTo>
                  <a:cubicBezTo>
                    <a:pt x="1087" y="1"/>
                    <a:pt x="567" y="590"/>
                    <a:pt x="142" y="1127"/>
                  </a:cubicBezTo>
                  <a:cubicBezTo>
                    <a:pt x="0" y="1322"/>
                    <a:pt x="174" y="1556"/>
                    <a:pt x="356" y="1556"/>
                  </a:cubicBezTo>
                  <a:cubicBezTo>
                    <a:pt x="419" y="1556"/>
                    <a:pt x="483" y="1528"/>
                    <a:pt x="535" y="1461"/>
                  </a:cubicBezTo>
                  <a:cubicBezTo>
                    <a:pt x="848" y="1063"/>
                    <a:pt x="1263" y="510"/>
                    <a:pt x="1803" y="510"/>
                  </a:cubicBezTo>
                  <a:cubicBezTo>
                    <a:pt x="1878" y="510"/>
                    <a:pt x="1955" y="521"/>
                    <a:pt x="2035" y="544"/>
                  </a:cubicBezTo>
                  <a:cubicBezTo>
                    <a:pt x="2761" y="758"/>
                    <a:pt x="2297" y="1853"/>
                    <a:pt x="2118" y="2318"/>
                  </a:cubicBezTo>
                  <a:cubicBezTo>
                    <a:pt x="1606" y="3651"/>
                    <a:pt x="749" y="4806"/>
                    <a:pt x="142" y="6080"/>
                  </a:cubicBezTo>
                  <a:cubicBezTo>
                    <a:pt x="61" y="6265"/>
                    <a:pt x="204" y="6450"/>
                    <a:pt x="387" y="6450"/>
                  </a:cubicBezTo>
                  <a:cubicBezTo>
                    <a:pt x="392" y="6450"/>
                    <a:pt x="398" y="6450"/>
                    <a:pt x="404" y="6449"/>
                  </a:cubicBezTo>
                  <a:cubicBezTo>
                    <a:pt x="1380" y="6414"/>
                    <a:pt x="2368" y="6378"/>
                    <a:pt x="3345" y="6354"/>
                  </a:cubicBezTo>
                  <a:cubicBezTo>
                    <a:pt x="3674" y="6342"/>
                    <a:pt x="3631" y="5842"/>
                    <a:pt x="3308" y="5842"/>
                  </a:cubicBezTo>
                  <a:cubicBezTo>
                    <a:pt x="3305" y="5842"/>
                    <a:pt x="3301" y="5842"/>
                    <a:pt x="3297" y="5842"/>
                  </a:cubicBezTo>
                  <a:lnTo>
                    <a:pt x="797" y="5925"/>
                  </a:lnTo>
                  <a:cubicBezTo>
                    <a:pt x="1547" y="4485"/>
                    <a:pt x="2547" y="3151"/>
                    <a:pt x="2868" y="1544"/>
                  </a:cubicBezTo>
                  <a:cubicBezTo>
                    <a:pt x="2952" y="1187"/>
                    <a:pt x="2987" y="782"/>
                    <a:pt x="2773" y="460"/>
                  </a:cubicBezTo>
                  <a:cubicBezTo>
                    <a:pt x="2595" y="187"/>
                    <a:pt x="2273" y="44"/>
                    <a:pt x="1952" y="8"/>
                  </a:cubicBezTo>
                  <a:cubicBezTo>
                    <a:pt x="1904" y="3"/>
                    <a:pt x="1856"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4"/>
            <p:cNvSpPr/>
            <p:nvPr/>
          </p:nvSpPr>
          <p:spPr>
            <a:xfrm>
              <a:off x="8078700" y="1035025"/>
              <a:ext cx="132875" cy="115600"/>
            </a:xfrm>
            <a:custGeom>
              <a:avLst/>
              <a:gdLst/>
              <a:ahLst/>
              <a:cxnLst/>
              <a:rect l="l" t="t" r="r" b="b"/>
              <a:pathLst>
                <a:path w="5315" h="4624" extrusionOk="0">
                  <a:moveTo>
                    <a:pt x="2825" y="0"/>
                  </a:moveTo>
                  <a:cubicBezTo>
                    <a:pt x="2690" y="0"/>
                    <a:pt x="2542" y="94"/>
                    <a:pt x="2536" y="265"/>
                  </a:cubicBezTo>
                  <a:cubicBezTo>
                    <a:pt x="2524" y="860"/>
                    <a:pt x="2500" y="1455"/>
                    <a:pt x="2488" y="2051"/>
                  </a:cubicBezTo>
                  <a:cubicBezTo>
                    <a:pt x="2306" y="2053"/>
                    <a:pt x="2126" y="2055"/>
                    <a:pt x="1945" y="2055"/>
                  </a:cubicBezTo>
                  <a:cubicBezTo>
                    <a:pt x="1404" y="2055"/>
                    <a:pt x="866" y="2042"/>
                    <a:pt x="321" y="2015"/>
                  </a:cubicBezTo>
                  <a:cubicBezTo>
                    <a:pt x="317" y="2015"/>
                    <a:pt x="314" y="2015"/>
                    <a:pt x="310" y="2015"/>
                  </a:cubicBezTo>
                  <a:cubicBezTo>
                    <a:pt x="1" y="2015"/>
                    <a:pt x="51" y="2503"/>
                    <a:pt x="369" y="2527"/>
                  </a:cubicBezTo>
                  <a:cubicBezTo>
                    <a:pt x="1071" y="2551"/>
                    <a:pt x="1774" y="2562"/>
                    <a:pt x="2464" y="2562"/>
                  </a:cubicBezTo>
                  <a:lnTo>
                    <a:pt x="2417" y="4396"/>
                  </a:lnTo>
                  <a:cubicBezTo>
                    <a:pt x="2411" y="4551"/>
                    <a:pt x="2516" y="4624"/>
                    <a:pt x="2631" y="4624"/>
                  </a:cubicBezTo>
                  <a:cubicBezTo>
                    <a:pt x="2764" y="4624"/>
                    <a:pt x="2910" y="4527"/>
                    <a:pt x="2917" y="4348"/>
                  </a:cubicBezTo>
                  <a:cubicBezTo>
                    <a:pt x="2940" y="3753"/>
                    <a:pt x="2964" y="3158"/>
                    <a:pt x="2976" y="2551"/>
                  </a:cubicBezTo>
                  <a:cubicBezTo>
                    <a:pt x="3643" y="2539"/>
                    <a:pt x="4322" y="2515"/>
                    <a:pt x="4988" y="2479"/>
                  </a:cubicBezTo>
                  <a:cubicBezTo>
                    <a:pt x="5314" y="2456"/>
                    <a:pt x="5276" y="1966"/>
                    <a:pt x="4963" y="1966"/>
                  </a:cubicBezTo>
                  <a:cubicBezTo>
                    <a:pt x="4956" y="1966"/>
                    <a:pt x="4948" y="1967"/>
                    <a:pt x="4941" y="1967"/>
                  </a:cubicBezTo>
                  <a:cubicBezTo>
                    <a:pt x="4298" y="2003"/>
                    <a:pt x="3643" y="2027"/>
                    <a:pt x="2988" y="2051"/>
                  </a:cubicBezTo>
                  <a:cubicBezTo>
                    <a:pt x="3012" y="1443"/>
                    <a:pt x="3036" y="836"/>
                    <a:pt x="3048" y="229"/>
                  </a:cubicBezTo>
                  <a:cubicBezTo>
                    <a:pt x="3053" y="73"/>
                    <a:pt x="2944" y="0"/>
                    <a:pt x="2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4"/>
            <p:cNvSpPr/>
            <p:nvPr/>
          </p:nvSpPr>
          <p:spPr>
            <a:xfrm>
              <a:off x="8253700" y="1045900"/>
              <a:ext cx="132325" cy="112000"/>
            </a:xfrm>
            <a:custGeom>
              <a:avLst/>
              <a:gdLst/>
              <a:ahLst/>
              <a:cxnLst/>
              <a:rect l="l" t="t" r="r" b="b"/>
              <a:pathLst>
                <a:path w="5293" h="4480" extrusionOk="0">
                  <a:moveTo>
                    <a:pt x="2853" y="626"/>
                  </a:moveTo>
                  <a:cubicBezTo>
                    <a:pt x="3173" y="626"/>
                    <a:pt x="3479" y="736"/>
                    <a:pt x="3691" y="1008"/>
                  </a:cubicBezTo>
                  <a:cubicBezTo>
                    <a:pt x="3715" y="1032"/>
                    <a:pt x="3727" y="1044"/>
                    <a:pt x="3751" y="1056"/>
                  </a:cubicBezTo>
                  <a:cubicBezTo>
                    <a:pt x="3310" y="2080"/>
                    <a:pt x="2727" y="3080"/>
                    <a:pt x="1739" y="3604"/>
                  </a:cubicBezTo>
                  <a:cubicBezTo>
                    <a:pt x="1565" y="3695"/>
                    <a:pt x="1341" y="3780"/>
                    <a:pt x="1128" y="3780"/>
                  </a:cubicBezTo>
                  <a:cubicBezTo>
                    <a:pt x="1033" y="3780"/>
                    <a:pt x="942" y="3763"/>
                    <a:pt x="858" y="3723"/>
                  </a:cubicBezTo>
                  <a:cubicBezTo>
                    <a:pt x="512" y="3580"/>
                    <a:pt x="572" y="3163"/>
                    <a:pt x="655" y="2878"/>
                  </a:cubicBezTo>
                  <a:cubicBezTo>
                    <a:pt x="858" y="2211"/>
                    <a:pt x="1251" y="1461"/>
                    <a:pt x="1798" y="1008"/>
                  </a:cubicBezTo>
                  <a:cubicBezTo>
                    <a:pt x="2076" y="782"/>
                    <a:pt x="2474" y="626"/>
                    <a:pt x="2853" y="626"/>
                  </a:cubicBezTo>
                  <a:close/>
                  <a:moveTo>
                    <a:pt x="4348" y="1"/>
                  </a:moveTo>
                  <a:cubicBezTo>
                    <a:pt x="4258" y="1"/>
                    <a:pt x="4172" y="42"/>
                    <a:pt x="4132" y="139"/>
                  </a:cubicBezTo>
                  <a:cubicBezTo>
                    <a:pt x="4072" y="282"/>
                    <a:pt x="4025" y="413"/>
                    <a:pt x="3965" y="556"/>
                  </a:cubicBezTo>
                  <a:cubicBezTo>
                    <a:pt x="3646" y="258"/>
                    <a:pt x="3224" y="116"/>
                    <a:pt x="2798" y="116"/>
                  </a:cubicBezTo>
                  <a:cubicBezTo>
                    <a:pt x="2509" y="116"/>
                    <a:pt x="2217" y="181"/>
                    <a:pt x="1953" y="306"/>
                  </a:cubicBezTo>
                  <a:cubicBezTo>
                    <a:pt x="1120" y="699"/>
                    <a:pt x="643" y="1568"/>
                    <a:pt x="298" y="2378"/>
                  </a:cubicBezTo>
                  <a:cubicBezTo>
                    <a:pt x="131" y="2770"/>
                    <a:pt x="0" y="3223"/>
                    <a:pt x="143" y="3651"/>
                  </a:cubicBezTo>
                  <a:cubicBezTo>
                    <a:pt x="274" y="4044"/>
                    <a:pt x="655" y="4271"/>
                    <a:pt x="1072" y="4283"/>
                  </a:cubicBezTo>
                  <a:cubicBezTo>
                    <a:pt x="1087" y="4283"/>
                    <a:pt x="1101" y="4283"/>
                    <a:pt x="1116" y="4283"/>
                  </a:cubicBezTo>
                  <a:cubicBezTo>
                    <a:pt x="1944" y="4283"/>
                    <a:pt x="2700" y="3629"/>
                    <a:pt x="3191" y="3020"/>
                  </a:cubicBezTo>
                  <a:cubicBezTo>
                    <a:pt x="3215" y="2997"/>
                    <a:pt x="3239" y="2961"/>
                    <a:pt x="3263" y="2925"/>
                  </a:cubicBezTo>
                  <a:lnTo>
                    <a:pt x="3263" y="2925"/>
                  </a:lnTo>
                  <a:cubicBezTo>
                    <a:pt x="3215" y="3140"/>
                    <a:pt x="3167" y="3354"/>
                    <a:pt x="3167" y="3568"/>
                  </a:cubicBezTo>
                  <a:cubicBezTo>
                    <a:pt x="3156" y="4021"/>
                    <a:pt x="3429" y="4425"/>
                    <a:pt x="3894" y="4473"/>
                  </a:cubicBezTo>
                  <a:cubicBezTo>
                    <a:pt x="3934" y="4478"/>
                    <a:pt x="3973" y="4480"/>
                    <a:pt x="4012" y="4480"/>
                  </a:cubicBezTo>
                  <a:cubicBezTo>
                    <a:pt x="4479" y="4480"/>
                    <a:pt x="4846" y="4159"/>
                    <a:pt x="5132" y="3818"/>
                  </a:cubicBezTo>
                  <a:cubicBezTo>
                    <a:pt x="5293" y="3631"/>
                    <a:pt x="5112" y="3396"/>
                    <a:pt x="4921" y="3396"/>
                  </a:cubicBezTo>
                  <a:cubicBezTo>
                    <a:pt x="4857" y="3396"/>
                    <a:pt x="4793" y="3422"/>
                    <a:pt x="4739" y="3485"/>
                  </a:cubicBezTo>
                  <a:cubicBezTo>
                    <a:pt x="4581" y="3682"/>
                    <a:pt x="4317" y="3978"/>
                    <a:pt x="4027" y="3978"/>
                  </a:cubicBezTo>
                  <a:cubicBezTo>
                    <a:pt x="3968" y="3978"/>
                    <a:pt x="3907" y="3966"/>
                    <a:pt x="3846" y="3937"/>
                  </a:cubicBezTo>
                  <a:cubicBezTo>
                    <a:pt x="3525" y="3782"/>
                    <a:pt x="3715" y="3259"/>
                    <a:pt x="3787" y="3009"/>
                  </a:cubicBezTo>
                  <a:cubicBezTo>
                    <a:pt x="4060" y="2104"/>
                    <a:pt x="4334" y="1199"/>
                    <a:pt x="4608" y="294"/>
                  </a:cubicBezTo>
                  <a:cubicBezTo>
                    <a:pt x="4661" y="121"/>
                    <a:pt x="4500" y="1"/>
                    <a:pt x="4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4"/>
            <p:cNvSpPr/>
            <p:nvPr/>
          </p:nvSpPr>
          <p:spPr>
            <a:xfrm>
              <a:off x="8385425" y="1130925"/>
              <a:ext cx="70400" cy="78300"/>
            </a:xfrm>
            <a:custGeom>
              <a:avLst/>
              <a:gdLst/>
              <a:ahLst/>
              <a:cxnLst/>
              <a:rect l="l" t="t" r="r" b="b"/>
              <a:pathLst>
                <a:path w="2816" h="3132" extrusionOk="0">
                  <a:moveTo>
                    <a:pt x="697" y="0"/>
                  </a:moveTo>
                  <a:cubicBezTo>
                    <a:pt x="587" y="0"/>
                    <a:pt x="479" y="64"/>
                    <a:pt x="458" y="203"/>
                  </a:cubicBezTo>
                  <a:cubicBezTo>
                    <a:pt x="315" y="1024"/>
                    <a:pt x="173" y="1846"/>
                    <a:pt x="30" y="2679"/>
                  </a:cubicBezTo>
                  <a:cubicBezTo>
                    <a:pt x="0" y="2857"/>
                    <a:pt x="146" y="2970"/>
                    <a:pt x="291" y="2970"/>
                  </a:cubicBezTo>
                  <a:cubicBezTo>
                    <a:pt x="380" y="2970"/>
                    <a:pt x="468" y="2929"/>
                    <a:pt x="518" y="2834"/>
                  </a:cubicBezTo>
                  <a:cubicBezTo>
                    <a:pt x="720" y="2429"/>
                    <a:pt x="911" y="2036"/>
                    <a:pt x="1149" y="1655"/>
                  </a:cubicBezTo>
                  <a:cubicBezTo>
                    <a:pt x="1268" y="1465"/>
                    <a:pt x="1399" y="1286"/>
                    <a:pt x="1530" y="1108"/>
                  </a:cubicBezTo>
                  <a:cubicBezTo>
                    <a:pt x="1649" y="953"/>
                    <a:pt x="1780" y="786"/>
                    <a:pt x="1947" y="703"/>
                  </a:cubicBezTo>
                  <a:cubicBezTo>
                    <a:pt x="1999" y="676"/>
                    <a:pt x="2052" y="650"/>
                    <a:pt x="2095" y="650"/>
                  </a:cubicBezTo>
                  <a:cubicBezTo>
                    <a:pt x="2129" y="650"/>
                    <a:pt x="2157" y="667"/>
                    <a:pt x="2173" y="715"/>
                  </a:cubicBezTo>
                  <a:cubicBezTo>
                    <a:pt x="2197" y="786"/>
                    <a:pt x="2173" y="882"/>
                    <a:pt x="2161" y="953"/>
                  </a:cubicBezTo>
                  <a:cubicBezTo>
                    <a:pt x="2149" y="1084"/>
                    <a:pt x="2125" y="1215"/>
                    <a:pt x="2113" y="1334"/>
                  </a:cubicBezTo>
                  <a:cubicBezTo>
                    <a:pt x="2042" y="1834"/>
                    <a:pt x="1970" y="2334"/>
                    <a:pt x="1899" y="2834"/>
                  </a:cubicBezTo>
                  <a:cubicBezTo>
                    <a:pt x="1872" y="3023"/>
                    <a:pt x="2021" y="3132"/>
                    <a:pt x="2164" y="3132"/>
                  </a:cubicBezTo>
                  <a:cubicBezTo>
                    <a:pt x="2273" y="3132"/>
                    <a:pt x="2378" y="3069"/>
                    <a:pt x="2399" y="2929"/>
                  </a:cubicBezTo>
                  <a:lnTo>
                    <a:pt x="2601" y="1560"/>
                  </a:lnTo>
                  <a:cubicBezTo>
                    <a:pt x="2649" y="1191"/>
                    <a:pt x="2816" y="667"/>
                    <a:pt x="2542" y="346"/>
                  </a:cubicBezTo>
                  <a:cubicBezTo>
                    <a:pt x="2424" y="202"/>
                    <a:pt x="2271" y="145"/>
                    <a:pt x="2111" y="145"/>
                  </a:cubicBezTo>
                  <a:cubicBezTo>
                    <a:pt x="1899" y="145"/>
                    <a:pt x="1676" y="246"/>
                    <a:pt x="1506" y="381"/>
                  </a:cubicBezTo>
                  <a:cubicBezTo>
                    <a:pt x="1220" y="620"/>
                    <a:pt x="994" y="953"/>
                    <a:pt x="792" y="1274"/>
                  </a:cubicBezTo>
                  <a:cubicBezTo>
                    <a:pt x="851" y="953"/>
                    <a:pt x="899" y="620"/>
                    <a:pt x="958" y="298"/>
                  </a:cubicBezTo>
                  <a:cubicBezTo>
                    <a:pt x="992" y="109"/>
                    <a:pt x="842" y="0"/>
                    <a:pt x="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4"/>
            <p:cNvSpPr/>
            <p:nvPr/>
          </p:nvSpPr>
          <p:spPr>
            <a:xfrm>
              <a:off x="8538025" y="1055325"/>
              <a:ext cx="114250" cy="20050"/>
            </a:xfrm>
            <a:custGeom>
              <a:avLst/>
              <a:gdLst/>
              <a:ahLst/>
              <a:cxnLst/>
              <a:rect l="l" t="t" r="r" b="b"/>
              <a:pathLst>
                <a:path w="4570" h="802" extrusionOk="0">
                  <a:moveTo>
                    <a:pt x="3613" y="0"/>
                  </a:moveTo>
                  <a:cubicBezTo>
                    <a:pt x="2504" y="0"/>
                    <a:pt x="1397" y="98"/>
                    <a:pt x="307" y="286"/>
                  </a:cubicBezTo>
                  <a:cubicBezTo>
                    <a:pt x="1" y="343"/>
                    <a:pt x="30" y="801"/>
                    <a:pt x="313" y="801"/>
                  </a:cubicBezTo>
                  <a:cubicBezTo>
                    <a:pt x="326" y="801"/>
                    <a:pt x="341" y="800"/>
                    <a:pt x="355" y="798"/>
                  </a:cubicBezTo>
                  <a:cubicBezTo>
                    <a:pt x="1430" y="602"/>
                    <a:pt x="2522" y="511"/>
                    <a:pt x="3616" y="511"/>
                  </a:cubicBezTo>
                  <a:cubicBezTo>
                    <a:pt x="3855" y="511"/>
                    <a:pt x="4093" y="516"/>
                    <a:pt x="4332" y="524"/>
                  </a:cubicBezTo>
                  <a:cubicBezTo>
                    <a:pt x="4475" y="524"/>
                    <a:pt x="4570" y="369"/>
                    <a:pt x="4558" y="250"/>
                  </a:cubicBezTo>
                  <a:cubicBezTo>
                    <a:pt x="4546" y="96"/>
                    <a:pt x="4427" y="12"/>
                    <a:pt x="4284" y="12"/>
                  </a:cubicBezTo>
                  <a:cubicBezTo>
                    <a:pt x="4060" y="4"/>
                    <a:pt x="3837"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4"/>
            <p:cNvSpPr/>
            <p:nvPr/>
          </p:nvSpPr>
          <p:spPr>
            <a:xfrm>
              <a:off x="8526650" y="1105925"/>
              <a:ext cx="122650" cy="12825"/>
            </a:xfrm>
            <a:custGeom>
              <a:avLst/>
              <a:gdLst/>
              <a:ahLst/>
              <a:cxnLst/>
              <a:rect l="l" t="t" r="r" b="b"/>
              <a:pathLst>
                <a:path w="4906" h="513" extrusionOk="0">
                  <a:moveTo>
                    <a:pt x="334" y="0"/>
                  </a:moveTo>
                  <a:cubicBezTo>
                    <a:pt x="0" y="0"/>
                    <a:pt x="48" y="512"/>
                    <a:pt x="370" y="512"/>
                  </a:cubicBezTo>
                  <a:lnTo>
                    <a:pt x="4572" y="512"/>
                  </a:lnTo>
                  <a:cubicBezTo>
                    <a:pt x="4906" y="512"/>
                    <a:pt x="4858" y="0"/>
                    <a:pt x="4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4"/>
            <p:cNvSpPr/>
            <p:nvPr/>
          </p:nvSpPr>
          <p:spPr>
            <a:xfrm>
              <a:off x="8696025" y="1049025"/>
              <a:ext cx="146900" cy="115850"/>
            </a:xfrm>
            <a:custGeom>
              <a:avLst/>
              <a:gdLst/>
              <a:ahLst/>
              <a:cxnLst/>
              <a:rect l="l" t="t" r="r" b="b"/>
              <a:pathLst>
                <a:path w="5876" h="4634" extrusionOk="0">
                  <a:moveTo>
                    <a:pt x="3166" y="0"/>
                  </a:moveTo>
                  <a:cubicBezTo>
                    <a:pt x="2715" y="0"/>
                    <a:pt x="2279" y="206"/>
                    <a:pt x="1917" y="455"/>
                  </a:cubicBezTo>
                  <a:cubicBezTo>
                    <a:pt x="1191" y="919"/>
                    <a:pt x="643" y="1657"/>
                    <a:pt x="381" y="2479"/>
                  </a:cubicBezTo>
                  <a:cubicBezTo>
                    <a:pt x="155" y="3169"/>
                    <a:pt x="0" y="4384"/>
                    <a:pt x="941" y="4598"/>
                  </a:cubicBezTo>
                  <a:cubicBezTo>
                    <a:pt x="1016" y="4615"/>
                    <a:pt x="1091" y="4622"/>
                    <a:pt x="1166" y="4622"/>
                  </a:cubicBezTo>
                  <a:cubicBezTo>
                    <a:pt x="1521" y="4622"/>
                    <a:pt x="1872" y="4453"/>
                    <a:pt x="2167" y="4277"/>
                  </a:cubicBezTo>
                  <a:cubicBezTo>
                    <a:pt x="2560" y="4038"/>
                    <a:pt x="2893" y="3741"/>
                    <a:pt x="3203" y="3407"/>
                  </a:cubicBezTo>
                  <a:cubicBezTo>
                    <a:pt x="3358" y="3241"/>
                    <a:pt x="3489" y="3074"/>
                    <a:pt x="3620" y="2895"/>
                  </a:cubicBezTo>
                  <a:lnTo>
                    <a:pt x="3620" y="2895"/>
                  </a:lnTo>
                  <a:cubicBezTo>
                    <a:pt x="3572" y="3229"/>
                    <a:pt x="3560" y="3562"/>
                    <a:pt x="3620" y="3896"/>
                  </a:cubicBezTo>
                  <a:cubicBezTo>
                    <a:pt x="3703" y="4348"/>
                    <a:pt x="4048" y="4634"/>
                    <a:pt x="4513" y="4634"/>
                  </a:cubicBezTo>
                  <a:cubicBezTo>
                    <a:pt x="5025" y="4634"/>
                    <a:pt x="5394" y="4253"/>
                    <a:pt x="5715" y="3907"/>
                  </a:cubicBezTo>
                  <a:cubicBezTo>
                    <a:pt x="5876" y="3720"/>
                    <a:pt x="5702" y="3486"/>
                    <a:pt x="5509" y="3486"/>
                  </a:cubicBezTo>
                  <a:cubicBezTo>
                    <a:pt x="5445" y="3486"/>
                    <a:pt x="5379" y="3512"/>
                    <a:pt x="5322" y="3574"/>
                  </a:cubicBezTo>
                  <a:cubicBezTo>
                    <a:pt x="5115" y="3804"/>
                    <a:pt x="4853" y="4123"/>
                    <a:pt x="4502" y="4123"/>
                  </a:cubicBezTo>
                  <a:cubicBezTo>
                    <a:pt x="4490" y="4123"/>
                    <a:pt x="4478" y="4123"/>
                    <a:pt x="4465" y="4122"/>
                  </a:cubicBezTo>
                  <a:cubicBezTo>
                    <a:pt x="4024" y="4098"/>
                    <a:pt x="4072" y="3515"/>
                    <a:pt x="4108" y="3193"/>
                  </a:cubicBezTo>
                  <a:cubicBezTo>
                    <a:pt x="4191" y="2372"/>
                    <a:pt x="4560" y="1574"/>
                    <a:pt x="4846" y="788"/>
                  </a:cubicBezTo>
                  <a:cubicBezTo>
                    <a:pt x="4925" y="591"/>
                    <a:pt x="4764" y="431"/>
                    <a:pt x="4601" y="431"/>
                  </a:cubicBezTo>
                  <a:cubicBezTo>
                    <a:pt x="4518" y="431"/>
                    <a:pt x="4434" y="473"/>
                    <a:pt x="4382" y="574"/>
                  </a:cubicBezTo>
                  <a:cubicBezTo>
                    <a:pt x="3762" y="1812"/>
                    <a:pt x="3072" y="3145"/>
                    <a:pt x="1846" y="3872"/>
                  </a:cubicBezTo>
                  <a:cubicBezTo>
                    <a:pt x="1668" y="3977"/>
                    <a:pt x="1408" y="4114"/>
                    <a:pt x="1178" y="4114"/>
                  </a:cubicBezTo>
                  <a:cubicBezTo>
                    <a:pt x="1068" y="4114"/>
                    <a:pt x="966" y="4083"/>
                    <a:pt x="881" y="4003"/>
                  </a:cubicBezTo>
                  <a:cubicBezTo>
                    <a:pt x="643" y="3788"/>
                    <a:pt x="714" y="3348"/>
                    <a:pt x="762" y="3074"/>
                  </a:cubicBezTo>
                  <a:cubicBezTo>
                    <a:pt x="869" y="2407"/>
                    <a:pt x="1191" y="1800"/>
                    <a:pt x="1667" y="1312"/>
                  </a:cubicBezTo>
                  <a:cubicBezTo>
                    <a:pt x="1917" y="1050"/>
                    <a:pt x="2238" y="812"/>
                    <a:pt x="2584" y="657"/>
                  </a:cubicBezTo>
                  <a:cubicBezTo>
                    <a:pt x="2752" y="578"/>
                    <a:pt x="2976" y="510"/>
                    <a:pt x="3185" y="510"/>
                  </a:cubicBezTo>
                  <a:cubicBezTo>
                    <a:pt x="3418" y="510"/>
                    <a:pt x="3632" y="596"/>
                    <a:pt x="3727" y="848"/>
                  </a:cubicBezTo>
                  <a:cubicBezTo>
                    <a:pt x="3770" y="961"/>
                    <a:pt x="3862" y="1009"/>
                    <a:pt x="3955" y="1009"/>
                  </a:cubicBezTo>
                  <a:cubicBezTo>
                    <a:pt x="4116" y="1009"/>
                    <a:pt x="4283" y="865"/>
                    <a:pt x="4215" y="669"/>
                  </a:cubicBezTo>
                  <a:cubicBezTo>
                    <a:pt x="4060" y="264"/>
                    <a:pt x="3667" y="14"/>
                    <a:pt x="3239" y="2"/>
                  </a:cubicBezTo>
                  <a:cubicBezTo>
                    <a:pt x="3214" y="1"/>
                    <a:pt x="3190" y="0"/>
                    <a:pt x="3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4"/>
            <p:cNvSpPr/>
            <p:nvPr/>
          </p:nvSpPr>
          <p:spPr>
            <a:xfrm>
              <a:off x="8842750" y="1135000"/>
              <a:ext cx="78325" cy="91700"/>
            </a:xfrm>
            <a:custGeom>
              <a:avLst/>
              <a:gdLst/>
              <a:ahLst/>
              <a:cxnLst/>
              <a:rect l="l" t="t" r="r" b="b"/>
              <a:pathLst>
                <a:path w="3133" h="3668" extrusionOk="0">
                  <a:moveTo>
                    <a:pt x="927" y="1"/>
                  </a:moveTo>
                  <a:cubicBezTo>
                    <a:pt x="817" y="1"/>
                    <a:pt x="704" y="61"/>
                    <a:pt x="668" y="195"/>
                  </a:cubicBezTo>
                  <a:cubicBezTo>
                    <a:pt x="453" y="1040"/>
                    <a:pt x="239" y="1897"/>
                    <a:pt x="37" y="2743"/>
                  </a:cubicBezTo>
                  <a:cubicBezTo>
                    <a:pt x="1" y="2862"/>
                    <a:pt x="96" y="2993"/>
                    <a:pt x="203" y="3028"/>
                  </a:cubicBezTo>
                  <a:cubicBezTo>
                    <a:pt x="229" y="3035"/>
                    <a:pt x="254" y="3039"/>
                    <a:pt x="278" y="3039"/>
                  </a:cubicBezTo>
                  <a:cubicBezTo>
                    <a:pt x="375" y="3039"/>
                    <a:pt x="456" y="2983"/>
                    <a:pt x="513" y="2897"/>
                  </a:cubicBezTo>
                  <a:cubicBezTo>
                    <a:pt x="751" y="2528"/>
                    <a:pt x="1025" y="2171"/>
                    <a:pt x="1334" y="1862"/>
                  </a:cubicBezTo>
                  <a:cubicBezTo>
                    <a:pt x="1489" y="1695"/>
                    <a:pt x="1656" y="1540"/>
                    <a:pt x="1834" y="1397"/>
                  </a:cubicBezTo>
                  <a:cubicBezTo>
                    <a:pt x="1989" y="1266"/>
                    <a:pt x="2156" y="1123"/>
                    <a:pt x="2335" y="1052"/>
                  </a:cubicBezTo>
                  <a:cubicBezTo>
                    <a:pt x="2387" y="1030"/>
                    <a:pt x="2434" y="1016"/>
                    <a:pt x="2474" y="1016"/>
                  </a:cubicBezTo>
                  <a:cubicBezTo>
                    <a:pt x="2541" y="1016"/>
                    <a:pt x="2585" y="1058"/>
                    <a:pt x="2585" y="1171"/>
                  </a:cubicBezTo>
                  <a:cubicBezTo>
                    <a:pt x="2573" y="1385"/>
                    <a:pt x="2489" y="1611"/>
                    <a:pt x="2442" y="1826"/>
                  </a:cubicBezTo>
                  <a:cubicBezTo>
                    <a:pt x="2335" y="2338"/>
                    <a:pt x="2215" y="2862"/>
                    <a:pt x="2096" y="3374"/>
                  </a:cubicBezTo>
                  <a:cubicBezTo>
                    <a:pt x="2055" y="3558"/>
                    <a:pt x="2206" y="3668"/>
                    <a:pt x="2355" y="3668"/>
                  </a:cubicBezTo>
                  <a:cubicBezTo>
                    <a:pt x="2467" y="3668"/>
                    <a:pt x="2578" y="3606"/>
                    <a:pt x="2608" y="3469"/>
                  </a:cubicBezTo>
                  <a:cubicBezTo>
                    <a:pt x="2739" y="2838"/>
                    <a:pt x="2882" y="2207"/>
                    <a:pt x="3025" y="1588"/>
                  </a:cubicBezTo>
                  <a:cubicBezTo>
                    <a:pt x="3073" y="1338"/>
                    <a:pt x="3132" y="1076"/>
                    <a:pt x="3025" y="838"/>
                  </a:cubicBezTo>
                  <a:cubicBezTo>
                    <a:pt x="2930" y="625"/>
                    <a:pt x="2711" y="498"/>
                    <a:pt x="2480" y="498"/>
                  </a:cubicBezTo>
                  <a:cubicBezTo>
                    <a:pt x="2451" y="498"/>
                    <a:pt x="2423" y="500"/>
                    <a:pt x="2394" y="504"/>
                  </a:cubicBezTo>
                  <a:cubicBezTo>
                    <a:pt x="2132" y="540"/>
                    <a:pt x="1918" y="683"/>
                    <a:pt x="1703" y="849"/>
                  </a:cubicBezTo>
                  <a:cubicBezTo>
                    <a:pt x="1489" y="1004"/>
                    <a:pt x="1287" y="1183"/>
                    <a:pt x="1096" y="1373"/>
                  </a:cubicBezTo>
                  <a:cubicBezTo>
                    <a:pt x="1001" y="1469"/>
                    <a:pt x="918" y="1552"/>
                    <a:pt x="834" y="1647"/>
                  </a:cubicBezTo>
                  <a:cubicBezTo>
                    <a:pt x="941" y="1195"/>
                    <a:pt x="1061" y="742"/>
                    <a:pt x="1168" y="290"/>
                  </a:cubicBezTo>
                  <a:cubicBezTo>
                    <a:pt x="1215" y="107"/>
                    <a:pt x="1073" y="1"/>
                    <a:pt x="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 name="Google Shape;1885;p44"/>
          <p:cNvGrpSpPr/>
          <p:nvPr/>
        </p:nvGrpSpPr>
        <p:grpSpPr>
          <a:xfrm>
            <a:off x="4224913" y="4527313"/>
            <a:ext cx="426775" cy="419600"/>
            <a:chOff x="4224800" y="962550"/>
            <a:chExt cx="426775" cy="419600"/>
          </a:xfrm>
        </p:grpSpPr>
        <p:sp>
          <p:nvSpPr>
            <p:cNvPr id="1886" name="Google Shape;1886;p44"/>
            <p:cNvSpPr/>
            <p:nvPr/>
          </p:nvSpPr>
          <p:spPr>
            <a:xfrm>
              <a:off x="4294125" y="1085525"/>
              <a:ext cx="105675" cy="143700"/>
            </a:xfrm>
            <a:custGeom>
              <a:avLst/>
              <a:gdLst/>
              <a:ahLst/>
              <a:cxnLst/>
              <a:rect l="l" t="t" r="r" b="b"/>
              <a:pathLst>
                <a:path w="4227" h="5748" extrusionOk="0">
                  <a:moveTo>
                    <a:pt x="2409" y="1"/>
                  </a:moveTo>
                  <a:cubicBezTo>
                    <a:pt x="1826" y="1"/>
                    <a:pt x="1249" y="337"/>
                    <a:pt x="861" y="792"/>
                  </a:cubicBezTo>
                  <a:cubicBezTo>
                    <a:pt x="240" y="1461"/>
                    <a:pt x="1" y="2442"/>
                    <a:pt x="120" y="3326"/>
                  </a:cubicBezTo>
                  <a:cubicBezTo>
                    <a:pt x="240" y="4235"/>
                    <a:pt x="742" y="5048"/>
                    <a:pt x="1579" y="5454"/>
                  </a:cubicBezTo>
                  <a:cubicBezTo>
                    <a:pt x="1952" y="5647"/>
                    <a:pt x="2363" y="5748"/>
                    <a:pt x="2772" y="5748"/>
                  </a:cubicBezTo>
                  <a:cubicBezTo>
                    <a:pt x="3225" y="5748"/>
                    <a:pt x="3675" y="5623"/>
                    <a:pt x="4065" y="5358"/>
                  </a:cubicBezTo>
                  <a:cubicBezTo>
                    <a:pt x="4226" y="5258"/>
                    <a:pt x="4116" y="5021"/>
                    <a:pt x="3962" y="5021"/>
                  </a:cubicBezTo>
                  <a:cubicBezTo>
                    <a:pt x="3934" y="5021"/>
                    <a:pt x="3904" y="5029"/>
                    <a:pt x="3874" y="5048"/>
                  </a:cubicBezTo>
                  <a:cubicBezTo>
                    <a:pt x="3519" y="5284"/>
                    <a:pt x="3139" y="5390"/>
                    <a:pt x="2767" y="5390"/>
                  </a:cubicBezTo>
                  <a:cubicBezTo>
                    <a:pt x="1711" y="5390"/>
                    <a:pt x="715" y="4542"/>
                    <a:pt x="503" y="3446"/>
                  </a:cubicBezTo>
                  <a:cubicBezTo>
                    <a:pt x="359" y="2705"/>
                    <a:pt x="503" y="1868"/>
                    <a:pt x="933" y="1246"/>
                  </a:cubicBezTo>
                  <a:cubicBezTo>
                    <a:pt x="1258" y="777"/>
                    <a:pt x="1828" y="362"/>
                    <a:pt x="2397" y="362"/>
                  </a:cubicBezTo>
                  <a:cubicBezTo>
                    <a:pt x="2581" y="362"/>
                    <a:pt x="2766" y="406"/>
                    <a:pt x="2941" y="505"/>
                  </a:cubicBezTo>
                  <a:cubicBezTo>
                    <a:pt x="2975" y="524"/>
                    <a:pt x="3008" y="532"/>
                    <a:pt x="3039" y="532"/>
                  </a:cubicBezTo>
                  <a:cubicBezTo>
                    <a:pt x="3206" y="532"/>
                    <a:pt x="3314" y="295"/>
                    <a:pt x="3133" y="194"/>
                  </a:cubicBezTo>
                  <a:cubicBezTo>
                    <a:pt x="2899" y="60"/>
                    <a:pt x="2654" y="1"/>
                    <a:pt x="2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4"/>
            <p:cNvSpPr/>
            <p:nvPr/>
          </p:nvSpPr>
          <p:spPr>
            <a:xfrm>
              <a:off x="4417550" y="1070950"/>
              <a:ext cx="20950" cy="160350"/>
            </a:xfrm>
            <a:custGeom>
              <a:avLst/>
              <a:gdLst/>
              <a:ahLst/>
              <a:cxnLst/>
              <a:rect l="l" t="t" r="r" b="b"/>
              <a:pathLst>
                <a:path w="838" h="6414" extrusionOk="0">
                  <a:moveTo>
                    <a:pt x="174" y="0"/>
                  </a:moveTo>
                  <a:cubicBezTo>
                    <a:pt x="84" y="0"/>
                    <a:pt x="1" y="60"/>
                    <a:pt x="13" y="180"/>
                  </a:cubicBezTo>
                  <a:lnTo>
                    <a:pt x="467" y="6252"/>
                  </a:lnTo>
                  <a:cubicBezTo>
                    <a:pt x="479" y="6360"/>
                    <a:pt x="574" y="6414"/>
                    <a:pt x="664" y="6414"/>
                  </a:cubicBezTo>
                  <a:cubicBezTo>
                    <a:pt x="754" y="6414"/>
                    <a:pt x="837" y="6360"/>
                    <a:pt x="825" y="6252"/>
                  </a:cubicBezTo>
                  <a:lnTo>
                    <a:pt x="371" y="180"/>
                  </a:lnTo>
                  <a:cubicBezTo>
                    <a:pt x="359" y="60"/>
                    <a:pt x="264"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4"/>
            <p:cNvSpPr/>
            <p:nvPr/>
          </p:nvSpPr>
          <p:spPr>
            <a:xfrm>
              <a:off x="4417200" y="1137325"/>
              <a:ext cx="80850" cy="30400"/>
            </a:xfrm>
            <a:custGeom>
              <a:avLst/>
              <a:gdLst/>
              <a:ahLst/>
              <a:cxnLst/>
              <a:rect l="l" t="t" r="r" b="b"/>
              <a:pathLst>
                <a:path w="3234" h="1216" extrusionOk="0">
                  <a:moveTo>
                    <a:pt x="3002" y="1"/>
                  </a:moveTo>
                  <a:cubicBezTo>
                    <a:pt x="2983" y="1"/>
                    <a:pt x="2964" y="4"/>
                    <a:pt x="2943" y="11"/>
                  </a:cubicBezTo>
                  <a:cubicBezTo>
                    <a:pt x="2035" y="298"/>
                    <a:pt x="1126" y="585"/>
                    <a:pt x="218" y="872"/>
                  </a:cubicBezTo>
                  <a:cubicBezTo>
                    <a:pt x="0" y="915"/>
                    <a:pt x="60" y="1216"/>
                    <a:pt x="252" y="1216"/>
                  </a:cubicBezTo>
                  <a:cubicBezTo>
                    <a:pt x="271" y="1216"/>
                    <a:pt x="292" y="1213"/>
                    <a:pt x="313" y="1206"/>
                  </a:cubicBezTo>
                  <a:cubicBezTo>
                    <a:pt x="1222" y="919"/>
                    <a:pt x="2130" y="633"/>
                    <a:pt x="3039" y="346"/>
                  </a:cubicBezTo>
                  <a:cubicBezTo>
                    <a:pt x="3234" y="281"/>
                    <a:pt x="3174" y="1"/>
                    <a:pt x="3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4"/>
            <p:cNvSpPr/>
            <p:nvPr/>
          </p:nvSpPr>
          <p:spPr>
            <a:xfrm>
              <a:off x="4473725" y="1060775"/>
              <a:ext cx="29325" cy="170375"/>
            </a:xfrm>
            <a:custGeom>
              <a:avLst/>
              <a:gdLst/>
              <a:ahLst/>
              <a:cxnLst/>
              <a:rect l="l" t="t" r="r" b="b"/>
              <a:pathLst>
                <a:path w="1173" h="6815" extrusionOk="0">
                  <a:moveTo>
                    <a:pt x="174" y="1"/>
                  </a:moveTo>
                  <a:cubicBezTo>
                    <a:pt x="85" y="1"/>
                    <a:pt x="1" y="61"/>
                    <a:pt x="13" y="180"/>
                  </a:cubicBezTo>
                  <a:cubicBezTo>
                    <a:pt x="276" y="2332"/>
                    <a:pt x="539" y="4484"/>
                    <a:pt x="778" y="6635"/>
                  </a:cubicBezTo>
                  <a:cubicBezTo>
                    <a:pt x="802" y="6755"/>
                    <a:pt x="904" y="6815"/>
                    <a:pt x="996" y="6815"/>
                  </a:cubicBezTo>
                  <a:cubicBezTo>
                    <a:pt x="1089" y="6815"/>
                    <a:pt x="1172" y="6755"/>
                    <a:pt x="1161" y="6635"/>
                  </a:cubicBezTo>
                  <a:cubicBezTo>
                    <a:pt x="898" y="4484"/>
                    <a:pt x="635" y="2332"/>
                    <a:pt x="372" y="180"/>
                  </a:cubicBezTo>
                  <a:cubicBezTo>
                    <a:pt x="360" y="61"/>
                    <a:pt x="264"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4"/>
            <p:cNvSpPr/>
            <p:nvPr/>
          </p:nvSpPr>
          <p:spPr>
            <a:xfrm>
              <a:off x="4529775" y="1175525"/>
              <a:ext cx="62250" cy="60175"/>
            </a:xfrm>
            <a:custGeom>
              <a:avLst/>
              <a:gdLst/>
              <a:ahLst/>
              <a:cxnLst/>
              <a:rect l="l" t="t" r="r" b="b"/>
              <a:pathLst>
                <a:path w="2490" h="2407" extrusionOk="0">
                  <a:moveTo>
                    <a:pt x="803" y="0"/>
                  </a:moveTo>
                  <a:cubicBezTo>
                    <a:pt x="493" y="0"/>
                    <a:pt x="191" y="143"/>
                    <a:pt x="66" y="443"/>
                  </a:cubicBezTo>
                  <a:cubicBezTo>
                    <a:pt x="0" y="592"/>
                    <a:pt x="128" y="729"/>
                    <a:pt x="245" y="729"/>
                  </a:cubicBezTo>
                  <a:cubicBezTo>
                    <a:pt x="297" y="729"/>
                    <a:pt x="347" y="701"/>
                    <a:pt x="377" y="635"/>
                  </a:cubicBezTo>
                  <a:cubicBezTo>
                    <a:pt x="461" y="447"/>
                    <a:pt x="642" y="362"/>
                    <a:pt x="821" y="362"/>
                  </a:cubicBezTo>
                  <a:cubicBezTo>
                    <a:pt x="1098" y="362"/>
                    <a:pt x="1373" y="564"/>
                    <a:pt x="1285" y="898"/>
                  </a:cubicBezTo>
                  <a:cubicBezTo>
                    <a:pt x="1166" y="1376"/>
                    <a:pt x="592" y="1687"/>
                    <a:pt x="377" y="2141"/>
                  </a:cubicBezTo>
                  <a:cubicBezTo>
                    <a:pt x="311" y="2274"/>
                    <a:pt x="408" y="2407"/>
                    <a:pt x="537" y="2407"/>
                  </a:cubicBezTo>
                  <a:cubicBezTo>
                    <a:pt x="547" y="2407"/>
                    <a:pt x="558" y="2406"/>
                    <a:pt x="568" y="2404"/>
                  </a:cubicBezTo>
                  <a:cubicBezTo>
                    <a:pt x="1142" y="2284"/>
                    <a:pt x="1716" y="2165"/>
                    <a:pt x="2266" y="2045"/>
                  </a:cubicBezTo>
                  <a:cubicBezTo>
                    <a:pt x="2490" y="2000"/>
                    <a:pt x="2420" y="1682"/>
                    <a:pt x="2213" y="1682"/>
                  </a:cubicBezTo>
                  <a:cubicBezTo>
                    <a:pt x="2199" y="1682"/>
                    <a:pt x="2185" y="1684"/>
                    <a:pt x="2170" y="1687"/>
                  </a:cubicBezTo>
                  <a:cubicBezTo>
                    <a:pt x="1774" y="1773"/>
                    <a:pt x="1366" y="1859"/>
                    <a:pt x="955" y="1945"/>
                  </a:cubicBezTo>
                  <a:lnTo>
                    <a:pt x="955" y="1945"/>
                  </a:lnTo>
                  <a:cubicBezTo>
                    <a:pt x="1366" y="1473"/>
                    <a:pt x="1963" y="933"/>
                    <a:pt x="1548" y="348"/>
                  </a:cubicBezTo>
                  <a:cubicBezTo>
                    <a:pt x="1377" y="120"/>
                    <a:pt x="1086" y="0"/>
                    <a:pt x="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4"/>
            <p:cNvSpPr/>
            <p:nvPr/>
          </p:nvSpPr>
          <p:spPr>
            <a:xfrm>
              <a:off x="4224800" y="962550"/>
              <a:ext cx="426775" cy="419600"/>
            </a:xfrm>
            <a:custGeom>
              <a:avLst/>
              <a:gdLst/>
              <a:ahLst/>
              <a:cxnLst/>
              <a:rect l="l" t="t" r="r" b="b"/>
              <a:pathLst>
                <a:path w="17071" h="16784" extrusionOk="0">
                  <a:moveTo>
                    <a:pt x="9380" y="1"/>
                  </a:moveTo>
                  <a:cubicBezTo>
                    <a:pt x="7735" y="1"/>
                    <a:pt x="6090" y="520"/>
                    <a:pt x="4782" y="1551"/>
                  </a:cubicBezTo>
                  <a:cubicBezTo>
                    <a:pt x="4632" y="1663"/>
                    <a:pt x="4761" y="1834"/>
                    <a:pt x="4916" y="1834"/>
                  </a:cubicBezTo>
                  <a:cubicBezTo>
                    <a:pt x="4959" y="1834"/>
                    <a:pt x="5003" y="1821"/>
                    <a:pt x="5045" y="1790"/>
                  </a:cubicBezTo>
                  <a:cubicBezTo>
                    <a:pt x="6249" y="833"/>
                    <a:pt x="7778" y="359"/>
                    <a:pt x="9318" y="359"/>
                  </a:cubicBezTo>
                  <a:cubicBezTo>
                    <a:pt x="10317" y="359"/>
                    <a:pt x="11320" y="558"/>
                    <a:pt x="12241" y="953"/>
                  </a:cubicBezTo>
                  <a:cubicBezTo>
                    <a:pt x="14895" y="2101"/>
                    <a:pt x="16425" y="4898"/>
                    <a:pt x="16401" y="7743"/>
                  </a:cubicBezTo>
                  <a:cubicBezTo>
                    <a:pt x="16353" y="10756"/>
                    <a:pt x="14632" y="13696"/>
                    <a:pt x="12098" y="15298"/>
                  </a:cubicBezTo>
                  <a:cubicBezTo>
                    <a:pt x="10901" y="16046"/>
                    <a:pt x="9566" y="16417"/>
                    <a:pt x="8233" y="16417"/>
                  </a:cubicBezTo>
                  <a:cubicBezTo>
                    <a:pt x="6797" y="16417"/>
                    <a:pt x="5365" y="15986"/>
                    <a:pt x="4112" y="15131"/>
                  </a:cubicBezTo>
                  <a:cubicBezTo>
                    <a:pt x="1387" y="13242"/>
                    <a:pt x="287" y="9680"/>
                    <a:pt x="1100" y="6524"/>
                  </a:cubicBezTo>
                  <a:cubicBezTo>
                    <a:pt x="1129" y="6381"/>
                    <a:pt x="1013" y="6290"/>
                    <a:pt x="904" y="6290"/>
                  </a:cubicBezTo>
                  <a:cubicBezTo>
                    <a:pt x="831" y="6290"/>
                    <a:pt x="761" y="6332"/>
                    <a:pt x="741" y="6428"/>
                  </a:cubicBezTo>
                  <a:cubicBezTo>
                    <a:pt x="0" y="9369"/>
                    <a:pt x="789" y="12716"/>
                    <a:pt x="3084" y="14772"/>
                  </a:cubicBezTo>
                  <a:cubicBezTo>
                    <a:pt x="4537" y="16068"/>
                    <a:pt x="6397" y="16783"/>
                    <a:pt x="8279" y="16783"/>
                  </a:cubicBezTo>
                  <a:cubicBezTo>
                    <a:pt x="9278" y="16783"/>
                    <a:pt x="10284" y="16582"/>
                    <a:pt x="11237" y="16159"/>
                  </a:cubicBezTo>
                  <a:cubicBezTo>
                    <a:pt x="14154" y="14868"/>
                    <a:pt x="16258" y="11927"/>
                    <a:pt x="16664" y="8795"/>
                  </a:cubicBezTo>
                  <a:cubicBezTo>
                    <a:pt x="17071" y="5830"/>
                    <a:pt x="15827" y="2603"/>
                    <a:pt x="13198" y="1025"/>
                  </a:cubicBezTo>
                  <a:cubicBezTo>
                    <a:pt x="12043" y="341"/>
                    <a:pt x="10711" y="1"/>
                    <a:pt x="9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23"/>
        <p:cNvGrpSpPr/>
        <p:nvPr/>
      </p:nvGrpSpPr>
      <p:grpSpPr>
        <a:xfrm>
          <a:off x="0" y="0"/>
          <a:ext cx="0" cy="0"/>
          <a:chOff x="0" y="0"/>
          <a:chExt cx="0" cy="0"/>
        </a:xfrm>
      </p:grpSpPr>
      <p:sp>
        <p:nvSpPr>
          <p:cNvPr id="524" name="Google Shape;524;p27"/>
          <p:cNvSpPr txBox="1">
            <a:spLocks noGrp="1"/>
          </p:cNvSpPr>
          <p:nvPr>
            <p:ph type="subTitle" idx="1"/>
          </p:nvPr>
        </p:nvSpPr>
        <p:spPr>
          <a:xfrm>
            <a:off x="1487525" y="1577450"/>
            <a:ext cx="28134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Overview</a:t>
            </a:r>
            <a:endParaRPr/>
          </a:p>
        </p:txBody>
      </p:sp>
      <p:sp>
        <p:nvSpPr>
          <p:cNvPr id="525" name="Google Shape;525;p27"/>
          <p:cNvSpPr txBox="1">
            <a:spLocks noGrp="1"/>
          </p:cNvSpPr>
          <p:nvPr>
            <p:ph type="subTitle" idx="2"/>
          </p:nvPr>
        </p:nvSpPr>
        <p:spPr>
          <a:xfrm>
            <a:off x="1487525" y="1902750"/>
            <a:ext cx="2813400" cy="63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Describe the topic of the section</a:t>
            </a:r>
            <a:endParaRPr/>
          </a:p>
        </p:txBody>
      </p:sp>
      <p:sp>
        <p:nvSpPr>
          <p:cNvPr id="526" name="Google Shape;526;p27"/>
          <p:cNvSpPr txBox="1">
            <a:spLocks noGrp="1"/>
          </p:cNvSpPr>
          <p:nvPr>
            <p:ph type="title"/>
          </p:nvPr>
        </p:nvSpPr>
        <p:spPr>
          <a:xfrm>
            <a:off x="1487525" y="935875"/>
            <a:ext cx="1813800" cy="48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527" name="Google Shape;527;p27"/>
          <p:cNvSpPr txBox="1">
            <a:spLocks noGrp="1"/>
          </p:cNvSpPr>
          <p:nvPr>
            <p:ph type="subTitle" idx="3"/>
          </p:nvPr>
        </p:nvSpPr>
        <p:spPr>
          <a:xfrm>
            <a:off x="4843075" y="1577450"/>
            <a:ext cx="28134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Features of the Topic</a:t>
            </a:r>
            <a:endParaRPr/>
          </a:p>
        </p:txBody>
      </p:sp>
      <p:sp>
        <p:nvSpPr>
          <p:cNvPr id="528" name="Google Shape;528;p27"/>
          <p:cNvSpPr txBox="1">
            <a:spLocks noGrp="1"/>
          </p:cNvSpPr>
          <p:nvPr>
            <p:ph type="subTitle" idx="4"/>
          </p:nvPr>
        </p:nvSpPr>
        <p:spPr>
          <a:xfrm>
            <a:off x="4843075" y="1902750"/>
            <a:ext cx="2813400" cy="63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Describe the topic of the section</a:t>
            </a:r>
            <a:endParaRPr/>
          </a:p>
        </p:txBody>
      </p:sp>
      <p:sp>
        <p:nvSpPr>
          <p:cNvPr id="529" name="Google Shape;529;p27"/>
          <p:cNvSpPr txBox="1">
            <a:spLocks noGrp="1"/>
          </p:cNvSpPr>
          <p:nvPr>
            <p:ph type="title" idx="5"/>
          </p:nvPr>
        </p:nvSpPr>
        <p:spPr>
          <a:xfrm>
            <a:off x="4843075" y="935875"/>
            <a:ext cx="1813800" cy="48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530" name="Google Shape;530;p27"/>
          <p:cNvSpPr txBox="1">
            <a:spLocks noGrp="1"/>
          </p:cNvSpPr>
          <p:nvPr>
            <p:ph type="subTitle" idx="6"/>
          </p:nvPr>
        </p:nvSpPr>
        <p:spPr>
          <a:xfrm>
            <a:off x="1487525" y="3251425"/>
            <a:ext cx="28134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Assignment</a:t>
            </a:r>
            <a:endParaRPr/>
          </a:p>
        </p:txBody>
      </p:sp>
      <p:sp>
        <p:nvSpPr>
          <p:cNvPr id="531" name="Google Shape;531;p27"/>
          <p:cNvSpPr txBox="1">
            <a:spLocks noGrp="1"/>
          </p:cNvSpPr>
          <p:nvPr>
            <p:ph type="subTitle" idx="7"/>
          </p:nvPr>
        </p:nvSpPr>
        <p:spPr>
          <a:xfrm>
            <a:off x="1487525" y="3576725"/>
            <a:ext cx="2813400" cy="63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Describe the topic of the section</a:t>
            </a:r>
            <a:endParaRPr/>
          </a:p>
        </p:txBody>
      </p:sp>
      <p:sp>
        <p:nvSpPr>
          <p:cNvPr id="532" name="Google Shape;532;p27"/>
          <p:cNvSpPr txBox="1">
            <a:spLocks noGrp="1"/>
          </p:cNvSpPr>
          <p:nvPr>
            <p:ph type="title" idx="8"/>
          </p:nvPr>
        </p:nvSpPr>
        <p:spPr>
          <a:xfrm>
            <a:off x="1487525" y="2609850"/>
            <a:ext cx="1813800" cy="48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533" name="Google Shape;533;p27"/>
          <p:cNvSpPr txBox="1">
            <a:spLocks noGrp="1"/>
          </p:cNvSpPr>
          <p:nvPr>
            <p:ph type="subTitle" idx="9"/>
          </p:nvPr>
        </p:nvSpPr>
        <p:spPr>
          <a:xfrm>
            <a:off x="4843075" y="3251425"/>
            <a:ext cx="28134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the Topic</a:t>
            </a:r>
            <a:endParaRPr/>
          </a:p>
        </p:txBody>
      </p:sp>
      <p:sp>
        <p:nvSpPr>
          <p:cNvPr id="534" name="Google Shape;534;p27"/>
          <p:cNvSpPr txBox="1">
            <a:spLocks noGrp="1"/>
          </p:cNvSpPr>
          <p:nvPr>
            <p:ph type="subTitle" idx="13"/>
          </p:nvPr>
        </p:nvSpPr>
        <p:spPr>
          <a:xfrm>
            <a:off x="4843075" y="3576725"/>
            <a:ext cx="2813400" cy="63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Describe the topic of the section</a:t>
            </a:r>
            <a:endParaRPr/>
          </a:p>
        </p:txBody>
      </p:sp>
      <p:sp>
        <p:nvSpPr>
          <p:cNvPr id="535" name="Google Shape;535;p27"/>
          <p:cNvSpPr txBox="1">
            <a:spLocks noGrp="1"/>
          </p:cNvSpPr>
          <p:nvPr>
            <p:ph type="title" idx="14"/>
          </p:nvPr>
        </p:nvSpPr>
        <p:spPr>
          <a:xfrm>
            <a:off x="4843075" y="2609850"/>
            <a:ext cx="1813800" cy="48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grpSp>
        <p:nvGrpSpPr>
          <p:cNvPr id="536" name="Google Shape;536;p27"/>
          <p:cNvGrpSpPr/>
          <p:nvPr/>
        </p:nvGrpSpPr>
        <p:grpSpPr>
          <a:xfrm>
            <a:off x="528525" y="419275"/>
            <a:ext cx="649525" cy="689875"/>
            <a:chOff x="10798650" y="4070850"/>
            <a:chExt cx="649525" cy="689875"/>
          </a:xfrm>
        </p:grpSpPr>
        <p:sp>
          <p:nvSpPr>
            <p:cNvPr id="537" name="Google Shape;537;p27"/>
            <p:cNvSpPr/>
            <p:nvPr/>
          </p:nvSpPr>
          <p:spPr>
            <a:xfrm>
              <a:off x="10798650" y="4070850"/>
              <a:ext cx="301250" cy="301000"/>
            </a:xfrm>
            <a:custGeom>
              <a:avLst/>
              <a:gdLst/>
              <a:ahLst/>
              <a:cxnLst/>
              <a:rect l="l" t="t" r="r" b="b"/>
              <a:pathLst>
                <a:path w="12050" h="12040" extrusionOk="0">
                  <a:moveTo>
                    <a:pt x="5427" y="1916"/>
                  </a:moveTo>
                  <a:cubicBezTo>
                    <a:pt x="6078" y="1916"/>
                    <a:pt x="6722" y="2048"/>
                    <a:pt x="7323" y="2299"/>
                  </a:cubicBezTo>
                  <a:cubicBezTo>
                    <a:pt x="8811" y="2930"/>
                    <a:pt x="9812" y="4311"/>
                    <a:pt x="9800" y="5954"/>
                  </a:cubicBezTo>
                  <a:cubicBezTo>
                    <a:pt x="9788" y="7574"/>
                    <a:pt x="8681" y="9026"/>
                    <a:pt x="7145" y="9550"/>
                  </a:cubicBezTo>
                  <a:cubicBezTo>
                    <a:pt x="6762" y="9679"/>
                    <a:pt x="6359" y="9740"/>
                    <a:pt x="5956" y="9740"/>
                  </a:cubicBezTo>
                  <a:cubicBezTo>
                    <a:pt x="4713" y="9740"/>
                    <a:pt x="3461" y="9155"/>
                    <a:pt x="2751" y="8121"/>
                  </a:cubicBezTo>
                  <a:cubicBezTo>
                    <a:pt x="2180" y="7288"/>
                    <a:pt x="2084" y="6204"/>
                    <a:pt x="2192" y="5228"/>
                  </a:cubicBezTo>
                  <a:cubicBezTo>
                    <a:pt x="2287" y="4442"/>
                    <a:pt x="2525" y="3692"/>
                    <a:pt x="2966" y="3049"/>
                  </a:cubicBezTo>
                  <a:cubicBezTo>
                    <a:pt x="3037" y="3025"/>
                    <a:pt x="3096" y="2990"/>
                    <a:pt x="3132" y="2918"/>
                  </a:cubicBezTo>
                  <a:cubicBezTo>
                    <a:pt x="3513" y="2240"/>
                    <a:pt x="4335" y="1990"/>
                    <a:pt x="5061" y="1930"/>
                  </a:cubicBezTo>
                  <a:cubicBezTo>
                    <a:pt x="5183" y="1921"/>
                    <a:pt x="5305" y="1916"/>
                    <a:pt x="5427" y="1916"/>
                  </a:cubicBezTo>
                  <a:close/>
                  <a:moveTo>
                    <a:pt x="5389" y="0"/>
                  </a:moveTo>
                  <a:cubicBezTo>
                    <a:pt x="5383" y="0"/>
                    <a:pt x="5377" y="1"/>
                    <a:pt x="5371" y="1"/>
                  </a:cubicBezTo>
                  <a:cubicBezTo>
                    <a:pt x="5228" y="25"/>
                    <a:pt x="5132" y="144"/>
                    <a:pt x="5132" y="287"/>
                  </a:cubicBezTo>
                  <a:cubicBezTo>
                    <a:pt x="5144" y="501"/>
                    <a:pt x="5156" y="716"/>
                    <a:pt x="5144" y="918"/>
                  </a:cubicBezTo>
                  <a:cubicBezTo>
                    <a:pt x="5144" y="978"/>
                    <a:pt x="5144" y="1025"/>
                    <a:pt x="5144" y="1073"/>
                  </a:cubicBezTo>
                  <a:cubicBezTo>
                    <a:pt x="5144" y="1085"/>
                    <a:pt x="5144" y="1085"/>
                    <a:pt x="5144" y="1097"/>
                  </a:cubicBezTo>
                  <a:cubicBezTo>
                    <a:pt x="5144" y="1097"/>
                    <a:pt x="5144" y="1097"/>
                    <a:pt x="5144" y="1109"/>
                  </a:cubicBezTo>
                  <a:cubicBezTo>
                    <a:pt x="5144" y="1132"/>
                    <a:pt x="5144" y="1168"/>
                    <a:pt x="5132" y="1192"/>
                  </a:cubicBezTo>
                  <a:cubicBezTo>
                    <a:pt x="5132" y="1263"/>
                    <a:pt x="5121" y="1335"/>
                    <a:pt x="5121" y="1406"/>
                  </a:cubicBezTo>
                  <a:cubicBezTo>
                    <a:pt x="4978" y="1418"/>
                    <a:pt x="4847" y="1430"/>
                    <a:pt x="4704" y="1454"/>
                  </a:cubicBezTo>
                  <a:cubicBezTo>
                    <a:pt x="4692" y="1394"/>
                    <a:pt x="4668" y="1335"/>
                    <a:pt x="4656" y="1287"/>
                  </a:cubicBezTo>
                  <a:cubicBezTo>
                    <a:pt x="4656" y="1263"/>
                    <a:pt x="4644" y="1239"/>
                    <a:pt x="4632" y="1216"/>
                  </a:cubicBezTo>
                  <a:cubicBezTo>
                    <a:pt x="4632" y="1204"/>
                    <a:pt x="4632" y="1204"/>
                    <a:pt x="4632" y="1192"/>
                  </a:cubicBezTo>
                  <a:cubicBezTo>
                    <a:pt x="4632" y="1180"/>
                    <a:pt x="4632" y="1156"/>
                    <a:pt x="4620" y="1144"/>
                  </a:cubicBezTo>
                  <a:cubicBezTo>
                    <a:pt x="4620" y="1120"/>
                    <a:pt x="4620" y="1097"/>
                    <a:pt x="4609" y="1085"/>
                  </a:cubicBezTo>
                  <a:cubicBezTo>
                    <a:pt x="4585" y="906"/>
                    <a:pt x="4561" y="739"/>
                    <a:pt x="4561" y="573"/>
                  </a:cubicBezTo>
                  <a:cubicBezTo>
                    <a:pt x="4550" y="448"/>
                    <a:pt x="4430" y="334"/>
                    <a:pt x="4305" y="334"/>
                  </a:cubicBezTo>
                  <a:cubicBezTo>
                    <a:pt x="4299" y="334"/>
                    <a:pt x="4293" y="334"/>
                    <a:pt x="4287" y="335"/>
                  </a:cubicBezTo>
                  <a:cubicBezTo>
                    <a:pt x="4132" y="358"/>
                    <a:pt x="4049" y="466"/>
                    <a:pt x="4049" y="620"/>
                  </a:cubicBezTo>
                  <a:cubicBezTo>
                    <a:pt x="4061" y="930"/>
                    <a:pt x="4120" y="1251"/>
                    <a:pt x="4204" y="1561"/>
                  </a:cubicBezTo>
                  <a:cubicBezTo>
                    <a:pt x="4085" y="1597"/>
                    <a:pt x="3966" y="1632"/>
                    <a:pt x="3847" y="1680"/>
                  </a:cubicBezTo>
                  <a:cubicBezTo>
                    <a:pt x="3811" y="1644"/>
                    <a:pt x="3787" y="1597"/>
                    <a:pt x="3763" y="1549"/>
                  </a:cubicBezTo>
                  <a:cubicBezTo>
                    <a:pt x="3756" y="1542"/>
                    <a:pt x="3742" y="1515"/>
                    <a:pt x="3737" y="1508"/>
                  </a:cubicBezTo>
                  <a:lnTo>
                    <a:pt x="3737" y="1508"/>
                  </a:lnTo>
                  <a:cubicBezTo>
                    <a:pt x="3731" y="1495"/>
                    <a:pt x="3728" y="1484"/>
                    <a:pt x="3728" y="1478"/>
                  </a:cubicBezTo>
                  <a:cubicBezTo>
                    <a:pt x="3704" y="1442"/>
                    <a:pt x="3692" y="1406"/>
                    <a:pt x="3668" y="1359"/>
                  </a:cubicBezTo>
                  <a:cubicBezTo>
                    <a:pt x="3597" y="1204"/>
                    <a:pt x="3537" y="1049"/>
                    <a:pt x="3477" y="882"/>
                  </a:cubicBezTo>
                  <a:cubicBezTo>
                    <a:pt x="3440" y="779"/>
                    <a:pt x="3336" y="713"/>
                    <a:pt x="3229" y="713"/>
                  </a:cubicBezTo>
                  <a:cubicBezTo>
                    <a:pt x="3200" y="713"/>
                    <a:pt x="3172" y="717"/>
                    <a:pt x="3144" y="728"/>
                  </a:cubicBezTo>
                  <a:cubicBezTo>
                    <a:pt x="3013" y="787"/>
                    <a:pt x="2954" y="930"/>
                    <a:pt x="3001" y="1061"/>
                  </a:cubicBezTo>
                  <a:cubicBezTo>
                    <a:pt x="3096" y="1370"/>
                    <a:pt x="3239" y="1656"/>
                    <a:pt x="3394" y="1930"/>
                  </a:cubicBezTo>
                  <a:cubicBezTo>
                    <a:pt x="3251" y="2025"/>
                    <a:pt x="3120" y="2132"/>
                    <a:pt x="3001" y="2263"/>
                  </a:cubicBezTo>
                  <a:cubicBezTo>
                    <a:pt x="2954" y="2275"/>
                    <a:pt x="2906" y="2299"/>
                    <a:pt x="2858" y="2347"/>
                  </a:cubicBezTo>
                  <a:cubicBezTo>
                    <a:pt x="2751" y="2466"/>
                    <a:pt x="2656" y="2597"/>
                    <a:pt x="2561" y="2740"/>
                  </a:cubicBezTo>
                  <a:cubicBezTo>
                    <a:pt x="2454" y="2644"/>
                    <a:pt x="2346" y="2561"/>
                    <a:pt x="2251" y="2478"/>
                  </a:cubicBezTo>
                  <a:cubicBezTo>
                    <a:pt x="2168" y="2418"/>
                    <a:pt x="2084" y="2359"/>
                    <a:pt x="2013" y="2287"/>
                  </a:cubicBezTo>
                  <a:cubicBezTo>
                    <a:pt x="1989" y="2275"/>
                    <a:pt x="1953" y="2252"/>
                    <a:pt x="1930" y="2216"/>
                  </a:cubicBezTo>
                  <a:lnTo>
                    <a:pt x="1918" y="2216"/>
                  </a:lnTo>
                  <a:cubicBezTo>
                    <a:pt x="1918" y="2204"/>
                    <a:pt x="1918" y="2192"/>
                    <a:pt x="1918" y="2192"/>
                  </a:cubicBezTo>
                  <a:cubicBezTo>
                    <a:pt x="1886" y="2085"/>
                    <a:pt x="1796" y="1998"/>
                    <a:pt x="1684" y="1998"/>
                  </a:cubicBezTo>
                  <a:cubicBezTo>
                    <a:pt x="1671" y="1998"/>
                    <a:pt x="1658" y="1999"/>
                    <a:pt x="1644" y="2001"/>
                  </a:cubicBezTo>
                  <a:cubicBezTo>
                    <a:pt x="1513" y="2013"/>
                    <a:pt x="1406" y="2132"/>
                    <a:pt x="1418" y="2275"/>
                  </a:cubicBezTo>
                  <a:cubicBezTo>
                    <a:pt x="1442" y="2537"/>
                    <a:pt x="1680" y="2680"/>
                    <a:pt x="1870" y="2835"/>
                  </a:cubicBezTo>
                  <a:lnTo>
                    <a:pt x="2287" y="3180"/>
                  </a:lnTo>
                  <a:cubicBezTo>
                    <a:pt x="2061" y="3597"/>
                    <a:pt x="1894" y="4061"/>
                    <a:pt x="1799" y="4538"/>
                  </a:cubicBezTo>
                  <a:cubicBezTo>
                    <a:pt x="1775" y="4526"/>
                    <a:pt x="1763" y="4514"/>
                    <a:pt x="1739" y="4514"/>
                  </a:cubicBezTo>
                  <a:cubicBezTo>
                    <a:pt x="1275" y="4383"/>
                    <a:pt x="799" y="4264"/>
                    <a:pt x="322" y="4133"/>
                  </a:cubicBezTo>
                  <a:cubicBezTo>
                    <a:pt x="306" y="4128"/>
                    <a:pt x="290" y="4126"/>
                    <a:pt x="274" y="4126"/>
                  </a:cubicBezTo>
                  <a:cubicBezTo>
                    <a:pt x="156" y="4126"/>
                    <a:pt x="35" y="4232"/>
                    <a:pt x="25" y="4347"/>
                  </a:cubicBezTo>
                  <a:cubicBezTo>
                    <a:pt x="1" y="4490"/>
                    <a:pt x="84" y="4597"/>
                    <a:pt x="227" y="4645"/>
                  </a:cubicBezTo>
                  <a:cubicBezTo>
                    <a:pt x="703" y="4764"/>
                    <a:pt x="1180" y="4883"/>
                    <a:pt x="1656" y="5014"/>
                  </a:cubicBezTo>
                  <a:lnTo>
                    <a:pt x="1703" y="5014"/>
                  </a:lnTo>
                  <a:cubicBezTo>
                    <a:pt x="1692" y="5145"/>
                    <a:pt x="1680" y="5276"/>
                    <a:pt x="1668" y="5419"/>
                  </a:cubicBezTo>
                  <a:lnTo>
                    <a:pt x="1656" y="5419"/>
                  </a:lnTo>
                  <a:cubicBezTo>
                    <a:pt x="1572" y="5454"/>
                    <a:pt x="1489" y="5478"/>
                    <a:pt x="1406" y="5502"/>
                  </a:cubicBezTo>
                  <a:cubicBezTo>
                    <a:pt x="1374" y="5513"/>
                    <a:pt x="1332" y="5523"/>
                    <a:pt x="1298" y="5534"/>
                  </a:cubicBezTo>
                  <a:lnTo>
                    <a:pt x="1298" y="5534"/>
                  </a:lnTo>
                  <a:cubicBezTo>
                    <a:pt x="1284" y="5536"/>
                    <a:pt x="1268" y="5538"/>
                    <a:pt x="1263" y="5538"/>
                  </a:cubicBezTo>
                  <a:cubicBezTo>
                    <a:pt x="1239" y="5538"/>
                    <a:pt x="1215" y="5550"/>
                    <a:pt x="1203" y="5550"/>
                  </a:cubicBezTo>
                  <a:cubicBezTo>
                    <a:pt x="1120" y="5561"/>
                    <a:pt x="1037" y="5573"/>
                    <a:pt x="953" y="5573"/>
                  </a:cubicBezTo>
                  <a:cubicBezTo>
                    <a:pt x="906" y="5585"/>
                    <a:pt x="858" y="5585"/>
                    <a:pt x="810" y="5585"/>
                  </a:cubicBezTo>
                  <a:lnTo>
                    <a:pt x="751" y="5585"/>
                  </a:lnTo>
                  <a:cubicBezTo>
                    <a:pt x="739" y="5585"/>
                    <a:pt x="727" y="5573"/>
                    <a:pt x="727" y="5573"/>
                  </a:cubicBezTo>
                  <a:cubicBezTo>
                    <a:pt x="656" y="5573"/>
                    <a:pt x="584" y="5573"/>
                    <a:pt x="525" y="5621"/>
                  </a:cubicBezTo>
                  <a:cubicBezTo>
                    <a:pt x="477" y="5657"/>
                    <a:pt x="429" y="5716"/>
                    <a:pt x="429" y="5788"/>
                  </a:cubicBezTo>
                  <a:cubicBezTo>
                    <a:pt x="406" y="5907"/>
                    <a:pt x="489" y="6073"/>
                    <a:pt x="632" y="6085"/>
                  </a:cubicBezTo>
                  <a:cubicBezTo>
                    <a:pt x="690" y="6089"/>
                    <a:pt x="749" y="6091"/>
                    <a:pt x="807" y="6091"/>
                  </a:cubicBezTo>
                  <a:cubicBezTo>
                    <a:pt x="1093" y="6091"/>
                    <a:pt x="1377" y="6043"/>
                    <a:pt x="1644" y="5954"/>
                  </a:cubicBezTo>
                  <a:cubicBezTo>
                    <a:pt x="1644" y="6240"/>
                    <a:pt x="1668" y="6526"/>
                    <a:pt x="1715" y="6800"/>
                  </a:cubicBezTo>
                  <a:cubicBezTo>
                    <a:pt x="1644" y="6859"/>
                    <a:pt x="1561" y="6907"/>
                    <a:pt x="1489" y="6954"/>
                  </a:cubicBezTo>
                  <a:cubicBezTo>
                    <a:pt x="1430" y="6990"/>
                    <a:pt x="1382" y="7014"/>
                    <a:pt x="1334" y="7050"/>
                  </a:cubicBezTo>
                  <a:cubicBezTo>
                    <a:pt x="1325" y="7050"/>
                    <a:pt x="1270" y="7080"/>
                    <a:pt x="1272" y="7080"/>
                  </a:cubicBezTo>
                  <a:cubicBezTo>
                    <a:pt x="1273" y="7080"/>
                    <a:pt x="1277" y="7078"/>
                    <a:pt x="1287" y="7074"/>
                  </a:cubicBezTo>
                  <a:lnTo>
                    <a:pt x="1287" y="7074"/>
                  </a:lnTo>
                  <a:cubicBezTo>
                    <a:pt x="1263" y="7085"/>
                    <a:pt x="1239" y="7097"/>
                    <a:pt x="1215" y="7109"/>
                  </a:cubicBezTo>
                  <a:cubicBezTo>
                    <a:pt x="1001" y="7216"/>
                    <a:pt x="775" y="7300"/>
                    <a:pt x="537" y="7371"/>
                  </a:cubicBezTo>
                  <a:cubicBezTo>
                    <a:pt x="418" y="7407"/>
                    <a:pt x="334" y="7574"/>
                    <a:pt x="394" y="7705"/>
                  </a:cubicBezTo>
                  <a:cubicBezTo>
                    <a:pt x="440" y="7805"/>
                    <a:pt x="528" y="7864"/>
                    <a:pt x="625" y="7864"/>
                  </a:cubicBezTo>
                  <a:cubicBezTo>
                    <a:pt x="655" y="7864"/>
                    <a:pt x="685" y="7858"/>
                    <a:pt x="715" y="7847"/>
                  </a:cubicBezTo>
                  <a:cubicBezTo>
                    <a:pt x="1108" y="7728"/>
                    <a:pt x="1489" y="7562"/>
                    <a:pt x="1834" y="7335"/>
                  </a:cubicBezTo>
                  <a:cubicBezTo>
                    <a:pt x="1882" y="7514"/>
                    <a:pt x="1942" y="7681"/>
                    <a:pt x="2013" y="7847"/>
                  </a:cubicBezTo>
                  <a:cubicBezTo>
                    <a:pt x="2084" y="8014"/>
                    <a:pt x="2180" y="8169"/>
                    <a:pt x="2275" y="8324"/>
                  </a:cubicBezTo>
                  <a:cubicBezTo>
                    <a:pt x="1942" y="8550"/>
                    <a:pt x="1596" y="8764"/>
                    <a:pt x="1239" y="8955"/>
                  </a:cubicBezTo>
                  <a:cubicBezTo>
                    <a:pt x="1120" y="9026"/>
                    <a:pt x="1096" y="9217"/>
                    <a:pt x="1180" y="9312"/>
                  </a:cubicBezTo>
                  <a:cubicBezTo>
                    <a:pt x="1229" y="9383"/>
                    <a:pt x="1300" y="9416"/>
                    <a:pt x="1376" y="9416"/>
                  </a:cubicBezTo>
                  <a:cubicBezTo>
                    <a:pt x="1429" y="9416"/>
                    <a:pt x="1484" y="9400"/>
                    <a:pt x="1537" y="9371"/>
                  </a:cubicBezTo>
                  <a:cubicBezTo>
                    <a:pt x="1894" y="9181"/>
                    <a:pt x="2239" y="8967"/>
                    <a:pt x="2573" y="8740"/>
                  </a:cubicBezTo>
                  <a:cubicBezTo>
                    <a:pt x="2739" y="8931"/>
                    <a:pt x="2930" y="9109"/>
                    <a:pt x="3132" y="9264"/>
                  </a:cubicBezTo>
                  <a:cubicBezTo>
                    <a:pt x="3073" y="9336"/>
                    <a:pt x="3013" y="9395"/>
                    <a:pt x="2954" y="9455"/>
                  </a:cubicBezTo>
                  <a:cubicBezTo>
                    <a:pt x="2930" y="9467"/>
                    <a:pt x="2918" y="9490"/>
                    <a:pt x="2894" y="9502"/>
                  </a:cubicBezTo>
                  <a:cubicBezTo>
                    <a:pt x="2894" y="9502"/>
                    <a:pt x="2882" y="9514"/>
                    <a:pt x="2882" y="9526"/>
                  </a:cubicBezTo>
                  <a:cubicBezTo>
                    <a:pt x="2846" y="9550"/>
                    <a:pt x="2811" y="9574"/>
                    <a:pt x="2787" y="9610"/>
                  </a:cubicBezTo>
                  <a:cubicBezTo>
                    <a:pt x="2644" y="9729"/>
                    <a:pt x="2501" y="9848"/>
                    <a:pt x="2346" y="9955"/>
                  </a:cubicBezTo>
                  <a:cubicBezTo>
                    <a:pt x="2239" y="10038"/>
                    <a:pt x="2204" y="10205"/>
                    <a:pt x="2287" y="10312"/>
                  </a:cubicBezTo>
                  <a:cubicBezTo>
                    <a:pt x="2339" y="10379"/>
                    <a:pt x="2423" y="10418"/>
                    <a:pt x="2504" y="10418"/>
                  </a:cubicBezTo>
                  <a:cubicBezTo>
                    <a:pt x="2554" y="10418"/>
                    <a:pt x="2603" y="10403"/>
                    <a:pt x="2644" y="10372"/>
                  </a:cubicBezTo>
                  <a:cubicBezTo>
                    <a:pt x="2966" y="10133"/>
                    <a:pt x="3263" y="9871"/>
                    <a:pt x="3537" y="9586"/>
                  </a:cubicBezTo>
                  <a:cubicBezTo>
                    <a:pt x="3549" y="9574"/>
                    <a:pt x="3549" y="9574"/>
                    <a:pt x="3549" y="9562"/>
                  </a:cubicBezTo>
                  <a:cubicBezTo>
                    <a:pt x="3716" y="9669"/>
                    <a:pt x="3906" y="9764"/>
                    <a:pt x="4085" y="9848"/>
                  </a:cubicBezTo>
                  <a:cubicBezTo>
                    <a:pt x="4061" y="9895"/>
                    <a:pt x="4061" y="9943"/>
                    <a:pt x="4073" y="10002"/>
                  </a:cubicBezTo>
                  <a:cubicBezTo>
                    <a:pt x="4073" y="10014"/>
                    <a:pt x="4073" y="10014"/>
                    <a:pt x="4073" y="10026"/>
                  </a:cubicBezTo>
                  <a:cubicBezTo>
                    <a:pt x="4073" y="10026"/>
                    <a:pt x="4073" y="10038"/>
                    <a:pt x="4061" y="10050"/>
                  </a:cubicBezTo>
                  <a:cubicBezTo>
                    <a:pt x="4025" y="10145"/>
                    <a:pt x="3978" y="10252"/>
                    <a:pt x="3930" y="10348"/>
                  </a:cubicBezTo>
                  <a:cubicBezTo>
                    <a:pt x="3870" y="10455"/>
                    <a:pt x="3811" y="10574"/>
                    <a:pt x="3739" y="10681"/>
                  </a:cubicBezTo>
                  <a:cubicBezTo>
                    <a:pt x="3704" y="10729"/>
                    <a:pt x="3716" y="10824"/>
                    <a:pt x="3728" y="10872"/>
                  </a:cubicBezTo>
                  <a:cubicBezTo>
                    <a:pt x="3751" y="10931"/>
                    <a:pt x="3811" y="10991"/>
                    <a:pt x="3858" y="11014"/>
                  </a:cubicBezTo>
                  <a:cubicBezTo>
                    <a:pt x="3898" y="11034"/>
                    <a:pt x="3937" y="11043"/>
                    <a:pt x="3974" y="11043"/>
                  </a:cubicBezTo>
                  <a:cubicBezTo>
                    <a:pt x="4005" y="11043"/>
                    <a:pt x="4034" y="11037"/>
                    <a:pt x="4061" y="11026"/>
                  </a:cubicBezTo>
                  <a:cubicBezTo>
                    <a:pt x="4120" y="11003"/>
                    <a:pt x="4168" y="10955"/>
                    <a:pt x="4204" y="10895"/>
                  </a:cubicBezTo>
                  <a:cubicBezTo>
                    <a:pt x="4287" y="10753"/>
                    <a:pt x="4370" y="10610"/>
                    <a:pt x="4442" y="10467"/>
                  </a:cubicBezTo>
                  <a:cubicBezTo>
                    <a:pt x="4501" y="10324"/>
                    <a:pt x="4573" y="10181"/>
                    <a:pt x="4585" y="10038"/>
                  </a:cubicBezTo>
                  <a:cubicBezTo>
                    <a:pt x="4882" y="10122"/>
                    <a:pt x="5192" y="10193"/>
                    <a:pt x="5502" y="10217"/>
                  </a:cubicBezTo>
                  <a:cubicBezTo>
                    <a:pt x="5502" y="10241"/>
                    <a:pt x="5490" y="10252"/>
                    <a:pt x="5490" y="10264"/>
                  </a:cubicBezTo>
                  <a:cubicBezTo>
                    <a:pt x="5478" y="10764"/>
                    <a:pt x="5454" y="11229"/>
                    <a:pt x="5418" y="11741"/>
                  </a:cubicBezTo>
                  <a:cubicBezTo>
                    <a:pt x="5406" y="11872"/>
                    <a:pt x="5478" y="12015"/>
                    <a:pt x="5621" y="12038"/>
                  </a:cubicBezTo>
                  <a:cubicBezTo>
                    <a:pt x="5629" y="12039"/>
                    <a:pt x="5637" y="12040"/>
                    <a:pt x="5646" y="12040"/>
                  </a:cubicBezTo>
                  <a:cubicBezTo>
                    <a:pt x="5772" y="12040"/>
                    <a:pt x="5918" y="11958"/>
                    <a:pt x="5918" y="11824"/>
                  </a:cubicBezTo>
                  <a:cubicBezTo>
                    <a:pt x="5954" y="11300"/>
                    <a:pt x="5990" y="10776"/>
                    <a:pt x="6002" y="10241"/>
                  </a:cubicBezTo>
                  <a:cubicBezTo>
                    <a:pt x="6252" y="10241"/>
                    <a:pt x="6502" y="10217"/>
                    <a:pt x="6752" y="10169"/>
                  </a:cubicBezTo>
                  <a:cubicBezTo>
                    <a:pt x="6799" y="10169"/>
                    <a:pt x="6847" y="10157"/>
                    <a:pt x="6895" y="10145"/>
                  </a:cubicBezTo>
                  <a:cubicBezTo>
                    <a:pt x="6895" y="10169"/>
                    <a:pt x="6895" y="10181"/>
                    <a:pt x="6906" y="10205"/>
                  </a:cubicBezTo>
                  <a:lnTo>
                    <a:pt x="6895" y="10181"/>
                  </a:lnTo>
                  <a:lnTo>
                    <a:pt x="6895" y="10181"/>
                  </a:lnTo>
                  <a:cubicBezTo>
                    <a:pt x="6954" y="10443"/>
                    <a:pt x="6990" y="10705"/>
                    <a:pt x="7014" y="10979"/>
                  </a:cubicBezTo>
                  <a:cubicBezTo>
                    <a:pt x="7014" y="11098"/>
                    <a:pt x="7133" y="11208"/>
                    <a:pt x="7253" y="11208"/>
                  </a:cubicBezTo>
                  <a:cubicBezTo>
                    <a:pt x="7265" y="11208"/>
                    <a:pt x="7276" y="11207"/>
                    <a:pt x="7287" y="11205"/>
                  </a:cubicBezTo>
                  <a:cubicBezTo>
                    <a:pt x="7430" y="11193"/>
                    <a:pt x="7526" y="11074"/>
                    <a:pt x="7514" y="10931"/>
                  </a:cubicBezTo>
                  <a:cubicBezTo>
                    <a:pt x="7502" y="10633"/>
                    <a:pt x="7454" y="10324"/>
                    <a:pt x="7383" y="10026"/>
                  </a:cubicBezTo>
                  <a:cubicBezTo>
                    <a:pt x="7383" y="10026"/>
                    <a:pt x="7371" y="10014"/>
                    <a:pt x="7371" y="10002"/>
                  </a:cubicBezTo>
                  <a:cubicBezTo>
                    <a:pt x="7609" y="9919"/>
                    <a:pt x="7847" y="9812"/>
                    <a:pt x="8073" y="9681"/>
                  </a:cubicBezTo>
                  <a:cubicBezTo>
                    <a:pt x="8192" y="9919"/>
                    <a:pt x="8311" y="10169"/>
                    <a:pt x="8407" y="10431"/>
                  </a:cubicBezTo>
                  <a:cubicBezTo>
                    <a:pt x="8443" y="10523"/>
                    <a:pt x="8544" y="10594"/>
                    <a:pt x="8643" y="10594"/>
                  </a:cubicBezTo>
                  <a:cubicBezTo>
                    <a:pt x="8672" y="10594"/>
                    <a:pt x="8701" y="10588"/>
                    <a:pt x="8728" y="10574"/>
                  </a:cubicBezTo>
                  <a:cubicBezTo>
                    <a:pt x="8859" y="10526"/>
                    <a:pt x="8931" y="10383"/>
                    <a:pt x="8883" y="10252"/>
                  </a:cubicBezTo>
                  <a:cubicBezTo>
                    <a:pt x="8776" y="9955"/>
                    <a:pt x="8645" y="9681"/>
                    <a:pt x="8502" y="9407"/>
                  </a:cubicBezTo>
                  <a:cubicBezTo>
                    <a:pt x="8716" y="9252"/>
                    <a:pt x="8919" y="9074"/>
                    <a:pt x="9097" y="8883"/>
                  </a:cubicBezTo>
                  <a:cubicBezTo>
                    <a:pt x="9347" y="9217"/>
                    <a:pt x="9609" y="9550"/>
                    <a:pt x="9871" y="9883"/>
                  </a:cubicBezTo>
                  <a:cubicBezTo>
                    <a:pt x="9925" y="9944"/>
                    <a:pt x="10007" y="9986"/>
                    <a:pt x="10091" y="9986"/>
                  </a:cubicBezTo>
                  <a:cubicBezTo>
                    <a:pt x="10138" y="9986"/>
                    <a:pt x="10186" y="9973"/>
                    <a:pt x="10228" y="9943"/>
                  </a:cubicBezTo>
                  <a:cubicBezTo>
                    <a:pt x="10335" y="9860"/>
                    <a:pt x="10383" y="9693"/>
                    <a:pt x="10288" y="9586"/>
                  </a:cubicBezTo>
                  <a:cubicBezTo>
                    <a:pt x="10002" y="9217"/>
                    <a:pt x="9716" y="8859"/>
                    <a:pt x="9443" y="8490"/>
                  </a:cubicBezTo>
                  <a:cubicBezTo>
                    <a:pt x="9585" y="8288"/>
                    <a:pt x="9728" y="8074"/>
                    <a:pt x="9835" y="7859"/>
                  </a:cubicBezTo>
                  <a:cubicBezTo>
                    <a:pt x="10085" y="8026"/>
                    <a:pt x="10324" y="8193"/>
                    <a:pt x="10562" y="8359"/>
                  </a:cubicBezTo>
                  <a:cubicBezTo>
                    <a:pt x="10621" y="8395"/>
                    <a:pt x="10681" y="8419"/>
                    <a:pt x="10752" y="8419"/>
                  </a:cubicBezTo>
                  <a:cubicBezTo>
                    <a:pt x="10812" y="8407"/>
                    <a:pt x="10883" y="8371"/>
                    <a:pt x="10919" y="8324"/>
                  </a:cubicBezTo>
                  <a:cubicBezTo>
                    <a:pt x="11002" y="8228"/>
                    <a:pt x="11014" y="8050"/>
                    <a:pt x="10895" y="7966"/>
                  </a:cubicBezTo>
                  <a:cubicBezTo>
                    <a:pt x="10609" y="7776"/>
                    <a:pt x="10335" y="7574"/>
                    <a:pt x="10050" y="7383"/>
                  </a:cubicBezTo>
                  <a:cubicBezTo>
                    <a:pt x="10085" y="7276"/>
                    <a:pt x="10121" y="7157"/>
                    <a:pt x="10157" y="7038"/>
                  </a:cubicBezTo>
                  <a:cubicBezTo>
                    <a:pt x="10443" y="7133"/>
                    <a:pt x="10716" y="7181"/>
                    <a:pt x="11014" y="7181"/>
                  </a:cubicBezTo>
                  <a:cubicBezTo>
                    <a:pt x="11074" y="7181"/>
                    <a:pt x="11145" y="7133"/>
                    <a:pt x="11193" y="7085"/>
                  </a:cubicBezTo>
                  <a:cubicBezTo>
                    <a:pt x="11228" y="7038"/>
                    <a:pt x="11252" y="6966"/>
                    <a:pt x="11252" y="6907"/>
                  </a:cubicBezTo>
                  <a:cubicBezTo>
                    <a:pt x="11240" y="6835"/>
                    <a:pt x="11205" y="6776"/>
                    <a:pt x="11157" y="6728"/>
                  </a:cubicBezTo>
                  <a:cubicBezTo>
                    <a:pt x="11097" y="6681"/>
                    <a:pt x="11038" y="6669"/>
                    <a:pt x="10967" y="6669"/>
                  </a:cubicBezTo>
                  <a:lnTo>
                    <a:pt x="10931" y="6669"/>
                  </a:lnTo>
                  <a:cubicBezTo>
                    <a:pt x="10716" y="6657"/>
                    <a:pt x="10514" y="6621"/>
                    <a:pt x="10312" y="6562"/>
                  </a:cubicBezTo>
                  <a:lnTo>
                    <a:pt x="10276" y="6550"/>
                  </a:lnTo>
                  <a:cubicBezTo>
                    <a:pt x="10264" y="6550"/>
                    <a:pt x="10264" y="6550"/>
                    <a:pt x="10264" y="6538"/>
                  </a:cubicBezTo>
                  <a:cubicBezTo>
                    <a:pt x="10288" y="6359"/>
                    <a:pt x="10300" y="6169"/>
                    <a:pt x="10312" y="5990"/>
                  </a:cubicBezTo>
                  <a:cubicBezTo>
                    <a:pt x="10800" y="5954"/>
                    <a:pt x="11300" y="5919"/>
                    <a:pt x="11800" y="5895"/>
                  </a:cubicBezTo>
                  <a:cubicBezTo>
                    <a:pt x="11931" y="5883"/>
                    <a:pt x="12050" y="5752"/>
                    <a:pt x="12026" y="5609"/>
                  </a:cubicBezTo>
                  <a:cubicBezTo>
                    <a:pt x="12015" y="5485"/>
                    <a:pt x="11907" y="5382"/>
                    <a:pt x="11774" y="5382"/>
                  </a:cubicBezTo>
                  <a:cubicBezTo>
                    <a:pt x="11767" y="5382"/>
                    <a:pt x="11760" y="5382"/>
                    <a:pt x="11752" y="5383"/>
                  </a:cubicBezTo>
                  <a:cubicBezTo>
                    <a:pt x="11264" y="5419"/>
                    <a:pt x="10776" y="5442"/>
                    <a:pt x="10288" y="5478"/>
                  </a:cubicBezTo>
                  <a:cubicBezTo>
                    <a:pt x="10276" y="5347"/>
                    <a:pt x="10252" y="5204"/>
                    <a:pt x="10228" y="5073"/>
                  </a:cubicBezTo>
                  <a:cubicBezTo>
                    <a:pt x="10490" y="5026"/>
                    <a:pt x="10764" y="4954"/>
                    <a:pt x="11002" y="4835"/>
                  </a:cubicBezTo>
                  <a:cubicBezTo>
                    <a:pt x="11133" y="4776"/>
                    <a:pt x="11217" y="4645"/>
                    <a:pt x="11157" y="4502"/>
                  </a:cubicBezTo>
                  <a:cubicBezTo>
                    <a:pt x="11120" y="4410"/>
                    <a:pt x="11020" y="4339"/>
                    <a:pt x="10915" y="4339"/>
                  </a:cubicBezTo>
                  <a:cubicBezTo>
                    <a:pt x="10885" y="4339"/>
                    <a:pt x="10853" y="4345"/>
                    <a:pt x="10824" y="4359"/>
                  </a:cubicBezTo>
                  <a:cubicBezTo>
                    <a:pt x="10681" y="4430"/>
                    <a:pt x="10514" y="4478"/>
                    <a:pt x="10347" y="4526"/>
                  </a:cubicBezTo>
                  <a:cubicBezTo>
                    <a:pt x="10335" y="4538"/>
                    <a:pt x="10324" y="4538"/>
                    <a:pt x="10300" y="4538"/>
                  </a:cubicBezTo>
                  <a:cubicBezTo>
                    <a:pt x="10295" y="4542"/>
                    <a:pt x="10281" y="4546"/>
                    <a:pt x="10268" y="4550"/>
                  </a:cubicBezTo>
                  <a:lnTo>
                    <a:pt x="10268" y="4550"/>
                  </a:lnTo>
                  <a:cubicBezTo>
                    <a:pt x="10234" y="4551"/>
                    <a:pt x="10190" y="4562"/>
                    <a:pt x="10157" y="4573"/>
                  </a:cubicBezTo>
                  <a:lnTo>
                    <a:pt x="10097" y="4573"/>
                  </a:lnTo>
                  <a:cubicBezTo>
                    <a:pt x="10014" y="4335"/>
                    <a:pt x="9919" y="4097"/>
                    <a:pt x="9800" y="3883"/>
                  </a:cubicBezTo>
                  <a:cubicBezTo>
                    <a:pt x="10181" y="3740"/>
                    <a:pt x="10562" y="3549"/>
                    <a:pt x="10907" y="3311"/>
                  </a:cubicBezTo>
                  <a:cubicBezTo>
                    <a:pt x="11014" y="3240"/>
                    <a:pt x="11050" y="3061"/>
                    <a:pt x="10967" y="2954"/>
                  </a:cubicBezTo>
                  <a:cubicBezTo>
                    <a:pt x="10908" y="2888"/>
                    <a:pt x="10831" y="2854"/>
                    <a:pt x="10753" y="2854"/>
                  </a:cubicBezTo>
                  <a:cubicBezTo>
                    <a:pt x="10704" y="2854"/>
                    <a:pt x="10655" y="2867"/>
                    <a:pt x="10609" y="2894"/>
                  </a:cubicBezTo>
                  <a:cubicBezTo>
                    <a:pt x="10526" y="2954"/>
                    <a:pt x="10443" y="3014"/>
                    <a:pt x="10347" y="3061"/>
                  </a:cubicBezTo>
                  <a:cubicBezTo>
                    <a:pt x="10300" y="3085"/>
                    <a:pt x="10252" y="3109"/>
                    <a:pt x="10205" y="3133"/>
                  </a:cubicBezTo>
                  <a:cubicBezTo>
                    <a:pt x="10205" y="3144"/>
                    <a:pt x="10205" y="3144"/>
                    <a:pt x="10205" y="3144"/>
                  </a:cubicBezTo>
                  <a:cubicBezTo>
                    <a:pt x="10193" y="3144"/>
                    <a:pt x="10181" y="3156"/>
                    <a:pt x="10181" y="3156"/>
                  </a:cubicBezTo>
                  <a:cubicBezTo>
                    <a:pt x="10157" y="3168"/>
                    <a:pt x="10133" y="3180"/>
                    <a:pt x="10121" y="3192"/>
                  </a:cubicBezTo>
                  <a:cubicBezTo>
                    <a:pt x="9931" y="3275"/>
                    <a:pt x="9740" y="3359"/>
                    <a:pt x="9550" y="3430"/>
                  </a:cubicBezTo>
                  <a:lnTo>
                    <a:pt x="9526" y="3430"/>
                  </a:lnTo>
                  <a:cubicBezTo>
                    <a:pt x="9419" y="3287"/>
                    <a:pt x="9300" y="3133"/>
                    <a:pt x="9181" y="3002"/>
                  </a:cubicBezTo>
                  <a:cubicBezTo>
                    <a:pt x="9419" y="2823"/>
                    <a:pt x="9633" y="2633"/>
                    <a:pt x="9835" y="2418"/>
                  </a:cubicBezTo>
                  <a:cubicBezTo>
                    <a:pt x="9931" y="2323"/>
                    <a:pt x="9907" y="2144"/>
                    <a:pt x="9812" y="2061"/>
                  </a:cubicBezTo>
                  <a:cubicBezTo>
                    <a:pt x="9759" y="2019"/>
                    <a:pt x="9703" y="2000"/>
                    <a:pt x="9646" y="2000"/>
                  </a:cubicBezTo>
                  <a:cubicBezTo>
                    <a:pt x="9574" y="2000"/>
                    <a:pt x="9503" y="2031"/>
                    <a:pt x="9443" y="2085"/>
                  </a:cubicBezTo>
                  <a:cubicBezTo>
                    <a:pt x="9383" y="2156"/>
                    <a:pt x="9312" y="2228"/>
                    <a:pt x="9240" y="2287"/>
                  </a:cubicBezTo>
                  <a:cubicBezTo>
                    <a:pt x="9109" y="2406"/>
                    <a:pt x="8966" y="2525"/>
                    <a:pt x="8811" y="2633"/>
                  </a:cubicBezTo>
                  <a:cubicBezTo>
                    <a:pt x="8716" y="2549"/>
                    <a:pt x="8597" y="2466"/>
                    <a:pt x="8490" y="2382"/>
                  </a:cubicBezTo>
                  <a:cubicBezTo>
                    <a:pt x="8490" y="2371"/>
                    <a:pt x="8502" y="2359"/>
                    <a:pt x="8502" y="2347"/>
                  </a:cubicBezTo>
                  <a:cubicBezTo>
                    <a:pt x="8502" y="2335"/>
                    <a:pt x="8514" y="2323"/>
                    <a:pt x="8514" y="2311"/>
                  </a:cubicBezTo>
                  <a:cubicBezTo>
                    <a:pt x="8514" y="2311"/>
                    <a:pt x="8514" y="2311"/>
                    <a:pt x="8526" y="2299"/>
                  </a:cubicBezTo>
                  <a:cubicBezTo>
                    <a:pt x="8538" y="2263"/>
                    <a:pt x="8550" y="2240"/>
                    <a:pt x="8561" y="2204"/>
                  </a:cubicBezTo>
                  <a:cubicBezTo>
                    <a:pt x="8585" y="2156"/>
                    <a:pt x="8609" y="2109"/>
                    <a:pt x="8645" y="2061"/>
                  </a:cubicBezTo>
                  <a:lnTo>
                    <a:pt x="8847" y="1716"/>
                  </a:lnTo>
                  <a:cubicBezTo>
                    <a:pt x="8978" y="1490"/>
                    <a:pt x="9109" y="1251"/>
                    <a:pt x="9252" y="1025"/>
                  </a:cubicBezTo>
                  <a:cubicBezTo>
                    <a:pt x="9323" y="906"/>
                    <a:pt x="9252" y="728"/>
                    <a:pt x="9133" y="680"/>
                  </a:cubicBezTo>
                  <a:cubicBezTo>
                    <a:pt x="9095" y="664"/>
                    <a:pt x="9057" y="657"/>
                    <a:pt x="9022" y="657"/>
                  </a:cubicBezTo>
                  <a:cubicBezTo>
                    <a:pt x="8924" y="657"/>
                    <a:pt x="8840" y="712"/>
                    <a:pt x="8788" y="799"/>
                  </a:cubicBezTo>
                  <a:cubicBezTo>
                    <a:pt x="8645" y="1049"/>
                    <a:pt x="8502" y="1287"/>
                    <a:pt x="8371" y="1525"/>
                  </a:cubicBezTo>
                  <a:cubicBezTo>
                    <a:pt x="8252" y="1716"/>
                    <a:pt x="8133" y="1894"/>
                    <a:pt x="8049" y="2097"/>
                  </a:cubicBezTo>
                  <a:cubicBezTo>
                    <a:pt x="8014" y="2073"/>
                    <a:pt x="7966" y="2037"/>
                    <a:pt x="7919" y="2013"/>
                  </a:cubicBezTo>
                  <a:cubicBezTo>
                    <a:pt x="7811" y="1954"/>
                    <a:pt x="7692" y="1906"/>
                    <a:pt x="7573" y="1847"/>
                  </a:cubicBezTo>
                  <a:cubicBezTo>
                    <a:pt x="7704" y="1525"/>
                    <a:pt x="7847" y="1204"/>
                    <a:pt x="7978" y="870"/>
                  </a:cubicBezTo>
                  <a:cubicBezTo>
                    <a:pt x="8038" y="751"/>
                    <a:pt x="7990" y="585"/>
                    <a:pt x="7859" y="525"/>
                  </a:cubicBezTo>
                  <a:cubicBezTo>
                    <a:pt x="7829" y="513"/>
                    <a:pt x="7795" y="507"/>
                    <a:pt x="7762" y="507"/>
                  </a:cubicBezTo>
                  <a:cubicBezTo>
                    <a:pt x="7663" y="507"/>
                    <a:pt x="7561" y="558"/>
                    <a:pt x="7526" y="656"/>
                  </a:cubicBezTo>
                  <a:lnTo>
                    <a:pt x="7085" y="1680"/>
                  </a:lnTo>
                  <a:cubicBezTo>
                    <a:pt x="6990" y="1644"/>
                    <a:pt x="6883" y="1609"/>
                    <a:pt x="6776" y="1585"/>
                  </a:cubicBezTo>
                  <a:cubicBezTo>
                    <a:pt x="6776" y="1561"/>
                    <a:pt x="6787" y="1537"/>
                    <a:pt x="6787" y="1513"/>
                  </a:cubicBezTo>
                  <a:cubicBezTo>
                    <a:pt x="6799" y="1478"/>
                    <a:pt x="6799" y="1454"/>
                    <a:pt x="6811" y="1418"/>
                  </a:cubicBezTo>
                  <a:cubicBezTo>
                    <a:pt x="6835" y="1335"/>
                    <a:pt x="6847" y="1251"/>
                    <a:pt x="6871" y="1168"/>
                  </a:cubicBezTo>
                  <a:lnTo>
                    <a:pt x="6990" y="692"/>
                  </a:lnTo>
                  <a:cubicBezTo>
                    <a:pt x="7026" y="561"/>
                    <a:pt x="6918" y="406"/>
                    <a:pt x="6787" y="394"/>
                  </a:cubicBezTo>
                  <a:cubicBezTo>
                    <a:pt x="6771" y="391"/>
                    <a:pt x="6755" y="390"/>
                    <a:pt x="6740" y="390"/>
                  </a:cubicBezTo>
                  <a:cubicBezTo>
                    <a:pt x="6618" y="390"/>
                    <a:pt x="6521" y="470"/>
                    <a:pt x="6490" y="597"/>
                  </a:cubicBezTo>
                  <a:cubicBezTo>
                    <a:pt x="6442" y="763"/>
                    <a:pt x="6406" y="930"/>
                    <a:pt x="6359" y="1097"/>
                  </a:cubicBezTo>
                  <a:cubicBezTo>
                    <a:pt x="6335" y="1228"/>
                    <a:pt x="6299" y="1347"/>
                    <a:pt x="6275" y="1478"/>
                  </a:cubicBezTo>
                  <a:cubicBezTo>
                    <a:pt x="6061" y="1442"/>
                    <a:pt x="5847" y="1418"/>
                    <a:pt x="5621" y="1406"/>
                  </a:cubicBezTo>
                  <a:cubicBezTo>
                    <a:pt x="5656" y="1013"/>
                    <a:pt x="5668" y="632"/>
                    <a:pt x="5644" y="239"/>
                  </a:cubicBezTo>
                  <a:cubicBezTo>
                    <a:pt x="5644" y="114"/>
                    <a:pt x="5515" y="0"/>
                    <a:pt x="5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7"/>
            <p:cNvSpPr/>
            <p:nvPr/>
          </p:nvSpPr>
          <p:spPr>
            <a:xfrm>
              <a:off x="10866825" y="4146800"/>
              <a:ext cx="122350" cy="111775"/>
            </a:xfrm>
            <a:custGeom>
              <a:avLst/>
              <a:gdLst/>
              <a:ahLst/>
              <a:cxnLst/>
              <a:rect l="l" t="t" r="r" b="b"/>
              <a:pathLst>
                <a:path w="4894" h="4471" extrusionOk="0">
                  <a:moveTo>
                    <a:pt x="2910" y="514"/>
                  </a:moveTo>
                  <a:cubicBezTo>
                    <a:pt x="3047" y="514"/>
                    <a:pt x="3185" y="525"/>
                    <a:pt x="3322" y="547"/>
                  </a:cubicBezTo>
                  <a:cubicBezTo>
                    <a:pt x="3644" y="595"/>
                    <a:pt x="4025" y="702"/>
                    <a:pt x="4227" y="976"/>
                  </a:cubicBezTo>
                  <a:cubicBezTo>
                    <a:pt x="4465" y="1297"/>
                    <a:pt x="4156" y="1630"/>
                    <a:pt x="3929" y="1857"/>
                  </a:cubicBezTo>
                  <a:cubicBezTo>
                    <a:pt x="3596" y="2190"/>
                    <a:pt x="3263" y="2523"/>
                    <a:pt x="2917" y="2857"/>
                  </a:cubicBezTo>
                  <a:cubicBezTo>
                    <a:pt x="2608" y="3166"/>
                    <a:pt x="2298" y="3535"/>
                    <a:pt x="1917" y="3774"/>
                  </a:cubicBezTo>
                  <a:cubicBezTo>
                    <a:pt x="1749" y="3882"/>
                    <a:pt x="1565" y="3948"/>
                    <a:pt x="1387" y="3948"/>
                  </a:cubicBezTo>
                  <a:cubicBezTo>
                    <a:pt x="1214" y="3948"/>
                    <a:pt x="1046" y="3885"/>
                    <a:pt x="905" y="3738"/>
                  </a:cubicBezTo>
                  <a:cubicBezTo>
                    <a:pt x="667" y="3512"/>
                    <a:pt x="560" y="3166"/>
                    <a:pt x="524" y="2845"/>
                  </a:cubicBezTo>
                  <a:cubicBezTo>
                    <a:pt x="465" y="2250"/>
                    <a:pt x="667" y="1571"/>
                    <a:pt x="1120" y="1178"/>
                  </a:cubicBezTo>
                  <a:cubicBezTo>
                    <a:pt x="1155" y="1166"/>
                    <a:pt x="1179" y="1154"/>
                    <a:pt x="1203" y="1130"/>
                  </a:cubicBezTo>
                  <a:cubicBezTo>
                    <a:pt x="1274" y="1083"/>
                    <a:pt x="1346" y="1023"/>
                    <a:pt x="1417" y="976"/>
                  </a:cubicBezTo>
                  <a:cubicBezTo>
                    <a:pt x="1429" y="976"/>
                    <a:pt x="1441" y="964"/>
                    <a:pt x="1453" y="952"/>
                  </a:cubicBezTo>
                  <a:cubicBezTo>
                    <a:pt x="1886" y="669"/>
                    <a:pt x="2393" y="514"/>
                    <a:pt x="2910" y="514"/>
                  </a:cubicBezTo>
                  <a:close/>
                  <a:moveTo>
                    <a:pt x="2942" y="0"/>
                  </a:moveTo>
                  <a:cubicBezTo>
                    <a:pt x="2258" y="0"/>
                    <a:pt x="1568" y="227"/>
                    <a:pt x="1024" y="630"/>
                  </a:cubicBezTo>
                  <a:cubicBezTo>
                    <a:pt x="358" y="1059"/>
                    <a:pt x="12" y="1833"/>
                    <a:pt x="0" y="2631"/>
                  </a:cubicBezTo>
                  <a:cubicBezTo>
                    <a:pt x="0" y="3441"/>
                    <a:pt x="471" y="4470"/>
                    <a:pt x="1380" y="4470"/>
                  </a:cubicBezTo>
                  <a:cubicBezTo>
                    <a:pt x="1420" y="4470"/>
                    <a:pt x="1460" y="4468"/>
                    <a:pt x="1501" y="4464"/>
                  </a:cubicBezTo>
                  <a:cubicBezTo>
                    <a:pt x="2048" y="4405"/>
                    <a:pt x="2453" y="4024"/>
                    <a:pt x="2834" y="3666"/>
                  </a:cubicBezTo>
                  <a:cubicBezTo>
                    <a:pt x="3275" y="3226"/>
                    <a:pt x="3715" y="2785"/>
                    <a:pt x="4156" y="2357"/>
                  </a:cubicBezTo>
                  <a:cubicBezTo>
                    <a:pt x="4501" y="2023"/>
                    <a:pt x="4894" y="1630"/>
                    <a:pt x="4822" y="1107"/>
                  </a:cubicBezTo>
                  <a:cubicBezTo>
                    <a:pt x="4775" y="678"/>
                    <a:pt x="4394" y="368"/>
                    <a:pt x="4013" y="202"/>
                  </a:cubicBezTo>
                  <a:cubicBezTo>
                    <a:pt x="3673" y="65"/>
                    <a:pt x="3308" y="0"/>
                    <a:pt x="29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7"/>
            <p:cNvSpPr/>
            <p:nvPr/>
          </p:nvSpPr>
          <p:spPr>
            <a:xfrm>
              <a:off x="10937675" y="4222500"/>
              <a:ext cx="79775" cy="75075"/>
            </a:xfrm>
            <a:custGeom>
              <a:avLst/>
              <a:gdLst/>
              <a:ahLst/>
              <a:cxnLst/>
              <a:rect l="l" t="t" r="r" b="b"/>
              <a:pathLst>
                <a:path w="3191" h="3003" extrusionOk="0">
                  <a:moveTo>
                    <a:pt x="1747" y="515"/>
                  </a:moveTo>
                  <a:cubicBezTo>
                    <a:pt x="1960" y="515"/>
                    <a:pt x="2177" y="594"/>
                    <a:pt x="2322" y="722"/>
                  </a:cubicBezTo>
                  <a:cubicBezTo>
                    <a:pt x="2631" y="996"/>
                    <a:pt x="2608" y="1484"/>
                    <a:pt x="2405" y="1817"/>
                  </a:cubicBezTo>
                  <a:cubicBezTo>
                    <a:pt x="2190" y="2168"/>
                    <a:pt x="1738" y="2487"/>
                    <a:pt x="1316" y="2487"/>
                  </a:cubicBezTo>
                  <a:cubicBezTo>
                    <a:pt x="1294" y="2487"/>
                    <a:pt x="1272" y="2486"/>
                    <a:pt x="1250" y="2484"/>
                  </a:cubicBezTo>
                  <a:cubicBezTo>
                    <a:pt x="845" y="2460"/>
                    <a:pt x="572" y="2079"/>
                    <a:pt x="560" y="1698"/>
                  </a:cubicBezTo>
                  <a:cubicBezTo>
                    <a:pt x="536" y="1341"/>
                    <a:pt x="762" y="1031"/>
                    <a:pt x="1060" y="829"/>
                  </a:cubicBezTo>
                  <a:cubicBezTo>
                    <a:pt x="1131" y="829"/>
                    <a:pt x="1203" y="805"/>
                    <a:pt x="1238" y="746"/>
                  </a:cubicBezTo>
                  <a:cubicBezTo>
                    <a:pt x="1250" y="722"/>
                    <a:pt x="1262" y="722"/>
                    <a:pt x="1274" y="710"/>
                  </a:cubicBezTo>
                  <a:cubicBezTo>
                    <a:pt x="1310" y="686"/>
                    <a:pt x="1345" y="674"/>
                    <a:pt x="1381" y="662"/>
                  </a:cubicBezTo>
                  <a:cubicBezTo>
                    <a:pt x="1441" y="638"/>
                    <a:pt x="1476" y="603"/>
                    <a:pt x="1500" y="555"/>
                  </a:cubicBezTo>
                  <a:cubicBezTo>
                    <a:pt x="1579" y="528"/>
                    <a:pt x="1663" y="515"/>
                    <a:pt x="1747" y="515"/>
                  </a:cubicBezTo>
                  <a:close/>
                  <a:moveTo>
                    <a:pt x="1720" y="0"/>
                  </a:moveTo>
                  <a:cubicBezTo>
                    <a:pt x="1430" y="0"/>
                    <a:pt x="1150" y="91"/>
                    <a:pt x="953" y="293"/>
                  </a:cubicBezTo>
                  <a:cubicBezTo>
                    <a:pt x="476" y="543"/>
                    <a:pt x="95" y="996"/>
                    <a:pt x="48" y="1543"/>
                  </a:cubicBezTo>
                  <a:cubicBezTo>
                    <a:pt x="0" y="2151"/>
                    <a:pt x="369" y="2782"/>
                    <a:pt x="976" y="2960"/>
                  </a:cubicBezTo>
                  <a:cubicBezTo>
                    <a:pt x="1081" y="2989"/>
                    <a:pt x="1189" y="3002"/>
                    <a:pt x="1298" y="3002"/>
                  </a:cubicBezTo>
                  <a:cubicBezTo>
                    <a:pt x="1866" y="3002"/>
                    <a:pt x="2454" y="2636"/>
                    <a:pt x="2774" y="2186"/>
                  </a:cubicBezTo>
                  <a:cubicBezTo>
                    <a:pt x="3131" y="1662"/>
                    <a:pt x="3191" y="948"/>
                    <a:pt x="2762" y="448"/>
                  </a:cubicBezTo>
                  <a:cubicBezTo>
                    <a:pt x="2522" y="167"/>
                    <a:pt x="2113" y="0"/>
                    <a:pt x="1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7"/>
            <p:cNvSpPr/>
            <p:nvPr/>
          </p:nvSpPr>
          <p:spPr>
            <a:xfrm>
              <a:off x="10997500" y="4193075"/>
              <a:ext cx="13125" cy="13975"/>
            </a:xfrm>
            <a:custGeom>
              <a:avLst/>
              <a:gdLst/>
              <a:ahLst/>
              <a:cxnLst/>
              <a:rect l="l" t="t" r="r" b="b"/>
              <a:pathLst>
                <a:path w="525" h="559" extrusionOk="0">
                  <a:moveTo>
                    <a:pt x="270" y="1"/>
                  </a:moveTo>
                  <a:cubicBezTo>
                    <a:pt x="259" y="1"/>
                    <a:pt x="249" y="2"/>
                    <a:pt x="238" y="6"/>
                  </a:cubicBezTo>
                  <a:cubicBezTo>
                    <a:pt x="215" y="6"/>
                    <a:pt x="191" y="6"/>
                    <a:pt x="179" y="18"/>
                  </a:cubicBezTo>
                  <a:cubicBezTo>
                    <a:pt x="131" y="30"/>
                    <a:pt x="95" y="53"/>
                    <a:pt x="72" y="89"/>
                  </a:cubicBezTo>
                  <a:cubicBezTo>
                    <a:pt x="60" y="113"/>
                    <a:pt x="48" y="125"/>
                    <a:pt x="36" y="149"/>
                  </a:cubicBezTo>
                  <a:cubicBezTo>
                    <a:pt x="12" y="184"/>
                    <a:pt x="0" y="232"/>
                    <a:pt x="12" y="280"/>
                  </a:cubicBezTo>
                  <a:lnTo>
                    <a:pt x="12" y="327"/>
                  </a:lnTo>
                  <a:cubicBezTo>
                    <a:pt x="12" y="363"/>
                    <a:pt x="24" y="399"/>
                    <a:pt x="36" y="422"/>
                  </a:cubicBezTo>
                  <a:cubicBezTo>
                    <a:pt x="48" y="458"/>
                    <a:pt x="72" y="482"/>
                    <a:pt x="95" y="494"/>
                  </a:cubicBezTo>
                  <a:cubicBezTo>
                    <a:pt x="119" y="518"/>
                    <a:pt x="155" y="541"/>
                    <a:pt x="191" y="541"/>
                  </a:cubicBezTo>
                  <a:cubicBezTo>
                    <a:pt x="208" y="550"/>
                    <a:pt x="230" y="558"/>
                    <a:pt x="255" y="558"/>
                  </a:cubicBezTo>
                  <a:cubicBezTo>
                    <a:pt x="265" y="558"/>
                    <a:pt x="276" y="557"/>
                    <a:pt x="286" y="553"/>
                  </a:cubicBezTo>
                  <a:cubicBezTo>
                    <a:pt x="310" y="553"/>
                    <a:pt x="334" y="553"/>
                    <a:pt x="357" y="541"/>
                  </a:cubicBezTo>
                  <a:cubicBezTo>
                    <a:pt x="393" y="530"/>
                    <a:pt x="429" y="506"/>
                    <a:pt x="465" y="470"/>
                  </a:cubicBezTo>
                  <a:cubicBezTo>
                    <a:pt x="476" y="446"/>
                    <a:pt x="488" y="434"/>
                    <a:pt x="500" y="411"/>
                  </a:cubicBezTo>
                  <a:cubicBezTo>
                    <a:pt x="512" y="375"/>
                    <a:pt x="524" y="327"/>
                    <a:pt x="524" y="280"/>
                  </a:cubicBezTo>
                  <a:lnTo>
                    <a:pt x="524" y="232"/>
                  </a:lnTo>
                  <a:cubicBezTo>
                    <a:pt x="512" y="196"/>
                    <a:pt x="512" y="160"/>
                    <a:pt x="488" y="137"/>
                  </a:cubicBezTo>
                  <a:cubicBezTo>
                    <a:pt x="476" y="101"/>
                    <a:pt x="453" y="77"/>
                    <a:pt x="429" y="65"/>
                  </a:cubicBezTo>
                  <a:cubicBezTo>
                    <a:pt x="405" y="41"/>
                    <a:pt x="369" y="18"/>
                    <a:pt x="346" y="18"/>
                  </a:cubicBezTo>
                  <a:cubicBezTo>
                    <a:pt x="320" y="9"/>
                    <a:pt x="295"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7"/>
            <p:cNvSpPr/>
            <p:nvPr/>
          </p:nvSpPr>
          <p:spPr>
            <a:xfrm>
              <a:off x="11007025" y="4172975"/>
              <a:ext cx="13700" cy="13400"/>
            </a:xfrm>
            <a:custGeom>
              <a:avLst/>
              <a:gdLst/>
              <a:ahLst/>
              <a:cxnLst/>
              <a:rect l="l" t="t" r="r" b="b"/>
              <a:pathLst>
                <a:path w="548" h="536" extrusionOk="0">
                  <a:moveTo>
                    <a:pt x="238" y="0"/>
                  </a:moveTo>
                  <a:cubicBezTo>
                    <a:pt x="203" y="0"/>
                    <a:pt x="167" y="12"/>
                    <a:pt x="143" y="24"/>
                  </a:cubicBezTo>
                  <a:cubicBezTo>
                    <a:pt x="107" y="48"/>
                    <a:pt x="84" y="60"/>
                    <a:pt x="60" y="83"/>
                  </a:cubicBezTo>
                  <a:cubicBezTo>
                    <a:pt x="60" y="107"/>
                    <a:pt x="48" y="131"/>
                    <a:pt x="36" y="143"/>
                  </a:cubicBezTo>
                  <a:cubicBezTo>
                    <a:pt x="12" y="191"/>
                    <a:pt x="0" y="226"/>
                    <a:pt x="12" y="274"/>
                  </a:cubicBezTo>
                  <a:cubicBezTo>
                    <a:pt x="12" y="298"/>
                    <a:pt x="12" y="322"/>
                    <a:pt x="24" y="345"/>
                  </a:cubicBezTo>
                  <a:cubicBezTo>
                    <a:pt x="36" y="381"/>
                    <a:pt x="60" y="417"/>
                    <a:pt x="95" y="453"/>
                  </a:cubicBezTo>
                  <a:lnTo>
                    <a:pt x="119" y="476"/>
                  </a:lnTo>
                  <a:cubicBezTo>
                    <a:pt x="143" y="500"/>
                    <a:pt x="179" y="512"/>
                    <a:pt x="203" y="524"/>
                  </a:cubicBezTo>
                  <a:cubicBezTo>
                    <a:pt x="238" y="536"/>
                    <a:pt x="274" y="536"/>
                    <a:pt x="310" y="536"/>
                  </a:cubicBezTo>
                  <a:cubicBezTo>
                    <a:pt x="346" y="536"/>
                    <a:pt x="369" y="524"/>
                    <a:pt x="405" y="500"/>
                  </a:cubicBezTo>
                  <a:cubicBezTo>
                    <a:pt x="429" y="488"/>
                    <a:pt x="465" y="464"/>
                    <a:pt x="476" y="441"/>
                  </a:cubicBezTo>
                  <a:cubicBezTo>
                    <a:pt x="488" y="429"/>
                    <a:pt x="500" y="405"/>
                    <a:pt x="512" y="381"/>
                  </a:cubicBezTo>
                  <a:cubicBezTo>
                    <a:pt x="536" y="345"/>
                    <a:pt x="548" y="298"/>
                    <a:pt x="536" y="250"/>
                  </a:cubicBezTo>
                  <a:cubicBezTo>
                    <a:pt x="536" y="238"/>
                    <a:pt x="536" y="214"/>
                    <a:pt x="524" y="191"/>
                  </a:cubicBezTo>
                  <a:cubicBezTo>
                    <a:pt x="512" y="143"/>
                    <a:pt x="488" y="107"/>
                    <a:pt x="453" y="83"/>
                  </a:cubicBezTo>
                  <a:lnTo>
                    <a:pt x="429" y="60"/>
                  </a:lnTo>
                  <a:cubicBezTo>
                    <a:pt x="405" y="36"/>
                    <a:pt x="369" y="24"/>
                    <a:pt x="346" y="12"/>
                  </a:cubicBezTo>
                  <a:cubicBezTo>
                    <a:pt x="310" y="0"/>
                    <a:pt x="274"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7"/>
            <p:cNvSpPr/>
            <p:nvPr/>
          </p:nvSpPr>
          <p:spPr>
            <a:xfrm>
              <a:off x="11018325" y="4202425"/>
              <a:ext cx="13425" cy="15200"/>
            </a:xfrm>
            <a:custGeom>
              <a:avLst/>
              <a:gdLst/>
              <a:ahLst/>
              <a:cxnLst/>
              <a:rect l="l" t="t" r="r" b="b"/>
              <a:pathLst>
                <a:path w="537" h="608" extrusionOk="0">
                  <a:moveTo>
                    <a:pt x="263" y="1"/>
                  </a:moveTo>
                  <a:cubicBezTo>
                    <a:pt x="215" y="13"/>
                    <a:pt x="167" y="25"/>
                    <a:pt x="132" y="48"/>
                  </a:cubicBezTo>
                  <a:cubicBezTo>
                    <a:pt x="120" y="60"/>
                    <a:pt x="96" y="84"/>
                    <a:pt x="84" y="96"/>
                  </a:cubicBezTo>
                  <a:cubicBezTo>
                    <a:pt x="60" y="132"/>
                    <a:pt x="36" y="167"/>
                    <a:pt x="24" y="215"/>
                  </a:cubicBezTo>
                  <a:cubicBezTo>
                    <a:pt x="24" y="251"/>
                    <a:pt x="13" y="275"/>
                    <a:pt x="1" y="310"/>
                  </a:cubicBezTo>
                  <a:cubicBezTo>
                    <a:pt x="1" y="346"/>
                    <a:pt x="1" y="382"/>
                    <a:pt x="13" y="406"/>
                  </a:cubicBezTo>
                  <a:cubicBezTo>
                    <a:pt x="13" y="441"/>
                    <a:pt x="24" y="477"/>
                    <a:pt x="48" y="501"/>
                  </a:cubicBezTo>
                  <a:cubicBezTo>
                    <a:pt x="72" y="537"/>
                    <a:pt x="96" y="548"/>
                    <a:pt x="120" y="572"/>
                  </a:cubicBezTo>
                  <a:cubicBezTo>
                    <a:pt x="144" y="584"/>
                    <a:pt x="179" y="608"/>
                    <a:pt x="215" y="608"/>
                  </a:cubicBezTo>
                  <a:lnTo>
                    <a:pt x="275" y="608"/>
                  </a:lnTo>
                  <a:cubicBezTo>
                    <a:pt x="322" y="608"/>
                    <a:pt x="370" y="596"/>
                    <a:pt x="405" y="560"/>
                  </a:cubicBezTo>
                  <a:cubicBezTo>
                    <a:pt x="417" y="548"/>
                    <a:pt x="441" y="537"/>
                    <a:pt x="453" y="525"/>
                  </a:cubicBezTo>
                  <a:cubicBezTo>
                    <a:pt x="477" y="489"/>
                    <a:pt x="501" y="441"/>
                    <a:pt x="513" y="406"/>
                  </a:cubicBezTo>
                  <a:cubicBezTo>
                    <a:pt x="513" y="370"/>
                    <a:pt x="525" y="334"/>
                    <a:pt x="536" y="310"/>
                  </a:cubicBezTo>
                  <a:cubicBezTo>
                    <a:pt x="536" y="275"/>
                    <a:pt x="536" y="239"/>
                    <a:pt x="525" y="203"/>
                  </a:cubicBezTo>
                  <a:cubicBezTo>
                    <a:pt x="525" y="167"/>
                    <a:pt x="513" y="144"/>
                    <a:pt x="489" y="108"/>
                  </a:cubicBezTo>
                  <a:cubicBezTo>
                    <a:pt x="477" y="84"/>
                    <a:pt x="441" y="60"/>
                    <a:pt x="417" y="48"/>
                  </a:cubicBezTo>
                  <a:cubicBezTo>
                    <a:pt x="394" y="25"/>
                    <a:pt x="358" y="13"/>
                    <a:pt x="322" y="13"/>
                  </a:cubicBezTo>
                  <a:cubicBezTo>
                    <a:pt x="298" y="13"/>
                    <a:pt x="286" y="13"/>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7"/>
            <p:cNvSpPr/>
            <p:nvPr/>
          </p:nvSpPr>
          <p:spPr>
            <a:xfrm>
              <a:off x="10896875" y="4272375"/>
              <a:ext cx="12825" cy="13550"/>
            </a:xfrm>
            <a:custGeom>
              <a:avLst/>
              <a:gdLst/>
              <a:ahLst/>
              <a:cxnLst/>
              <a:rect l="l" t="t" r="r" b="b"/>
              <a:pathLst>
                <a:path w="513" h="542" extrusionOk="0">
                  <a:moveTo>
                    <a:pt x="239" y="1"/>
                  </a:moveTo>
                  <a:cubicBezTo>
                    <a:pt x="215" y="13"/>
                    <a:pt x="191" y="13"/>
                    <a:pt x="168" y="25"/>
                  </a:cubicBezTo>
                  <a:cubicBezTo>
                    <a:pt x="132" y="36"/>
                    <a:pt x="96" y="60"/>
                    <a:pt x="60" y="96"/>
                  </a:cubicBezTo>
                  <a:cubicBezTo>
                    <a:pt x="49" y="120"/>
                    <a:pt x="37" y="132"/>
                    <a:pt x="25" y="156"/>
                  </a:cubicBezTo>
                  <a:cubicBezTo>
                    <a:pt x="1" y="191"/>
                    <a:pt x="1" y="239"/>
                    <a:pt x="1" y="286"/>
                  </a:cubicBezTo>
                  <a:lnTo>
                    <a:pt x="1" y="310"/>
                  </a:lnTo>
                  <a:cubicBezTo>
                    <a:pt x="1" y="346"/>
                    <a:pt x="13" y="370"/>
                    <a:pt x="37" y="406"/>
                  </a:cubicBezTo>
                  <a:cubicBezTo>
                    <a:pt x="49" y="429"/>
                    <a:pt x="72" y="465"/>
                    <a:pt x="96" y="477"/>
                  </a:cubicBezTo>
                  <a:cubicBezTo>
                    <a:pt x="120" y="501"/>
                    <a:pt x="144" y="525"/>
                    <a:pt x="180" y="525"/>
                  </a:cubicBezTo>
                  <a:cubicBezTo>
                    <a:pt x="205" y="533"/>
                    <a:pt x="224" y="541"/>
                    <a:pt x="246" y="541"/>
                  </a:cubicBezTo>
                  <a:cubicBezTo>
                    <a:pt x="255" y="541"/>
                    <a:pt x="264" y="540"/>
                    <a:pt x="275" y="537"/>
                  </a:cubicBezTo>
                  <a:cubicBezTo>
                    <a:pt x="299" y="537"/>
                    <a:pt x="322" y="525"/>
                    <a:pt x="346" y="525"/>
                  </a:cubicBezTo>
                  <a:cubicBezTo>
                    <a:pt x="394" y="513"/>
                    <a:pt x="430" y="489"/>
                    <a:pt x="453" y="453"/>
                  </a:cubicBezTo>
                  <a:cubicBezTo>
                    <a:pt x="465" y="429"/>
                    <a:pt x="477" y="417"/>
                    <a:pt x="489" y="394"/>
                  </a:cubicBezTo>
                  <a:cubicBezTo>
                    <a:pt x="513" y="358"/>
                    <a:pt x="513" y="310"/>
                    <a:pt x="513" y="263"/>
                  </a:cubicBezTo>
                  <a:lnTo>
                    <a:pt x="513" y="239"/>
                  </a:lnTo>
                  <a:cubicBezTo>
                    <a:pt x="513" y="203"/>
                    <a:pt x="501" y="167"/>
                    <a:pt x="477" y="144"/>
                  </a:cubicBezTo>
                  <a:cubicBezTo>
                    <a:pt x="465" y="108"/>
                    <a:pt x="453" y="84"/>
                    <a:pt x="418" y="60"/>
                  </a:cubicBezTo>
                  <a:cubicBezTo>
                    <a:pt x="394" y="36"/>
                    <a:pt x="370" y="25"/>
                    <a:pt x="334" y="25"/>
                  </a:cubicBezTo>
                  <a:cubicBezTo>
                    <a:pt x="299" y="1"/>
                    <a:pt x="275"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7"/>
            <p:cNvSpPr/>
            <p:nvPr/>
          </p:nvSpPr>
          <p:spPr>
            <a:xfrm>
              <a:off x="10923975" y="4287275"/>
              <a:ext cx="13725" cy="13400"/>
            </a:xfrm>
            <a:custGeom>
              <a:avLst/>
              <a:gdLst/>
              <a:ahLst/>
              <a:cxnLst/>
              <a:rect l="l" t="t" r="r" b="b"/>
              <a:pathLst>
                <a:path w="549" h="536" extrusionOk="0">
                  <a:moveTo>
                    <a:pt x="239" y="0"/>
                  </a:moveTo>
                  <a:cubicBezTo>
                    <a:pt x="203" y="0"/>
                    <a:pt x="179" y="12"/>
                    <a:pt x="143" y="36"/>
                  </a:cubicBezTo>
                  <a:cubicBezTo>
                    <a:pt x="119" y="48"/>
                    <a:pt x="84" y="71"/>
                    <a:pt x="72" y="95"/>
                  </a:cubicBezTo>
                  <a:cubicBezTo>
                    <a:pt x="60" y="107"/>
                    <a:pt x="48" y="131"/>
                    <a:pt x="36" y="143"/>
                  </a:cubicBezTo>
                  <a:cubicBezTo>
                    <a:pt x="12" y="191"/>
                    <a:pt x="0" y="238"/>
                    <a:pt x="12" y="286"/>
                  </a:cubicBezTo>
                  <a:cubicBezTo>
                    <a:pt x="12" y="298"/>
                    <a:pt x="24" y="322"/>
                    <a:pt x="24" y="345"/>
                  </a:cubicBezTo>
                  <a:cubicBezTo>
                    <a:pt x="36" y="393"/>
                    <a:pt x="60" y="429"/>
                    <a:pt x="96" y="452"/>
                  </a:cubicBezTo>
                  <a:cubicBezTo>
                    <a:pt x="108" y="464"/>
                    <a:pt x="119" y="464"/>
                    <a:pt x="119" y="476"/>
                  </a:cubicBezTo>
                  <a:cubicBezTo>
                    <a:pt x="143" y="500"/>
                    <a:pt x="179" y="512"/>
                    <a:pt x="215" y="524"/>
                  </a:cubicBezTo>
                  <a:cubicBezTo>
                    <a:pt x="239" y="536"/>
                    <a:pt x="274" y="536"/>
                    <a:pt x="310" y="536"/>
                  </a:cubicBezTo>
                  <a:cubicBezTo>
                    <a:pt x="346" y="536"/>
                    <a:pt x="381" y="524"/>
                    <a:pt x="405" y="500"/>
                  </a:cubicBezTo>
                  <a:cubicBezTo>
                    <a:pt x="441" y="488"/>
                    <a:pt x="465" y="476"/>
                    <a:pt x="489" y="441"/>
                  </a:cubicBezTo>
                  <a:cubicBezTo>
                    <a:pt x="500" y="429"/>
                    <a:pt x="512" y="405"/>
                    <a:pt x="524" y="393"/>
                  </a:cubicBezTo>
                  <a:cubicBezTo>
                    <a:pt x="536" y="345"/>
                    <a:pt x="548" y="310"/>
                    <a:pt x="548" y="262"/>
                  </a:cubicBezTo>
                  <a:cubicBezTo>
                    <a:pt x="536" y="238"/>
                    <a:pt x="536" y="214"/>
                    <a:pt x="524" y="191"/>
                  </a:cubicBezTo>
                  <a:cubicBezTo>
                    <a:pt x="512" y="155"/>
                    <a:pt x="489" y="119"/>
                    <a:pt x="453" y="83"/>
                  </a:cubicBezTo>
                  <a:lnTo>
                    <a:pt x="429" y="60"/>
                  </a:lnTo>
                  <a:cubicBezTo>
                    <a:pt x="405" y="36"/>
                    <a:pt x="369" y="24"/>
                    <a:pt x="346" y="12"/>
                  </a:cubicBezTo>
                  <a:cubicBezTo>
                    <a:pt x="310" y="0"/>
                    <a:pt x="274"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7"/>
            <p:cNvSpPr/>
            <p:nvPr/>
          </p:nvSpPr>
          <p:spPr>
            <a:xfrm>
              <a:off x="10897175" y="4459000"/>
              <a:ext cx="325" cy="325"/>
            </a:xfrm>
            <a:custGeom>
              <a:avLst/>
              <a:gdLst/>
              <a:ahLst/>
              <a:cxnLst/>
              <a:rect l="l" t="t" r="r" b="b"/>
              <a:pathLst>
                <a:path w="13" h="13" extrusionOk="0">
                  <a:moveTo>
                    <a:pt x="13" y="13"/>
                  </a:moveTo>
                  <a:cubicBezTo>
                    <a:pt x="13" y="13"/>
                    <a:pt x="13" y="13"/>
                    <a:pt x="1" y="1"/>
                  </a:cubicBezTo>
                  <a:cubicBezTo>
                    <a:pt x="13" y="13"/>
                    <a:pt x="13" y="13"/>
                    <a:pt x="13" y="13"/>
                  </a:cubicBezTo>
                  <a:cubicBezTo>
                    <a:pt x="13" y="13"/>
                    <a:pt x="13" y="13"/>
                    <a:pt x="13"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7"/>
            <p:cNvSpPr/>
            <p:nvPr/>
          </p:nvSpPr>
          <p:spPr>
            <a:xfrm>
              <a:off x="10857000" y="4235850"/>
              <a:ext cx="591175" cy="524875"/>
            </a:xfrm>
            <a:custGeom>
              <a:avLst/>
              <a:gdLst/>
              <a:ahLst/>
              <a:cxnLst/>
              <a:rect l="l" t="t" r="r" b="b"/>
              <a:pathLst>
                <a:path w="23647" h="20995" extrusionOk="0">
                  <a:moveTo>
                    <a:pt x="16005" y="783"/>
                  </a:moveTo>
                  <a:cubicBezTo>
                    <a:pt x="17057" y="783"/>
                    <a:pt x="18116" y="1166"/>
                    <a:pt x="18943" y="1843"/>
                  </a:cubicBezTo>
                  <a:cubicBezTo>
                    <a:pt x="22265" y="4545"/>
                    <a:pt x="21444" y="9629"/>
                    <a:pt x="19479" y="12892"/>
                  </a:cubicBezTo>
                  <a:cubicBezTo>
                    <a:pt x="17491" y="16202"/>
                    <a:pt x="13859" y="18619"/>
                    <a:pt x="9942" y="18726"/>
                  </a:cubicBezTo>
                  <a:cubicBezTo>
                    <a:pt x="9853" y="18728"/>
                    <a:pt x="9764" y="18730"/>
                    <a:pt x="9675" y="18730"/>
                  </a:cubicBezTo>
                  <a:cubicBezTo>
                    <a:pt x="7801" y="18730"/>
                    <a:pt x="5957" y="18132"/>
                    <a:pt x="4525" y="16904"/>
                  </a:cubicBezTo>
                  <a:cubicBezTo>
                    <a:pt x="3179" y="15749"/>
                    <a:pt x="2251" y="14106"/>
                    <a:pt x="2227" y="12308"/>
                  </a:cubicBezTo>
                  <a:cubicBezTo>
                    <a:pt x="2203" y="10606"/>
                    <a:pt x="2977" y="8844"/>
                    <a:pt x="4370" y="7832"/>
                  </a:cubicBezTo>
                  <a:cubicBezTo>
                    <a:pt x="6061" y="6605"/>
                    <a:pt x="8323" y="6867"/>
                    <a:pt x="10133" y="5927"/>
                  </a:cubicBezTo>
                  <a:cubicBezTo>
                    <a:pt x="10216" y="5879"/>
                    <a:pt x="10287" y="5843"/>
                    <a:pt x="10359" y="5796"/>
                  </a:cubicBezTo>
                  <a:cubicBezTo>
                    <a:pt x="10407" y="5796"/>
                    <a:pt x="10454" y="5784"/>
                    <a:pt x="10502" y="5736"/>
                  </a:cubicBezTo>
                  <a:cubicBezTo>
                    <a:pt x="10538" y="5700"/>
                    <a:pt x="10585" y="5665"/>
                    <a:pt x="10621" y="5629"/>
                  </a:cubicBezTo>
                  <a:cubicBezTo>
                    <a:pt x="10835" y="5474"/>
                    <a:pt x="11038" y="5307"/>
                    <a:pt x="11228" y="5117"/>
                  </a:cubicBezTo>
                  <a:cubicBezTo>
                    <a:pt x="11311" y="5034"/>
                    <a:pt x="11311" y="4938"/>
                    <a:pt x="11276" y="4867"/>
                  </a:cubicBezTo>
                  <a:cubicBezTo>
                    <a:pt x="12097" y="3700"/>
                    <a:pt x="12585" y="2271"/>
                    <a:pt x="13776" y="1450"/>
                  </a:cubicBezTo>
                  <a:cubicBezTo>
                    <a:pt x="14450" y="994"/>
                    <a:pt x="15226" y="783"/>
                    <a:pt x="16005" y="783"/>
                  </a:cubicBezTo>
                  <a:close/>
                  <a:moveTo>
                    <a:pt x="20191" y="1"/>
                  </a:moveTo>
                  <a:cubicBezTo>
                    <a:pt x="20092" y="1"/>
                    <a:pt x="19990" y="46"/>
                    <a:pt x="19955" y="140"/>
                  </a:cubicBezTo>
                  <a:cubicBezTo>
                    <a:pt x="19872" y="378"/>
                    <a:pt x="19777" y="604"/>
                    <a:pt x="19658" y="831"/>
                  </a:cubicBezTo>
                  <a:cubicBezTo>
                    <a:pt x="19598" y="938"/>
                    <a:pt x="19539" y="1033"/>
                    <a:pt x="19479" y="1140"/>
                  </a:cubicBezTo>
                  <a:cubicBezTo>
                    <a:pt x="19467" y="1164"/>
                    <a:pt x="19443" y="1200"/>
                    <a:pt x="19431" y="1224"/>
                  </a:cubicBezTo>
                  <a:cubicBezTo>
                    <a:pt x="19420" y="1236"/>
                    <a:pt x="19420" y="1236"/>
                    <a:pt x="19420" y="1236"/>
                  </a:cubicBezTo>
                  <a:cubicBezTo>
                    <a:pt x="19420" y="1247"/>
                    <a:pt x="19408" y="1259"/>
                    <a:pt x="19408" y="1271"/>
                  </a:cubicBezTo>
                  <a:cubicBezTo>
                    <a:pt x="19372" y="1319"/>
                    <a:pt x="19336" y="1378"/>
                    <a:pt x="19289" y="1426"/>
                  </a:cubicBezTo>
                  <a:cubicBezTo>
                    <a:pt x="19289" y="1438"/>
                    <a:pt x="19289" y="1450"/>
                    <a:pt x="19277" y="1462"/>
                  </a:cubicBezTo>
                  <a:cubicBezTo>
                    <a:pt x="18357" y="724"/>
                    <a:pt x="17222" y="272"/>
                    <a:pt x="16038" y="272"/>
                  </a:cubicBezTo>
                  <a:cubicBezTo>
                    <a:pt x="15751" y="272"/>
                    <a:pt x="15460" y="299"/>
                    <a:pt x="15169" y="354"/>
                  </a:cubicBezTo>
                  <a:cubicBezTo>
                    <a:pt x="14228" y="533"/>
                    <a:pt x="13371" y="985"/>
                    <a:pt x="12728" y="1700"/>
                  </a:cubicBezTo>
                  <a:cubicBezTo>
                    <a:pt x="12073" y="2438"/>
                    <a:pt x="11669" y="3355"/>
                    <a:pt x="11145" y="4176"/>
                  </a:cubicBezTo>
                  <a:cubicBezTo>
                    <a:pt x="10907" y="4569"/>
                    <a:pt x="10621" y="4926"/>
                    <a:pt x="10299" y="5236"/>
                  </a:cubicBezTo>
                  <a:cubicBezTo>
                    <a:pt x="8918" y="6177"/>
                    <a:pt x="7073" y="6177"/>
                    <a:pt x="5489" y="6712"/>
                  </a:cubicBezTo>
                  <a:cubicBezTo>
                    <a:pt x="5430" y="6391"/>
                    <a:pt x="5358" y="6081"/>
                    <a:pt x="5263" y="5784"/>
                  </a:cubicBezTo>
                  <a:cubicBezTo>
                    <a:pt x="5235" y="5680"/>
                    <a:pt x="5118" y="5614"/>
                    <a:pt x="5011" y="5614"/>
                  </a:cubicBezTo>
                  <a:cubicBezTo>
                    <a:pt x="4983" y="5614"/>
                    <a:pt x="4955" y="5619"/>
                    <a:pt x="4930" y="5629"/>
                  </a:cubicBezTo>
                  <a:cubicBezTo>
                    <a:pt x="4799" y="5688"/>
                    <a:pt x="4739" y="5831"/>
                    <a:pt x="4787" y="5962"/>
                  </a:cubicBezTo>
                  <a:cubicBezTo>
                    <a:pt x="4834" y="6129"/>
                    <a:pt x="4882" y="6296"/>
                    <a:pt x="4918" y="6462"/>
                  </a:cubicBezTo>
                  <a:cubicBezTo>
                    <a:pt x="4930" y="6498"/>
                    <a:pt x="4942" y="6534"/>
                    <a:pt x="4942" y="6581"/>
                  </a:cubicBezTo>
                  <a:lnTo>
                    <a:pt x="4953" y="6581"/>
                  </a:lnTo>
                  <a:cubicBezTo>
                    <a:pt x="4953" y="6593"/>
                    <a:pt x="4953" y="6593"/>
                    <a:pt x="4953" y="6593"/>
                  </a:cubicBezTo>
                  <a:cubicBezTo>
                    <a:pt x="4953" y="6617"/>
                    <a:pt x="4965" y="6641"/>
                    <a:pt x="4965" y="6665"/>
                  </a:cubicBezTo>
                  <a:cubicBezTo>
                    <a:pt x="4977" y="6736"/>
                    <a:pt x="5001" y="6820"/>
                    <a:pt x="5013" y="6891"/>
                  </a:cubicBezTo>
                  <a:cubicBezTo>
                    <a:pt x="4882" y="6939"/>
                    <a:pt x="4763" y="6998"/>
                    <a:pt x="4632" y="7070"/>
                  </a:cubicBezTo>
                  <a:cubicBezTo>
                    <a:pt x="4263" y="7272"/>
                    <a:pt x="3918" y="7522"/>
                    <a:pt x="3608" y="7808"/>
                  </a:cubicBezTo>
                  <a:cubicBezTo>
                    <a:pt x="3489" y="7641"/>
                    <a:pt x="3382" y="7486"/>
                    <a:pt x="3275" y="7320"/>
                  </a:cubicBezTo>
                  <a:cubicBezTo>
                    <a:pt x="3215" y="7224"/>
                    <a:pt x="3156" y="7129"/>
                    <a:pt x="3108" y="7046"/>
                  </a:cubicBezTo>
                  <a:cubicBezTo>
                    <a:pt x="3084" y="6998"/>
                    <a:pt x="3048" y="6951"/>
                    <a:pt x="3025" y="6891"/>
                  </a:cubicBezTo>
                  <a:cubicBezTo>
                    <a:pt x="3025" y="6891"/>
                    <a:pt x="3013" y="6879"/>
                    <a:pt x="3013" y="6867"/>
                  </a:cubicBezTo>
                  <a:cubicBezTo>
                    <a:pt x="3001" y="6843"/>
                    <a:pt x="2989" y="6820"/>
                    <a:pt x="2965" y="6796"/>
                  </a:cubicBezTo>
                  <a:cubicBezTo>
                    <a:pt x="2941" y="6724"/>
                    <a:pt x="2906" y="6677"/>
                    <a:pt x="2846" y="6653"/>
                  </a:cubicBezTo>
                  <a:cubicBezTo>
                    <a:pt x="2813" y="6633"/>
                    <a:pt x="2773" y="6624"/>
                    <a:pt x="2734" y="6624"/>
                  </a:cubicBezTo>
                  <a:cubicBezTo>
                    <a:pt x="2702" y="6624"/>
                    <a:pt x="2670" y="6630"/>
                    <a:pt x="2644" y="6641"/>
                  </a:cubicBezTo>
                  <a:cubicBezTo>
                    <a:pt x="2525" y="6689"/>
                    <a:pt x="2429" y="6843"/>
                    <a:pt x="2489" y="6962"/>
                  </a:cubicBezTo>
                  <a:cubicBezTo>
                    <a:pt x="2703" y="7379"/>
                    <a:pt x="2941" y="7784"/>
                    <a:pt x="3227" y="8153"/>
                  </a:cubicBezTo>
                  <a:cubicBezTo>
                    <a:pt x="3227" y="8153"/>
                    <a:pt x="3239" y="8165"/>
                    <a:pt x="3251" y="8177"/>
                  </a:cubicBezTo>
                  <a:cubicBezTo>
                    <a:pt x="2882" y="8582"/>
                    <a:pt x="2584" y="9046"/>
                    <a:pt x="2346" y="9546"/>
                  </a:cubicBezTo>
                  <a:cubicBezTo>
                    <a:pt x="2167" y="9427"/>
                    <a:pt x="2013" y="9308"/>
                    <a:pt x="1858" y="9165"/>
                  </a:cubicBezTo>
                  <a:cubicBezTo>
                    <a:pt x="1775" y="9106"/>
                    <a:pt x="1703" y="9034"/>
                    <a:pt x="1632" y="8951"/>
                  </a:cubicBezTo>
                  <a:cubicBezTo>
                    <a:pt x="1632" y="8951"/>
                    <a:pt x="1620" y="8939"/>
                    <a:pt x="1620" y="8939"/>
                  </a:cubicBezTo>
                  <a:cubicBezTo>
                    <a:pt x="1608" y="8927"/>
                    <a:pt x="1608" y="8927"/>
                    <a:pt x="1608" y="8927"/>
                  </a:cubicBezTo>
                  <a:lnTo>
                    <a:pt x="1620" y="8927"/>
                  </a:lnTo>
                  <a:cubicBezTo>
                    <a:pt x="1596" y="8915"/>
                    <a:pt x="1584" y="8891"/>
                    <a:pt x="1560" y="8879"/>
                  </a:cubicBezTo>
                  <a:cubicBezTo>
                    <a:pt x="1524" y="8832"/>
                    <a:pt x="1489" y="8796"/>
                    <a:pt x="1465" y="8748"/>
                  </a:cubicBezTo>
                  <a:cubicBezTo>
                    <a:pt x="1412" y="8687"/>
                    <a:pt x="1324" y="8646"/>
                    <a:pt x="1240" y="8646"/>
                  </a:cubicBezTo>
                  <a:cubicBezTo>
                    <a:pt x="1192" y="8646"/>
                    <a:pt x="1146" y="8659"/>
                    <a:pt x="1108" y="8689"/>
                  </a:cubicBezTo>
                  <a:cubicBezTo>
                    <a:pt x="1001" y="8772"/>
                    <a:pt x="953" y="8939"/>
                    <a:pt x="1048" y="9046"/>
                  </a:cubicBezTo>
                  <a:cubicBezTo>
                    <a:pt x="1322" y="9391"/>
                    <a:pt x="1655" y="9701"/>
                    <a:pt x="2025" y="9939"/>
                  </a:cubicBezTo>
                  <a:cubicBezTo>
                    <a:pt x="2060" y="9975"/>
                    <a:pt x="2096" y="9987"/>
                    <a:pt x="2144" y="9999"/>
                  </a:cubicBezTo>
                  <a:cubicBezTo>
                    <a:pt x="1977" y="10427"/>
                    <a:pt x="1858" y="10880"/>
                    <a:pt x="1786" y="11332"/>
                  </a:cubicBezTo>
                  <a:cubicBezTo>
                    <a:pt x="1298" y="11272"/>
                    <a:pt x="810" y="11213"/>
                    <a:pt x="310" y="11153"/>
                  </a:cubicBezTo>
                  <a:cubicBezTo>
                    <a:pt x="295" y="11151"/>
                    <a:pt x="280" y="11149"/>
                    <a:pt x="265" y="11149"/>
                  </a:cubicBezTo>
                  <a:cubicBezTo>
                    <a:pt x="148" y="11149"/>
                    <a:pt x="33" y="11229"/>
                    <a:pt x="12" y="11356"/>
                  </a:cubicBezTo>
                  <a:cubicBezTo>
                    <a:pt x="0" y="11487"/>
                    <a:pt x="84" y="11642"/>
                    <a:pt x="227" y="11653"/>
                  </a:cubicBezTo>
                  <a:cubicBezTo>
                    <a:pt x="715" y="11713"/>
                    <a:pt x="1215" y="11784"/>
                    <a:pt x="1703" y="11844"/>
                  </a:cubicBezTo>
                  <a:lnTo>
                    <a:pt x="1739" y="11844"/>
                  </a:lnTo>
                  <a:cubicBezTo>
                    <a:pt x="1715" y="12118"/>
                    <a:pt x="1727" y="12392"/>
                    <a:pt x="1739" y="12666"/>
                  </a:cubicBezTo>
                  <a:cubicBezTo>
                    <a:pt x="1263" y="12820"/>
                    <a:pt x="786" y="12927"/>
                    <a:pt x="274" y="12999"/>
                  </a:cubicBezTo>
                  <a:cubicBezTo>
                    <a:pt x="143" y="13011"/>
                    <a:pt x="24" y="13130"/>
                    <a:pt x="48" y="13273"/>
                  </a:cubicBezTo>
                  <a:cubicBezTo>
                    <a:pt x="59" y="13398"/>
                    <a:pt x="168" y="13512"/>
                    <a:pt x="302" y="13512"/>
                  </a:cubicBezTo>
                  <a:cubicBezTo>
                    <a:pt x="309" y="13512"/>
                    <a:pt x="315" y="13511"/>
                    <a:pt x="322" y="13511"/>
                  </a:cubicBezTo>
                  <a:cubicBezTo>
                    <a:pt x="822" y="13439"/>
                    <a:pt x="1322" y="13332"/>
                    <a:pt x="1798" y="13177"/>
                  </a:cubicBezTo>
                  <a:cubicBezTo>
                    <a:pt x="1858" y="13558"/>
                    <a:pt x="1965" y="13939"/>
                    <a:pt x="2084" y="14297"/>
                  </a:cubicBezTo>
                  <a:cubicBezTo>
                    <a:pt x="1763" y="14440"/>
                    <a:pt x="1429" y="14582"/>
                    <a:pt x="1096" y="14725"/>
                  </a:cubicBezTo>
                  <a:cubicBezTo>
                    <a:pt x="977" y="14773"/>
                    <a:pt x="893" y="14916"/>
                    <a:pt x="941" y="15047"/>
                  </a:cubicBezTo>
                  <a:cubicBezTo>
                    <a:pt x="987" y="15148"/>
                    <a:pt x="1083" y="15221"/>
                    <a:pt x="1185" y="15221"/>
                  </a:cubicBezTo>
                  <a:cubicBezTo>
                    <a:pt x="1215" y="15221"/>
                    <a:pt x="1245" y="15215"/>
                    <a:pt x="1274" y="15202"/>
                  </a:cubicBezTo>
                  <a:cubicBezTo>
                    <a:pt x="1608" y="15059"/>
                    <a:pt x="1953" y="14916"/>
                    <a:pt x="2286" y="14761"/>
                  </a:cubicBezTo>
                  <a:cubicBezTo>
                    <a:pt x="2406" y="15035"/>
                    <a:pt x="2548" y="15297"/>
                    <a:pt x="2703" y="15547"/>
                  </a:cubicBezTo>
                  <a:cubicBezTo>
                    <a:pt x="2156" y="15880"/>
                    <a:pt x="1596" y="16214"/>
                    <a:pt x="1036" y="16523"/>
                  </a:cubicBezTo>
                  <a:cubicBezTo>
                    <a:pt x="917" y="16595"/>
                    <a:pt x="893" y="16785"/>
                    <a:pt x="977" y="16880"/>
                  </a:cubicBezTo>
                  <a:cubicBezTo>
                    <a:pt x="1027" y="16959"/>
                    <a:pt x="1098" y="16990"/>
                    <a:pt x="1172" y="16990"/>
                  </a:cubicBezTo>
                  <a:cubicBezTo>
                    <a:pt x="1222" y="16990"/>
                    <a:pt x="1274" y="16976"/>
                    <a:pt x="1322" y="16952"/>
                  </a:cubicBezTo>
                  <a:cubicBezTo>
                    <a:pt x="1894" y="16630"/>
                    <a:pt x="2441" y="16309"/>
                    <a:pt x="3001" y="15975"/>
                  </a:cubicBezTo>
                  <a:cubicBezTo>
                    <a:pt x="3227" y="16297"/>
                    <a:pt x="3501" y="16595"/>
                    <a:pt x="3787" y="16880"/>
                  </a:cubicBezTo>
                  <a:cubicBezTo>
                    <a:pt x="3739" y="16892"/>
                    <a:pt x="3703" y="16916"/>
                    <a:pt x="3668" y="16952"/>
                  </a:cubicBezTo>
                  <a:cubicBezTo>
                    <a:pt x="3525" y="17130"/>
                    <a:pt x="3370" y="17297"/>
                    <a:pt x="3215" y="17464"/>
                  </a:cubicBezTo>
                  <a:cubicBezTo>
                    <a:pt x="3132" y="17535"/>
                    <a:pt x="3048" y="17618"/>
                    <a:pt x="2965" y="17702"/>
                  </a:cubicBezTo>
                  <a:cubicBezTo>
                    <a:pt x="2965" y="17702"/>
                    <a:pt x="2953" y="17714"/>
                    <a:pt x="2941" y="17726"/>
                  </a:cubicBezTo>
                  <a:cubicBezTo>
                    <a:pt x="2941" y="17726"/>
                    <a:pt x="2941" y="17726"/>
                    <a:pt x="2929" y="17738"/>
                  </a:cubicBezTo>
                  <a:cubicBezTo>
                    <a:pt x="2929" y="17738"/>
                    <a:pt x="2918" y="17749"/>
                    <a:pt x="2906" y="17749"/>
                  </a:cubicBezTo>
                  <a:cubicBezTo>
                    <a:pt x="2906" y="17761"/>
                    <a:pt x="2894" y="17773"/>
                    <a:pt x="2882" y="17773"/>
                  </a:cubicBezTo>
                  <a:cubicBezTo>
                    <a:pt x="2834" y="17821"/>
                    <a:pt x="2798" y="17857"/>
                    <a:pt x="2751" y="17892"/>
                  </a:cubicBezTo>
                  <a:cubicBezTo>
                    <a:pt x="2691" y="17940"/>
                    <a:pt x="2656" y="17988"/>
                    <a:pt x="2644" y="18059"/>
                  </a:cubicBezTo>
                  <a:cubicBezTo>
                    <a:pt x="2632" y="18119"/>
                    <a:pt x="2644" y="18202"/>
                    <a:pt x="2691" y="18250"/>
                  </a:cubicBezTo>
                  <a:cubicBezTo>
                    <a:pt x="2736" y="18317"/>
                    <a:pt x="2818" y="18360"/>
                    <a:pt x="2902" y="18360"/>
                  </a:cubicBezTo>
                  <a:cubicBezTo>
                    <a:pt x="2953" y="18360"/>
                    <a:pt x="3004" y="18345"/>
                    <a:pt x="3048" y="18309"/>
                  </a:cubicBezTo>
                  <a:cubicBezTo>
                    <a:pt x="3406" y="17999"/>
                    <a:pt x="3751" y="17654"/>
                    <a:pt x="4061" y="17285"/>
                  </a:cubicBezTo>
                  <a:cubicBezTo>
                    <a:pt x="4084" y="17249"/>
                    <a:pt x="4096" y="17214"/>
                    <a:pt x="4108" y="17178"/>
                  </a:cubicBezTo>
                  <a:cubicBezTo>
                    <a:pt x="4370" y="17404"/>
                    <a:pt x="4656" y="17618"/>
                    <a:pt x="4942" y="17821"/>
                  </a:cubicBezTo>
                  <a:cubicBezTo>
                    <a:pt x="4918" y="17857"/>
                    <a:pt x="4894" y="17892"/>
                    <a:pt x="4870" y="17928"/>
                  </a:cubicBezTo>
                  <a:cubicBezTo>
                    <a:pt x="4858" y="17952"/>
                    <a:pt x="4846" y="17976"/>
                    <a:pt x="4834" y="17999"/>
                  </a:cubicBezTo>
                  <a:cubicBezTo>
                    <a:pt x="4825" y="18008"/>
                    <a:pt x="4796" y="18051"/>
                    <a:pt x="4798" y="18051"/>
                  </a:cubicBezTo>
                  <a:cubicBezTo>
                    <a:pt x="4798" y="18051"/>
                    <a:pt x="4802" y="18047"/>
                    <a:pt x="4811" y="18035"/>
                  </a:cubicBezTo>
                  <a:lnTo>
                    <a:pt x="4811" y="18035"/>
                  </a:lnTo>
                  <a:cubicBezTo>
                    <a:pt x="4751" y="18119"/>
                    <a:pt x="4692" y="18214"/>
                    <a:pt x="4632" y="18297"/>
                  </a:cubicBezTo>
                  <a:cubicBezTo>
                    <a:pt x="4513" y="18476"/>
                    <a:pt x="4382" y="18654"/>
                    <a:pt x="4251" y="18821"/>
                  </a:cubicBezTo>
                  <a:cubicBezTo>
                    <a:pt x="4168" y="18928"/>
                    <a:pt x="4168" y="19095"/>
                    <a:pt x="4287" y="19178"/>
                  </a:cubicBezTo>
                  <a:cubicBezTo>
                    <a:pt x="4337" y="19217"/>
                    <a:pt x="4400" y="19238"/>
                    <a:pt x="4462" y="19238"/>
                  </a:cubicBezTo>
                  <a:cubicBezTo>
                    <a:pt x="4532" y="19238"/>
                    <a:pt x="4600" y="19211"/>
                    <a:pt x="4644" y="19154"/>
                  </a:cubicBezTo>
                  <a:cubicBezTo>
                    <a:pt x="4906" y="18809"/>
                    <a:pt x="5144" y="18452"/>
                    <a:pt x="5370" y="18083"/>
                  </a:cubicBezTo>
                  <a:cubicBezTo>
                    <a:pt x="5799" y="18333"/>
                    <a:pt x="6251" y="18547"/>
                    <a:pt x="6704" y="18726"/>
                  </a:cubicBezTo>
                  <a:cubicBezTo>
                    <a:pt x="6525" y="19262"/>
                    <a:pt x="6347" y="19797"/>
                    <a:pt x="6168" y="20333"/>
                  </a:cubicBezTo>
                  <a:cubicBezTo>
                    <a:pt x="6120" y="20464"/>
                    <a:pt x="6156" y="20619"/>
                    <a:pt x="6287" y="20678"/>
                  </a:cubicBezTo>
                  <a:cubicBezTo>
                    <a:pt x="6317" y="20692"/>
                    <a:pt x="6354" y="20699"/>
                    <a:pt x="6392" y="20699"/>
                  </a:cubicBezTo>
                  <a:cubicBezTo>
                    <a:pt x="6490" y="20699"/>
                    <a:pt x="6598" y="20654"/>
                    <a:pt x="6632" y="20559"/>
                  </a:cubicBezTo>
                  <a:cubicBezTo>
                    <a:pt x="6811" y="20000"/>
                    <a:pt x="7001" y="19440"/>
                    <a:pt x="7192" y="18881"/>
                  </a:cubicBezTo>
                  <a:cubicBezTo>
                    <a:pt x="7597" y="19012"/>
                    <a:pt x="8025" y="19107"/>
                    <a:pt x="8454" y="19166"/>
                  </a:cubicBezTo>
                  <a:cubicBezTo>
                    <a:pt x="8430" y="19190"/>
                    <a:pt x="8418" y="19226"/>
                    <a:pt x="8418" y="19273"/>
                  </a:cubicBezTo>
                  <a:cubicBezTo>
                    <a:pt x="8394" y="19643"/>
                    <a:pt x="8347" y="20000"/>
                    <a:pt x="8287" y="20369"/>
                  </a:cubicBezTo>
                  <a:cubicBezTo>
                    <a:pt x="8263" y="20500"/>
                    <a:pt x="8359" y="20643"/>
                    <a:pt x="8490" y="20666"/>
                  </a:cubicBezTo>
                  <a:cubicBezTo>
                    <a:pt x="8506" y="20669"/>
                    <a:pt x="8522" y="20671"/>
                    <a:pt x="8538" y="20671"/>
                  </a:cubicBezTo>
                  <a:cubicBezTo>
                    <a:pt x="8661" y="20671"/>
                    <a:pt x="8766" y="20591"/>
                    <a:pt x="8787" y="20464"/>
                  </a:cubicBezTo>
                  <a:cubicBezTo>
                    <a:pt x="8859" y="20095"/>
                    <a:pt x="8894" y="19726"/>
                    <a:pt x="8918" y="19357"/>
                  </a:cubicBezTo>
                  <a:cubicBezTo>
                    <a:pt x="8918" y="19309"/>
                    <a:pt x="8918" y="19262"/>
                    <a:pt x="8894" y="19214"/>
                  </a:cubicBezTo>
                  <a:lnTo>
                    <a:pt x="8894" y="19214"/>
                  </a:lnTo>
                  <a:cubicBezTo>
                    <a:pt x="9166" y="19237"/>
                    <a:pt x="9433" y="19245"/>
                    <a:pt x="9698" y="19245"/>
                  </a:cubicBezTo>
                  <a:cubicBezTo>
                    <a:pt x="9851" y="19245"/>
                    <a:pt x="10004" y="19242"/>
                    <a:pt x="10157" y="19238"/>
                  </a:cubicBezTo>
                  <a:lnTo>
                    <a:pt x="10157" y="19238"/>
                  </a:lnTo>
                  <a:cubicBezTo>
                    <a:pt x="10145" y="19714"/>
                    <a:pt x="10133" y="20178"/>
                    <a:pt x="10145" y="20655"/>
                  </a:cubicBezTo>
                  <a:cubicBezTo>
                    <a:pt x="10155" y="20774"/>
                    <a:pt x="10276" y="20884"/>
                    <a:pt x="10396" y="20884"/>
                  </a:cubicBezTo>
                  <a:cubicBezTo>
                    <a:pt x="10408" y="20884"/>
                    <a:pt x="10419" y="20883"/>
                    <a:pt x="10430" y="20881"/>
                  </a:cubicBezTo>
                  <a:cubicBezTo>
                    <a:pt x="10573" y="20869"/>
                    <a:pt x="10668" y="20750"/>
                    <a:pt x="10657" y="20607"/>
                  </a:cubicBezTo>
                  <a:cubicBezTo>
                    <a:pt x="10657" y="20357"/>
                    <a:pt x="10645" y="20107"/>
                    <a:pt x="10645" y="19857"/>
                  </a:cubicBezTo>
                  <a:cubicBezTo>
                    <a:pt x="10657" y="19738"/>
                    <a:pt x="10657" y="19619"/>
                    <a:pt x="10657" y="19500"/>
                  </a:cubicBezTo>
                  <a:cubicBezTo>
                    <a:pt x="10657" y="19440"/>
                    <a:pt x="10657" y="19381"/>
                    <a:pt x="10668" y="19321"/>
                  </a:cubicBezTo>
                  <a:cubicBezTo>
                    <a:pt x="10668" y="19285"/>
                    <a:pt x="10668" y="19250"/>
                    <a:pt x="10668" y="19214"/>
                  </a:cubicBezTo>
                  <a:cubicBezTo>
                    <a:pt x="10668" y="19202"/>
                    <a:pt x="10668" y="19202"/>
                    <a:pt x="10668" y="19202"/>
                  </a:cubicBezTo>
                  <a:cubicBezTo>
                    <a:pt x="11026" y="19166"/>
                    <a:pt x="11383" y="19107"/>
                    <a:pt x="11740" y="19035"/>
                  </a:cubicBezTo>
                  <a:cubicBezTo>
                    <a:pt x="11859" y="19654"/>
                    <a:pt x="12026" y="20250"/>
                    <a:pt x="12240" y="20833"/>
                  </a:cubicBezTo>
                  <a:cubicBezTo>
                    <a:pt x="12279" y="20947"/>
                    <a:pt x="12370" y="20994"/>
                    <a:pt x="12463" y="20994"/>
                  </a:cubicBezTo>
                  <a:cubicBezTo>
                    <a:pt x="12623" y="20994"/>
                    <a:pt x="12792" y="20851"/>
                    <a:pt x="12716" y="20655"/>
                  </a:cubicBezTo>
                  <a:cubicBezTo>
                    <a:pt x="12514" y="20095"/>
                    <a:pt x="12347" y="19512"/>
                    <a:pt x="12240" y="18928"/>
                  </a:cubicBezTo>
                  <a:cubicBezTo>
                    <a:pt x="12645" y="18821"/>
                    <a:pt x="13050" y="18702"/>
                    <a:pt x="13443" y="18559"/>
                  </a:cubicBezTo>
                  <a:cubicBezTo>
                    <a:pt x="13538" y="18857"/>
                    <a:pt x="13633" y="19166"/>
                    <a:pt x="13716" y="19476"/>
                  </a:cubicBezTo>
                  <a:cubicBezTo>
                    <a:pt x="13745" y="19579"/>
                    <a:pt x="13862" y="19645"/>
                    <a:pt x="13968" y="19645"/>
                  </a:cubicBezTo>
                  <a:cubicBezTo>
                    <a:pt x="13997" y="19645"/>
                    <a:pt x="14025" y="19641"/>
                    <a:pt x="14050" y="19631"/>
                  </a:cubicBezTo>
                  <a:cubicBezTo>
                    <a:pt x="14181" y="19571"/>
                    <a:pt x="14240" y="19440"/>
                    <a:pt x="14205" y="19297"/>
                  </a:cubicBezTo>
                  <a:cubicBezTo>
                    <a:pt x="14109" y="18988"/>
                    <a:pt x="14014" y="18678"/>
                    <a:pt x="13919" y="18369"/>
                  </a:cubicBezTo>
                  <a:cubicBezTo>
                    <a:pt x="14228" y="18238"/>
                    <a:pt x="14514" y="18095"/>
                    <a:pt x="14812" y="17940"/>
                  </a:cubicBezTo>
                  <a:cubicBezTo>
                    <a:pt x="14943" y="18273"/>
                    <a:pt x="15086" y="18607"/>
                    <a:pt x="15229" y="18940"/>
                  </a:cubicBezTo>
                  <a:cubicBezTo>
                    <a:pt x="15265" y="19032"/>
                    <a:pt x="15359" y="19103"/>
                    <a:pt x="15460" y="19103"/>
                  </a:cubicBezTo>
                  <a:cubicBezTo>
                    <a:pt x="15490" y="19103"/>
                    <a:pt x="15520" y="19097"/>
                    <a:pt x="15550" y="19083"/>
                  </a:cubicBezTo>
                  <a:cubicBezTo>
                    <a:pt x="15681" y="19035"/>
                    <a:pt x="15764" y="18892"/>
                    <a:pt x="15705" y="18761"/>
                  </a:cubicBezTo>
                  <a:cubicBezTo>
                    <a:pt x="15562" y="18404"/>
                    <a:pt x="15407" y="18047"/>
                    <a:pt x="15264" y="17702"/>
                  </a:cubicBezTo>
                  <a:cubicBezTo>
                    <a:pt x="15610" y="17499"/>
                    <a:pt x="15943" y="17285"/>
                    <a:pt x="16264" y="17059"/>
                  </a:cubicBezTo>
                  <a:cubicBezTo>
                    <a:pt x="16503" y="17416"/>
                    <a:pt x="16729" y="17773"/>
                    <a:pt x="16943" y="18154"/>
                  </a:cubicBezTo>
                  <a:cubicBezTo>
                    <a:pt x="16979" y="18226"/>
                    <a:pt x="17062" y="18263"/>
                    <a:pt x="17146" y="18263"/>
                  </a:cubicBezTo>
                  <a:cubicBezTo>
                    <a:pt x="17202" y="18263"/>
                    <a:pt x="17258" y="18247"/>
                    <a:pt x="17300" y="18214"/>
                  </a:cubicBezTo>
                  <a:cubicBezTo>
                    <a:pt x="17419" y="18119"/>
                    <a:pt x="17431" y="17988"/>
                    <a:pt x="17360" y="17857"/>
                  </a:cubicBezTo>
                  <a:cubicBezTo>
                    <a:pt x="17145" y="17476"/>
                    <a:pt x="16919" y="17118"/>
                    <a:pt x="16681" y="16749"/>
                  </a:cubicBezTo>
                  <a:cubicBezTo>
                    <a:pt x="16931" y="16559"/>
                    <a:pt x="17193" y="16345"/>
                    <a:pt x="17431" y="16130"/>
                  </a:cubicBezTo>
                  <a:cubicBezTo>
                    <a:pt x="17669" y="16404"/>
                    <a:pt x="17919" y="16666"/>
                    <a:pt x="18158" y="16940"/>
                  </a:cubicBezTo>
                  <a:cubicBezTo>
                    <a:pt x="18205" y="16987"/>
                    <a:pt x="18253" y="17023"/>
                    <a:pt x="18324" y="17047"/>
                  </a:cubicBezTo>
                  <a:cubicBezTo>
                    <a:pt x="18335" y="17049"/>
                    <a:pt x="18346" y="17050"/>
                    <a:pt x="18358" y="17050"/>
                  </a:cubicBezTo>
                  <a:cubicBezTo>
                    <a:pt x="18412" y="17050"/>
                    <a:pt x="18476" y="17029"/>
                    <a:pt x="18515" y="16999"/>
                  </a:cubicBezTo>
                  <a:cubicBezTo>
                    <a:pt x="18610" y="16928"/>
                    <a:pt x="18669" y="16749"/>
                    <a:pt x="18574" y="16642"/>
                  </a:cubicBezTo>
                  <a:cubicBezTo>
                    <a:pt x="18324" y="16356"/>
                    <a:pt x="18062" y="16071"/>
                    <a:pt x="17800" y="15785"/>
                  </a:cubicBezTo>
                  <a:cubicBezTo>
                    <a:pt x="18062" y="15547"/>
                    <a:pt x="18300" y="15297"/>
                    <a:pt x="18539" y="15035"/>
                  </a:cubicBezTo>
                  <a:lnTo>
                    <a:pt x="19586" y="15713"/>
                  </a:lnTo>
                  <a:cubicBezTo>
                    <a:pt x="19636" y="15753"/>
                    <a:pt x="19677" y="15776"/>
                    <a:pt x="19730" y="15776"/>
                  </a:cubicBezTo>
                  <a:cubicBezTo>
                    <a:pt x="19741" y="15776"/>
                    <a:pt x="19753" y="15775"/>
                    <a:pt x="19765" y="15773"/>
                  </a:cubicBezTo>
                  <a:cubicBezTo>
                    <a:pt x="19836" y="15773"/>
                    <a:pt x="19908" y="15737"/>
                    <a:pt x="19943" y="15690"/>
                  </a:cubicBezTo>
                  <a:cubicBezTo>
                    <a:pt x="20015" y="15583"/>
                    <a:pt x="20027" y="15404"/>
                    <a:pt x="19908" y="15321"/>
                  </a:cubicBezTo>
                  <a:cubicBezTo>
                    <a:pt x="19562" y="15094"/>
                    <a:pt x="19217" y="14868"/>
                    <a:pt x="18860" y="14642"/>
                  </a:cubicBezTo>
                  <a:cubicBezTo>
                    <a:pt x="19003" y="14475"/>
                    <a:pt x="19146" y="14297"/>
                    <a:pt x="19277" y="14118"/>
                  </a:cubicBezTo>
                  <a:cubicBezTo>
                    <a:pt x="19408" y="13928"/>
                    <a:pt x="19551" y="13725"/>
                    <a:pt x="19682" y="13523"/>
                  </a:cubicBezTo>
                  <a:cubicBezTo>
                    <a:pt x="20074" y="13713"/>
                    <a:pt x="20491" y="13856"/>
                    <a:pt x="20920" y="13951"/>
                  </a:cubicBezTo>
                  <a:cubicBezTo>
                    <a:pt x="20937" y="13956"/>
                    <a:pt x="20955" y="13958"/>
                    <a:pt x="20972" y="13958"/>
                  </a:cubicBezTo>
                  <a:cubicBezTo>
                    <a:pt x="21086" y="13958"/>
                    <a:pt x="21197" y="13863"/>
                    <a:pt x="21217" y="13749"/>
                  </a:cubicBezTo>
                  <a:cubicBezTo>
                    <a:pt x="21229" y="13606"/>
                    <a:pt x="21146" y="13487"/>
                    <a:pt x="21003" y="13451"/>
                  </a:cubicBezTo>
                  <a:cubicBezTo>
                    <a:pt x="20896" y="13428"/>
                    <a:pt x="20789" y="13392"/>
                    <a:pt x="20682" y="13368"/>
                  </a:cubicBezTo>
                  <a:cubicBezTo>
                    <a:pt x="20658" y="13356"/>
                    <a:pt x="20622" y="13344"/>
                    <a:pt x="20598" y="13332"/>
                  </a:cubicBezTo>
                  <a:lnTo>
                    <a:pt x="20574" y="13332"/>
                  </a:lnTo>
                  <a:cubicBezTo>
                    <a:pt x="20515" y="13308"/>
                    <a:pt x="20467" y="13297"/>
                    <a:pt x="20408" y="13273"/>
                  </a:cubicBezTo>
                  <a:cubicBezTo>
                    <a:pt x="20253" y="13225"/>
                    <a:pt x="20098" y="13154"/>
                    <a:pt x="19955" y="13082"/>
                  </a:cubicBezTo>
                  <a:cubicBezTo>
                    <a:pt x="20134" y="12785"/>
                    <a:pt x="20301" y="12463"/>
                    <a:pt x="20467" y="12142"/>
                  </a:cubicBezTo>
                  <a:cubicBezTo>
                    <a:pt x="20825" y="12273"/>
                    <a:pt x="21182" y="12439"/>
                    <a:pt x="21527" y="12618"/>
                  </a:cubicBezTo>
                  <a:cubicBezTo>
                    <a:pt x="21559" y="12634"/>
                    <a:pt x="21594" y="12641"/>
                    <a:pt x="21630" y="12641"/>
                  </a:cubicBezTo>
                  <a:cubicBezTo>
                    <a:pt x="21728" y="12641"/>
                    <a:pt x="21829" y="12586"/>
                    <a:pt x="21872" y="12499"/>
                  </a:cubicBezTo>
                  <a:cubicBezTo>
                    <a:pt x="21920" y="12368"/>
                    <a:pt x="21872" y="12225"/>
                    <a:pt x="21741" y="12154"/>
                  </a:cubicBezTo>
                  <a:cubicBezTo>
                    <a:pt x="21396" y="11975"/>
                    <a:pt x="21051" y="11808"/>
                    <a:pt x="20682" y="11677"/>
                  </a:cubicBezTo>
                  <a:cubicBezTo>
                    <a:pt x="20789" y="11415"/>
                    <a:pt x="20896" y="11165"/>
                    <a:pt x="20991" y="10903"/>
                  </a:cubicBezTo>
                  <a:cubicBezTo>
                    <a:pt x="21634" y="11106"/>
                    <a:pt x="22301" y="11261"/>
                    <a:pt x="22980" y="11356"/>
                  </a:cubicBezTo>
                  <a:cubicBezTo>
                    <a:pt x="22989" y="11357"/>
                    <a:pt x="22998" y="11357"/>
                    <a:pt x="23006" y="11357"/>
                  </a:cubicBezTo>
                  <a:cubicBezTo>
                    <a:pt x="23139" y="11357"/>
                    <a:pt x="23255" y="11275"/>
                    <a:pt x="23277" y="11142"/>
                  </a:cubicBezTo>
                  <a:cubicBezTo>
                    <a:pt x="23301" y="11011"/>
                    <a:pt x="23206" y="10868"/>
                    <a:pt x="23075" y="10844"/>
                  </a:cubicBezTo>
                  <a:cubicBezTo>
                    <a:pt x="22420" y="10761"/>
                    <a:pt x="21789" y="10618"/>
                    <a:pt x="21158" y="10415"/>
                  </a:cubicBezTo>
                  <a:cubicBezTo>
                    <a:pt x="21265" y="10106"/>
                    <a:pt x="21348" y="9784"/>
                    <a:pt x="21432" y="9463"/>
                  </a:cubicBezTo>
                  <a:cubicBezTo>
                    <a:pt x="21729" y="9594"/>
                    <a:pt x="22051" y="9677"/>
                    <a:pt x="22372" y="9713"/>
                  </a:cubicBezTo>
                  <a:cubicBezTo>
                    <a:pt x="22382" y="9714"/>
                    <a:pt x="22391" y="9714"/>
                    <a:pt x="22401" y="9714"/>
                  </a:cubicBezTo>
                  <a:cubicBezTo>
                    <a:pt x="22525" y="9714"/>
                    <a:pt x="22659" y="9643"/>
                    <a:pt x="22670" y="9510"/>
                  </a:cubicBezTo>
                  <a:cubicBezTo>
                    <a:pt x="22694" y="9379"/>
                    <a:pt x="22610" y="9225"/>
                    <a:pt x="22468" y="9213"/>
                  </a:cubicBezTo>
                  <a:cubicBezTo>
                    <a:pt x="22277" y="9189"/>
                    <a:pt x="22075" y="9165"/>
                    <a:pt x="21896" y="9094"/>
                  </a:cubicBezTo>
                  <a:lnTo>
                    <a:pt x="21896" y="9094"/>
                  </a:lnTo>
                  <a:cubicBezTo>
                    <a:pt x="21915" y="9101"/>
                    <a:pt x="21920" y="9104"/>
                    <a:pt x="21919" y="9104"/>
                  </a:cubicBezTo>
                  <a:cubicBezTo>
                    <a:pt x="21917" y="9104"/>
                    <a:pt x="21880" y="9090"/>
                    <a:pt x="21872" y="9082"/>
                  </a:cubicBezTo>
                  <a:cubicBezTo>
                    <a:pt x="21848" y="9082"/>
                    <a:pt x="21825" y="9070"/>
                    <a:pt x="21801" y="9058"/>
                  </a:cubicBezTo>
                  <a:cubicBezTo>
                    <a:pt x="21753" y="9046"/>
                    <a:pt x="21717" y="9022"/>
                    <a:pt x="21670" y="9010"/>
                  </a:cubicBezTo>
                  <a:cubicBezTo>
                    <a:pt x="21622" y="8986"/>
                    <a:pt x="21587" y="8963"/>
                    <a:pt x="21539" y="8939"/>
                  </a:cubicBezTo>
                  <a:cubicBezTo>
                    <a:pt x="21598" y="8629"/>
                    <a:pt x="21646" y="8320"/>
                    <a:pt x="21670" y="8010"/>
                  </a:cubicBezTo>
                  <a:cubicBezTo>
                    <a:pt x="21782" y="8015"/>
                    <a:pt x="21895" y="8017"/>
                    <a:pt x="22007" y="8017"/>
                  </a:cubicBezTo>
                  <a:cubicBezTo>
                    <a:pt x="22478" y="8017"/>
                    <a:pt x="22947" y="7975"/>
                    <a:pt x="23408" y="7879"/>
                  </a:cubicBezTo>
                  <a:cubicBezTo>
                    <a:pt x="23539" y="7843"/>
                    <a:pt x="23646" y="7748"/>
                    <a:pt x="23634" y="7605"/>
                  </a:cubicBezTo>
                  <a:cubicBezTo>
                    <a:pt x="23623" y="7485"/>
                    <a:pt x="23512" y="7364"/>
                    <a:pt x="23392" y="7364"/>
                  </a:cubicBezTo>
                  <a:cubicBezTo>
                    <a:pt x="23382" y="7364"/>
                    <a:pt x="23371" y="7365"/>
                    <a:pt x="23361" y="7367"/>
                  </a:cubicBezTo>
                  <a:cubicBezTo>
                    <a:pt x="22941" y="7460"/>
                    <a:pt x="22508" y="7510"/>
                    <a:pt x="22071" y="7510"/>
                  </a:cubicBezTo>
                  <a:cubicBezTo>
                    <a:pt x="21949" y="7510"/>
                    <a:pt x="21827" y="7506"/>
                    <a:pt x="21706" y="7498"/>
                  </a:cubicBezTo>
                  <a:cubicBezTo>
                    <a:pt x="21729" y="7177"/>
                    <a:pt x="21729" y="6855"/>
                    <a:pt x="21706" y="6534"/>
                  </a:cubicBezTo>
                  <a:lnTo>
                    <a:pt x="21706" y="6534"/>
                  </a:lnTo>
                  <a:cubicBezTo>
                    <a:pt x="21863" y="6556"/>
                    <a:pt x="22020" y="6568"/>
                    <a:pt x="22177" y="6568"/>
                  </a:cubicBezTo>
                  <a:cubicBezTo>
                    <a:pt x="22351" y="6568"/>
                    <a:pt x="22524" y="6553"/>
                    <a:pt x="22694" y="6522"/>
                  </a:cubicBezTo>
                  <a:cubicBezTo>
                    <a:pt x="22825" y="6486"/>
                    <a:pt x="22944" y="6391"/>
                    <a:pt x="22920" y="6236"/>
                  </a:cubicBezTo>
                  <a:cubicBezTo>
                    <a:pt x="22909" y="6130"/>
                    <a:pt x="22813" y="6004"/>
                    <a:pt x="22691" y="6004"/>
                  </a:cubicBezTo>
                  <a:cubicBezTo>
                    <a:pt x="22676" y="6004"/>
                    <a:pt x="22661" y="6006"/>
                    <a:pt x="22646" y="6010"/>
                  </a:cubicBezTo>
                  <a:cubicBezTo>
                    <a:pt x="22456" y="6046"/>
                    <a:pt x="22253" y="6058"/>
                    <a:pt x="22051" y="6058"/>
                  </a:cubicBezTo>
                  <a:lnTo>
                    <a:pt x="22015" y="6058"/>
                  </a:lnTo>
                  <a:cubicBezTo>
                    <a:pt x="22003" y="6058"/>
                    <a:pt x="21979" y="6046"/>
                    <a:pt x="21956" y="6046"/>
                  </a:cubicBezTo>
                  <a:cubicBezTo>
                    <a:pt x="21908" y="6046"/>
                    <a:pt x="21860" y="6034"/>
                    <a:pt x="21813" y="6034"/>
                  </a:cubicBezTo>
                  <a:cubicBezTo>
                    <a:pt x="21753" y="6022"/>
                    <a:pt x="21706" y="6010"/>
                    <a:pt x="21658" y="5998"/>
                  </a:cubicBezTo>
                  <a:cubicBezTo>
                    <a:pt x="21634" y="5748"/>
                    <a:pt x="21587" y="5498"/>
                    <a:pt x="21527" y="5248"/>
                  </a:cubicBezTo>
                  <a:cubicBezTo>
                    <a:pt x="21563" y="5248"/>
                    <a:pt x="21587" y="5248"/>
                    <a:pt x="21610" y="5236"/>
                  </a:cubicBezTo>
                  <a:cubicBezTo>
                    <a:pt x="22122" y="5069"/>
                    <a:pt x="22634" y="4903"/>
                    <a:pt x="23146" y="4760"/>
                  </a:cubicBezTo>
                  <a:cubicBezTo>
                    <a:pt x="23277" y="4724"/>
                    <a:pt x="23349" y="4557"/>
                    <a:pt x="23301" y="4426"/>
                  </a:cubicBezTo>
                  <a:cubicBezTo>
                    <a:pt x="23254" y="4323"/>
                    <a:pt x="23163" y="4272"/>
                    <a:pt x="23057" y="4272"/>
                  </a:cubicBezTo>
                  <a:cubicBezTo>
                    <a:pt x="23028" y="4272"/>
                    <a:pt x="22998" y="4276"/>
                    <a:pt x="22968" y="4284"/>
                  </a:cubicBezTo>
                  <a:cubicBezTo>
                    <a:pt x="22456" y="4426"/>
                    <a:pt x="21944" y="4581"/>
                    <a:pt x="21432" y="4760"/>
                  </a:cubicBezTo>
                  <a:cubicBezTo>
                    <a:pt x="21432" y="4760"/>
                    <a:pt x="21420" y="4772"/>
                    <a:pt x="21408" y="4772"/>
                  </a:cubicBezTo>
                  <a:cubicBezTo>
                    <a:pt x="21336" y="4522"/>
                    <a:pt x="21253" y="4272"/>
                    <a:pt x="21158" y="4033"/>
                  </a:cubicBezTo>
                  <a:cubicBezTo>
                    <a:pt x="21170" y="4033"/>
                    <a:pt x="21182" y="4033"/>
                    <a:pt x="21206" y="4022"/>
                  </a:cubicBezTo>
                  <a:cubicBezTo>
                    <a:pt x="21503" y="3926"/>
                    <a:pt x="21777" y="3772"/>
                    <a:pt x="22039" y="3581"/>
                  </a:cubicBezTo>
                  <a:cubicBezTo>
                    <a:pt x="22146" y="3510"/>
                    <a:pt x="22182" y="3343"/>
                    <a:pt x="22098" y="3236"/>
                  </a:cubicBezTo>
                  <a:cubicBezTo>
                    <a:pt x="22044" y="3166"/>
                    <a:pt x="21955" y="3122"/>
                    <a:pt x="21870" y="3122"/>
                  </a:cubicBezTo>
                  <a:cubicBezTo>
                    <a:pt x="21824" y="3122"/>
                    <a:pt x="21779" y="3135"/>
                    <a:pt x="21741" y="3164"/>
                  </a:cubicBezTo>
                  <a:cubicBezTo>
                    <a:pt x="21634" y="3248"/>
                    <a:pt x="21515" y="3319"/>
                    <a:pt x="21396" y="3391"/>
                  </a:cubicBezTo>
                  <a:cubicBezTo>
                    <a:pt x="21277" y="3450"/>
                    <a:pt x="21146" y="3498"/>
                    <a:pt x="21027" y="3545"/>
                  </a:cubicBezTo>
                  <a:cubicBezTo>
                    <a:pt x="21003" y="3557"/>
                    <a:pt x="20979" y="3569"/>
                    <a:pt x="20955" y="3593"/>
                  </a:cubicBezTo>
                  <a:cubicBezTo>
                    <a:pt x="20836" y="3331"/>
                    <a:pt x="20694" y="3093"/>
                    <a:pt x="20527" y="2855"/>
                  </a:cubicBezTo>
                  <a:cubicBezTo>
                    <a:pt x="20860" y="2640"/>
                    <a:pt x="21182" y="2402"/>
                    <a:pt x="21467" y="2128"/>
                  </a:cubicBezTo>
                  <a:cubicBezTo>
                    <a:pt x="21515" y="2081"/>
                    <a:pt x="21563" y="2045"/>
                    <a:pt x="21575" y="1974"/>
                  </a:cubicBezTo>
                  <a:cubicBezTo>
                    <a:pt x="21587" y="1902"/>
                    <a:pt x="21563" y="1831"/>
                    <a:pt x="21527" y="1771"/>
                  </a:cubicBezTo>
                  <a:cubicBezTo>
                    <a:pt x="21481" y="1710"/>
                    <a:pt x="21391" y="1664"/>
                    <a:pt x="21304" y="1664"/>
                  </a:cubicBezTo>
                  <a:cubicBezTo>
                    <a:pt x="21255" y="1664"/>
                    <a:pt x="21208" y="1678"/>
                    <a:pt x="21170" y="1712"/>
                  </a:cubicBezTo>
                  <a:cubicBezTo>
                    <a:pt x="20884" y="1986"/>
                    <a:pt x="20563" y="2224"/>
                    <a:pt x="20229" y="2438"/>
                  </a:cubicBezTo>
                  <a:cubicBezTo>
                    <a:pt x="20229" y="2426"/>
                    <a:pt x="20229" y="2426"/>
                    <a:pt x="20217" y="2426"/>
                  </a:cubicBezTo>
                  <a:cubicBezTo>
                    <a:pt x="20051" y="2200"/>
                    <a:pt x="19848" y="1986"/>
                    <a:pt x="19646" y="1795"/>
                  </a:cubicBezTo>
                  <a:cubicBezTo>
                    <a:pt x="19658" y="1783"/>
                    <a:pt x="19682" y="1771"/>
                    <a:pt x="19682" y="1759"/>
                  </a:cubicBezTo>
                  <a:cubicBezTo>
                    <a:pt x="19991" y="1331"/>
                    <a:pt x="20241" y="866"/>
                    <a:pt x="20420" y="366"/>
                  </a:cubicBezTo>
                  <a:cubicBezTo>
                    <a:pt x="20467" y="235"/>
                    <a:pt x="20432" y="81"/>
                    <a:pt x="20301" y="21"/>
                  </a:cubicBezTo>
                  <a:cubicBezTo>
                    <a:pt x="20267" y="8"/>
                    <a:pt x="20229" y="1"/>
                    <a:pt x="20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7"/>
            <p:cNvSpPr/>
            <p:nvPr/>
          </p:nvSpPr>
          <p:spPr>
            <a:xfrm>
              <a:off x="11007025" y="4368200"/>
              <a:ext cx="16975" cy="37850"/>
            </a:xfrm>
            <a:custGeom>
              <a:avLst/>
              <a:gdLst/>
              <a:ahLst/>
              <a:cxnLst/>
              <a:rect l="l" t="t" r="r" b="b"/>
              <a:pathLst>
                <a:path w="679" h="1514" extrusionOk="0">
                  <a:moveTo>
                    <a:pt x="260" y="1"/>
                  </a:moveTo>
                  <a:cubicBezTo>
                    <a:pt x="253" y="1"/>
                    <a:pt x="246" y="1"/>
                    <a:pt x="238" y="2"/>
                  </a:cubicBezTo>
                  <a:cubicBezTo>
                    <a:pt x="107" y="25"/>
                    <a:pt x="0" y="133"/>
                    <a:pt x="12" y="275"/>
                  </a:cubicBezTo>
                  <a:cubicBezTo>
                    <a:pt x="36" y="609"/>
                    <a:pt x="84" y="942"/>
                    <a:pt x="143" y="1276"/>
                  </a:cubicBezTo>
                  <a:cubicBezTo>
                    <a:pt x="155" y="1347"/>
                    <a:pt x="179" y="1406"/>
                    <a:pt x="238" y="1454"/>
                  </a:cubicBezTo>
                  <a:cubicBezTo>
                    <a:pt x="286" y="1490"/>
                    <a:pt x="357" y="1514"/>
                    <a:pt x="429" y="1514"/>
                  </a:cubicBezTo>
                  <a:cubicBezTo>
                    <a:pt x="548" y="1490"/>
                    <a:pt x="679" y="1371"/>
                    <a:pt x="655" y="1228"/>
                  </a:cubicBezTo>
                  <a:cubicBezTo>
                    <a:pt x="596" y="906"/>
                    <a:pt x="548" y="573"/>
                    <a:pt x="524" y="240"/>
                  </a:cubicBezTo>
                  <a:cubicBezTo>
                    <a:pt x="513" y="104"/>
                    <a:pt x="394"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7"/>
            <p:cNvSpPr/>
            <p:nvPr/>
          </p:nvSpPr>
          <p:spPr>
            <a:xfrm>
              <a:off x="11044825" y="4436050"/>
              <a:ext cx="111050" cy="98375"/>
            </a:xfrm>
            <a:custGeom>
              <a:avLst/>
              <a:gdLst/>
              <a:ahLst/>
              <a:cxnLst/>
              <a:rect l="l" t="t" r="r" b="b"/>
              <a:pathLst>
                <a:path w="4442" h="3935" extrusionOk="0">
                  <a:moveTo>
                    <a:pt x="2454" y="507"/>
                  </a:moveTo>
                  <a:cubicBezTo>
                    <a:pt x="2650" y="507"/>
                    <a:pt x="2846" y="552"/>
                    <a:pt x="3025" y="645"/>
                  </a:cubicBezTo>
                  <a:cubicBezTo>
                    <a:pt x="3560" y="919"/>
                    <a:pt x="3858" y="1526"/>
                    <a:pt x="3751" y="2121"/>
                  </a:cubicBezTo>
                  <a:cubicBezTo>
                    <a:pt x="3644" y="2764"/>
                    <a:pt x="3144" y="3264"/>
                    <a:pt x="2501" y="3384"/>
                  </a:cubicBezTo>
                  <a:cubicBezTo>
                    <a:pt x="2385" y="3408"/>
                    <a:pt x="2266" y="3421"/>
                    <a:pt x="2147" y="3421"/>
                  </a:cubicBezTo>
                  <a:cubicBezTo>
                    <a:pt x="1639" y="3421"/>
                    <a:pt x="1128" y="3196"/>
                    <a:pt x="858" y="2753"/>
                  </a:cubicBezTo>
                  <a:cubicBezTo>
                    <a:pt x="512" y="2157"/>
                    <a:pt x="810" y="1514"/>
                    <a:pt x="1250" y="1074"/>
                  </a:cubicBezTo>
                  <a:cubicBezTo>
                    <a:pt x="1262" y="1076"/>
                    <a:pt x="1274" y="1077"/>
                    <a:pt x="1285" y="1077"/>
                  </a:cubicBezTo>
                  <a:cubicBezTo>
                    <a:pt x="1345" y="1077"/>
                    <a:pt x="1403" y="1050"/>
                    <a:pt x="1453" y="990"/>
                  </a:cubicBezTo>
                  <a:cubicBezTo>
                    <a:pt x="1696" y="676"/>
                    <a:pt x="2075" y="507"/>
                    <a:pt x="2454" y="507"/>
                  </a:cubicBezTo>
                  <a:close/>
                  <a:moveTo>
                    <a:pt x="2454" y="1"/>
                  </a:moveTo>
                  <a:cubicBezTo>
                    <a:pt x="2078" y="1"/>
                    <a:pt x="1703" y="117"/>
                    <a:pt x="1393" y="347"/>
                  </a:cubicBezTo>
                  <a:cubicBezTo>
                    <a:pt x="1346" y="347"/>
                    <a:pt x="1310" y="359"/>
                    <a:pt x="1274" y="383"/>
                  </a:cubicBezTo>
                  <a:cubicBezTo>
                    <a:pt x="536" y="895"/>
                    <a:pt x="0" y="1776"/>
                    <a:pt x="286" y="2693"/>
                  </a:cubicBezTo>
                  <a:cubicBezTo>
                    <a:pt x="524" y="3486"/>
                    <a:pt x="1367" y="3935"/>
                    <a:pt x="2156" y="3935"/>
                  </a:cubicBezTo>
                  <a:cubicBezTo>
                    <a:pt x="2196" y="3935"/>
                    <a:pt x="2235" y="3934"/>
                    <a:pt x="2274" y="3931"/>
                  </a:cubicBezTo>
                  <a:cubicBezTo>
                    <a:pt x="3144" y="3884"/>
                    <a:pt x="3917" y="3324"/>
                    <a:pt x="4179" y="2502"/>
                  </a:cubicBezTo>
                  <a:cubicBezTo>
                    <a:pt x="4441" y="1717"/>
                    <a:pt x="4179" y="812"/>
                    <a:pt x="3489" y="324"/>
                  </a:cubicBezTo>
                  <a:cubicBezTo>
                    <a:pt x="3180" y="108"/>
                    <a:pt x="2816" y="1"/>
                    <a:pt x="24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7"/>
            <p:cNvSpPr/>
            <p:nvPr/>
          </p:nvSpPr>
          <p:spPr>
            <a:xfrm>
              <a:off x="10923975" y="4461525"/>
              <a:ext cx="73225" cy="184500"/>
            </a:xfrm>
            <a:custGeom>
              <a:avLst/>
              <a:gdLst/>
              <a:ahLst/>
              <a:cxnLst/>
              <a:rect l="l" t="t" r="r" b="b"/>
              <a:pathLst>
                <a:path w="2929" h="7380" extrusionOk="0">
                  <a:moveTo>
                    <a:pt x="1774" y="0"/>
                  </a:moveTo>
                  <a:cubicBezTo>
                    <a:pt x="1710" y="0"/>
                    <a:pt x="1646" y="30"/>
                    <a:pt x="1596" y="102"/>
                  </a:cubicBezTo>
                  <a:cubicBezTo>
                    <a:pt x="0" y="2365"/>
                    <a:pt x="346" y="5460"/>
                    <a:pt x="2405" y="7318"/>
                  </a:cubicBezTo>
                  <a:cubicBezTo>
                    <a:pt x="2456" y="7361"/>
                    <a:pt x="2510" y="7380"/>
                    <a:pt x="2561" y="7380"/>
                  </a:cubicBezTo>
                  <a:cubicBezTo>
                    <a:pt x="2763" y="7380"/>
                    <a:pt x="2929" y="7095"/>
                    <a:pt x="2739" y="6925"/>
                  </a:cubicBezTo>
                  <a:cubicBezTo>
                    <a:pt x="893" y="5270"/>
                    <a:pt x="560" y="2460"/>
                    <a:pt x="1989" y="436"/>
                  </a:cubicBezTo>
                  <a:cubicBezTo>
                    <a:pt x="2129" y="234"/>
                    <a:pt x="1953" y="0"/>
                    <a:pt x="1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7"/>
            <p:cNvSpPr/>
            <p:nvPr/>
          </p:nvSpPr>
          <p:spPr>
            <a:xfrm>
              <a:off x="11013900" y="4657775"/>
              <a:ext cx="130000" cy="36025"/>
            </a:xfrm>
            <a:custGeom>
              <a:avLst/>
              <a:gdLst/>
              <a:ahLst/>
              <a:cxnLst/>
              <a:rect l="l" t="t" r="r" b="b"/>
              <a:pathLst>
                <a:path w="5200" h="1441" extrusionOk="0">
                  <a:moveTo>
                    <a:pt x="392" y="0"/>
                  </a:moveTo>
                  <a:cubicBezTo>
                    <a:pt x="173" y="0"/>
                    <a:pt x="0" y="289"/>
                    <a:pt x="213" y="444"/>
                  </a:cubicBezTo>
                  <a:cubicBezTo>
                    <a:pt x="856" y="884"/>
                    <a:pt x="1595" y="1111"/>
                    <a:pt x="2357" y="1230"/>
                  </a:cubicBezTo>
                  <a:cubicBezTo>
                    <a:pt x="2963" y="1335"/>
                    <a:pt x="3609" y="1441"/>
                    <a:pt x="4236" y="1441"/>
                  </a:cubicBezTo>
                  <a:cubicBezTo>
                    <a:pt x="4458" y="1441"/>
                    <a:pt x="4678" y="1427"/>
                    <a:pt x="4893" y="1396"/>
                  </a:cubicBezTo>
                  <a:cubicBezTo>
                    <a:pt x="5200" y="1351"/>
                    <a:pt x="5181" y="881"/>
                    <a:pt x="4888" y="881"/>
                  </a:cubicBezTo>
                  <a:cubicBezTo>
                    <a:pt x="4874" y="881"/>
                    <a:pt x="4860" y="882"/>
                    <a:pt x="4845" y="884"/>
                  </a:cubicBezTo>
                  <a:cubicBezTo>
                    <a:pt x="4646" y="916"/>
                    <a:pt x="4442" y="929"/>
                    <a:pt x="4236" y="929"/>
                  </a:cubicBezTo>
                  <a:cubicBezTo>
                    <a:pt x="3668" y="929"/>
                    <a:pt x="3083" y="829"/>
                    <a:pt x="2523" y="741"/>
                  </a:cubicBezTo>
                  <a:cubicBezTo>
                    <a:pt x="1833" y="634"/>
                    <a:pt x="1130" y="456"/>
                    <a:pt x="547" y="51"/>
                  </a:cubicBezTo>
                  <a:cubicBezTo>
                    <a:pt x="496" y="15"/>
                    <a:pt x="443" y="0"/>
                    <a:pt x="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7"/>
            <p:cNvSpPr/>
            <p:nvPr/>
          </p:nvSpPr>
          <p:spPr>
            <a:xfrm>
              <a:off x="11317550" y="4298075"/>
              <a:ext cx="69900" cy="200150"/>
            </a:xfrm>
            <a:custGeom>
              <a:avLst/>
              <a:gdLst/>
              <a:ahLst/>
              <a:cxnLst/>
              <a:rect l="l" t="t" r="r" b="b"/>
              <a:pathLst>
                <a:path w="2796" h="8006" extrusionOk="0">
                  <a:moveTo>
                    <a:pt x="360" y="0"/>
                  </a:moveTo>
                  <a:cubicBezTo>
                    <a:pt x="161" y="0"/>
                    <a:pt x="0" y="283"/>
                    <a:pt x="188" y="461"/>
                  </a:cubicBezTo>
                  <a:cubicBezTo>
                    <a:pt x="2236" y="2271"/>
                    <a:pt x="2260" y="5235"/>
                    <a:pt x="1379" y="7640"/>
                  </a:cubicBezTo>
                  <a:cubicBezTo>
                    <a:pt x="1308" y="7844"/>
                    <a:pt x="1484" y="8006"/>
                    <a:pt x="1643" y="8006"/>
                  </a:cubicBezTo>
                  <a:cubicBezTo>
                    <a:pt x="1727" y="8006"/>
                    <a:pt x="1806" y="7961"/>
                    <a:pt x="1843" y="7855"/>
                  </a:cubicBezTo>
                  <a:cubicBezTo>
                    <a:pt x="2795" y="5235"/>
                    <a:pt x="2748" y="2045"/>
                    <a:pt x="521" y="68"/>
                  </a:cubicBezTo>
                  <a:cubicBezTo>
                    <a:pt x="469" y="20"/>
                    <a:pt x="413"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7"/>
            <p:cNvSpPr/>
            <p:nvPr/>
          </p:nvSpPr>
          <p:spPr>
            <a:xfrm>
              <a:off x="11299025" y="4510725"/>
              <a:ext cx="54800" cy="64900"/>
            </a:xfrm>
            <a:custGeom>
              <a:avLst/>
              <a:gdLst/>
              <a:ahLst/>
              <a:cxnLst/>
              <a:rect l="l" t="t" r="r" b="b"/>
              <a:pathLst>
                <a:path w="2192" h="2596" extrusionOk="0">
                  <a:moveTo>
                    <a:pt x="1846" y="0"/>
                  </a:moveTo>
                  <a:cubicBezTo>
                    <a:pt x="1761" y="0"/>
                    <a:pt x="1679" y="40"/>
                    <a:pt x="1631" y="135"/>
                  </a:cubicBezTo>
                  <a:cubicBezTo>
                    <a:pt x="1239" y="897"/>
                    <a:pt x="715" y="1587"/>
                    <a:pt x="96" y="2182"/>
                  </a:cubicBezTo>
                  <a:cubicBezTo>
                    <a:pt x="0" y="2278"/>
                    <a:pt x="36" y="2456"/>
                    <a:pt x="131" y="2540"/>
                  </a:cubicBezTo>
                  <a:cubicBezTo>
                    <a:pt x="175" y="2579"/>
                    <a:pt x="227" y="2596"/>
                    <a:pt x="279" y="2596"/>
                  </a:cubicBezTo>
                  <a:cubicBezTo>
                    <a:pt x="355" y="2596"/>
                    <a:pt x="432" y="2560"/>
                    <a:pt x="488" y="2504"/>
                  </a:cubicBezTo>
                  <a:cubicBezTo>
                    <a:pt x="1143" y="1885"/>
                    <a:pt x="1679" y="1159"/>
                    <a:pt x="2096" y="361"/>
                  </a:cubicBezTo>
                  <a:cubicBezTo>
                    <a:pt x="2191" y="162"/>
                    <a:pt x="2015" y="0"/>
                    <a:pt x="1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7"/>
            <p:cNvSpPr/>
            <p:nvPr/>
          </p:nvSpPr>
          <p:spPr>
            <a:xfrm>
              <a:off x="11097200" y="4579075"/>
              <a:ext cx="63725" cy="56050"/>
            </a:xfrm>
            <a:custGeom>
              <a:avLst/>
              <a:gdLst/>
              <a:ahLst/>
              <a:cxnLst/>
              <a:rect l="l" t="t" r="r" b="b"/>
              <a:pathLst>
                <a:path w="2549" h="2242" extrusionOk="0">
                  <a:moveTo>
                    <a:pt x="1299" y="508"/>
                  </a:moveTo>
                  <a:cubicBezTo>
                    <a:pt x="1299" y="508"/>
                    <a:pt x="1334" y="520"/>
                    <a:pt x="1334" y="520"/>
                  </a:cubicBezTo>
                  <a:lnTo>
                    <a:pt x="1382" y="520"/>
                  </a:lnTo>
                  <a:cubicBezTo>
                    <a:pt x="1430" y="532"/>
                    <a:pt x="1465" y="532"/>
                    <a:pt x="1513" y="544"/>
                  </a:cubicBezTo>
                  <a:cubicBezTo>
                    <a:pt x="1513" y="544"/>
                    <a:pt x="1513" y="544"/>
                    <a:pt x="1513" y="556"/>
                  </a:cubicBezTo>
                  <a:lnTo>
                    <a:pt x="1525" y="556"/>
                  </a:lnTo>
                  <a:cubicBezTo>
                    <a:pt x="1537" y="556"/>
                    <a:pt x="1561" y="568"/>
                    <a:pt x="1572" y="580"/>
                  </a:cubicBezTo>
                  <a:cubicBezTo>
                    <a:pt x="1596" y="580"/>
                    <a:pt x="1608" y="591"/>
                    <a:pt x="1632" y="603"/>
                  </a:cubicBezTo>
                  <a:cubicBezTo>
                    <a:pt x="1632" y="603"/>
                    <a:pt x="1656" y="615"/>
                    <a:pt x="1668" y="615"/>
                  </a:cubicBezTo>
                  <a:cubicBezTo>
                    <a:pt x="1692" y="639"/>
                    <a:pt x="1727" y="663"/>
                    <a:pt x="1751" y="687"/>
                  </a:cubicBezTo>
                  <a:cubicBezTo>
                    <a:pt x="1763" y="699"/>
                    <a:pt x="1775" y="711"/>
                    <a:pt x="1787" y="722"/>
                  </a:cubicBezTo>
                  <a:cubicBezTo>
                    <a:pt x="1799" y="734"/>
                    <a:pt x="1799" y="734"/>
                    <a:pt x="1811" y="746"/>
                  </a:cubicBezTo>
                  <a:cubicBezTo>
                    <a:pt x="1834" y="770"/>
                    <a:pt x="1846" y="806"/>
                    <a:pt x="1870" y="841"/>
                  </a:cubicBezTo>
                  <a:cubicBezTo>
                    <a:pt x="1870" y="841"/>
                    <a:pt x="1870" y="841"/>
                    <a:pt x="1870" y="853"/>
                  </a:cubicBezTo>
                  <a:cubicBezTo>
                    <a:pt x="1882" y="865"/>
                    <a:pt x="1894" y="889"/>
                    <a:pt x="1906" y="913"/>
                  </a:cubicBezTo>
                  <a:cubicBezTo>
                    <a:pt x="1906" y="937"/>
                    <a:pt x="1918" y="949"/>
                    <a:pt x="1918" y="972"/>
                  </a:cubicBezTo>
                  <a:cubicBezTo>
                    <a:pt x="1930" y="984"/>
                    <a:pt x="1930" y="984"/>
                    <a:pt x="1930" y="984"/>
                  </a:cubicBezTo>
                  <a:cubicBezTo>
                    <a:pt x="1930" y="1020"/>
                    <a:pt x="1942" y="1056"/>
                    <a:pt x="1942" y="1092"/>
                  </a:cubicBezTo>
                  <a:cubicBezTo>
                    <a:pt x="1942" y="1115"/>
                    <a:pt x="1942" y="1127"/>
                    <a:pt x="1942" y="1151"/>
                  </a:cubicBezTo>
                  <a:cubicBezTo>
                    <a:pt x="1942" y="1151"/>
                    <a:pt x="1942" y="1163"/>
                    <a:pt x="1942" y="1163"/>
                  </a:cubicBezTo>
                  <a:cubicBezTo>
                    <a:pt x="1942" y="1199"/>
                    <a:pt x="1930" y="1246"/>
                    <a:pt x="1930" y="1282"/>
                  </a:cubicBezTo>
                  <a:cubicBezTo>
                    <a:pt x="1918" y="1294"/>
                    <a:pt x="1918" y="1318"/>
                    <a:pt x="1918" y="1330"/>
                  </a:cubicBezTo>
                  <a:cubicBezTo>
                    <a:pt x="1906" y="1342"/>
                    <a:pt x="1906" y="1353"/>
                    <a:pt x="1906" y="1353"/>
                  </a:cubicBezTo>
                  <a:cubicBezTo>
                    <a:pt x="1894" y="1389"/>
                    <a:pt x="1870" y="1425"/>
                    <a:pt x="1858" y="1449"/>
                  </a:cubicBezTo>
                  <a:cubicBezTo>
                    <a:pt x="1858" y="1461"/>
                    <a:pt x="1858" y="1461"/>
                    <a:pt x="1858" y="1461"/>
                  </a:cubicBezTo>
                  <a:lnTo>
                    <a:pt x="1846" y="1461"/>
                  </a:lnTo>
                  <a:cubicBezTo>
                    <a:pt x="1834" y="1473"/>
                    <a:pt x="1822" y="1496"/>
                    <a:pt x="1811" y="1508"/>
                  </a:cubicBezTo>
                  <a:cubicBezTo>
                    <a:pt x="1811" y="1508"/>
                    <a:pt x="1799" y="1520"/>
                    <a:pt x="1787" y="1532"/>
                  </a:cubicBezTo>
                  <a:cubicBezTo>
                    <a:pt x="1775" y="1544"/>
                    <a:pt x="1751" y="1556"/>
                    <a:pt x="1739" y="1568"/>
                  </a:cubicBezTo>
                  <a:cubicBezTo>
                    <a:pt x="1715" y="1592"/>
                    <a:pt x="1692" y="1603"/>
                    <a:pt x="1668" y="1615"/>
                  </a:cubicBezTo>
                  <a:cubicBezTo>
                    <a:pt x="1668" y="1627"/>
                    <a:pt x="1656" y="1627"/>
                    <a:pt x="1656" y="1627"/>
                  </a:cubicBezTo>
                  <a:lnTo>
                    <a:pt x="1644" y="1627"/>
                  </a:lnTo>
                  <a:cubicBezTo>
                    <a:pt x="1608" y="1651"/>
                    <a:pt x="1561" y="1663"/>
                    <a:pt x="1525" y="1687"/>
                  </a:cubicBezTo>
                  <a:cubicBezTo>
                    <a:pt x="1501" y="1687"/>
                    <a:pt x="1477" y="1699"/>
                    <a:pt x="1465" y="1699"/>
                  </a:cubicBezTo>
                  <a:cubicBezTo>
                    <a:pt x="1465" y="1699"/>
                    <a:pt x="1430" y="1711"/>
                    <a:pt x="1418" y="1711"/>
                  </a:cubicBezTo>
                  <a:cubicBezTo>
                    <a:pt x="1406" y="1711"/>
                    <a:pt x="1370" y="1723"/>
                    <a:pt x="1382" y="1723"/>
                  </a:cubicBezTo>
                  <a:cubicBezTo>
                    <a:pt x="1346" y="1723"/>
                    <a:pt x="1322" y="1723"/>
                    <a:pt x="1299" y="1734"/>
                  </a:cubicBezTo>
                  <a:lnTo>
                    <a:pt x="1132" y="1734"/>
                  </a:lnTo>
                  <a:cubicBezTo>
                    <a:pt x="1108" y="1723"/>
                    <a:pt x="1096" y="1723"/>
                    <a:pt x="1072" y="1723"/>
                  </a:cubicBezTo>
                  <a:cubicBezTo>
                    <a:pt x="1049" y="1711"/>
                    <a:pt x="1025" y="1711"/>
                    <a:pt x="1013" y="1711"/>
                  </a:cubicBezTo>
                  <a:cubicBezTo>
                    <a:pt x="1013" y="1711"/>
                    <a:pt x="977" y="1699"/>
                    <a:pt x="965" y="1699"/>
                  </a:cubicBezTo>
                  <a:cubicBezTo>
                    <a:pt x="953" y="1687"/>
                    <a:pt x="918" y="1675"/>
                    <a:pt x="930" y="1675"/>
                  </a:cubicBezTo>
                  <a:cubicBezTo>
                    <a:pt x="906" y="1663"/>
                    <a:pt x="870" y="1651"/>
                    <a:pt x="846" y="1639"/>
                  </a:cubicBezTo>
                  <a:cubicBezTo>
                    <a:pt x="846" y="1639"/>
                    <a:pt x="822" y="1627"/>
                    <a:pt x="822" y="1627"/>
                  </a:cubicBezTo>
                  <a:cubicBezTo>
                    <a:pt x="799" y="1615"/>
                    <a:pt x="787" y="1603"/>
                    <a:pt x="775" y="1592"/>
                  </a:cubicBezTo>
                  <a:cubicBezTo>
                    <a:pt x="763" y="1580"/>
                    <a:pt x="739" y="1568"/>
                    <a:pt x="727" y="1544"/>
                  </a:cubicBezTo>
                  <a:lnTo>
                    <a:pt x="715" y="1544"/>
                  </a:lnTo>
                  <a:cubicBezTo>
                    <a:pt x="715" y="1532"/>
                    <a:pt x="715" y="1532"/>
                    <a:pt x="715" y="1532"/>
                  </a:cubicBezTo>
                  <a:cubicBezTo>
                    <a:pt x="691" y="1496"/>
                    <a:pt x="668" y="1461"/>
                    <a:pt x="644" y="1425"/>
                  </a:cubicBezTo>
                  <a:lnTo>
                    <a:pt x="632" y="1425"/>
                  </a:lnTo>
                  <a:cubicBezTo>
                    <a:pt x="632" y="1413"/>
                    <a:pt x="632" y="1413"/>
                    <a:pt x="632" y="1413"/>
                  </a:cubicBezTo>
                  <a:cubicBezTo>
                    <a:pt x="620" y="1377"/>
                    <a:pt x="608" y="1353"/>
                    <a:pt x="596" y="1330"/>
                  </a:cubicBezTo>
                  <a:cubicBezTo>
                    <a:pt x="549" y="1187"/>
                    <a:pt x="560" y="1032"/>
                    <a:pt x="620" y="889"/>
                  </a:cubicBezTo>
                  <a:cubicBezTo>
                    <a:pt x="632" y="877"/>
                    <a:pt x="644" y="853"/>
                    <a:pt x="656" y="841"/>
                  </a:cubicBezTo>
                  <a:cubicBezTo>
                    <a:pt x="656" y="830"/>
                    <a:pt x="668" y="818"/>
                    <a:pt x="679" y="806"/>
                  </a:cubicBezTo>
                  <a:cubicBezTo>
                    <a:pt x="691" y="794"/>
                    <a:pt x="703" y="782"/>
                    <a:pt x="703" y="770"/>
                  </a:cubicBezTo>
                  <a:cubicBezTo>
                    <a:pt x="715" y="758"/>
                    <a:pt x="751" y="722"/>
                    <a:pt x="751" y="722"/>
                  </a:cubicBezTo>
                  <a:cubicBezTo>
                    <a:pt x="787" y="687"/>
                    <a:pt x="822" y="663"/>
                    <a:pt x="858" y="639"/>
                  </a:cubicBezTo>
                  <a:lnTo>
                    <a:pt x="870" y="639"/>
                  </a:lnTo>
                  <a:cubicBezTo>
                    <a:pt x="894" y="627"/>
                    <a:pt x="918" y="615"/>
                    <a:pt x="953" y="603"/>
                  </a:cubicBezTo>
                  <a:cubicBezTo>
                    <a:pt x="977" y="591"/>
                    <a:pt x="1013" y="568"/>
                    <a:pt x="1037" y="544"/>
                  </a:cubicBezTo>
                  <a:lnTo>
                    <a:pt x="1049" y="544"/>
                  </a:lnTo>
                  <a:cubicBezTo>
                    <a:pt x="1049" y="544"/>
                    <a:pt x="1060" y="532"/>
                    <a:pt x="1084" y="532"/>
                  </a:cubicBezTo>
                  <a:cubicBezTo>
                    <a:pt x="1096" y="532"/>
                    <a:pt x="1120" y="520"/>
                    <a:pt x="1120" y="520"/>
                  </a:cubicBezTo>
                  <a:lnTo>
                    <a:pt x="1180" y="520"/>
                  </a:lnTo>
                  <a:cubicBezTo>
                    <a:pt x="1215" y="508"/>
                    <a:pt x="1251" y="508"/>
                    <a:pt x="1299" y="508"/>
                  </a:cubicBezTo>
                  <a:close/>
                  <a:moveTo>
                    <a:pt x="1271" y="1"/>
                  </a:moveTo>
                  <a:cubicBezTo>
                    <a:pt x="1069" y="1"/>
                    <a:pt x="867" y="47"/>
                    <a:pt x="691" y="139"/>
                  </a:cubicBezTo>
                  <a:cubicBezTo>
                    <a:pt x="656" y="151"/>
                    <a:pt x="632" y="175"/>
                    <a:pt x="608" y="199"/>
                  </a:cubicBezTo>
                  <a:cubicBezTo>
                    <a:pt x="239" y="413"/>
                    <a:pt x="1" y="841"/>
                    <a:pt x="60" y="1270"/>
                  </a:cubicBezTo>
                  <a:cubicBezTo>
                    <a:pt x="132" y="1782"/>
                    <a:pt x="549" y="2187"/>
                    <a:pt x="1072" y="2235"/>
                  </a:cubicBezTo>
                  <a:cubicBezTo>
                    <a:pt x="1119" y="2239"/>
                    <a:pt x="1166" y="2241"/>
                    <a:pt x="1213" y="2241"/>
                  </a:cubicBezTo>
                  <a:cubicBezTo>
                    <a:pt x="1664" y="2241"/>
                    <a:pt x="2142" y="2036"/>
                    <a:pt x="2346" y="1615"/>
                  </a:cubicBezTo>
                  <a:cubicBezTo>
                    <a:pt x="2549" y="1199"/>
                    <a:pt x="2454" y="675"/>
                    <a:pt x="2132" y="341"/>
                  </a:cubicBezTo>
                  <a:cubicBezTo>
                    <a:pt x="1913" y="115"/>
                    <a:pt x="1592" y="1"/>
                    <a:pt x="1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7"/>
            <p:cNvSpPr/>
            <p:nvPr/>
          </p:nvSpPr>
          <p:spPr>
            <a:xfrm>
              <a:off x="11042450" y="4343350"/>
              <a:ext cx="26800" cy="52900"/>
            </a:xfrm>
            <a:custGeom>
              <a:avLst/>
              <a:gdLst/>
              <a:ahLst/>
              <a:cxnLst/>
              <a:rect l="l" t="t" r="r" b="b"/>
              <a:pathLst>
                <a:path w="1072" h="2116" extrusionOk="0">
                  <a:moveTo>
                    <a:pt x="297" y="1"/>
                  </a:moveTo>
                  <a:cubicBezTo>
                    <a:pt x="270" y="1"/>
                    <a:pt x="242" y="7"/>
                    <a:pt x="214" y="19"/>
                  </a:cubicBezTo>
                  <a:cubicBezTo>
                    <a:pt x="95" y="67"/>
                    <a:pt x="0" y="222"/>
                    <a:pt x="60" y="353"/>
                  </a:cubicBezTo>
                  <a:cubicBezTo>
                    <a:pt x="179" y="603"/>
                    <a:pt x="286" y="853"/>
                    <a:pt x="369" y="1115"/>
                  </a:cubicBezTo>
                  <a:cubicBezTo>
                    <a:pt x="453" y="1388"/>
                    <a:pt x="500" y="1603"/>
                    <a:pt x="548" y="1877"/>
                  </a:cubicBezTo>
                  <a:cubicBezTo>
                    <a:pt x="559" y="2001"/>
                    <a:pt x="668" y="2116"/>
                    <a:pt x="802" y="2116"/>
                  </a:cubicBezTo>
                  <a:cubicBezTo>
                    <a:pt x="808" y="2116"/>
                    <a:pt x="815" y="2115"/>
                    <a:pt x="822" y="2115"/>
                  </a:cubicBezTo>
                  <a:cubicBezTo>
                    <a:pt x="953" y="2091"/>
                    <a:pt x="1072" y="1972"/>
                    <a:pt x="1060" y="1841"/>
                  </a:cubicBezTo>
                  <a:cubicBezTo>
                    <a:pt x="964" y="1257"/>
                    <a:pt x="798" y="698"/>
                    <a:pt x="536" y="174"/>
                  </a:cubicBezTo>
                  <a:cubicBezTo>
                    <a:pt x="489" y="80"/>
                    <a:pt x="397"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7"/>
            <p:cNvSpPr/>
            <p:nvPr/>
          </p:nvSpPr>
          <p:spPr>
            <a:xfrm>
              <a:off x="11078450" y="4348500"/>
              <a:ext cx="25025" cy="37975"/>
            </a:xfrm>
            <a:custGeom>
              <a:avLst/>
              <a:gdLst/>
              <a:ahLst/>
              <a:cxnLst/>
              <a:rect l="l" t="t" r="r" b="b"/>
              <a:pathLst>
                <a:path w="1001" h="1519" extrusionOk="0">
                  <a:moveTo>
                    <a:pt x="277" y="1"/>
                  </a:moveTo>
                  <a:cubicBezTo>
                    <a:pt x="222" y="1"/>
                    <a:pt x="159" y="22"/>
                    <a:pt x="120" y="51"/>
                  </a:cubicBezTo>
                  <a:cubicBezTo>
                    <a:pt x="72" y="87"/>
                    <a:pt x="25" y="147"/>
                    <a:pt x="13" y="218"/>
                  </a:cubicBezTo>
                  <a:cubicBezTo>
                    <a:pt x="1" y="289"/>
                    <a:pt x="25" y="349"/>
                    <a:pt x="60" y="409"/>
                  </a:cubicBezTo>
                  <a:lnTo>
                    <a:pt x="96" y="468"/>
                  </a:lnTo>
                  <a:cubicBezTo>
                    <a:pt x="96" y="480"/>
                    <a:pt x="96" y="480"/>
                    <a:pt x="96" y="480"/>
                  </a:cubicBezTo>
                  <a:cubicBezTo>
                    <a:pt x="96" y="480"/>
                    <a:pt x="96" y="480"/>
                    <a:pt x="96" y="492"/>
                  </a:cubicBezTo>
                  <a:cubicBezTo>
                    <a:pt x="120" y="528"/>
                    <a:pt x="144" y="575"/>
                    <a:pt x="167" y="611"/>
                  </a:cubicBezTo>
                  <a:cubicBezTo>
                    <a:pt x="203" y="694"/>
                    <a:pt x="239" y="766"/>
                    <a:pt x="275" y="849"/>
                  </a:cubicBezTo>
                  <a:cubicBezTo>
                    <a:pt x="346" y="1016"/>
                    <a:pt x="406" y="1182"/>
                    <a:pt x="465" y="1349"/>
                  </a:cubicBezTo>
                  <a:cubicBezTo>
                    <a:pt x="503" y="1452"/>
                    <a:pt x="614" y="1519"/>
                    <a:pt x="718" y="1519"/>
                  </a:cubicBezTo>
                  <a:cubicBezTo>
                    <a:pt x="746" y="1519"/>
                    <a:pt x="773" y="1514"/>
                    <a:pt x="798" y="1504"/>
                  </a:cubicBezTo>
                  <a:cubicBezTo>
                    <a:pt x="929" y="1444"/>
                    <a:pt x="1001" y="1313"/>
                    <a:pt x="953" y="1171"/>
                  </a:cubicBezTo>
                  <a:cubicBezTo>
                    <a:pt x="822" y="801"/>
                    <a:pt x="667" y="456"/>
                    <a:pt x="477" y="111"/>
                  </a:cubicBezTo>
                  <a:cubicBezTo>
                    <a:pt x="441" y="63"/>
                    <a:pt x="370" y="16"/>
                    <a:pt x="310" y="4"/>
                  </a:cubicBezTo>
                  <a:cubicBezTo>
                    <a:pt x="300" y="2"/>
                    <a:pt x="288"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7"/>
            <p:cNvSpPr/>
            <p:nvPr/>
          </p:nvSpPr>
          <p:spPr>
            <a:xfrm>
              <a:off x="11089775" y="4313700"/>
              <a:ext cx="38425" cy="53400"/>
            </a:xfrm>
            <a:custGeom>
              <a:avLst/>
              <a:gdLst/>
              <a:ahLst/>
              <a:cxnLst/>
              <a:rect l="l" t="t" r="r" b="b"/>
              <a:pathLst>
                <a:path w="1537" h="2136" extrusionOk="0">
                  <a:moveTo>
                    <a:pt x="288" y="1"/>
                  </a:moveTo>
                  <a:cubicBezTo>
                    <a:pt x="234" y="1"/>
                    <a:pt x="181" y="17"/>
                    <a:pt x="143" y="50"/>
                  </a:cubicBezTo>
                  <a:cubicBezTo>
                    <a:pt x="24" y="146"/>
                    <a:pt x="0" y="288"/>
                    <a:pt x="84" y="408"/>
                  </a:cubicBezTo>
                  <a:cubicBezTo>
                    <a:pt x="405" y="943"/>
                    <a:pt x="726" y="1491"/>
                    <a:pt x="1048" y="2027"/>
                  </a:cubicBezTo>
                  <a:cubicBezTo>
                    <a:pt x="1084" y="2098"/>
                    <a:pt x="1167" y="2136"/>
                    <a:pt x="1249" y="2136"/>
                  </a:cubicBezTo>
                  <a:cubicBezTo>
                    <a:pt x="1302" y="2136"/>
                    <a:pt x="1355" y="2119"/>
                    <a:pt x="1393" y="2086"/>
                  </a:cubicBezTo>
                  <a:cubicBezTo>
                    <a:pt x="1512" y="1991"/>
                    <a:pt x="1536" y="1848"/>
                    <a:pt x="1465" y="1729"/>
                  </a:cubicBezTo>
                  <a:cubicBezTo>
                    <a:pt x="1143" y="1193"/>
                    <a:pt x="822" y="646"/>
                    <a:pt x="500" y="110"/>
                  </a:cubicBezTo>
                  <a:cubicBezTo>
                    <a:pt x="457" y="38"/>
                    <a:pt x="37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7"/>
            <p:cNvSpPr/>
            <p:nvPr/>
          </p:nvSpPr>
          <p:spPr>
            <a:xfrm>
              <a:off x="11117150" y="4308350"/>
              <a:ext cx="38725" cy="29825"/>
            </a:xfrm>
            <a:custGeom>
              <a:avLst/>
              <a:gdLst/>
              <a:ahLst/>
              <a:cxnLst/>
              <a:rect l="l" t="t" r="r" b="b"/>
              <a:pathLst>
                <a:path w="1549" h="1193" extrusionOk="0">
                  <a:moveTo>
                    <a:pt x="299" y="0"/>
                  </a:moveTo>
                  <a:cubicBezTo>
                    <a:pt x="284" y="0"/>
                    <a:pt x="267" y="1"/>
                    <a:pt x="251" y="2"/>
                  </a:cubicBezTo>
                  <a:cubicBezTo>
                    <a:pt x="120" y="14"/>
                    <a:pt x="1" y="145"/>
                    <a:pt x="24" y="276"/>
                  </a:cubicBezTo>
                  <a:cubicBezTo>
                    <a:pt x="36" y="412"/>
                    <a:pt x="143" y="515"/>
                    <a:pt x="277" y="515"/>
                  </a:cubicBezTo>
                  <a:cubicBezTo>
                    <a:pt x="284" y="515"/>
                    <a:pt x="291" y="515"/>
                    <a:pt x="298" y="514"/>
                  </a:cubicBezTo>
                  <a:lnTo>
                    <a:pt x="322" y="514"/>
                  </a:lnTo>
                  <a:cubicBezTo>
                    <a:pt x="322" y="514"/>
                    <a:pt x="334" y="526"/>
                    <a:pt x="346" y="526"/>
                  </a:cubicBezTo>
                  <a:cubicBezTo>
                    <a:pt x="358" y="538"/>
                    <a:pt x="370" y="550"/>
                    <a:pt x="382" y="562"/>
                  </a:cubicBezTo>
                  <a:cubicBezTo>
                    <a:pt x="465" y="622"/>
                    <a:pt x="524" y="705"/>
                    <a:pt x="596" y="764"/>
                  </a:cubicBezTo>
                  <a:cubicBezTo>
                    <a:pt x="751" y="931"/>
                    <a:pt x="941" y="1062"/>
                    <a:pt x="1144" y="1169"/>
                  </a:cubicBezTo>
                  <a:cubicBezTo>
                    <a:pt x="1175" y="1185"/>
                    <a:pt x="1212" y="1193"/>
                    <a:pt x="1248" y="1193"/>
                  </a:cubicBezTo>
                  <a:cubicBezTo>
                    <a:pt x="1349" y="1193"/>
                    <a:pt x="1454" y="1137"/>
                    <a:pt x="1489" y="1050"/>
                  </a:cubicBezTo>
                  <a:cubicBezTo>
                    <a:pt x="1548" y="919"/>
                    <a:pt x="1501" y="776"/>
                    <a:pt x="1370" y="705"/>
                  </a:cubicBezTo>
                  <a:cubicBezTo>
                    <a:pt x="1322" y="681"/>
                    <a:pt x="1275" y="657"/>
                    <a:pt x="1227" y="622"/>
                  </a:cubicBezTo>
                  <a:cubicBezTo>
                    <a:pt x="1215" y="622"/>
                    <a:pt x="1203" y="610"/>
                    <a:pt x="1191" y="598"/>
                  </a:cubicBezTo>
                  <a:cubicBezTo>
                    <a:pt x="1167" y="586"/>
                    <a:pt x="1144" y="562"/>
                    <a:pt x="1120" y="550"/>
                  </a:cubicBezTo>
                  <a:cubicBezTo>
                    <a:pt x="1036" y="479"/>
                    <a:pt x="953" y="407"/>
                    <a:pt x="870" y="324"/>
                  </a:cubicBezTo>
                  <a:cubicBezTo>
                    <a:pt x="713" y="167"/>
                    <a:pt x="546"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7"/>
            <p:cNvSpPr/>
            <p:nvPr/>
          </p:nvSpPr>
          <p:spPr>
            <a:xfrm>
              <a:off x="11132625" y="4261475"/>
              <a:ext cx="37525" cy="44075"/>
            </a:xfrm>
            <a:custGeom>
              <a:avLst/>
              <a:gdLst/>
              <a:ahLst/>
              <a:cxnLst/>
              <a:rect l="l" t="t" r="r" b="b"/>
              <a:pathLst>
                <a:path w="1501" h="1763" extrusionOk="0">
                  <a:moveTo>
                    <a:pt x="293" y="1"/>
                  </a:moveTo>
                  <a:cubicBezTo>
                    <a:pt x="246" y="1"/>
                    <a:pt x="198" y="14"/>
                    <a:pt x="155" y="44"/>
                  </a:cubicBezTo>
                  <a:cubicBezTo>
                    <a:pt x="60" y="127"/>
                    <a:pt x="1" y="294"/>
                    <a:pt x="96" y="401"/>
                  </a:cubicBezTo>
                  <a:cubicBezTo>
                    <a:pt x="441" y="794"/>
                    <a:pt x="739" y="1211"/>
                    <a:pt x="1013" y="1651"/>
                  </a:cubicBezTo>
                  <a:cubicBezTo>
                    <a:pt x="1050" y="1726"/>
                    <a:pt x="1138" y="1763"/>
                    <a:pt x="1223" y="1763"/>
                  </a:cubicBezTo>
                  <a:cubicBezTo>
                    <a:pt x="1273" y="1763"/>
                    <a:pt x="1322" y="1749"/>
                    <a:pt x="1358" y="1723"/>
                  </a:cubicBezTo>
                  <a:cubicBezTo>
                    <a:pt x="1477" y="1627"/>
                    <a:pt x="1501" y="1484"/>
                    <a:pt x="1429" y="1365"/>
                  </a:cubicBezTo>
                  <a:cubicBezTo>
                    <a:pt x="1156" y="913"/>
                    <a:pt x="858" y="496"/>
                    <a:pt x="513" y="103"/>
                  </a:cubicBezTo>
                  <a:cubicBezTo>
                    <a:pt x="459" y="42"/>
                    <a:pt x="377"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7"/>
            <p:cNvSpPr/>
            <p:nvPr/>
          </p:nvSpPr>
          <p:spPr>
            <a:xfrm>
              <a:off x="11169250" y="4246650"/>
              <a:ext cx="26800" cy="30550"/>
            </a:xfrm>
            <a:custGeom>
              <a:avLst/>
              <a:gdLst/>
              <a:ahLst/>
              <a:cxnLst/>
              <a:rect l="l" t="t" r="r" b="b"/>
              <a:pathLst>
                <a:path w="1072" h="1222" extrusionOk="0">
                  <a:moveTo>
                    <a:pt x="275" y="1"/>
                  </a:moveTo>
                  <a:cubicBezTo>
                    <a:pt x="202" y="1"/>
                    <a:pt x="129" y="31"/>
                    <a:pt x="83" y="89"/>
                  </a:cubicBezTo>
                  <a:cubicBezTo>
                    <a:pt x="0" y="208"/>
                    <a:pt x="12" y="351"/>
                    <a:pt x="119" y="458"/>
                  </a:cubicBezTo>
                  <a:cubicBezTo>
                    <a:pt x="143" y="482"/>
                    <a:pt x="167" y="506"/>
                    <a:pt x="191" y="530"/>
                  </a:cubicBezTo>
                  <a:cubicBezTo>
                    <a:pt x="298" y="649"/>
                    <a:pt x="393" y="792"/>
                    <a:pt x="476" y="923"/>
                  </a:cubicBezTo>
                  <a:cubicBezTo>
                    <a:pt x="500" y="970"/>
                    <a:pt x="512" y="1006"/>
                    <a:pt x="536" y="1054"/>
                  </a:cubicBezTo>
                  <a:cubicBezTo>
                    <a:pt x="560" y="1113"/>
                    <a:pt x="607" y="1173"/>
                    <a:pt x="667" y="1196"/>
                  </a:cubicBezTo>
                  <a:cubicBezTo>
                    <a:pt x="704" y="1211"/>
                    <a:pt x="745" y="1221"/>
                    <a:pt x="785" y="1221"/>
                  </a:cubicBezTo>
                  <a:cubicBezTo>
                    <a:pt x="810" y="1221"/>
                    <a:pt x="835" y="1217"/>
                    <a:pt x="857" y="1208"/>
                  </a:cubicBezTo>
                  <a:cubicBezTo>
                    <a:pt x="988" y="1149"/>
                    <a:pt x="1072" y="1006"/>
                    <a:pt x="1012" y="875"/>
                  </a:cubicBezTo>
                  <a:cubicBezTo>
                    <a:pt x="881" y="565"/>
                    <a:pt x="691" y="292"/>
                    <a:pt x="441" y="65"/>
                  </a:cubicBezTo>
                  <a:cubicBezTo>
                    <a:pt x="397" y="22"/>
                    <a:pt x="336"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7"/>
            <p:cNvSpPr/>
            <p:nvPr/>
          </p:nvSpPr>
          <p:spPr>
            <a:xfrm>
              <a:off x="11203175" y="4209800"/>
              <a:ext cx="22050" cy="51325"/>
            </a:xfrm>
            <a:custGeom>
              <a:avLst/>
              <a:gdLst/>
              <a:ahLst/>
              <a:cxnLst/>
              <a:rect l="l" t="t" r="r" b="b"/>
              <a:pathLst>
                <a:path w="882" h="2053" extrusionOk="0">
                  <a:moveTo>
                    <a:pt x="268" y="1"/>
                  </a:moveTo>
                  <a:cubicBezTo>
                    <a:pt x="240" y="1"/>
                    <a:pt x="214" y="5"/>
                    <a:pt x="191" y="15"/>
                  </a:cubicBezTo>
                  <a:cubicBezTo>
                    <a:pt x="48" y="75"/>
                    <a:pt x="0" y="206"/>
                    <a:pt x="36" y="349"/>
                  </a:cubicBezTo>
                  <a:cubicBezTo>
                    <a:pt x="84" y="575"/>
                    <a:pt x="143" y="813"/>
                    <a:pt x="191" y="1063"/>
                  </a:cubicBezTo>
                  <a:cubicBezTo>
                    <a:pt x="239" y="1313"/>
                    <a:pt x="298" y="1563"/>
                    <a:pt x="346" y="1813"/>
                  </a:cubicBezTo>
                  <a:cubicBezTo>
                    <a:pt x="368" y="1938"/>
                    <a:pt x="467" y="2052"/>
                    <a:pt x="600" y="2052"/>
                  </a:cubicBezTo>
                  <a:cubicBezTo>
                    <a:pt x="606" y="2052"/>
                    <a:pt x="613" y="2052"/>
                    <a:pt x="620" y="2051"/>
                  </a:cubicBezTo>
                  <a:cubicBezTo>
                    <a:pt x="739" y="2027"/>
                    <a:pt x="882" y="1908"/>
                    <a:pt x="846" y="1777"/>
                  </a:cubicBezTo>
                  <a:cubicBezTo>
                    <a:pt x="751" y="1230"/>
                    <a:pt x="643" y="706"/>
                    <a:pt x="512" y="170"/>
                  </a:cubicBezTo>
                  <a:cubicBezTo>
                    <a:pt x="494" y="67"/>
                    <a:pt x="371"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7"/>
            <p:cNvSpPr/>
            <p:nvPr/>
          </p:nvSpPr>
          <p:spPr>
            <a:xfrm>
              <a:off x="11254075" y="4194075"/>
              <a:ext cx="15500" cy="56325"/>
            </a:xfrm>
            <a:custGeom>
              <a:avLst/>
              <a:gdLst/>
              <a:ahLst/>
              <a:cxnLst/>
              <a:rect l="l" t="t" r="r" b="b"/>
              <a:pathLst>
                <a:path w="620" h="2253" extrusionOk="0">
                  <a:moveTo>
                    <a:pt x="344" y="1"/>
                  </a:moveTo>
                  <a:cubicBezTo>
                    <a:pt x="336" y="1"/>
                    <a:pt x="329" y="1"/>
                    <a:pt x="322" y="1"/>
                  </a:cubicBezTo>
                  <a:cubicBezTo>
                    <a:pt x="179" y="13"/>
                    <a:pt x="84" y="132"/>
                    <a:pt x="96" y="275"/>
                  </a:cubicBezTo>
                  <a:cubicBezTo>
                    <a:pt x="119" y="835"/>
                    <a:pt x="96" y="1394"/>
                    <a:pt x="24" y="1942"/>
                  </a:cubicBezTo>
                  <a:cubicBezTo>
                    <a:pt x="0" y="2085"/>
                    <a:pt x="84" y="2216"/>
                    <a:pt x="227" y="2252"/>
                  </a:cubicBezTo>
                  <a:cubicBezTo>
                    <a:pt x="235" y="2252"/>
                    <a:pt x="243" y="2253"/>
                    <a:pt x="252" y="2253"/>
                  </a:cubicBezTo>
                  <a:cubicBezTo>
                    <a:pt x="377" y="2253"/>
                    <a:pt x="513" y="2171"/>
                    <a:pt x="524" y="2037"/>
                  </a:cubicBezTo>
                  <a:cubicBezTo>
                    <a:pt x="596" y="1442"/>
                    <a:pt x="620" y="835"/>
                    <a:pt x="608" y="228"/>
                  </a:cubicBezTo>
                  <a:cubicBezTo>
                    <a:pt x="596" y="103"/>
                    <a:pt x="478" y="1"/>
                    <a:pt x="3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7"/>
            <p:cNvSpPr/>
            <p:nvPr/>
          </p:nvSpPr>
          <p:spPr>
            <a:xfrm>
              <a:off x="11277600" y="4217100"/>
              <a:ext cx="22325" cy="36850"/>
            </a:xfrm>
            <a:custGeom>
              <a:avLst/>
              <a:gdLst/>
              <a:ahLst/>
              <a:cxnLst/>
              <a:rect l="l" t="t" r="r" b="b"/>
              <a:pathLst>
                <a:path w="893" h="1474" extrusionOk="0">
                  <a:moveTo>
                    <a:pt x="618" y="1"/>
                  </a:moveTo>
                  <a:cubicBezTo>
                    <a:pt x="522" y="1"/>
                    <a:pt x="424" y="46"/>
                    <a:pt x="381" y="140"/>
                  </a:cubicBezTo>
                  <a:cubicBezTo>
                    <a:pt x="250" y="485"/>
                    <a:pt x="131" y="819"/>
                    <a:pt x="12" y="1176"/>
                  </a:cubicBezTo>
                  <a:cubicBezTo>
                    <a:pt x="0" y="1224"/>
                    <a:pt x="24" y="1319"/>
                    <a:pt x="60" y="1366"/>
                  </a:cubicBezTo>
                  <a:cubicBezTo>
                    <a:pt x="95" y="1414"/>
                    <a:pt x="155" y="1462"/>
                    <a:pt x="214" y="1474"/>
                  </a:cubicBezTo>
                  <a:cubicBezTo>
                    <a:pt x="286" y="1474"/>
                    <a:pt x="357" y="1474"/>
                    <a:pt x="417" y="1426"/>
                  </a:cubicBezTo>
                  <a:cubicBezTo>
                    <a:pt x="464" y="1378"/>
                    <a:pt x="500" y="1331"/>
                    <a:pt x="512" y="1259"/>
                  </a:cubicBezTo>
                  <a:lnTo>
                    <a:pt x="512" y="1259"/>
                  </a:lnTo>
                  <a:cubicBezTo>
                    <a:pt x="508" y="1280"/>
                    <a:pt x="508" y="1288"/>
                    <a:pt x="509" y="1288"/>
                  </a:cubicBezTo>
                  <a:cubicBezTo>
                    <a:pt x="512" y="1288"/>
                    <a:pt x="524" y="1244"/>
                    <a:pt x="524" y="1235"/>
                  </a:cubicBezTo>
                  <a:cubicBezTo>
                    <a:pt x="536" y="1224"/>
                    <a:pt x="536" y="1200"/>
                    <a:pt x="548" y="1188"/>
                  </a:cubicBezTo>
                  <a:cubicBezTo>
                    <a:pt x="560" y="1140"/>
                    <a:pt x="572" y="1104"/>
                    <a:pt x="583" y="1057"/>
                  </a:cubicBezTo>
                  <a:cubicBezTo>
                    <a:pt x="607" y="985"/>
                    <a:pt x="643" y="914"/>
                    <a:pt x="667" y="831"/>
                  </a:cubicBezTo>
                  <a:cubicBezTo>
                    <a:pt x="726" y="676"/>
                    <a:pt x="786" y="521"/>
                    <a:pt x="845" y="366"/>
                  </a:cubicBezTo>
                  <a:cubicBezTo>
                    <a:pt x="893" y="235"/>
                    <a:pt x="857" y="81"/>
                    <a:pt x="726" y="21"/>
                  </a:cubicBezTo>
                  <a:cubicBezTo>
                    <a:pt x="693" y="8"/>
                    <a:pt x="656" y="1"/>
                    <a:pt x="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7"/>
            <p:cNvSpPr/>
            <p:nvPr/>
          </p:nvSpPr>
          <p:spPr>
            <a:xfrm>
              <a:off x="11297850" y="4208200"/>
              <a:ext cx="34525" cy="60925"/>
            </a:xfrm>
            <a:custGeom>
              <a:avLst/>
              <a:gdLst/>
              <a:ahLst/>
              <a:cxnLst/>
              <a:rect l="l" t="t" r="r" b="b"/>
              <a:pathLst>
                <a:path w="1381" h="2437" extrusionOk="0">
                  <a:moveTo>
                    <a:pt x="1075" y="1"/>
                  </a:moveTo>
                  <a:cubicBezTo>
                    <a:pt x="958" y="1"/>
                    <a:pt x="864" y="97"/>
                    <a:pt x="833" y="210"/>
                  </a:cubicBezTo>
                  <a:cubicBezTo>
                    <a:pt x="643" y="853"/>
                    <a:pt x="393" y="1472"/>
                    <a:pt x="95" y="2080"/>
                  </a:cubicBezTo>
                  <a:cubicBezTo>
                    <a:pt x="0" y="2276"/>
                    <a:pt x="171" y="2437"/>
                    <a:pt x="339" y="2437"/>
                  </a:cubicBezTo>
                  <a:cubicBezTo>
                    <a:pt x="426" y="2437"/>
                    <a:pt x="511" y="2395"/>
                    <a:pt x="559" y="2294"/>
                  </a:cubicBezTo>
                  <a:cubicBezTo>
                    <a:pt x="869" y="1651"/>
                    <a:pt x="1131" y="984"/>
                    <a:pt x="1333" y="306"/>
                  </a:cubicBezTo>
                  <a:cubicBezTo>
                    <a:pt x="1381" y="163"/>
                    <a:pt x="1262" y="20"/>
                    <a:pt x="1131" y="8"/>
                  </a:cubicBezTo>
                  <a:cubicBezTo>
                    <a:pt x="1112" y="3"/>
                    <a:pt x="1093"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7"/>
            <p:cNvSpPr/>
            <p:nvPr/>
          </p:nvSpPr>
          <p:spPr>
            <a:xfrm>
              <a:off x="11004625" y="4460975"/>
              <a:ext cx="13725" cy="13550"/>
            </a:xfrm>
            <a:custGeom>
              <a:avLst/>
              <a:gdLst/>
              <a:ahLst/>
              <a:cxnLst/>
              <a:rect l="l" t="t" r="r" b="b"/>
              <a:pathLst>
                <a:path w="549" h="542" extrusionOk="0">
                  <a:moveTo>
                    <a:pt x="301" y="1"/>
                  </a:moveTo>
                  <a:cubicBezTo>
                    <a:pt x="288" y="1"/>
                    <a:pt x="276" y="2"/>
                    <a:pt x="263" y="5"/>
                  </a:cubicBezTo>
                  <a:cubicBezTo>
                    <a:pt x="239" y="5"/>
                    <a:pt x="215" y="17"/>
                    <a:pt x="191" y="17"/>
                  </a:cubicBezTo>
                  <a:cubicBezTo>
                    <a:pt x="156" y="29"/>
                    <a:pt x="120" y="53"/>
                    <a:pt x="96" y="89"/>
                  </a:cubicBezTo>
                  <a:lnTo>
                    <a:pt x="72" y="112"/>
                  </a:lnTo>
                  <a:cubicBezTo>
                    <a:pt x="49" y="136"/>
                    <a:pt x="25" y="172"/>
                    <a:pt x="25" y="208"/>
                  </a:cubicBezTo>
                  <a:cubicBezTo>
                    <a:pt x="13" y="232"/>
                    <a:pt x="1" y="267"/>
                    <a:pt x="13" y="303"/>
                  </a:cubicBezTo>
                  <a:cubicBezTo>
                    <a:pt x="13" y="339"/>
                    <a:pt x="25" y="374"/>
                    <a:pt x="37" y="398"/>
                  </a:cubicBezTo>
                  <a:cubicBezTo>
                    <a:pt x="49" y="434"/>
                    <a:pt x="72" y="458"/>
                    <a:pt x="96" y="482"/>
                  </a:cubicBezTo>
                  <a:cubicBezTo>
                    <a:pt x="120" y="493"/>
                    <a:pt x="132" y="505"/>
                    <a:pt x="156" y="517"/>
                  </a:cubicBezTo>
                  <a:cubicBezTo>
                    <a:pt x="191" y="529"/>
                    <a:pt x="239" y="541"/>
                    <a:pt x="287" y="541"/>
                  </a:cubicBezTo>
                  <a:cubicBezTo>
                    <a:pt x="311" y="529"/>
                    <a:pt x="334" y="529"/>
                    <a:pt x="346" y="517"/>
                  </a:cubicBezTo>
                  <a:cubicBezTo>
                    <a:pt x="394" y="505"/>
                    <a:pt x="430" y="482"/>
                    <a:pt x="453" y="446"/>
                  </a:cubicBezTo>
                  <a:lnTo>
                    <a:pt x="477" y="422"/>
                  </a:lnTo>
                  <a:cubicBezTo>
                    <a:pt x="501" y="398"/>
                    <a:pt x="525" y="362"/>
                    <a:pt x="525" y="339"/>
                  </a:cubicBezTo>
                  <a:cubicBezTo>
                    <a:pt x="537" y="303"/>
                    <a:pt x="549" y="267"/>
                    <a:pt x="537" y="232"/>
                  </a:cubicBezTo>
                  <a:cubicBezTo>
                    <a:pt x="537" y="196"/>
                    <a:pt x="525" y="172"/>
                    <a:pt x="513" y="136"/>
                  </a:cubicBezTo>
                  <a:cubicBezTo>
                    <a:pt x="501" y="112"/>
                    <a:pt x="477" y="77"/>
                    <a:pt x="453" y="65"/>
                  </a:cubicBezTo>
                  <a:cubicBezTo>
                    <a:pt x="430" y="53"/>
                    <a:pt x="418" y="41"/>
                    <a:pt x="394" y="29"/>
                  </a:cubicBezTo>
                  <a:cubicBezTo>
                    <a:pt x="368" y="12"/>
                    <a:pt x="335" y="1"/>
                    <a:pt x="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7"/>
            <p:cNvSpPr/>
            <p:nvPr/>
          </p:nvSpPr>
          <p:spPr>
            <a:xfrm>
              <a:off x="10976950" y="4497700"/>
              <a:ext cx="12825" cy="13425"/>
            </a:xfrm>
            <a:custGeom>
              <a:avLst/>
              <a:gdLst/>
              <a:ahLst/>
              <a:cxnLst/>
              <a:rect l="l" t="t" r="r" b="b"/>
              <a:pathLst>
                <a:path w="513" h="537" extrusionOk="0">
                  <a:moveTo>
                    <a:pt x="239" y="1"/>
                  </a:moveTo>
                  <a:cubicBezTo>
                    <a:pt x="215" y="13"/>
                    <a:pt x="191" y="13"/>
                    <a:pt x="167" y="13"/>
                  </a:cubicBezTo>
                  <a:cubicBezTo>
                    <a:pt x="120" y="36"/>
                    <a:pt x="84" y="60"/>
                    <a:pt x="60" y="96"/>
                  </a:cubicBezTo>
                  <a:cubicBezTo>
                    <a:pt x="48" y="108"/>
                    <a:pt x="36" y="132"/>
                    <a:pt x="25" y="144"/>
                  </a:cubicBezTo>
                  <a:cubicBezTo>
                    <a:pt x="1" y="191"/>
                    <a:pt x="1" y="239"/>
                    <a:pt x="1" y="275"/>
                  </a:cubicBezTo>
                  <a:lnTo>
                    <a:pt x="1" y="298"/>
                  </a:lnTo>
                  <a:cubicBezTo>
                    <a:pt x="1" y="334"/>
                    <a:pt x="13" y="370"/>
                    <a:pt x="36" y="406"/>
                  </a:cubicBezTo>
                  <a:cubicBezTo>
                    <a:pt x="48" y="429"/>
                    <a:pt x="60" y="453"/>
                    <a:pt x="96" y="477"/>
                  </a:cubicBezTo>
                  <a:cubicBezTo>
                    <a:pt x="120" y="501"/>
                    <a:pt x="144" y="513"/>
                    <a:pt x="179" y="525"/>
                  </a:cubicBezTo>
                  <a:cubicBezTo>
                    <a:pt x="215" y="537"/>
                    <a:pt x="239" y="537"/>
                    <a:pt x="275" y="537"/>
                  </a:cubicBezTo>
                  <a:cubicBezTo>
                    <a:pt x="298" y="537"/>
                    <a:pt x="322" y="525"/>
                    <a:pt x="346" y="525"/>
                  </a:cubicBezTo>
                  <a:cubicBezTo>
                    <a:pt x="382" y="501"/>
                    <a:pt x="417" y="477"/>
                    <a:pt x="453" y="441"/>
                  </a:cubicBezTo>
                  <a:cubicBezTo>
                    <a:pt x="465" y="429"/>
                    <a:pt x="477" y="406"/>
                    <a:pt x="489" y="394"/>
                  </a:cubicBezTo>
                  <a:cubicBezTo>
                    <a:pt x="501" y="346"/>
                    <a:pt x="513" y="310"/>
                    <a:pt x="513" y="263"/>
                  </a:cubicBezTo>
                  <a:lnTo>
                    <a:pt x="513" y="239"/>
                  </a:lnTo>
                  <a:cubicBezTo>
                    <a:pt x="513" y="203"/>
                    <a:pt x="501" y="167"/>
                    <a:pt x="477" y="144"/>
                  </a:cubicBezTo>
                  <a:cubicBezTo>
                    <a:pt x="465" y="108"/>
                    <a:pt x="441" y="84"/>
                    <a:pt x="417" y="60"/>
                  </a:cubicBezTo>
                  <a:cubicBezTo>
                    <a:pt x="394" y="36"/>
                    <a:pt x="370" y="25"/>
                    <a:pt x="334" y="13"/>
                  </a:cubicBezTo>
                  <a:cubicBezTo>
                    <a:pt x="298" y="1"/>
                    <a:pt x="275"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7"/>
            <p:cNvSpPr/>
            <p:nvPr/>
          </p:nvSpPr>
          <p:spPr>
            <a:xfrm>
              <a:off x="11001375" y="4512000"/>
              <a:ext cx="14000" cy="15200"/>
            </a:xfrm>
            <a:custGeom>
              <a:avLst/>
              <a:gdLst/>
              <a:ahLst/>
              <a:cxnLst/>
              <a:rect l="l" t="t" r="r" b="b"/>
              <a:pathLst>
                <a:path w="560" h="608" extrusionOk="0">
                  <a:moveTo>
                    <a:pt x="226" y="0"/>
                  </a:moveTo>
                  <a:cubicBezTo>
                    <a:pt x="179" y="0"/>
                    <a:pt x="143" y="24"/>
                    <a:pt x="107" y="48"/>
                  </a:cubicBezTo>
                  <a:cubicBezTo>
                    <a:pt x="83" y="60"/>
                    <a:pt x="71" y="72"/>
                    <a:pt x="60" y="96"/>
                  </a:cubicBezTo>
                  <a:cubicBezTo>
                    <a:pt x="24" y="119"/>
                    <a:pt x="12" y="167"/>
                    <a:pt x="0" y="215"/>
                  </a:cubicBezTo>
                  <a:cubicBezTo>
                    <a:pt x="0" y="238"/>
                    <a:pt x="0" y="262"/>
                    <a:pt x="0" y="286"/>
                  </a:cubicBezTo>
                  <a:cubicBezTo>
                    <a:pt x="0" y="298"/>
                    <a:pt x="0" y="298"/>
                    <a:pt x="0" y="310"/>
                  </a:cubicBezTo>
                  <a:cubicBezTo>
                    <a:pt x="0" y="322"/>
                    <a:pt x="0" y="334"/>
                    <a:pt x="0" y="346"/>
                  </a:cubicBezTo>
                  <a:cubicBezTo>
                    <a:pt x="12" y="357"/>
                    <a:pt x="12" y="369"/>
                    <a:pt x="12" y="381"/>
                  </a:cubicBezTo>
                  <a:cubicBezTo>
                    <a:pt x="12" y="393"/>
                    <a:pt x="24" y="393"/>
                    <a:pt x="24" y="393"/>
                  </a:cubicBezTo>
                  <a:cubicBezTo>
                    <a:pt x="36" y="417"/>
                    <a:pt x="48" y="441"/>
                    <a:pt x="60" y="465"/>
                  </a:cubicBezTo>
                  <a:cubicBezTo>
                    <a:pt x="60" y="477"/>
                    <a:pt x="71" y="477"/>
                    <a:pt x="71" y="477"/>
                  </a:cubicBezTo>
                  <a:cubicBezTo>
                    <a:pt x="83" y="500"/>
                    <a:pt x="107" y="524"/>
                    <a:pt x="119" y="536"/>
                  </a:cubicBezTo>
                  <a:cubicBezTo>
                    <a:pt x="143" y="560"/>
                    <a:pt x="167" y="572"/>
                    <a:pt x="191" y="584"/>
                  </a:cubicBezTo>
                  <a:cubicBezTo>
                    <a:pt x="214" y="596"/>
                    <a:pt x="250" y="607"/>
                    <a:pt x="286" y="607"/>
                  </a:cubicBezTo>
                  <a:cubicBezTo>
                    <a:pt x="321" y="607"/>
                    <a:pt x="357" y="607"/>
                    <a:pt x="393" y="584"/>
                  </a:cubicBezTo>
                  <a:cubicBezTo>
                    <a:pt x="417" y="584"/>
                    <a:pt x="452" y="560"/>
                    <a:pt x="464" y="536"/>
                  </a:cubicBezTo>
                  <a:cubicBezTo>
                    <a:pt x="500" y="512"/>
                    <a:pt x="512" y="488"/>
                    <a:pt x="536" y="465"/>
                  </a:cubicBezTo>
                  <a:cubicBezTo>
                    <a:pt x="536" y="441"/>
                    <a:pt x="548" y="417"/>
                    <a:pt x="548" y="393"/>
                  </a:cubicBezTo>
                  <a:cubicBezTo>
                    <a:pt x="560" y="346"/>
                    <a:pt x="560" y="310"/>
                    <a:pt x="536" y="262"/>
                  </a:cubicBezTo>
                  <a:cubicBezTo>
                    <a:pt x="524" y="238"/>
                    <a:pt x="512" y="226"/>
                    <a:pt x="512" y="203"/>
                  </a:cubicBezTo>
                  <a:cubicBezTo>
                    <a:pt x="500" y="203"/>
                    <a:pt x="500" y="191"/>
                    <a:pt x="500" y="191"/>
                  </a:cubicBezTo>
                  <a:cubicBezTo>
                    <a:pt x="488" y="167"/>
                    <a:pt x="476" y="131"/>
                    <a:pt x="464" y="107"/>
                  </a:cubicBezTo>
                  <a:cubicBezTo>
                    <a:pt x="441" y="84"/>
                    <a:pt x="417" y="60"/>
                    <a:pt x="393" y="36"/>
                  </a:cubicBezTo>
                  <a:cubicBezTo>
                    <a:pt x="357" y="24"/>
                    <a:pt x="333"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7"/>
            <p:cNvSpPr/>
            <p:nvPr/>
          </p:nvSpPr>
          <p:spPr>
            <a:xfrm>
              <a:off x="11010000" y="4489375"/>
              <a:ext cx="17575" cy="12825"/>
            </a:xfrm>
            <a:custGeom>
              <a:avLst/>
              <a:gdLst/>
              <a:ahLst/>
              <a:cxnLst/>
              <a:rect l="l" t="t" r="r" b="b"/>
              <a:pathLst>
                <a:path w="703" h="513" extrusionOk="0">
                  <a:moveTo>
                    <a:pt x="334" y="0"/>
                  </a:moveTo>
                  <a:cubicBezTo>
                    <a:pt x="0" y="0"/>
                    <a:pt x="48" y="512"/>
                    <a:pt x="381" y="512"/>
                  </a:cubicBezTo>
                  <a:cubicBezTo>
                    <a:pt x="703" y="512"/>
                    <a:pt x="667"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7"/>
            <p:cNvSpPr/>
            <p:nvPr/>
          </p:nvSpPr>
          <p:spPr>
            <a:xfrm>
              <a:off x="11324925" y="4459775"/>
              <a:ext cx="12825" cy="13550"/>
            </a:xfrm>
            <a:custGeom>
              <a:avLst/>
              <a:gdLst/>
              <a:ahLst/>
              <a:cxnLst/>
              <a:rect l="l" t="t" r="r" b="b"/>
              <a:pathLst>
                <a:path w="513" h="542" extrusionOk="0">
                  <a:moveTo>
                    <a:pt x="258" y="1"/>
                  </a:moveTo>
                  <a:cubicBezTo>
                    <a:pt x="247" y="1"/>
                    <a:pt x="237" y="2"/>
                    <a:pt x="226" y="6"/>
                  </a:cubicBezTo>
                  <a:lnTo>
                    <a:pt x="167" y="18"/>
                  </a:lnTo>
                  <a:cubicBezTo>
                    <a:pt x="119" y="29"/>
                    <a:pt x="83" y="53"/>
                    <a:pt x="60" y="89"/>
                  </a:cubicBezTo>
                  <a:cubicBezTo>
                    <a:pt x="48" y="113"/>
                    <a:pt x="36" y="125"/>
                    <a:pt x="24" y="149"/>
                  </a:cubicBezTo>
                  <a:cubicBezTo>
                    <a:pt x="0" y="184"/>
                    <a:pt x="0" y="232"/>
                    <a:pt x="0" y="280"/>
                  </a:cubicBezTo>
                  <a:lnTo>
                    <a:pt x="0" y="303"/>
                  </a:lnTo>
                  <a:cubicBezTo>
                    <a:pt x="0" y="339"/>
                    <a:pt x="12" y="375"/>
                    <a:pt x="36" y="399"/>
                  </a:cubicBezTo>
                  <a:cubicBezTo>
                    <a:pt x="48" y="434"/>
                    <a:pt x="60" y="458"/>
                    <a:pt x="95" y="482"/>
                  </a:cubicBezTo>
                  <a:cubicBezTo>
                    <a:pt x="119" y="494"/>
                    <a:pt x="143" y="518"/>
                    <a:pt x="179" y="518"/>
                  </a:cubicBezTo>
                  <a:cubicBezTo>
                    <a:pt x="214" y="541"/>
                    <a:pt x="238" y="541"/>
                    <a:pt x="274" y="541"/>
                  </a:cubicBezTo>
                  <a:lnTo>
                    <a:pt x="345" y="518"/>
                  </a:lnTo>
                  <a:cubicBezTo>
                    <a:pt x="381" y="506"/>
                    <a:pt x="417" y="482"/>
                    <a:pt x="453" y="446"/>
                  </a:cubicBezTo>
                  <a:cubicBezTo>
                    <a:pt x="464" y="422"/>
                    <a:pt x="476" y="410"/>
                    <a:pt x="488" y="387"/>
                  </a:cubicBezTo>
                  <a:cubicBezTo>
                    <a:pt x="500" y="351"/>
                    <a:pt x="512" y="303"/>
                    <a:pt x="512" y="256"/>
                  </a:cubicBezTo>
                  <a:lnTo>
                    <a:pt x="512" y="232"/>
                  </a:lnTo>
                  <a:cubicBezTo>
                    <a:pt x="512" y="196"/>
                    <a:pt x="500" y="172"/>
                    <a:pt x="476" y="137"/>
                  </a:cubicBezTo>
                  <a:cubicBezTo>
                    <a:pt x="464" y="113"/>
                    <a:pt x="441" y="77"/>
                    <a:pt x="417" y="65"/>
                  </a:cubicBezTo>
                  <a:cubicBezTo>
                    <a:pt x="393" y="41"/>
                    <a:pt x="369" y="18"/>
                    <a:pt x="333" y="18"/>
                  </a:cubicBezTo>
                  <a:cubicBezTo>
                    <a:pt x="308" y="9"/>
                    <a:pt x="283"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7"/>
            <p:cNvSpPr/>
            <p:nvPr/>
          </p:nvSpPr>
          <p:spPr>
            <a:xfrm>
              <a:off x="11313000" y="4500675"/>
              <a:ext cx="13425" cy="13425"/>
            </a:xfrm>
            <a:custGeom>
              <a:avLst/>
              <a:gdLst/>
              <a:ahLst/>
              <a:cxnLst/>
              <a:rect l="l" t="t" r="r" b="b"/>
              <a:pathLst>
                <a:path w="537" h="537" extrusionOk="0">
                  <a:moveTo>
                    <a:pt x="263" y="1"/>
                  </a:moveTo>
                  <a:lnTo>
                    <a:pt x="191" y="13"/>
                  </a:lnTo>
                  <a:cubicBezTo>
                    <a:pt x="144" y="37"/>
                    <a:pt x="108" y="60"/>
                    <a:pt x="84" y="96"/>
                  </a:cubicBezTo>
                  <a:cubicBezTo>
                    <a:pt x="72" y="96"/>
                    <a:pt x="72" y="108"/>
                    <a:pt x="60" y="120"/>
                  </a:cubicBezTo>
                  <a:cubicBezTo>
                    <a:pt x="37" y="144"/>
                    <a:pt x="25" y="168"/>
                    <a:pt x="13" y="203"/>
                  </a:cubicBezTo>
                  <a:cubicBezTo>
                    <a:pt x="1" y="239"/>
                    <a:pt x="1" y="263"/>
                    <a:pt x="1" y="298"/>
                  </a:cubicBezTo>
                  <a:cubicBezTo>
                    <a:pt x="1" y="334"/>
                    <a:pt x="13" y="370"/>
                    <a:pt x="37" y="406"/>
                  </a:cubicBezTo>
                  <a:cubicBezTo>
                    <a:pt x="48" y="429"/>
                    <a:pt x="60" y="453"/>
                    <a:pt x="96" y="477"/>
                  </a:cubicBezTo>
                  <a:cubicBezTo>
                    <a:pt x="108" y="489"/>
                    <a:pt x="132" y="501"/>
                    <a:pt x="144" y="513"/>
                  </a:cubicBezTo>
                  <a:cubicBezTo>
                    <a:pt x="191" y="537"/>
                    <a:pt x="239" y="537"/>
                    <a:pt x="275" y="537"/>
                  </a:cubicBezTo>
                  <a:lnTo>
                    <a:pt x="346" y="525"/>
                  </a:lnTo>
                  <a:cubicBezTo>
                    <a:pt x="394" y="501"/>
                    <a:pt x="429" y="477"/>
                    <a:pt x="453" y="441"/>
                  </a:cubicBezTo>
                  <a:lnTo>
                    <a:pt x="477" y="418"/>
                  </a:lnTo>
                  <a:cubicBezTo>
                    <a:pt x="501" y="394"/>
                    <a:pt x="513" y="370"/>
                    <a:pt x="525" y="334"/>
                  </a:cubicBezTo>
                  <a:cubicBezTo>
                    <a:pt x="537" y="298"/>
                    <a:pt x="537" y="275"/>
                    <a:pt x="537" y="239"/>
                  </a:cubicBezTo>
                  <a:cubicBezTo>
                    <a:pt x="537" y="203"/>
                    <a:pt x="525" y="168"/>
                    <a:pt x="501" y="144"/>
                  </a:cubicBezTo>
                  <a:cubicBezTo>
                    <a:pt x="489" y="108"/>
                    <a:pt x="477" y="84"/>
                    <a:pt x="441" y="60"/>
                  </a:cubicBezTo>
                  <a:cubicBezTo>
                    <a:pt x="429" y="48"/>
                    <a:pt x="406" y="37"/>
                    <a:pt x="394" y="25"/>
                  </a:cubicBezTo>
                  <a:cubicBezTo>
                    <a:pt x="346" y="13"/>
                    <a:pt x="310"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7"/>
            <p:cNvSpPr/>
            <p:nvPr/>
          </p:nvSpPr>
          <p:spPr>
            <a:xfrm>
              <a:off x="11301700" y="4517950"/>
              <a:ext cx="12825" cy="13425"/>
            </a:xfrm>
            <a:custGeom>
              <a:avLst/>
              <a:gdLst/>
              <a:ahLst/>
              <a:cxnLst/>
              <a:rect l="l" t="t" r="r" b="b"/>
              <a:pathLst>
                <a:path w="513" h="537" extrusionOk="0">
                  <a:moveTo>
                    <a:pt x="239" y="0"/>
                  </a:moveTo>
                  <a:cubicBezTo>
                    <a:pt x="215" y="0"/>
                    <a:pt x="191" y="12"/>
                    <a:pt x="167" y="12"/>
                  </a:cubicBezTo>
                  <a:cubicBezTo>
                    <a:pt x="131" y="36"/>
                    <a:pt x="96" y="60"/>
                    <a:pt x="60" y="84"/>
                  </a:cubicBezTo>
                  <a:cubicBezTo>
                    <a:pt x="48" y="108"/>
                    <a:pt x="36" y="131"/>
                    <a:pt x="24" y="143"/>
                  </a:cubicBezTo>
                  <a:cubicBezTo>
                    <a:pt x="12" y="191"/>
                    <a:pt x="0" y="227"/>
                    <a:pt x="0" y="274"/>
                  </a:cubicBezTo>
                  <a:lnTo>
                    <a:pt x="0" y="298"/>
                  </a:lnTo>
                  <a:cubicBezTo>
                    <a:pt x="0" y="334"/>
                    <a:pt x="12" y="369"/>
                    <a:pt x="36" y="393"/>
                  </a:cubicBezTo>
                  <a:cubicBezTo>
                    <a:pt x="48" y="429"/>
                    <a:pt x="72" y="453"/>
                    <a:pt x="96" y="477"/>
                  </a:cubicBezTo>
                  <a:cubicBezTo>
                    <a:pt x="119" y="500"/>
                    <a:pt x="143" y="512"/>
                    <a:pt x="179" y="524"/>
                  </a:cubicBezTo>
                  <a:cubicBezTo>
                    <a:pt x="215" y="536"/>
                    <a:pt x="250" y="536"/>
                    <a:pt x="286" y="536"/>
                  </a:cubicBezTo>
                  <a:cubicBezTo>
                    <a:pt x="298" y="524"/>
                    <a:pt x="322" y="524"/>
                    <a:pt x="346" y="512"/>
                  </a:cubicBezTo>
                  <a:cubicBezTo>
                    <a:pt x="393" y="500"/>
                    <a:pt x="429" y="477"/>
                    <a:pt x="453" y="441"/>
                  </a:cubicBezTo>
                  <a:cubicBezTo>
                    <a:pt x="465" y="429"/>
                    <a:pt x="477" y="405"/>
                    <a:pt x="489" y="393"/>
                  </a:cubicBezTo>
                  <a:cubicBezTo>
                    <a:pt x="512" y="346"/>
                    <a:pt x="512" y="298"/>
                    <a:pt x="512" y="250"/>
                  </a:cubicBezTo>
                  <a:lnTo>
                    <a:pt x="512" y="227"/>
                  </a:lnTo>
                  <a:cubicBezTo>
                    <a:pt x="512" y="191"/>
                    <a:pt x="500" y="167"/>
                    <a:pt x="489" y="131"/>
                  </a:cubicBezTo>
                  <a:cubicBezTo>
                    <a:pt x="465" y="108"/>
                    <a:pt x="453" y="84"/>
                    <a:pt x="417" y="60"/>
                  </a:cubicBezTo>
                  <a:cubicBezTo>
                    <a:pt x="393" y="36"/>
                    <a:pt x="370" y="24"/>
                    <a:pt x="334" y="12"/>
                  </a:cubicBezTo>
                  <a:cubicBezTo>
                    <a:pt x="310" y="0"/>
                    <a:pt x="274"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7"/>
            <p:cNvSpPr/>
            <p:nvPr/>
          </p:nvSpPr>
          <p:spPr>
            <a:xfrm>
              <a:off x="11290975" y="4472875"/>
              <a:ext cx="13725" cy="13375"/>
            </a:xfrm>
            <a:custGeom>
              <a:avLst/>
              <a:gdLst/>
              <a:ahLst/>
              <a:cxnLst/>
              <a:rect l="l" t="t" r="r" b="b"/>
              <a:pathLst>
                <a:path w="549" h="535" extrusionOk="0">
                  <a:moveTo>
                    <a:pt x="270" y="1"/>
                  </a:moveTo>
                  <a:cubicBezTo>
                    <a:pt x="260" y="1"/>
                    <a:pt x="249" y="2"/>
                    <a:pt x="239" y="6"/>
                  </a:cubicBezTo>
                  <a:cubicBezTo>
                    <a:pt x="203" y="6"/>
                    <a:pt x="167" y="17"/>
                    <a:pt x="144" y="29"/>
                  </a:cubicBezTo>
                  <a:cubicBezTo>
                    <a:pt x="108" y="41"/>
                    <a:pt x="84" y="65"/>
                    <a:pt x="60" y="89"/>
                  </a:cubicBezTo>
                  <a:cubicBezTo>
                    <a:pt x="48" y="113"/>
                    <a:pt x="37" y="125"/>
                    <a:pt x="25" y="148"/>
                  </a:cubicBezTo>
                  <a:cubicBezTo>
                    <a:pt x="13" y="184"/>
                    <a:pt x="1" y="232"/>
                    <a:pt x="1" y="279"/>
                  </a:cubicBezTo>
                  <a:cubicBezTo>
                    <a:pt x="13" y="303"/>
                    <a:pt x="13" y="327"/>
                    <a:pt x="25" y="339"/>
                  </a:cubicBezTo>
                  <a:cubicBezTo>
                    <a:pt x="37" y="387"/>
                    <a:pt x="60" y="422"/>
                    <a:pt x="96" y="446"/>
                  </a:cubicBezTo>
                  <a:lnTo>
                    <a:pt x="120" y="470"/>
                  </a:lnTo>
                  <a:cubicBezTo>
                    <a:pt x="144" y="494"/>
                    <a:pt x="179" y="518"/>
                    <a:pt x="203" y="518"/>
                  </a:cubicBezTo>
                  <a:cubicBezTo>
                    <a:pt x="228" y="526"/>
                    <a:pt x="254" y="534"/>
                    <a:pt x="279" y="534"/>
                  </a:cubicBezTo>
                  <a:cubicBezTo>
                    <a:pt x="289" y="534"/>
                    <a:pt x="300" y="533"/>
                    <a:pt x="310" y="529"/>
                  </a:cubicBezTo>
                  <a:cubicBezTo>
                    <a:pt x="346" y="529"/>
                    <a:pt x="370" y="518"/>
                    <a:pt x="406" y="506"/>
                  </a:cubicBezTo>
                  <a:cubicBezTo>
                    <a:pt x="429" y="494"/>
                    <a:pt x="465" y="470"/>
                    <a:pt x="477" y="446"/>
                  </a:cubicBezTo>
                  <a:cubicBezTo>
                    <a:pt x="489" y="422"/>
                    <a:pt x="501" y="410"/>
                    <a:pt x="513" y="387"/>
                  </a:cubicBezTo>
                  <a:cubicBezTo>
                    <a:pt x="537" y="351"/>
                    <a:pt x="548" y="303"/>
                    <a:pt x="537" y="256"/>
                  </a:cubicBezTo>
                  <a:cubicBezTo>
                    <a:pt x="537" y="232"/>
                    <a:pt x="525" y="208"/>
                    <a:pt x="525" y="184"/>
                  </a:cubicBezTo>
                  <a:cubicBezTo>
                    <a:pt x="513" y="148"/>
                    <a:pt x="489" y="113"/>
                    <a:pt x="453" y="89"/>
                  </a:cubicBezTo>
                  <a:lnTo>
                    <a:pt x="429" y="65"/>
                  </a:lnTo>
                  <a:cubicBezTo>
                    <a:pt x="406" y="41"/>
                    <a:pt x="370" y="17"/>
                    <a:pt x="334" y="17"/>
                  </a:cubicBezTo>
                  <a:cubicBezTo>
                    <a:pt x="317" y="9"/>
                    <a:pt x="295"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7"/>
            <p:cNvSpPr/>
            <p:nvPr/>
          </p:nvSpPr>
          <p:spPr>
            <a:xfrm>
              <a:off x="11249025" y="4395800"/>
              <a:ext cx="13400" cy="12925"/>
            </a:xfrm>
            <a:custGeom>
              <a:avLst/>
              <a:gdLst/>
              <a:ahLst/>
              <a:cxnLst/>
              <a:rect l="l" t="t" r="r" b="b"/>
              <a:pathLst>
                <a:path w="536" h="517" extrusionOk="0">
                  <a:moveTo>
                    <a:pt x="293" y="0"/>
                  </a:moveTo>
                  <a:cubicBezTo>
                    <a:pt x="282" y="0"/>
                    <a:pt x="272" y="2"/>
                    <a:pt x="262" y="5"/>
                  </a:cubicBezTo>
                  <a:lnTo>
                    <a:pt x="238" y="5"/>
                  </a:lnTo>
                  <a:cubicBezTo>
                    <a:pt x="202" y="5"/>
                    <a:pt x="167" y="17"/>
                    <a:pt x="131" y="29"/>
                  </a:cubicBezTo>
                  <a:cubicBezTo>
                    <a:pt x="107" y="41"/>
                    <a:pt x="83" y="64"/>
                    <a:pt x="60" y="88"/>
                  </a:cubicBezTo>
                  <a:cubicBezTo>
                    <a:pt x="36" y="112"/>
                    <a:pt x="24" y="148"/>
                    <a:pt x="12" y="183"/>
                  </a:cubicBezTo>
                  <a:cubicBezTo>
                    <a:pt x="0" y="207"/>
                    <a:pt x="0" y="243"/>
                    <a:pt x="0" y="279"/>
                  </a:cubicBezTo>
                  <a:lnTo>
                    <a:pt x="12" y="350"/>
                  </a:lnTo>
                  <a:cubicBezTo>
                    <a:pt x="36" y="386"/>
                    <a:pt x="60" y="422"/>
                    <a:pt x="95" y="457"/>
                  </a:cubicBezTo>
                  <a:cubicBezTo>
                    <a:pt x="107" y="469"/>
                    <a:pt x="131" y="481"/>
                    <a:pt x="143" y="493"/>
                  </a:cubicBezTo>
                  <a:cubicBezTo>
                    <a:pt x="191" y="505"/>
                    <a:pt x="226" y="517"/>
                    <a:pt x="274" y="517"/>
                  </a:cubicBezTo>
                  <a:lnTo>
                    <a:pt x="298" y="517"/>
                  </a:lnTo>
                  <a:cubicBezTo>
                    <a:pt x="333" y="505"/>
                    <a:pt x="369" y="493"/>
                    <a:pt x="393" y="481"/>
                  </a:cubicBezTo>
                  <a:cubicBezTo>
                    <a:pt x="429" y="469"/>
                    <a:pt x="452" y="445"/>
                    <a:pt x="476" y="422"/>
                  </a:cubicBezTo>
                  <a:cubicBezTo>
                    <a:pt x="500" y="398"/>
                    <a:pt x="512" y="362"/>
                    <a:pt x="524" y="338"/>
                  </a:cubicBezTo>
                  <a:cubicBezTo>
                    <a:pt x="536" y="302"/>
                    <a:pt x="536" y="267"/>
                    <a:pt x="536" y="231"/>
                  </a:cubicBezTo>
                  <a:lnTo>
                    <a:pt x="524" y="172"/>
                  </a:lnTo>
                  <a:cubicBezTo>
                    <a:pt x="500" y="124"/>
                    <a:pt x="476" y="88"/>
                    <a:pt x="441" y="64"/>
                  </a:cubicBezTo>
                  <a:cubicBezTo>
                    <a:pt x="429" y="52"/>
                    <a:pt x="405" y="41"/>
                    <a:pt x="393" y="29"/>
                  </a:cubicBezTo>
                  <a:cubicBezTo>
                    <a:pt x="358" y="11"/>
                    <a:pt x="32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7"/>
            <p:cNvSpPr/>
            <p:nvPr/>
          </p:nvSpPr>
          <p:spPr>
            <a:xfrm>
              <a:off x="11283850" y="4407700"/>
              <a:ext cx="13700" cy="13350"/>
            </a:xfrm>
            <a:custGeom>
              <a:avLst/>
              <a:gdLst/>
              <a:ahLst/>
              <a:cxnLst/>
              <a:rect l="l" t="t" r="r" b="b"/>
              <a:pathLst>
                <a:path w="548" h="534" extrusionOk="0">
                  <a:moveTo>
                    <a:pt x="270" y="0"/>
                  </a:moveTo>
                  <a:cubicBezTo>
                    <a:pt x="259" y="0"/>
                    <a:pt x="249" y="2"/>
                    <a:pt x="238" y="5"/>
                  </a:cubicBezTo>
                  <a:cubicBezTo>
                    <a:pt x="202" y="5"/>
                    <a:pt x="167" y="5"/>
                    <a:pt x="143" y="29"/>
                  </a:cubicBezTo>
                  <a:cubicBezTo>
                    <a:pt x="107" y="41"/>
                    <a:pt x="83" y="65"/>
                    <a:pt x="71" y="88"/>
                  </a:cubicBezTo>
                  <a:cubicBezTo>
                    <a:pt x="60" y="112"/>
                    <a:pt x="48" y="124"/>
                    <a:pt x="36" y="148"/>
                  </a:cubicBezTo>
                  <a:cubicBezTo>
                    <a:pt x="12" y="184"/>
                    <a:pt x="0" y="231"/>
                    <a:pt x="12" y="279"/>
                  </a:cubicBezTo>
                  <a:cubicBezTo>
                    <a:pt x="12" y="303"/>
                    <a:pt x="12" y="327"/>
                    <a:pt x="24" y="338"/>
                  </a:cubicBezTo>
                  <a:cubicBezTo>
                    <a:pt x="36" y="386"/>
                    <a:pt x="60" y="422"/>
                    <a:pt x="95" y="446"/>
                  </a:cubicBezTo>
                  <a:lnTo>
                    <a:pt x="119" y="469"/>
                  </a:lnTo>
                  <a:cubicBezTo>
                    <a:pt x="143" y="493"/>
                    <a:pt x="179" y="517"/>
                    <a:pt x="202" y="517"/>
                  </a:cubicBezTo>
                  <a:cubicBezTo>
                    <a:pt x="228" y="525"/>
                    <a:pt x="253" y="534"/>
                    <a:pt x="278" y="534"/>
                  </a:cubicBezTo>
                  <a:cubicBezTo>
                    <a:pt x="289" y="534"/>
                    <a:pt x="299" y="532"/>
                    <a:pt x="310" y="529"/>
                  </a:cubicBezTo>
                  <a:cubicBezTo>
                    <a:pt x="345" y="529"/>
                    <a:pt x="369" y="517"/>
                    <a:pt x="405" y="505"/>
                  </a:cubicBezTo>
                  <a:cubicBezTo>
                    <a:pt x="429" y="493"/>
                    <a:pt x="464" y="469"/>
                    <a:pt x="476" y="446"/>
                  </a:cubicBezTo>
                  <a:cubicBezTo>
                    <a:pt x="488" y="422"/>
                    <a:pt x="500" y="410"/>
                    <a:pt x="512" y="386"/>
                  </a:cubicBezTo>
                  <a:cubicBezTo>
                    <a:pt x="536" y="350"/>
                    <a:pt x="548" y="303"/>
                    <a:pt x="536" y="255"/>
                  </a:cubicBezTo>
                  <a:cubicBezTo>
                    <a:pt x="536" y="231"/>
                    <a:pt x="536" y="207"/>
                    <a:pt x="524" y="184"/>
                  </a:cubicBezTo>
                  <a:cubicBezTo>
                    <a:pt x="512" y="148"/>
                    <a:pt x="488" y="112"/>
                    <a:pt x="452" y="77"/>
                  </a:cubicBezTo>
                  <a:cubicBezTo>
                    <a:pt x="441" y="77"/>
                    <a:pt x="429" y="65"/>
                    <a:pt x="429" y="53"/>
                  </a:cubicBezTo>
                  <a:cubicBezTo>
                    <a:pt x="405" y="41"/>
                    <a:pt x="369" y="17"/>
                    <a:pt x="345" y="17"/>
                  </a:cubicBezTo>
                  <a:cubicBezTo>
                    <a:pt x="320" y="9"/>
                    <a:pt x="295"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7"/>
            <p:cNvSpPr/>
            <p:nvPr/>
          </p:nvSpPr>
          <p:spPr>
            <a:xfrm>
              <a:off x="11304675" y="4383400"/>
              <a:ext cx="17575" cy="12825"/>
            </a:xfrm>
            <a:custGeom>
              <a:avLst/>
              <a:gdLst/>
              <a:ahLst/>
              <a:cxnLst/>
              <a:rect l="l" t="t" r="r" b="b"/>
              <a:pathLst>
                <a:path w="703" h="513" extrusionOk="0">
                  <a:moveTo>
                    <a:pt x="334" y="1"/>
                  </a:moveTo>
                  <a:cubicBezTo>
                    <a:pt x="0" y="1"/>
                    <a:pt x="48" y="513"/>
                    <a:pt x="381" y="513"/>
                  </a:cubicBezTo>
                  <a:cubicBezTo>
                    <a:pt x="703" y="513"/>
                    <a:pt x="655"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7"/>
            <p:cNvSpPr/>
            <p:nvPr/>
          </p:nvSpPr>
          <p:spPr>
            <a:xfrm>
              <a:off x="11273725" y="4374475"/>
              <a:ext cx="13700" cy="13425"/>
            </a:xfrm>
            <a:custGeom>
              <a:avLst/>
              <a:gdLst/>
              <a:ahLst/>
              <a:cxnLst/>
              <a:rect l="l" t="t" r="r" b="b"/>
              <a:pathLst>
                <a:path w="548" h="537" extrusionOk="0">
                  <a:moveTo>
                    <a:pt x="262" y="1"/>
                  </a:moveTo>
                  <a:cubicBezTo>
                    <a:pt x="238" y="1"/>
                    <a:pt x="215" y="12"/>
                    <a:pt x="203" y="12"/>
                  </a:cubicBezTo>
                  <a:cubicBezTo>
                    <a:pt x="155" y="36"/>
                    <a:pt x="119" y="60"/>
                    <a:pt x="95" y="96"/>
                  </a:cubicBezTo>
                  <a:lnTo>
                    <a:pt x="72" y="120"/>
                  </a:lnTo>
                  <a:cubicBezTo>
                    <a:pt x="48" y="143"/>
                    <a:pt x="24" y="167"/>
                    <a:pt x="24" y="203"/>
                  </a:cubicBezTo>
                  <a:cubicBezTo>
                    <a:pt x="12" y="239"/>
                    <a:pt x="0" y="263"/>
                    <a:pt x="12" y="298"/>
                  </a:cubicBezTo>
                  <a:cubicBezTo>
                    <a:pt x="12" y="334"/>
                    <a:pt x="24" y="370"/>
                    <a:pt x="36" y="393"/>
                  </a:cubicBezTo>
                  <a:cubicBezTo>
                    <a:pt x="48" y="429"/>
                    <a:pt x="72" y="453"/>
                    <a:pt x="95" y="477"/>
                  </a:cubicBezTo>
                  <a:cubicBezTo>
                    <a:pt x="119" y="489"/>
                    <a:pt x="131" y="501"/>
                    <a:pt x="155" y="513"/>
                  </a:cubicBezTo>
                  <a:cubicBezTo>
                    <a:pt x="191" y="524"/>
                    <a:pt x="238" y="536"/>
                    <a:pt x="286" y="536"/>
                  </a:cubicBezTo>
                  <a:cubicBezTo>
                    <a:pt x="310" y="524"/>
                    <a:pt x="334" y="524"/>
                    <a:pt x="357" y="524"/>
                  </a:cubicBezTo>
                  <a:cubicBezTo>
                    <a:pt x="393" y="501"/>
                    <a:pt x="429" y="477"/>
                    <a:pt x="465" y="441"/>
                  </a:cubicBezTo>
                  <a:lnTo>
                    <a:pt x="488" y="417"/>
                  </a:lnTo>
                  <a:cubicBezTo>
                    <a:pt x="500" y="393"/>
                    <a:pt x="524" y="370"/>
                    <a:pt x="524" y="334"/>
                  </a:cubicBezTo>
                  <a:cubicBezTo>
                    <a:pt x="548" y="298"/>
                    <a:pt x="548" y="263"/>
                    <a:pt x="548" y="239"/>
                  </a:cubicBezTo>
                  <a:cubicBezTo>
                    <a:pt x="536" y="203"/>
                    <a:pt x="536" y="167"/>
                    <a:pt x="512" y="132"/>
                  </a:cubicBezTo>
                  <a:cubicBezTo>
                    <a:pt x="500" y="108"/>
                    <a:pt x="476" y="84"/>
                    <a:pt x="453" y="60"/>
                  </a:cubicBezTo>
                  <a:cubicBezTo>
                    <a:pt x="429" y="48"/>
                    <a:pt x="417" y="36"/>
                    <a:pt x="393" y="24"/>
                  </a:cubicBezTo>
                  <a:cubicBezTo>
                    <a:pt x="357" y="1"/>
                    <a:pt x="310"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7"/>
            <p:cNvSpPr/>
            <p:nvPr/>
          </p:nvSpPr>
          <p:spPr>
            <a:xfrm>
              <a:off x="11151675" y="4317275"/>
              <a:ext cx="204825" cy="147500"/>
            </a:xfrm>
            <a:custGeom>
              <a:avLst/>
              <a:gdLst/>
              <a:ahLst/>
              <a:cxnLst/>
              <a:rect l="l" t="t" r="r" b="b"/>
              <a:pathLst>
                <a:path w="8193" h="5900" extrusionOk="0">
                  <a:moveTo>
                    <a:pt x="3343" y="516"/>
                  </a:moveTo>
                  <a:cubicBezTo>
                    <a:pt x="3468" y="516"/>
                    <a:pt x="3593" y="521"/>
                    <a:pt x="3715" y="526"/>
                  </a:cubicBezTo>
                  <a:cubicBezTo>
                    <a:pt x="4394" y="538"/>
                    <a:pt x="5120" y="574"/>
                    <a:pt x="5787" y="765"/>
                  </a:cubicBezTo>
                  <a:cubicBezTo>
                    <a:pt x="6430" y="943"/>
                    <a:pt x="6918" y="1348"/>
                    <a:pt x="7156" y="1979"/>
                  </a:cubicBezTo>
                  <a:cubicBezTo>
                    <a:pt x="7371" y="2539"/>
                    <a:pt x="7383" y="3193"/>
                    <a:pt x="7144" y="3741"/>
                  </a:cubicBezTo>
                  <a:cubicBezTo>
                    <a:pt x="6597" y="5015"/>
                    <a:pt x="4894" y="4896"/>
                    <a:pt x="3751" y="5087"/>
                  </a:cubicBezTo>
                  <a:cubicBezTo>
                    <a:pt x="3406" y="5146"/>
                    <a:pt x="3072" y="5218"/>
                    <a:pt x="2727" y="5289"/>
                  </a:cubicBezTo>
                  <a:cubicBezTo>
                    <a:pt x="2484" y="5348"/>
                    <a:pt x="2236" y="5412"/>
                    <a:pt x="1989" y="5412"/>
                  </a:cubicBezTo>
                  <a:cubicBezTo>
                    <a:pt x="1885" y="5412"/>
                    <a:pt x="1782" y="5401"/>
                    <a:pt x="1679" y="5372"/>
                  </a:cubicBezTo>
                  <a:cubicBezTo>
                    <a:pt x="1025" y="5206"/>
                    <a:pt x="644" y="4563"/>
                    <a:pt x="572" y="3932"/>
                  </a:cubicBezTo>
                  <a:cubicBezTo>
                    <a:pt x="501" y="3241"/>
                    <a:pt x="703" y="2527"/>
                    <a:pt x="1084" y="1943"/>
                  </a:cubicBezTo>
                  <a:cubicBezTo>
                    <a:pt x="1239" y="1693"/>
                    <a:pt x="1465" y="1431"/>
                    <a:pt x="1703" y="1205"/>
                  </a:cubicBezTo>
                  <a:cubicBezTo>
                    <a:pt x="1739" y="1193"/>
                    <a:pt x="1775" y="1181"/>
                    <a:pt x="1810" y="1146"/>
                  </a:cubicBezTo>
                  <a:cubicBezTo>
                    <a:pt x="1918" y="1050"/>
                    <a:pt x="2037" y="955"/>
                    <a:pt x="2156" y="872"/>
                  </a:cubicBezTo>
                  <a:cubicBezTo>
                    <a:pt x="2322" y="776"/>
                    <a:pt x="2513" y="693"/>
                    <a:pt x="2703" y="657"/>
                  </a:cubicBezTo>
                  <a:cubicBezTo>
                    <a:pt x="2787" y="646"/>
                    <a:pt x="2846" y="598"/>
                    <a:pt x="2882" y="550"/>
                  </a:cubicBezTo>
                  <a:cubicBezTo>
                    <a:pt x="3033" y="524"/>
                    <a:pt x="3188" y="516"/>
                    <a:pt x="3343" y="516"/>
                  </a:cubicBezTo>
                  <a:close/>
                  <a:moveTo>
                    <a:pt x="3406" y="1"/>
                  </a:moveTo>
                  <a:cubicBezTo>
                    <a:pt x="3149" y="1"/>
                    <a:pt x="2893" y="18"/>
                    <a:pt x="2644" y="74"/>
                  </a:cubicBezTo>
                  <a:cubicBezTo>
                    <a:pt x="2370" y="134"/>
                    <a:pt x="2144" y="265"/>
                    <a:pt x="1918" y="407"/>
                  </a:cubicBezTo>
                  <a:cubicBezTo>
                    <a:pt x="894" y="967"/>
                    <a:pt x="167" y="2217"/>
                    <a:pt x="60" y="3324"/>
                  </a:cubicBezTo>
                  <a:cubicBezTo>
                    <a:pt x="1" y="4063"/>
                    <a:pt x="167" y="4837"/>
                    <a:pt x="703" y="5372"/>
                  </a:cubicBezTo>
                  <a:cubicBezTo>
                    <a:pt x="1089" y="5758"/>
                    <a:pt x="1535" y="5900"/>
                    <a:pt x="2014" y="5900"/>
                  </a:cubicBezTo>
                  <a:cubicBezTo>
                    <a:pt x="2245" y="5900"/>
                    <a:pt x="2484" y="5867"/>
                    <a:pt x="2727" y="5813"/>
                  </a:cubicBezTo>
                  <a:cubicBezTo>
                    <a:pt x="3620" y="5610"/>
                    <a:pt x="4525" y="5515"/>
                    <a:pt x="5430" y="5372"/>
                  </a:cubicBezTo>
                  <a:cubicBezTo>
                    <a:pt x="6156" y="5253"/>
                    <a:pt x="6882" y="5027"/>
                    <a:pt x="7347" y="4420"/>
                  </a:cubicBezTo>
                  <a:cubicBezTo>
                    <a:pt x="8192" y="3289"/>
                    <a:pt x="7918" y="1419"/>
                    <a:pt x="6728" y="622"/>
                  </a:cubicBezTo>
                  <a:cubicBezTo>
                    <a:pt x="5978" y="122"/>
                    <a:pt x="4977" y="74"/>
                    <a:pt x="4108" y="26"/>
                  </a:cubicBezTo>
                  <a:cubicBezTo>
                    <a:pt x="3876" y="15"/>
                    <a:pt x="3640" y="1"/>
                    <a:pt x="3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7"/>
            <p:cNvSpPr/>
            <p:nvPr/>
          </p:nvSpPr>
          <p:spPr>
            <a:xfrm>
              <a:off x="11163575" y="4501825"/>
              <a:ext cx="118200" cy="111000"/>
            </a:xfrm>
            <a:custGeom>
              <a:avLst/>
              <a:gdLst/>
              <a:ahLst/>
              <a:cxnLst/>
              <a:rect l="l" t="t" r="r" b="b"/>
              <a:pathLst>
                <a:path w="4728" h="4440" extrusionOk="0">
                  <a:moveTo>
                    <a:pt x="2920" y="518"/>
                  </a:moveTo>
                  <a:cubicBezTo>
                    <a:pt x="3339" y="518"/>
                    <a:pt x="3733" y="658"/>
                    <a:pt x="3930" y="1086"/>
                  </a:cubicBezTo>
                  <a:cubicBezTo>
                    <a:pt x="4216" y="1693"/>
                    <a:pt x="4037" y="2550"/>
                    <a:pt x="3704" y="3110"/>
                  </a:cubicBezTo>
                  <a:cubicBezTo>
                    <a:pt x="3390" y="3647"/>
                    <a:pt x="2816" y="3934"/>
                    <a:pt x="2212" y="3934"/>
                  </a:cubicBezTo>
                  <a:cubicBezTo>
                    <a:pt x="2107" y="3934"/>
                    <a:pt x="2000" y="3925"/>
                    <a:pt x="1894" y="3908"/>
                  </a:cubicBezTo>
                  <a:cubicBezTo>
                    <a:pt x="1156" y="3789"/>
                    <a:pt x="549" y="3289"/>
                    <a:pt x="561" y="2491"/>
                  </a:cubicBezTo>
                  <a:cubicBezTo>
                    <a:pt x="584" y="1717"/>
                    <a:pt x="1156" y="1074"/>
                    <a:pt x="1834" y="741"/>
                  </a:cubicBezTo>
                  <a:cubicBezTo>
                    <a:pt x="1858" y="741"/>
                    <a:pt x="1906" y="741"/>
                    <a:pt x="1942" y="717"/>
                  </a:cubicBezTo>
                  <a:cubicBezTo>
                    <a:pt x="2224" y="610"/>
                    <a:pt x="2581" y="518"/>
                    <a:pt x="2920" y="518"/>
                  </a:cubicBezTo>
                  <a:close/>
                  <a:moveTo>
                    <a:pt x="2896" y="1"/>
                  </a:moveTo>
                  <a:cubicBezTo>
                    <a:pt x="2625" y="1"/>
                    <a:pt x="2352" y="54"/>
                    <a:pt x="2085" y="133"/>
                  </a:cubicBezTo>
                  <a:cubicBezTo>
                    <a:pt x="2064" y="127"/>
                    <a:pt x="2035" y="120"/>
                    <a:pt x="2006" y="120"/>
                  </a:cubicBezTo>
                  <a:cubicBezTo>
                    <a:pt x="1984" y="120"/>
                    <a:pt x="1962" y="123"/>
                    <a:pt x="1942" y="133"/>
                  </a:cubicBezTo>
                  <a:cubicBezTo>
                    <a:pt x="1037" y="455"/>
                    <a:pt x="239" y="1241"/>
                    <a:pt x="84" y="2205"/>
                  </a:cubicBezTo>
                  <a:cubicBezTo>
                    <a:pt x="1" y="2681"/>
                    <a:pt x="96" y="3193"/>
                    <a:pt x="370" y="3586"/>
                  </a:cubicBezTo>
                  <a:cubicBezTo>
                    <a:pt x="632" y="3967"/>
                    <a:pt x="1061" y="4217"/>
                    <a:pt x="1501" y="4336"/>
                  </a:cubicBezTo>
                  <a:cubicBezTo>
                    <a:pt x="1733" y="4405"/>
                    <a:pt x="1972" y="4439"/>
                    <a:pt x="2210" y="4439"/>
                  </a:cubicBezTo>
                  <a:cubicBezTo>
                    <a:pt x="2879" y="4439"/>
                    <a:pt x="3536" y="4169"/>
                    <a:pt x="3966" y="3634"/>
                  </a:cubicBezTo>
                  <a:cubicBezTo>
                    <a:pt x="4501" y="2955"/>
                    <a:pt x="4728" y="1907"/>
                    <a:pt x="4466" y="1074"/>
                  </a:cubicBezTo>
                  <a:cubicBezTo>
                    <a:pt x="4323" y="574"/>
                    <a:pt x="3918" y="217"/>
                    <a:pt x="3418" y="74"/>
                  </a:cubicBezTo>
                  <a:cubicBezTo>
                    <a:pt x="3245" y="23"/>
                    <a:pt x="3071"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 name="Google Shape;578;p27"/>
          <p:cNvGrpSpPr/>
          <p:nvPr/>
        </p:nvGrpSpPr>
        <p:grpSpPr>
          <a:xfrm>
            <a:off x="7621363" y="3818975"/>
            <a:ext cx="1135325" cy="1023575"/>
            <a:chOff x="9589350" y="4717925"/>
            <a:chExt cx="1135325" cy="1023575"/>
          </a:xfrm>
        </p:grpSpPr>
        <p:sp>
          <p:nvSpPr>
            <p:cNvPr id="579" name="Google Shape;579;p27"/>
            <p:cNvSpPr/>
            <p:nvPr/>
          </p:nvSpPr>
          <p:spPr>
            <a:xfrm>
              <a:off x="9998375" y="5075350"/>
              <a:ext cx="335775" cy="313250"/>
            </a:xfrm>
            <a:custGeom>
              <a:avLst/>
              <a:gdLst/>
              <a:ahLst/>
              <a:cxnLst/>
              <a:rect l="l" t="t" r="r" b="b"/>
              <a:pathLst>
                <a:path w="13431" h="12530" extrusionOk="0">
                  <a:moveTo>
                    <a:pt x="8348" y="516"/>
                  </a:moveTo>
                  <a:cubicBezTo>
                    <a:pt x="9003" y="516"/>
                    <a:pt x="9680" y="726"/>
                    <a:pt x="10204" y="1073"/>
                  </a:cubicBezTo>
                  <a:cubicBezTo>
                    <a:pt x="10906" y="1525"/>
                    <a:pt x="11311" y="2359"/>
                    <a:pt x="11228" y="3192"/>
                  </a:cubicBezTo>
                  <a:cubicBezTo>
                    <a:pt x="11144" y="3966"/>
                    <a:pt x="10632" y="4645"/>
                    <a:pt x="9942" y="4978"/>
                  </a:cubicBezTo>
                  <a:cubicBezTo>
                    <a:pt x="9835" y="4478"/>
                    <a:pt x="9608" y="4002"/>
                    <a:pt x="9251" y="3597"/>
                  </a:cubicBezTo>
                  <a:cubicBezTo>
                    <a:pt x="8621" y="2885"/>
                    <a:pt x="7746" y="2537"/>
                    <a:pt x="6856" y="2537"/>
                  </a:cubicBezTo>
                  <a:cubicBezTo>
                    <a:pt x="6586" y="2537"/>
                    <a:pt x="6315" y="2569"/>
                    <a:pt x="6048" y="2633"/>
                  </a:cubicBezTo>
                  <a:cubicBezTo>
                    <a:pt x="6167" y="1740"/>
                    <a:pt x="6537" y="989"/>
                    <a:pt x="7441" y="668"/>
                  </a:cubicBezTo>
                  <a:cubicBezTo>
                    <a:pt x="7726" y="564"/>
                    <a:pt x="8035" y="516"/>
                    <a:pt x="8348" y="516"/>
                  </a:cubicBezTo>
                  <a:close/>
                  <a:moveTo>
                    <a:pt x="3759" y="1969"/>
                  </a:moveTo>
                  <a:cubicBezTo>
                    <a:pt x="4424" y="1969"/>
                    <a:pt x="5064" y="2225"/>
                    <a:pt x="5477" y="2823"/>
                  </a:cubicBezTo>
                  <a:cubicBezTo>
                    <a:pt x="5465" y="2823"/>
                    <a:pt x="5441" y="2835"/>
                    <a:pt x="5429" y="2835"/>
                  </a:cubicBezTo>
                  <a:cubicBezTo>
                    <a:pt x="5409" y="2827"/>
                    <a:pt x="5387" y="2823"/>
                    <a:pt x="5363" y="2823"/>
                  </a:cubicBezTo>
                  <a:cubicBezTo>
                    <a:pt x="5315" y="2823"/>
                    <a:pt x="5263" y="2839"/>
                    <a:pt x="5215" y="2871"/>
                  </a:cubicBezTo>
                  <a:cubicBezTo>
                    <a:pt x="4096" y="3597"/>
                    <a:pt x="3489" y="4954"/>
                    <a:pt x="3560" y="6264"/>
                  </a:cubicBezTo>
                  <a:cubicBezTo>
                    <a:pt x="3560" y="6359"/>
                    <a:pt x="3572" y="6454"/>
                    <a:pt x="3584" y="6538"/>
                  </a:cubicBezTo>
                  <a:cubicBezTo>
                    <a:pt x="3358" y="6574"/>
                    <a:pt x="3131" y="6657"/>
                    <a:pt x="2917" y="6776"/>
                  </a:cubicBezTo>
                  <a:cubicBezTo>
                    <a:pt x="2215" y="6693"/>
                    <a:pt x="1560" y="6240"/>
                    <a:pt x="1238" y="5597"/>
                  </a:cubicBezTo>
                  <a:cubicBezTo>
                    <a:pt x="845" y="4811"/>
                    <a:pt x="953" y="3799"/>
                    <a:pt x="1464" y="3097"/>
                  </a:cubicBezTo>
                  <a:cubicBezTo>
                    <a:pt x="1971" y="2408"/>
                    <a:pt x="2887" y="1969"/>
                    <a:pt x="3759" y="1969"/>
                  </a:cubicBezTo>
                  <a:close/>
                  <a:moveTo>
                    <a:pt x="6850" y="3035"/>
                  </a:moveTo>
                  <a:cubicBezTo>
                    <a:pt x="7497" y="3035"/>
                    <a:pt x="8138" y="3252"/>
                    <a:pt x="8632" y="3692"/>
                  </a:cubicBezTo>
                  <a:cubicBezTo>
                    <a:pt x="9501" y="4466"/>
                    <a:pt x="9727" y="5692"/>
                    <a:pt x="9251" y="6740"/>
                  </a:cubicBezTo>
                  <a:cubicBezTo>
                    <a:pt x="8775" y="7812"/>
                    <a:pt x="7691" y="8502"/>
                    <a:pt x="6525" y="8502"/>
                  </a:cubicBezTo>
                  <a:cubicBezTo>
                    <a:pt x="5286" y="8502"/>
                    <a:pt x="4262" y="7752"/>
                    <a:pt x="4096" y="6502"/>
                  </a:cubicBezTo>
                  <a:cubicBezTo>
                    <a:pt x="3941" y="5359"/>
                    <a:pt x="4393" y="4145"/>
                    <a:pt x="5310" y="3430"/>
                  </a:cubicBezTo>
                  <a:cubicBezTo>
                    <a:pt x="5346" y="3430"/>
                    <a:pt x="5394" y="3418"/>
                    <a:pt x="5429" y="3406"/>
                  </a:cubicBezTo>
                  <a:cubicBezTo>
                    <a:pt x="5866" y="3160"/>
                    <a:pt x="6360" y="3035"/>
                    <a:pt x="6850" y="3035"/>
                  </a:cubicBezTo>
                  <a:close/>
                  <a:moveTo>
                    <a:pt x="10001" y="5526"/>
                  </a:moveTo>
                  <a:cubicBezTo>
                    <a:pt x="10894" y="5585"/>
                    <a:pt x="11740" y="6133"/>
                    <a:pt x="12121" y="6943"/>
                  </a:cubicBezTo>
                  <a:cubicBezTo>
                    <a:pt x="12525" y="7776"/>
                    <a:pt x="12430" y="8836"/>
                    <a:pt x="11894" y="9598"/>
                  </a:cubicBezTo>
                  <a:cubicBezTo>
                    <a:pt x="11390" y="10297"/>
                    <a:pt x="10533" y="10731"/>
                    <a:pt x="9663" y="10731"/>
                  </a:cubicBezTo>
                  <a:cubicBezTo>
                    <a:pt x="9629" y="10731"/>
                    <a:pt x="9595" y="10730"/>
                    <a:pt x="9561" y="10729"/>
                  </a:cubicBezTo>
                  <a:cubicBezTo>
                    <a:pt x="8549" y="10681"/>
                    <a:pt x="7572" y="10002"/>
                    <a:pt x="7584" y="8919"/>
                  </a:cubicBezTo>
                  <a:cubicBezTo>
                    <a:pt x="7584" y="8895"/>
                    <a:pt x="7572" y="8871"/>
                    <a:pt x="7572" y="8848"/>
                  </a:cubicBezTo>
                  <a:cubicBezTo>
                    <a:pt x="8370" y="8598"/>
                    <a:pt x="9073" y="8062"/>
                    <a:pt x="9525" y="7324"/>
                  </a:cubicBezTo>
                  <a:cubicBezTo>
                    <a:pt x="9858" y="6776"/>
                    <a:pt x="10025" y="6145"/>
                    <a:pt x="10001" y="5526"/>
                  </a:cubicBezTo>
                  <a:close/>
                  <a:moveTo>
                    <a:pt x="3691" y="7038"/>
                  </a:moveTo>
                  <a:cubicBezTo>
                    <a:pt x="3798" y="7419"/>
                    <a:pt x="3977" y="7776"/>
                    <a:pt x="4227" y="8062"/>
                  </a:cubicBezTo>
                  <a:cubicBezTo>
                    <a:pt x="4679" y="8574"/>
                    <a:pt x="5322" y="8871"/>
                    <a:pt x="5989" y="8979"/>
                  </a:cubicBezTo>
                  <a:cubicBezTo>
                    <a:pt x="6155" y="9004"/>
                    <a:pt x="6321" y="9016"/>
                    <a:pt x="6487" y="9016"/>
                  </a:cubicBezTo>
                  <a:cubicBezTo>
                    <a:pt x="6630" y="9016"/>
                    <a:pt x="6774" y="9007"/>
                    <a:pt x="6918" y="8990"/>
                  </a:cubicBezTo>
                  <a:lnTo>
                    <a:pt x="6918" y="8990"/>
                  </a:lnTo>
                  <a:cubicBezTo>
                    <a:pt x="7191" y="10467"/>
                    <a:pt x="6096" y="11919"/>
                    <a:pt x="4584" y="12027"/>
                  </a:cubicBezTo>
                  <a:cubicBezTo>
                    <a:pt x="4525" y="12030"/>
                    <a:pt x="4466" y="12032"/>
                    <a:pt x="4407" y="12032"/>
                  </a:cubicBezTo>
                  <a:cubicBezTo>
                    <a:pt x="2867" y="12032"/>
                    <a:pt x="1315" y="10702"/>
                    <a:pt x="1774" y="9062"/>
                  </a:cubicBezTo>
                  <a:cubicBezTo>
                    <a:pt x="1905" y="8574"/>
                    <a:pt x="2191" y="8145"/>
                    <a:pt x="2536" y="7776"/>
                  </a:cubicBezTo>
                  <a:cubicBezTo>
                    <a:pt x="2679" y="7621"/>
                    <a:pt x="2869" y="7443"/>
                    <a:pt x="3072" y="7300"/>
                  </a:cubicBezTo>
                  <a:lnTo>
                    <a:pt x="3215" y="7300"/>
                  </a:lnTo>
                  <a:cubicBezTo>
                    <a:pt x="3358" y="7300"/>
                    <a:pt x="3429" y="7205"/>
                    <a:pt x="3429" y="7097"/>
                  </a:cubicBezTo>
                  <a:cubicBezTo>
                    <a:pt x="3512" y="7074"/>
                    <a:pt x="3596" y="7050"/>
                    <a:pt x="3691" y="7038"/>
                  </a:cubicBezTo>
                  <a:close/>
                  <a:moveTo>
                    <a:pt x="8361" y="0"/>
                  </a:moveTo>
                  <a:cubicBezTo>
                    <a:pt x="7851" y="0"/>
                    <a:pt x="7351" y="107"/>
                    <a:pt x="6918" y="335"/>
                  </a:cubicBezTo>
                  <a:cubicBezTo>
                    <a:pt x="6167" y="728"/>
                    <a:pt x="5786" y="1394"/>
                    <a:pt x="5608" y="2180"/>
                  </a:cubicBezTo>
                  <a:cubicBezTo>
                    <a:pt x="5112" y="1684"/>
                    <a:pt x="4423" y="1459"/>
                    <a:pt x="3723" y="1459"/>
                  </a:cubicBezTo>
                  <a:cubicBezTo>
                    <a:pt x="3095" y="1459"/>
                    <a:pt x="2458" y="1640"/>
                    <a:pt x="1941" y="1966"/>
                  </a:cubicBezTo>
                  <a:cubicBezTo>
                    <a:pt x="548" y="2835"/>
                    <a:pt x="0" y="4799"/>
                    <a:pt x="988" y="6169"/>
                  </a:cubicBezTo>
                  <a:cubicBezTo>
                    <a:pt x="1345" y="6657"/>
                    <a:pt x="1834" y="7002"/>
                    <a:pt x="2393" y="7181"/>
                  </a:cubicBezTo>
                  <a:cubicBezTo>
                    <a:pt x="2048" y="7490"/>
                    <a:pt x="1762" y="7883"/>
                    <a:pt x="1572" y="8228"/>
                  </a:cubicBezTo>
                  <a:cubicBezTo>
                    <a:pt x="1036" y="9169"/>
                    <a:pt x="1036" y="10324"/>
                    <a:pt x="1691" y="11205"/>
                  </a:cubicBezTo>
                  <a:cubicBezTo>
                    <a:pt x="2326" y="12063"/>
                    <a:pt x="3359" y="12530"/>
                    <a:pt x="4382" y="12530"/>
                  </a:cubicBezTo>
                  <a:cubicBezTo>
                    <a:pt x="5163" y="12530"/>
                    <a:pt x="5937" y="12258"/>
                    <a:pt x="6525" y="11681"/>
                  </a:cubicBezTo>
                  <a:cubicBezTo>
                    <a:pt x="6965" y="11253"/>
                    <a:pt x="7275" y="10693"/>
                    <a:pt x="7406" y="10086"/>
                  </a:cubicBezTo>
                  <a:cubicBezTo>
                    <a:pt x="7668" y="10503"/>
                    <a:pt x="8072" y="10836"/>
                    <a:pt x="8549" y="11026"/>
                  </a:cubicBezTo>
                  <a:cubicBezTo>
                    <a:pt x="8903" y="11168"/>
                    <a:pt x="9281" y="11237"/>
                    <a:pt x="9661" y="11237"/>
                  </a:cubicBezTo>
                  <a:cubicBezTo>
                    <a:pt x="10174" y="11237"/>
                    <a:pt x="10691" y="11111"/>
                    <a:pt x="11156" y="10872"/>
                  </a:cubicBezTo>
                  <a:cubicBezTo>
                    <a:pt x="12787" y="10038"/>
                    <a:pt x="13430" y="7871"/>
                    <a:pt x="12359" y="6335"/>
                  </a:cubicBezTo>
                  <a:cubicBezTo>
                    <a:pt x="11942" y="5740"/>
                    <a:pt x="11335" y="5323"/>
                    <a:pt x="10656" y="5133"/>
                  </a:cubicBezTo>
                  <a:cubicBezTo>
                    <a:pt x="11680" y="4335"/>
                    <a:pt x="12061" y="2894"/>
                    <a:pt x="11418" y="1680"/>
                  </a:cubicBezTo>
                  <a:cubicBezTo>
                    <a:pt x="10871" y="620"/>
                    <a:pt x="9588" y="0"/>
                    <a:pt x="8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7"/>
            <p:cNvSpPr/>
            <p:nvPr/>
          </p:nvSpPr>
          <p:spPr>
            <a:xfrm>
              <a:off x="10054300" y="5279550"/>
              <a:ext cx="60775" cy="61375"/>
            </a:xfrm>
            <a:custGeom>
              <a:avLst/>
              <a:gdLst/>
              <a:ahLst/>
              <a:cxnLst/>
              <a:rect l="l" t="t" r="r" b="b"/>
              <a:pathLst>
                <a:path w="2431" h="2455" extrusionOk="0">
                  <a:moveTo>
                    <a:pt x="1164" y="0"/>
                  </a:moveTo>
                  <a:cubicBezTo>
                    <a:pt x="1158" y="0"/>
                    <a:pt x="1151" y="0"/>
                    <a:pt x="1144" y="1"/>
                  </a:cubicBezTo>
                  <a:cubicBezTo>
                    <a:pt x="1002" y="13"/>
                    <a:pt x="894" y="132"/>
                    <a:pt x="906" y="275"/>
                  </a:cubicBezTo>
                  <a:cubicBezTo>
                    <a:pt x="930" y="525"/>
                    <a:pt x="942" y="763"/>
                    <a:pt x="954" y="1001"/>
                  </a:cubicBezTo>
                  <a:cubicBezTo>
                    <a:pt x="740" y="1025"/>
                    <a:pt x="525" y="1049"/>
                    <a:pt x="311" y="1072"/>
                  </a:cubicBezTo>
                  <a:cubicBezTo>
                    <a:pt x="0" y="1096"/>
                    <a:pt x="23" y="1574"/>
                    <a:pt x="326" y="1574"/>
                  </a:cubicBezTo>
                  <a:cubicBezTo>
                    <a:pt x="336" y="1574"/>
                    <a:pt x="347" y="1574"/>
                    <a:pt x="359" y="1573"/>
                  </a:cubicBezTo>
                  <a:cubicBezTo>
                    <a:pt x="573" y="1561"/>
                    <a:pt x="775" y="1537"/>
                    <a:pt x="990" y="1513"/>
                  </a:cubicBezTo>
                  <a:cubicBezTo>
                    <a:pt x="1002" y="1751"/>
                    <a:pt x="1025" y="1989"/>
                    <a:pt x="1037" y="2215"/>
                  </a:cubicBezTo>
                  <a:cubicBezTo>
                    <a:pt x="1049" y="2351"/>
                    <a:pt x="1167" y="2455"/>
                    <a:pt x="1291" y="2455"/>
                  </a:cubicBezTo>
                  <a:cubicBezTo>
                    <a:pt x="1298" y="2455"/>
                    <a:pt x="1304" y="2454"/>
                    <a:pt x="1311" y="2454"/>
                  </a:cubicBezTo>
                  <a:cubicBezTo>
                    <a:pt x="1454" y="2442"/>
                    <a:pt x="1561" y="2311"/>
                    <a:pt x="1549" y="2180"/>
                  </a:cubicBezTo>
                  <a:lnTo>
                    <a:pt x="1502" y="1465"/>
                  </a:lnTo>
                  <a:cubicBezTo>
                    <a:pt x="1728" y="1430"/>
                    <a:pt x="1954" y="1406"/>
                    <a:pt x="2192" y="1370"/>
                  </a:cubicBezTo>
                  <a:cubicBezTo>
                    <a:pt x="2323" y="1346"/>
                    <a:pt x="2430" y="1239"/>
                    <a:pt x="2418" y="1096"/>
                  </a:cubicBezTo>
                  <a:cubicBezTo>
                    <a:pt x="2407" y="971"/>
                    <a:pt x="2287" y="857"/>
                    <a:pt x="2163" y="857"/>
                  </a:cubicBezTo>
                  <a:cubicBezTo>
                    <a:pt x="2157" y="857"/>
                    <a:pt x="2151" y="858"/>
                    <a:pt x="2145" y="858"/>
                  </a:cubicBezTo>
                  <a:cubicBezTo>
                    <a:pt x="1918" y="894"/>
                    <a:pt x="1692" y="918"/>
                    <a:pt x="1466" y="953"/>
                  </a:cubicBezTo>
                  <a:cubicBezTo>
                    <a:pt x="1454" y="715"/>
                    <a:pt x="1430" y="465"/>
                    <a:pt x="1418" y="227"/>
                  </a:cubicBezTo>
                  <a:cubicBezTo>
                    <a:pt x="1407" y="103"/>
                    <a:pt x="1288" y="0"/>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7"/>
            <p:cNvSpPr/>
            <p:nvPr/>
          </p:nvSpPr>
          <p:spPr>
            <a:xfrm>
              <a:off x="10237975" y="5247400"/>
              <a:ext cx="50325" cy="59600"/>
            </a:xfrm>
            <a:custGeom>
              <a:avLst/>
              <a:gdLst/>
              <a:ahLst/>
              <a:cxnLst/>
              <a:rect l="l" t="t" r="r" b="b"/>
              <a:pathLst>
                <a:path w="2013" h="2384" extrusionOk="0">
                  <a:moveTo>
                    <a:pt x="937" y="0"/>
                  </a:moveTo>
                  <a:cubicBezTo>
                    <a:pt x="931" y="0"/>
                    <a:pt x="924" y="0"/>
                    <a:pt x="917" y="1"/>
                  </a:cubicBezTo>
                  <a:cubicBezTo>
                    <a:pt x="763" y="13"/>
                    <a:pt x="691" y="144"/>
                    <a:pt x="691" y="275"/>
                  </a:cubicBezTo>
                  <a:cubicBezTo>
                    <a:pt x="679" y="513"/>
                    <a:pt x="679" y="751"/>
                    <a:pt x="691" y="989"/>
                  </a:cubicBezTo>
                  <a:cubicBezTo>
                    <a:pt x="560" y="977"/>
                    <a:pt x="441" y="965"/>
                    <a:pt x="322" y="954"/>
                  </a:cubicBezTo>
                  <a:cubicBezTo>
                    <a:pt x="306" y="951"/>
                    <a:pt x="289" y="950"/>
                    <a:pt x="273" y="950"/>
                  </a:cubicBezTo>
                  <a:cubicBezTo>
                    <a:pt x="148" y="950"/>
                    <a:pt x="34" y="1029"/>
                    <a:pt x="12" y="1156"/>
                  </a:cubicBezTo>
                  <a:cubicBezTo>
                    <a:pt x="1" y="1287"/>
                    <a:pt x="84" y="1430"/>
                    <a:pt x="227" y="1454"/>
                  </a:cubicBezTo>
                  <a:cubicBezTo>
                    <a:pt x="382" y="1477"/>
                    <a:pt x="548" y="1489"/>
                    <a:pt x="715" y="1501"/>
                  </a:cubicBezTo>
                  <a:cubicBezTo>
                    <a:pt x="727" y="1716"/>
                    <a:pt x="751" y="1942"/>
                    <a:pt x="774" y="2156"/>
                  </a:cubicBezTo>
                  <a:cubicBezTo>
                    <a:pt x="797" y="2280"/>
                    <a:pt x="905" y="2383"/>
                    <a:pt x="1028" y="2383"/>
                  </a:cubicBezTo>
                  <a:cubicBezTo>
                    <a:pt x="1035" y="2383"/>
                    <a:pt x="1042" y="2383"/>
                    <a:pt x="1048" y="2382"/>
                  </a:cubicBezTo>
                  <a:cubicBezTo>
                    <a:pt x="1191" y="2370"/>
                    <a:pt x="1298" y="2251"/>
                    <a:pt x="1286" y="2108"/>
                  </a:cubicBezTo>
                  <a:cubicBezTo>
                    <a:pt x="1263" y="1906"/>
                    <a:pt x="1239" y="1716"/>
                    <a:pt x="1227" y="1513"/>
                  </a:cubicBezTo>
                  <a:cubicBezTo>
                    <a:pt x="1405" y="1501"/>
                    <a:pt x="1584" y="1489"/>
                    <a:pt x="1763" y="1466"/>
                  </a:cubicBezTo>
                  <a:cubicBezTo>
                    <a:pt x="1894" y="1454"/>
                    <a:pt x="2013" y="1335"/>
                    <a:pt x="2001" y="1192"/>
                  </a:cubicBezTo>
                  <a:cubicBezTo>
                    <a:pt x="1978" y="1067"/>
                    <a:pt x="1869" y="953"/>
                    <a:pt x="1735" y="953"/>
                  </a:cubicBezTo>
                  <a:cubicBezTo>
                    <a:pt x="1728" y="953"/>
                    <a:pt x="1722" y="953"/>
                    <a:pt x="1715" y="954"/>
                  </a:cubicBezTo>
                  <a:cubicBezTo>
                    <a:pt x="1536" y="977"/>
                    <a:pt x="1370" y="989"/>
                    <a:pt x="1203" y="1001"/>
                  </a:cubicBezTo>
                  <a:cubicBezTo>
                    <a:pt x="1191" y="751"/>
                    <a:pt x="1191" y="489"/>
                    <a:pt x="1191" y="239"/>
                  </a:cubicBezTo>
                  <a:cubicBezTo>
                    <a:pt x="1202" y="104"/>
                    <a:pt x="1064" y="0"/>
                    <a:pt x="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7"/>
            <p:cNvSpPr/>
            <p:nvPr/>
          </p:nvSpPr>
          <p:spPr>
            <a:xfrm>
              <a:off x="10272075" y="4932325"/>
              <a:ext cx="87975" cy="121375"/>
            </a:xfrm>
            <a:custGeom>
              <a:avLst/>
              <a:gdLst/>
              <a:ahLst/>
              <a:cxnLst/>
              <a:rect l="l" t="t" r="r" b="b"/>
              <a:pathLst>
                <a:path w="3519" h="4855" extrusionOk="0">
                  <a:moveTo>
                    <a:pt x="3171" y="0"/>
                  </a:moveTo>
                  <a:cubicBezTo>
                    <a:pt x="3108" y="0"/>
                    <a:pt x="3044" y="30"/>
                    <a:pt x="2994" y="103"/>
                  </a:cubicBezTo>
                  <a:cubicBezTo>
                    <a:pt x="2006" y="1555"/>
                    <a:pt x="1054" y="3020"/>
                    <a:pt x="113" y="4508"/>
                  </a:cubicBezTo>
                  <a:cubicBezTo>
                    <a:pt x="1" y="4692"/>
                    <a:pt x="174" y="4854"/>
                    <a:pt x="350" y="4854"/>
                  </a:cubicBezTo>
                  <a:cubicBezTo>
                    <a:pt x="436" y="4854"/>
                    <a:pt x="523" y="4816"/>
                    <a:pt x="577" y="4722"/>
                  </a:cubicBezTo>
                  <a:cubicBezTo>
                    <a:pt x="1494" y="3281"/>
                    <a:pt x="2423" y="1841"/>
                    <a:pt x="3387" y="436"/>
                  </a:cubicBezTo>
                  <a:cubicBezTo>
                    <a:pt x="3519" y="234"/>
                    <a:pt x="3347" y="0"/>
                    <a:pt x="3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7"/>
            <p:cNvSpPr/>
            <p:nvPr/>
          </p:nvSpPr>
          <p:spPr>
            <a:xfrm>
              <a:off x="10265075" y="4996775"/>
              <a:ext cx="69150" cy="61050"/>
            </a:xfrm>
            <a:custGeom>
              <a:avLst/>
              <a:gdLst/>
              <a:ahLst/>
              <a:cxnLst/>
              <a:rect l="l" t="t" r="r" b="b"/>
              <a:pathLst>
                <a:path w="2766" h="2442" extrusionOk="0">
                  <a:moveTo>
                    <a:pt x="272" y="0"/>
                  </a:moveTo>
                  <a:cubicBezTo>
                    <a:pt x="265" y="0"/>
                    <a:pt x="257" y="0"/>
                    <a:pt x="250" y="1"/>
                  </a:cubicBezTo>
                  <a:cubicBezTo>
                    <a:pt x="119" y="13"/>
                    <a:pt x="0" y="144"/>
                    <a:pt x="12" y="275"/>
                  </a:cubicBezTo>
                  <a:cubicBezTo>
                    <a:pt x="60" y="620"/>
                    <a:pt x="119" y="954"/>
                    <a:pt x="179" y="1287"/>
                  </a:cubicBezTo>
                  <a:cubicBezTo>
                    <a:pt x="214" y="1465"/>
                    <a:pt x="250" y="1644"/>
                    <a:pt x="286" y="1823"/>
                  </a:cubicBezTo>
                  <a:cubicBezTo>
                    <a:pt x="310" y="1977"/>
                    <a:pt x="321" y="2168"/>
                    <a:pt x="417" y="2299"/>
                  </a:cubicBezTo>
                  <a:cubicBezTo>
                    <a:pt x="497" y="2406"/>
                    <a:pt x="596" y="2442"/>
                    <a:pt x="702" y="2442"/>
                  </a:cubicBezTo>
                  <a:cubicBezTo>
                    <a:pt x="784" y="2442"/>
                    <a:pt x="869" y="2420"/>
                    <a:pt x="953" y="2394"/>
                  </a:cubicBezTo>
                  <a:cubicBezTo>
                    <a:pt x="1119" y="2335"/>
                    <a:pt x="1286" y="2287"/>
                    <a:pt x="1453" y="2227"/>
                  </a:cubicBezTo>
                  <a:cubicBezTo>
                    <a:pt x="1798" y="2120"/>
                    <a:pt x="2143" y="2013"/>
                    <a:pt x="2477" y="1906"/>
                  </a:cubicBezTo>
                  <a:cubicBezTo>
                    <a:pt x="2766" y="1810"/>
                    <a:pt x="2650" y="1414"/>
                    <a:pt x="2390" y="1414"/>
                  </a:cubicBezTo>
                  <a:cubicBezTo>
                    <a:pt x="2361" y="1414"/>
                    <a:pt x="2330" y="1419"/>
                    <a:pt x="2298" y="1430"/>
                  </a:cubicBezTo>
                  <a:cubicBezTo>
                    <a:pt x="2012" y="1513"/>
                    <a:pt x="1715" y="1608"/>
                    <a:pt x="1417" y="1704"/>
                  </a:cubicBezTo>
                  <a:cubicBezTo>
                    <a:pt x="1274" y="1751"/>
                    <a:pt x="1131" y="1799"/>
                    <a:pt x="1000" y="1846"/>
                  </a:cubicBezTo>
                  <a:lnTo>
                    <a:pt x="822" y="1894"/>
                  </a:lnTo>
                  <a:cubicBezTo>
                    <a:pt x="810" y="1858"/>
                    <a:pt x="798" y="1811"/>
                    <a:pt x="786" y="1775"/>
                  </a:cubicBezTo>
                  <a:cubicBezTo>
                    <a:pt x="774" y="1704"/>
                    <a:pt x="762" y="1644"/>
                    <a:pt x="750" y="1573"/>
                  </a:cubicBezTo>
                  <a:cubicBezTo>
                    <a:pt x="726" y="1418"/>
                    <a:pt x="691" y="1275"/>
                    <a:pt x="667" y="1132"/>
                  </a:cubicBezTo>
                  <a:cubicBezTo>
                    <a:pt x="619" y="834"/>
                    <a:pt x="572" y="537"/>
                    <a:pt x="524" y="239"/>
                  </a:cubicBezTo>
                  <a:cubicBezTo>
                    <a:pt x="501" y="104"/>
                    <a:pt x="404"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7"/>
            <p:cNvSpPr/>
            <p:nvPr/>
          </p:nvSpPr>
          <p:spPr>
            <a:xfrm>
              <a:off x="10278450" y="4717925"/>
              <a:ext cx="242925" cy="252225"/>
            </a:xfrm>
            <a:custGeom>
              <a:avLst/>
              <a:gdLst/>
              <a:ahLst/>
              <a:cxnLst/>
              <a:rect l="l" t="t" r="r" b="b"/>
              <a:pathLst>
                <a:path w="9717" h="10089" extrusionOk="0">
                  <a:moveTo>
                    <a:pt x="6765" y="508"/>
                  </a:moveTo>
                  <a:cubicBezTo>
                    <a:pt x="6804" y="508"/>
                    <a:pt x="6844" y="509"/>
                    <a:pt x="6883" y="511"/>
                  </a:cubicBezTo>
                  <a:cubicBezTo>
                    <a:pt x="7764" y="547"/>
                    <a:pt x="8752" y="963"/>
                    <a:pt x="9014" y="1880"/>
                  </a:cubicBezTo>
                  <a:cubicBezTo>
                    <a:pt x="9252" y="2678"/>
                    <a:pt x="8895" y="3630"/>
                    <a:pt x="8383" y="4261"/>
                  </a:cubicBezTo>
                  <a:cubicBezTo>
                    <a:pt x="8023" y="4699"/>
                    <a:pt x="7353" y="5200"/>
                    <a:pt x="6717" y="5200"/>
                  </a:cubicBezTo>
                  <a:cubicBezTo>
                    <a:pt x="6575" y="5200"/>
                    <a:pt x="6434" y="5175"/>
                    <a:pt x="6299" y="5119"/>
                  </a:cubicBezTo>
                  <a:cubicBezTo>
                    <a:pt x="6418" y="4452"/>
                    <a:pt x="6287" y="3737"/>
                    <a:pt x="5966" y="3083"/>
                  </a:cubicBezTo>
                  <a:cubicBezTo>
                    <a:pt x="5704" y="2559"/>
                    <a:pt x="5335" y="2118"/>
                    <a:pt x="4835" y="1832"/>
                  </a:cubicBezTo>
                  <a:cubicBezTo>
                    <a:pt x="4948" y="877"/>
                    <a:pt x="5920" y="508"/>
                    <a:pt x="6765" y="508"/>
                  </a:cubicBezTo>
                  <a:close/>
                  <a:moveTo>
                    <a:pt x="3320" y="2018"/>
                  </a:moveTo>
                  <a:cubicBezTo>
                    <a:pt x="4077" y="2018"/>
                    <a:pt x="4793" y="2228"/>
                    <a:pt x="5287" y="2928"/>
                  </a:cubicBezTo>
                  <a:cubicBezTo>
                    <a:pt x="5942" y="3868"/>
                    <a:pt x="6121" y="5226"/>
                    <a:pt x="5275" y="6119"/>
                  </a:cubicBezTo>
                  <a:cubicBezTo>
                    <a:pt x="4695" y="6726"/>
                    <a:pt x="3770" y="7085"/>
                    <a:pt x="2893" y="7085"/>
                  </a:cubicBezTo>
                  <a:cubicBezTo>
                    <a:pt x="2619" y="7085"/>
                    <a:pt x="2349" y="7050"/>
                    <a:pt x="2096" y="6976"/>
                  </a:cubicBezTo>
                  <a:cubicBezTo>
                    <a:pt x="1156" y="6690"/>
                    <a:pt x="584" y="5714"/>
                    <a:pt x="584" y="4761"/>
                  </a:cubicBezTo>
                  <a:cubicBezTo>
                    <a:pt x="584" y="3630"/>
                    <a:pt x="1370" y="2666"/>
                    <a:pt x="2299" y="2118"/>
                  </a:cubicBezTo>
                  <a:cubicBezTo>
                    <a:pt x="2636" y="2059"/>
                    <a:pt x="2982" y="2018"/>
                    <a:pt x="3320" y="2018"/>
                  </a:cubicBezTo>
                  <a:close/>
                  <a:moveTo>
                    <a:pt x="7442" y="5559"/>
                  </a:moveTo>
                  <a:cubicBezTo>
                    <a:pt x="7466" y="5607"/>
                    <a:pt x="7514" y="5642"/>
                    <a:pt x="7585" y="5666"/>
                  </a:cubicBezTo>
                  <a:cubicBezTo>
                    <a:pt x="8407" y="5904"/>
                    <a:pt x="8716" y="6774"/>
                    <a:pt x="8466" y="7547"/>
                  </a:cubicBezTo>
                  <a:cubicBezTo>
                    <a:pt x="8240" y="8262"/>
                    <a:pt x="7740" y="8905"/>
                    <a:pt x="7085" y="9274"/>
                  </a:cubicBezTo>
                  <a:cubicBezTo>
                    <a:pt x="6729" y="9473"/>
                    <a:pt x="6317" y="9580"/>
                    <a:pt x="5908" y="9580"/>
                  </a:cubicBezTo>
                  <a:cubicBezTo>
                    <a:pt x="5511" y="9580"/>
                    <a:pt x="5116" y="9479"/>
                    <a:pt x="4775" y="9262"/>
                  </a:cubicBezTo>
                  <a:cubicBezTo>
                    <a:pt x="4168" y="8881"/>
                    <a:pt x="3823" y="8155"/>
                    <a:pt x="3930" y="7452"/>
                  </a:cubicBezTo>
                  <a:cubicBezTo>
                    <a:pt x="4466" y="7309"/>
                    <a:pt x="4978" y="7047"/>
                    <a:pt x="5382" y="6702"/>
                  </a:cubicBezTo>
                  <a:cubicBezTo>
                    <a:pt x="5763" y="6393"/>
                    <a:pt x="6013" y="6023"/>
                    <a:pt x="6168" y="5619"/>
                  </a:cubicBezTo>
                  <a:cubicBezTo>
                    <a:pt x="6335" y="5678"/>
                    <a:pt x="6510" y="5704"/>
                    <a:pt x="6687" y="5704"/>
                  </a:cubicBezTo>
                  <a:cubicBezTo>
                    <a:pt x="6940" y="5704"/>
                    <a:pt x="7197" y="5650"/>
                    <a:pt x="7442" y="5559"/>
                  </a:cubicBezTo>
                  <a:close/>
                  <a:moveTo>
                    <a:pt x="6764" y="0"/>
                  </a:moveTo>
                  <a:cubicBezTo>
                    <a:pt x="6624" y="0"/>
                    <a:pt x="6484" y="8"/>
                    <a:pt x="6347" y="23"/>
                  </a:cubicBezTo>
                  <a:cubicBezTo>
                    <a:pt x="5430" y="118"/>
                    <a:pt x="4513" y="678"/>
                    <a:pt x="4347" y="1630"/>
                  </a:cubicBezTo>
                  <a:cubicBezTo>
                    <a:pt x="4032" y="1534"/>
                    <a:pt x="3707" y="1498"/>
                    <a:pt x="3380" y="1498"/>
                  </a:cubicBezTo>
                  <a:cubicBezTo>
                    <a:pt x="2978" y="1498"/>
                    <a:pt x="2574" y="1552"/>
                    <a:pt x="2180" y="1618"/>
                  </a:cubicBezTo>
                  <a:cubicBezTo>
                    <a:pt x="2168" y="1618"/>
                    <a:pt x="2156" y="1630"/>
                    <a:pt x="2144" y="1630"/>
                  </a:cubicBezTo>
                  <a:cubicBezTo>
                    <a:pt x="2120" y="1630"/>
                    <a:pt x="2096" y="1642"/>
                    <a:pt x="2072" y="1654"/>
                  </a:cubicBezTo>
                  <a:cubicBezTo>
                    <a:pt x="1025" y="2249"/>
                    <a:pt x="179" y="3309"/>
                    <a:pt x="84" y="4535"/>
                  </a:cubicBezTo>
                  <a:cubicBezTo>
                    <a:pt x="1" y="5654"/>
                    <a:pt x="572" y="6845"/>
                    <a:pt x="1608" y="7333"/>
                  </a:cubicBezTo>
                  <a:cubicBezTo>
                    <a:pt x="2003" y="7513"/>
                    <a:pt x="2435" y="7595"/>
                    <a:pt x="2878" y="7595"/>
                  </a:cubicBezTo>
                  <a:cubicBezTo>
                    <a:pt x="3049" y="7595"/>
                    <a:pt x="3222" y="7583"/>
                    <a:pt x="3394" y="7559"/>
                  </a:cubicBezTo>
                  <a:lnTo>
                    <a:pt x="3394" y="7559"/>
                  </a:lnTo>
                  <a:cubicBezTo>
                    <a:pt x="3358" y="8178"/>
                    <a:pt x="3585" y="8798"/>
                    <a:pt x="3989" y="9262"/>
                  </a:cubicBezTo>
                  <a:cubicBezTo>
                    <a:pt x="4485" y="9813"/>
                    <a:pt x="5196" y="10089"/>
                    <a:pt x="5922" y="10089"/>
                  </a:cubicBezTo>
                  <a:cubicBezTo>
                    <a:pt x="5980" y="10089"/>
                    <a:pt x="6039" y="10087"/>
                    <a:pt x="6097" y="10083"/>
                  </a:cubicBezTo>
                  <a:cubicBezTo>
                    <a:pt x="6883" y="10036"/>
                    <a:pt x="7609" y="9655"/>
                    <a:pt x="8145" y="9083"/>
                  </a:cubicBezTo>
                  <a:cubicBezTo>
                    <a:pt x="8669" y="8524"/>
                    <a:pt x="9097" y="7702"/>
                    <a:pt x="9085" y="6928"/>
                  </a:cubicBezTo>
                  <a:cubicBezTo>
                    <a:pt x="9073" y="6214"/>
                    <a:pt x="8609" y="5583"/>
                    <a:pt x="7990" y="5285"/>
                  </a:cubicBezTo>
                  <a:cubicBezTo>
                    <a:pt x="8085" y="5226"/>
                    <a:pt x="8180" y="5154"/>
                    <a:pt x="8264" y="5095"/>
                  </a:cubicBezTo>
                  <a:cubicBezTo>
                    <a:pt x="8871" y="4595"/>
                    <a:pt x="9311" y="3904"/>
                    <a:pt x="9490" y="3130"/>
                  </a:cubicBezTo>
                  <a:cubicBezTo>
                    <a:pt x="9716" y="2261"/>
                    <a:pt x="9550" y="1368"/>
                    <a:pt x="8871" y="737"/>
                  </a:cubicBezTo>
                  <a:cubicBezTo>
                    <a:pt x="8318" y="224"/>
                    <a:pt x="7527" y="0"/>
                    <a:pt x="6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7"/>
            <p:cNvSpPr/>
            <p:nvPr/>
          </p:nvSpPr>
          <p:spPr>
            <a:xfrm>
              <a:off x="10308225" y="4788625"/>
              <a:ext cx="64025" cy="77850"/>
            </a:xfrm>
            <a:custGeom>
              <a:avLst/>
              <a:gdLst/>
              <a:ahLst/>
              <a:cxnLst/>
              <a:rect l="l" t="t" r="r" b="b"/>
              <a:pathLst>
                <a:path w="2561" h="3114" extrusionOk="0">
                  <a:moveTo>
                    <a:pt x="1248" y="1"/>
                  </a:moveTo>
                  <a:cubicBezTo>
                    <a:pt x="1134" y="1"/>
                    <a:pt x="999" y="91"/>
                    <a:pt x="989" y="219"/>
                  </a:cubicBezTo>
                  <a:cubicBezTo>
                    <a:pt x="965" y="576"/>
                    <a:pt x="941" y="933"/>
                    <a:pt x="917" y="1290"/>
                  </a:cubicBezTo>
                  <a:lnTo>
                    <a:pt x="584" y="1290"/>
                  </a:lnTo>
                  <a:cubicBezTo>
                    <a:pt x="548" y="1290"/>
                    <a:pt x="500" y="1279"/>
                    <a:pt x="465" y="1279"/>
                  </a:cubicBezTo>
                  <a:lnTo>
                    <a:pt x="441" y="1279"/>
                  </a:lnTo>
                  <a:cubicBezTo>
                    <a:pt x="389" y="1244"/>
                    <a:pt x="327" y="1225"/>
                    <a:pt x="266" y="1225"/>
                  </a:cubicBezTo>
                  <a:cubicBezTo>
                    <a:pt x="158" y="1225"/>
                    <a:pt x="55" y="1284"/>
                    <a:pt x="24" y="1421"/>
                  </a:cubicBezTo>
                  <a:cubicBezTo>
                    <a:pt x="0" y="1564"/>
                    <a:pt x="72" y="1683"/>
                    <a:pt x="191" y="1755"/>
                  </a:cubicBezTo>
                  <a:cubicBezTo>
                    <a:pt x="254" y="1787"/>
                    <a:pt x="323" y="1792"/>
                    <a:pt x="390" y="1792"/>
                  </a:cubicBezTo>
                  <a:cubicBezTo>
                    <a:pt x="424" y="1792"/>
                    <a:pt x="457" y="1791"/>
                    <a:pt x="489" y="1791"/>
                  </a:cubicBezTo>
                  <a:cubicBezTo>
                    <a:pt x="620" y="1791"/>
                    <a:pt x="762" y="1802"/>
                    <a:pt x="893" y="1802"/>
                  </a:cubicBezTo>
                  <a:cubicBezTo>
                    <a:pt x="881" y="2160"/>
                    <a:pt x="870" y="2529"/>
                    <a:pt x="881" y="2886"/>
                  </a:cubicBezTo>
                  <a:cubicBezTo>
                    <a:pt x="887" y="3041"/>
                    <a:pt x="1000" y="3113"/>
                    <a:pt x="1119" y="3113"/>
                  </a:cubicBezTo>
                  <a:cubicBezTo>
                    <a:pt x="1256" y="3113"/>
                    <a:pt x="1400" y="3017"/>
                    <a:pt x="1393" y="2838"/>
                  </a:cubicBezTo>
                  <a:cubicBezTo>
                    <a:pt x="1382" y="2493"/>
                    <a:pt x="1382" y="2148"/>
                    <a:pt x="1405" y="1802"/>
                  </a:cubicBezTo>
                  <a:cubicBezTo>
                    <a:pt x="1703" y="1791"/>
                    <a:pt x="2013" y="1791"/>
                    <a:pt x="2322" y="1791"/>
                  </a:cubicBezTo>
                  <a:cubicBezTo>
                    <a:pt x="2453" y="1779"/>
                    <a:pt x="2560" y="1636"/>
                    <a:pt x="2548" y="1505"/>
                  </a:cubicBezTo>
                  <a:cubicBezTo>
                    <a:pt x="2536" y="1362"/>
                    <a:pt x="2417" y="1279"/>
                    <a:pt x="2275" y="1279"/>
                  </a:cubicBezTo>
                  <a:cubicBezTo>
                    <a:pt x="1989" y="1279"/>
                    <a:pt x="1715" y="1290"/>
                    <a:pt x="1429" y="1290"/>
                  </a:cubicBezTo>
                  <a:cubicBezTo>
                    <a:pt x="1453" y="957"/>
                    <a:pt x="1477" y="636"/>
                    <a:pt x="1501" y="302"/>
                  </a:cubicBezTo>
                  <a:cubicBezTo>
                    <a:pt x="1501" y="171"/>
                    <a:pt x="1441" y="40"/>
                    <a:pt x="1286" y="5"/>
                  </a:cubicBezTo>
                  <a:cubicBezTo>
                    <a:pt x="1274" y="2"/>
                    <a:pt x="1261" y="1"/>
                    <a:pt x="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7"/>
            <p:cNvSpPr/>
            <p:nvPr/>
          </p:nvSpPr>
          <p:spPr>
            <a:xfrm>
              <a:off x="9959075" y="4950125"/>
              <a:ext cx="110750" cy="129725"/>
            </a:xfrm>
            <a:custGeom>
              <a:avLst/>
              <a:gdLst/>
              <a:ahLst/>
              <a:cxnLst/>
              <a:rect l="l" t="t" r="r" b="b"/>
              <a:pathLst>
                <a:path w="4430" h="5189" extrusionOk="0">
                  <a:moveTo>
                    <a:pt x="398" y="1"/>
                  </a:moveTo>
                  <a:cubicBezTo>
                    <a:pt x="226" y="1"/>
                    <a:pt x="48" y="211"/>
                    <a:pt x="167" y="414"/>
                  </a:cubicBezTo>
                  <a:cubicBezTo>
                    <a:pt x="1012" y="1819"/>
                    <a:pt x="1941" y="3189"/>
                    <a:pt x="2941" y="4498"/>
                  </a:cubicBezTo>
                  <a:cubicBezTo>
                    <a:pt x="2072" y="4605"/>
                    <a:pt x="1203" y="4665"/>
                    <a:pt x="334" y="4677"/>
                  </a:cubicBezTo>
                  <a:cubicBezTo>
                    <a:pt x="0" y="4677"/>
                    <a:pt x="48" y="5189"/>
                    <a:pt x="369" y="5189"/>
                  </a:cubicBezTo>
                  <a:cubicBezTo>
                    <a:pt x="1429" y="5177"/>
                    <a:pt x="2465" y="5094"/>
                    <a:pt x="3513" y="4939"/>
                  </a:cubicBezTo>
                  <a:cubicBezTo>
                    <a:pt x="3715" y="4903"/>
                    <a:pt x="3775" y="4689"/>
                    <a:pt x="3703" y="4546"/>
                  </a:cubicBezTo>
                  <a:cubicBezTo>
                    <a:pt x="3882" y="3701"/>
                    <a:pt x="4108" y="2879"/>
                    <a:pt x="4382" y="2069"/>
                  </a:cubicBezTo>
                  <a:cubicBezTo>
                    <a:pt x="4430" y="1938"/>
                    <a:pt x="4394" y="1784"/>
                    <a:pt x="4263" y="1724"/>
                  </a:cubicBezTo>
                  <a:cubicBezTo>
                    <a:pt x="4229" y="1711"/>
                    <a:pt x="4191" y="1704"/>
                    <a:pt x="4153" y="1704"/>
                  </a:cubicBezTo>
                  <a:cubicBezTo>
                    <a:pt x="4054" y="1704"/>
                    <a:pt x="3952" y="1749"/>
                    <a:pt x="3918" y="1843"/>
                  </a:cubicBezTo>
                  <a:cubicBezTo>
                    <a:pt x="3668" y="2581"/>
                    <a:pt x="3453" y="3331"/>
                    <a:pt x="3275" y="4093"/>
                  </a:cubicBezTo>
                  <a:cubicBezTo>
                    <a:pt x="2310" y="2820"/>
                    <a:pt x="1405" y="1486"/>
                    <a:pt x="584" y="117"/>
                  </a:cubicBezTo>
                  <a:cubicBezTo>
                    <a:pt x="536" y="35"/>
                    <a:pt x="468"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7"/>
            <p:cNvSpPr/>
            <p:nvPr/>
          </p:nvSpPr>
          <p:spPr>
            <a:xfrm>
              <a:off x="9795275" y="4719900"/>
              <a:ext cx="207575" cy="237900"/>
            </a:xfrm>
            <a:custGeom>
              <a:avLst/>
              <a:gdLst/>
              <a:ahLst/>
              <a:cxnLst/>
              <a:rect l="l" t="t" r="r" b="b"/>
              <a:pathLst>
                <a:path w="8303" h="9516" extrusionOk="0">
                  <a:moveTo>
                    <a:pt x="3433" y="514"/>
                  </a:moveTo>
                  <a:cubicBezTo>
                    <a:pt x="4117" y="514"/>
                    <a:pt x="4796" y="781"/>
                    <a:pt x="5278" y="1349"/>
                  </a:cubicBezTo>
                  <a:cubicBezTo>
                    <a:pt x="5838" y="2015"/>
                    <a:pt x="6017" y="2920"/>
                    <a:pt x="5778" y="3742"/>
                  </a:cubicBezTo>
                  <a:cubicBezTo>
                    <a:pt x="5731" y="3730"/>
                    <a:pt x="5695" y="3718"/>
                    <a:pt x="5648" y="3718"/>
                  </a:cubicBezTo>
                  <a:cubicBezTo>
                    <a:pt x="5464" y="3683"/>
                    <a:pt x="5280" y="3666"/>
                    <a:pt x="5098" y="3666"/>
                  </a:cubicBezTo>
                  <a:cubicBezTo>
                    <a:pt x="3925" y="3666"/>
                    <a:pt x="2808" y="4371"/>
                    <a:pt x="2385" y="5504"/>
                  </a:cubicBezTo>
                  <a:cubicBezTo>
                    <a:pt x="945" y="4813"/>
                    <a:pt x="361" y="3004"/>
                    <a:pt x="1266" y="1646"/>
                  </a:cubicBezTo>
                  <a:cubicBezTo>
                    <a:pt x="1757" y="913"/>
                    <a:pt x="2598" y="514"/>
                    <a:pt x="3433" y="514"/>
                  </a:cubicBezTo>
                  <a:close/>
                  <a:moveTo>
                    <a:pt x="5091" y="4170"/>
                  </a:moveTo>
                  <a:cubicBezTo>
                    <a:pt x="6141" y="4170"/>
                    <a:pt x="7163" y="4858"/>
                    <a:pt x="7517" y="5849"/>
                  </a:cubicBezTo>
                  <a:cubicBezTo>
                    <a:pt x="8114" y="7488"/>
                    <a:pt x="6391" y="8996"/>
                    <a:pt x="4799" y="8996"/>
                  </a:cubicBezTo>
                  <a:cubicBezTo>
                    <a:pt x="4297" y="8996"/>
                    <a:pt x="3808" y="8846"/>
                    <a:pt x="3409" y="8504"/>
                  </a:cubicBezTo>
                  <a:cubicBezTo>
                    <a:pt x="2933" y="8088"/>
                    <a:pt x="2766" y="7480"/>
                    <a:pt x="2730" y="6873"/>
                  </a:cubicBezTo>
                  <a:cubicBezTo>
                    <a:pt x="2707" y="6456"/>
                    <a:pt x="2730" y="6016"/>
                    <a:pt x="2885" y="5635"/>
                  </a:cubicBezTo>
                  <a:cubicBezTo>
                    <a:pt x="2909" y="5587"/>
                    <a:pt x="2933" y="5540"/>
                    <a:pt x="2957" y="5492"/>
                  </a:cubicBezTo>
                  <a:cubicBezTo>
                    <a:pt x="3004" y="5385"/>
                    <a:pt x="3064" y="5290"/>
                    <a:pt x="3147" y="5194"/>
                  </a:cubicBezTo>
                  <a:cubicBezTo>
                    <a:pt x="3183" y="5159"/>
                    <a:pt x="3195" y="5123"/>
                    <a:pt x="3207" y="5087"/>
                  </a:cubicBezTo>
                  <a:cubicBezTo>
                    <a:pt x="3647" y="4528"/>
                    <a:pt x="4326" y="4170"/>
                    <a:pt x="5064" y="4170"/>
                  </a:cubicBezTo>
                  <a:cubicBezTo>
                    <a:pt x="5073" y="4170"/>
                    <a:pt x="5082" y="4170"/>
                    <a:pt x="5091" y="4170"/>
                  </a:cubicBezTo>
                  <a:close/>
                  <a:moveTo>
                    <a:pt x="3388" y="0"/>
                  </a:moveTo>
                  <a:cubicBezTo>
                    <a:pt x="1528" y="0"/>
                    <a:pt x="0" y="1760"/>
                    <a:pt x="349" y="3623"/>
                  </a:cubicBezTo>
                  <a:cubicBezTo>
                    <a:pt x="552" y="4659"/>
                    <a:pt x="1254" y="5552"/>
                    <a:pt x="2207" y="5992"/>
                  </a:cubicBezTo>
                  <a:cubicBezTo>
                    <a:pt x="2230" y="5992"/>
                    <a:pt x="2242" y="5992"/>
                    <a:pt x="2266" y="6004"/>
                  </a:cubicBezTo>
                  <a:cubicBezTo>
                    <a:pt x="2230" y="6194"/>
                    <a:pt x="2207" y="6397"/>
                    <a:pt x="2207" y="6611"/>
                  </a:cubicBezTo>
                  <a:cubicBezTo>
                    <a:pt x="2207" y="7266"/>
                    <a:pt x="2326" y="7980"/>
                    <a:pt x="2742" y="8528"/>
                  </a:cubicBezTo>
                  <a:cubicBezTo>
                    <a:pt x="3247" y="9201"/>
                    <a:pt x="4032" y="9515"/>
                    <a:pt x="4831" y="9515"/>
                  </a:cubicBezTo>
                  <a:cubicBezTo>
                    <a:pt x="5277" y="9515"/>
                    <a:pt x="5727" y="9418"/>
                    <a:pt x="6136" y="9231"/>
                  </a:cubicBezTo>
                  <a:cubicBezTo>
                    <a:pt x="7279" y="8707"/>
                    <a:pt x="8303" y="7552"/>
                    <a:pt x="8136" y="6230"/>
                  </a:cubicBezTo>
                  <a:cubicBezTo>
                    <a:pt x="7993" y="5171"/>
                    <a:pt x="7231" y="4301"/>
                    <a:pt x="6267" y="3908"/>
                  </a:cubicBezTo>
                  <a:cubicBezTo>
                    <a:pt x="6267" y="3908"/>
                    <a:pt x="6267" y="3897"/>
                    <a:pt x="6267" y="3897"/>
                  </a:cubicBezTo>
                  <a:cubicBezTo>
                    <a:pt x="6552" y="3027"/>
                    <a:pt x="6386" y="2039"/>
                    <a:pt x="5862" y="1277"/>
                  </a:cubicBezTo>
                  <a:cubicBezTo>
                    <a:pt x="5338" y="503"/>
                    <a:pt x="4445" y="51"/>
                    <a:pt x="3516" y="3"/>
                  </a:cubicBezTo>
                  <a:cubicBezTo>
                    <a:pt x="3473" y="1"/>
                    <a:pt x="3431" y="0"/>
                    <a:pt x="3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7"/>
            <p:cNvSpPr/>
            <p:nvPr/>
          </p:nvSpPr>
          <p:spPr>
            <a:xfrm>
              <a:off x="9821825" y="4751725"/>
              <a:ext cx="71500" cy="74350"/>
            </a:xfrm>
            <a:custGeom>
              <a:avLst/>
              <a:gdLst/>
              <a:ahLst/>
              <a:cxnLst/>
              <a:rect l="l" t="t" r="r" b="b"/>
              <a:pathLst>
                <a:path w="2860" h="2974" extrusionOk="0">
                  <a:moveTo>
                    <a:pt x="1234" y="1"/>
                  </a:moveTo>
                  <a:cubicBezTo>
                    <a:pt x="1112" y="1"/>
                    <a:pt x="978" y="90"/>
                    <a:pt x="978" y="219"/>
                  </a:cubicBezTo>
                  <a:cubicBezTo>
                    <a:pt x="954" y="564"/>
                    <a:pt x="990" y="909"/>
                    <a:pt x="1026" y="1266"/>
                  </a:cubicBezTo>
                  <a:cubicBezTo>
                    <a:pt x="787" y="1290"/>
                    <a:pt x="561" y="1314"/>
                    <a:pt x="323" y="1338"/>
                  </a:cubicBezTo>
                  <a:cubicBezTo>
                    <a:pt x="1" y="1372"/>
                    <a:pt x="35" y="1851"/>
                    <a:pt x="327" y="1851"/>
                  </a:cubicBezTo>
                  <a:cubicBezTo>
                    <a:pt x="337" y="1851"/>
                    <a:pt x="348" y="1851"/>
                    <a:pt x="359" y="1850"/>
                  </a:cubicBezTo>
                  <a:cubicBezTo>
                    <a:pt x="609" y="1826"/>
                    <a:pt x="847" y="1802"/>
                    <a:pt x="1085" y="1766"/>
                  </a:cubicBezTo>
                  <a:cubicBezTo>
                    <a:pt x="1121" y="2100"/>
                    <a:pt x="1157" y="2421"/>
                    <a:pt x="1192" y="2755"/>
                  </a:cubicBezTo>
                  <a:cubicBezTo>
                    <a:pt x="1209" y="2903"/>
                    <a:pt x="1327" y="2973"/>
                    <a:pt x="1447" y="2973"/>
                  </a:cubicBezTo>
                  <a:cubicBezTo>
                    <a:pt x="1585" y="2973"/>
                    <a:pt x="1723" y="2879"/>
                    <a:pt x="1704" y="2707"/>
                  </a:cubicBezTo>
                  <a:lnTo>
                    <a:pt x="1597" y="1707"/>
                  </a:lnTo>
                  <a:cubicBezTo>
                    <a:pt x="1930" y="1659"/>
                    <a:pt x="2276" y="1612"/>
                    <a:pt x="2621" y="1564"/>
                  </a:cubicBezTo>
                  <a:cubicBezTo>
                    <a:pt x="2752" y="1540"/>
                    <a:pt x="2859" y="1421"/>
                    <a:pt x="2847" y="1278"/>
                  </a:cubicBezTo>
                  <a:cubicBezTo>
                    <a:pt x="2836" y="1159"/>
                    <a:pt x="2726" y="1049"/>
                    <a:pt x="2607" y="1049"/>
                  </a:cubicBezTo>
                  <a:cubicBezTo>
                    <a:pt x="2596" y="1049"/>
                    <a:pt x="2585" y="1050"/>
                    <a:pt x="2573" y="1052"/>
                  </a:cubicBezTo>
                  <a:cubicBezTo>
                    <a:pt x="2228" y="1100"/>
                    <a:pt x="1883" y="1159"/>
                    <a:pt x="1538" y="1195"/>
                  </a:cubicBezTo>
                  <a:cubicBezTo>
                    <a:pt x="1490" y="897"/>
                    <a:pt x="1454" y="600"/>
                    <a:pt x="1478" y="302"/>
                  </a:cubicBezTo>
                  <a:cubicBezTo>
                    <a:pt x="1490" y="171"/>
                    <a:pt x="1418" y="40"/>
                    <a:pt x="1276" y="4"/>
                  </a:cubicBezTo>
                  <a:cubicBezTo>
                    <a:pt x="1262" y="2"/>
                    <a:pt x="1248" y="1"/>
                    <a:pt x="1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7"/>
            <p:cNvSpPr/>
            <p:nvPr/>
          </p:nvSpPr>
          <p:spPr>
            <a:xfrm>
              <a:off x="9936750" y="5368250"/>
              <a:ext cx="118075" cy="131975"/>
            </a:xfrm>
            <a:custGeom>
              <a:avLst/>
              <a:gdLst/>
              <a:ahLst/>
              <a:cxnLst/>
              <a:rect l="l" t="t" r="r" b="b"/>
              <a:pathLst>
                <a:path w="4723" h="5279" extrusionOk="0">
                  <a:moveTo>
                    <a:pt x="4365" y="1"/>
                  </a:moveTo>
                  <a:cubicBezTo>
                    <a:pt x="4303" y="1"/>
                    <a:pt x="4240" y="29"/>
                    <a:pt x="4191" y="96"/>
                  </a:cubicBezTo>
                  <a:cubicBezTo>
                    <a:pt x="3037" y="1596"/>
                    <a:pt x="1810" y="3025"/>
                    <a:pt x="512" y="4394"/>
                  </a:cubicBezTo>
                  <a:cubicBezTo>
                    <a:pt x="512" y="4347"/>
                    <a:pt x="512" y="4287"/>
                    <a:pt x="512" y="4240"/>
                  </a:cubicBezTo>
                  <a:cubicBezTo>
                    <a:pt x="512" y="4001"/>
                    <a:pt x="512" y="3763"/>
                    <a:pt x="512" y="3525"/>
                  </a:cubicBezTo>
                  <a:cubicBezTo>
                    <a:pt x="524" y="3049"/>
                    <a:pt x="536" y="2573"/>
                    <a:pt x="560" y="2096"/>
                  </a:cubicBezTo>
                  <a:cubicBezTo>
                    <a:pt x="560" y="1972"/>
                    <a:pt x="421" y="1869"/>
                    <a:pt x="294" y="1869"/>
                  </a:cubicBezTo>
                  <a:cubicBezTo>
                    <a:pt x="288" y="1869"/>
                    <a:pt x="281" y="1870"/>
                    <a:pt x="274" y="1870"/>
                  </a:cubicBezTo>
                  <a:cubicBezTo>
                    <a:pt x="131" y="1882"/>
                    <a:pt x="48" y="2013"/>
                    <a:pt x="48" y="2144"/>
                  </a:cubicBezTo>
                  <a:cubicBezTo>
                    <a:pt x="24" y="2656"/>
                    <a:pt x="12" y="3168"/>
                    <a:pt x="0" y="3692"/>
                  </a:cubicBezTo>
                  <a:cubicBezTo>
                    <a:pt x="0" y="3930"/>
                    <a:pt x="0" y="4180"/>
                    <a:pt x="0" y="4430"/>
                  </a:cubicBezTo>
                  <a:cubicBezTo>
                    <a:pt x="0" y="4561"/>
                    <a:pt x="0" y="4692"/>
                    <a:pt x="12" y="4823"/>
                  </a:cubicBezTo>
                  <a:cubicBezTo>
                    <a:pt x="12" y="4942"/>
                    <a:pt x="0" y="5049"/>
                    <a:pt x="72" y="5144"/>
                  </a:cubicBezTo>
                  <a:cubicBezTo>
                    <a:pt x="147" y="5246"/>
                    <a:pt x="241" y="5278"/>
                    <a:pt x="341" y="5278"/>
                  </a:cubicBezTo>
                  <a:cubicBezTo>
                    <a:pt x="464" y="5278"/>
                    <a:pt x="597" y="5230"/>
                    <a:pt x="715" y="5204"/>
                  </a:cubicBezTo>
                  <a:cubicBezTo>
                    <a:pt x="929" y="5144"/>
                    <a:pt x="1155" y="5133"/>
                    <a:pt x="1370" y="5109"/>
                  </a:cubicBezTo>
                  <a:cubicBezTo>
                    <a:pt x="1882" y="5073"/>
                    <a:pt x="2382" y="5049"/>
                    <a:pt x="2882" y="5014"/>
                  </a:cubicBezTo>
                  <a:cubicBezTo>
                    <a:pt x="3208" y="4990"/>
                    <a:pt x="3169" y="4501"/>
                    <a:pt x="2856" y="4501"/>
                  </a:cubicBezTo>
                  <a:cubicBezTo>
                    <a:pt x="2849" y="4501"/>
                    <a:pt x="2842" y="4501"/>
                    <a:pt x="2834" y="4502"/>
                  </a:cubicBezTo>
                  <a:cubicBezTo>
                    <a:pt x="2394" y="4525"/>
                    <a:pt x="1953" y="4561"/>
                    <a:pt x="1524" y="4597"/>
                  </a:cubicBezTo>
                  <a:cubicBezTo>
                    <a:pt x="1346" y="4609"/>
                    <a:pt x="1167" y="4621"/>
                    <a:pt x="989" y="4633"/>
                  </a:cubicBezTo>
                  <a:cubicBezTo>
                    <a:pt x="2251" y="3287"/>
                    <a:pt x="3453" y="1894"/>
                    <a:pt x="4572" y="430"/>
                  </a:cubicBezTo>
                  <a:cubicBezTo>
                    <a:pt x="4723" y="235"/>
                    <a:pt x="4545" y="1"/>
                    <a:pt x="4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7"/>
            <p:cNvSpPr/>
            <p:nvPr/>
          </p:nvSpPr>
          <p:spPr>
            <a:xfrm>
              <a:off x="9630150" y="5463300"/>
              <a:ext cx="351575" cy="278200"/>
            </a:xfrm>
            <a:custGeom>
              <a:avLst/>
              <a:gdLst/>
              <a:ahLst/>
              <a:cxnLst/>
              <a:rect l="l" t="t" r="r" b="b"/>
              <a:pathLst>
                <a:path w="14063" h="11128" extrusionOk="0">
                  <a:moveTo>
                    <a:pt x="7354" y="512"/>
                  </a:moveTo>
                  <a:cubicBezTo>
                    <a:pt x="7542" y="512"/>
                    <a:pt x="7731" y="535"/>
                    <a:pt x="7919" y="580"/>
                  </a:cubicBezTo>
                  <a:cubicBezTo>
                    <a:pt x="9193" y="890"/>
                    <a:pt x="9967" y="2152"/>
                    <a:pt x="9847" y="3426"/>
                  </a:cubicBezTo>
                  <a:cubicBezTo>
                    <a:pt x="9693" y="3509"/>
                    <a:pt x="9550" y="3593"/>
                    <a:pt x="9419" y="3688"/>
                  </a:cubicBezTo>
                  <a:lnTo>
                    <a:pt x="9419" y="3700"/>
                  </a:lnTo>
                  <a:cubicBezTo>
                    <a:pt x="9383" y="3712"/>
                    <a:pt x="9371" y="3724"/>
                    <a:pt x="9347" y="3748"/>
                  </a:cubicBezTo>
                  <a:cubicBezTo>
                    <a:pt x="8716" y="4224"/>
                    <a:pt x="8252" y="4891"/>
                    <a:pt x="8038" y="5653"/>
                  </a:cubicBezTo>
                  <a:cubicBezTo>
                    <a:pt x="7788" y="5462"/>
                    <a:pt x="7478" y="5355"/>
                    <a:pt x="7169" y="5283"/>
                  </a:cubicBezTo>
                  <a:cubicBezTo>
                    <a:pt x="6948" y="5231"/>
                    <a:pt x="6723" y="5206"/>
                    <a:pt x="6497" y="5206"/>
                  </a:cubicBezTo>
                  <a:cubicBezTo>
                    <a:pt x="6211" y="5206"/>
                    <a:pt x="5924" y="5246"/>
                    <a:pt x="5645" y="5319"/>
                  </a:cubicBezTo>
                  <a:cubicBezTo>
                    <a:pt x="5633" y="5331"/>
                    <a:pt x="5621" y="5343"/>
                    <a:pt x="5609" y="5343"/>
                  </a:cubicBezTo>
                  <a:cubicBezTo>
                    <a:pt x="6026" y="4307"/>
                    <a:pt x="5799" y="3117"/>
                    <a:pt x="5073" y="2271"/>
                  </a:cubicBezTo>
                  <a:cubicBezTo>
                    <a:pt x="5073" y="2259"/>
                    <a:pt x="5085" y="2247"/>
                    <a:pt x="5097" y="2224"/>
                  </a:cubicBezTo>
                  <a:cubicBezTo>
                    <a:pt x="5359" y="1176"/>
                    <a:pt x="6327" y="512"/>
                    <a:pt x="7354" y="512"/>
                  </a:cubicBezTo>
                  <a:close/>
                  <a:moveTo>
                    <a:pt x="2867" y="1790"/>
                  </a:moveTo>
                  <a:cubicBezTo>
                    <a:pt x="3391" y="1790"/>
                    <a:pt x="3917" y="1951"/>
                    <a:pt x="4347" y="2283"/>
                  </a:cubicBezTo>
                  <a:cubicBezTo>
                    <a:pt x="5109" y="2890"/>
                    <a:pt x="5490" y="3926"/>
                    <a:pt x="5228" y="4879"/>
                  </a:cubicBezTo>
                  <a:cubicBezTo>
                    <a:pt x="4966" y="5855"/>
                    <a:pt x="4121" y="6569"/>
                    <a:pt x="3120" y="6700"/>
                  </a:cubicBezTo>
                  <a:cubicBezTo>
                    <a:pt x="2999" y="6715"/>
                    <a:pt x="2875" y="6723"/>
                    <a:pt x="2749" y="6723"/>
                  </a:cubicBezTo>
                  <a:cubicBezTo>
                    <a:pt x="1865" y="6723"/>
                    <a:pt x="930" y="6344"/>
                    <a:pt x="680" y="5426"/>
                  </a:cubicBezTo>
                  <a:cubicBezTo>
                    <a:pt x="537" y="4867"/>
                    <a:pt x="620" y="4224"/>
                    <a:pt x="763" y="3664"/>
                  </a:cubicBezTo>
                  <a:cubicBezTo>
                    <a:pt x="906" y="3093"/>
                    <a:pt x="1180" y="2521"/>
                    <a:pt x="1620" y="2116"/>
                  </a:cubicBezTo>
                  <a:cubicBezTo>
                    <a:pt x="1998" y="1901"/>
                    <a:pt x="2432" y="1790"/>
                    <a:pt x="2867" y="1790"/>
                  </a:cubicBezTo>
                  <a:close/>
                  <a:moveTo>
                    <a:pt x="10802" y="3885"/>
                  </a:moveTo>
                  <a:cubicBezTo>
                    <a:pt x="11384" y="3885"/>
                    <a:pt x="11964" y="4075"/>
                    <a:pt x="12431" y="4450"/>
                  </a:cubicBezTo>
                  <a:cubicBezTo>
                    <a:pt x="13241" y="5105"/>
                    <a:pt x="13503" y="6248"/>
                    <a:pt x="13205" y="7224"/>
                  </a:cubicBezTo>
                  <a:cubicBezTo>
                    <a:pt x="12884" y="8248"/>
                    <a:pt x="11919" y="8915"/>
                    <a:pt x="10871" y="8998"/>
                  </a:cubicBezTo>
                  <a:cubicBezTo>
                    <a:pt x="10808" y="9003"/>
                    <a:pt x="10744" y="9005"/>
                    <a:pt x="10680" y="9005"/>
                  </a:cubicBezTo>
                  <a:cubicBezTo>
                    <a:pt x="10230" y="9005"/>
                    <a:pt x="9779" y="8894"/>
                    <a:pt x="9383" y="8665"/>
                  </a:cubicBezTo>
                  <a:cubicBezTo>
                    <a:pt x="8847" y="8355"/>
                    <a:pt x="8562" y="7796"/>
                    <a:pt x="8454" y="7200"/>
                  </a:cubicBezTo>
                  <a:cubicBezTo>
                    <a:pt x="8240" y="6034"/>
                    <a:pt x="8716" y="4855"/>
                    <a:pt x="9645" y="4152"/>
                  </a:cubicBezTo>
                  <a:cubicBezTo>
                    <a:pt x="10007" y="3974"/>
                    <a:pt x="10405" y="3885"/>
                    <a:pt x="10802" y="3885"/>
                  </a:cubicBezTo>
                  <a:close/>
                  <a:moveTo>
                    <a:pt x="5478" y="5617"/>
                  </a:moveTo>
                  <a:cubicBezTo>
                    <a:pt x="5490" y="5629"/>
                    <a:pt x="5490" y="5641"/>
                    <a:pt x="5490" y="5653"/>
                  </a:cubicBezTo>
                  <a:cubicBezTo>
                    <a:pt x="5527" y="5765"/>
                    <a:pt x="5624" y="5819"/>
                    <a:pt x="5734" y="5819"/>
                  </a:cubicBezTo>
                  <a:cubicBezTo>
                    <a:pt x="5763" y="5819"/>
                    <a:pt x="5793" y="5815"/>
                    <a:pt x="5823" y="5807"/>
                  </a:cubicBezTo>
                  <a:cubicBezTo>
                    <a:pt x="6044" y="5747"/>
                    <a:pt x="6273" y="5717"/>
                    <a:pt x="6502" y="5717"/>
                  </a:cubicBezTo>
                  <a:cubicBezTo>
                    <a:pt x="6681" y="5717"/>
                    <a:pt x="6860" y="5735"/>
                    <a:pt x="7038" y="5772"/>
                  </a:cubicBezTo>
                  <a:cubicBezTo>
                    <a:pt x="7359" y="5843"/>
                    <a:pt x="7716" y="5962"/>
                    <a:pt x="7919" y="6248"/>
                  </a:cubicBezTo>
                  <a:cubicBezTo>
                    <a:pt x="7895" y="6403"/>
                    <a:pt x="7895" y="6546"/>
                    <a:pt x="7895" y="6688"/>
                  </a:cubicBezTo>
                  <a:cubicBezTo>
                    <a:pt x="7907" y="7367"/>
                    <a:pt x="8097" y="8093"/>
                    <a:pt x="8550" y="8617"/>
                  </a:cubicBezTo>
                  <a:cubicBezTo>
                    <a:pt x="8526" y="8653"/>
                    <a:pt x="8526" y="8689"/>
                    <a:pt x="8526" y="8736"/>
                  </a:cubicBezTo>
                  <a:cubicBezTo>
                    <a:pt x="8550" y="9391"/>
                    <a:pt x="8133" y="9986"/>
                    <a:pt x="7573" y="10320"/>
                  </a:cubicBezTo>
                  <a:cubicBezTo>
                    <a:pt x="7221" y="10527"/>
                    <a:pt x="6816" y="10615"/>
                    <a:pt x="6407" y="10615"/>
                  </a:cubicBezTo>
                  <a:cubicBezTo>
                    <a:pt x="6041" y="10615"/>
                    <a:pt x="5672" y="10545"/>
                    <a:pt x="5335" y="10427"/>
                  </a:cubicBezTo>
                  <a:cubicBezTo>
                    <a:pt x="4585" y="10165"/>
                    <a:pt x="3990" y="9724"/>
                    <a:pt x="3704" y="8986"/>
                  </a:cubicBezTo>
                  <a:cubicBezTo>
                    <a:pt x="3501" y="8450"/>
                    <a:pt x="3299" y="7593"/>
                    <a:pt x="3811" y="7177"/>
                  </a:cubicBezTo>
                  <a:cubicBezTo>
                    <a:pt x="3871" y="7129"/>
                    <a:pt x="3894" y="7069"/>
                    <a:pt x="3906" y="7010"/>
                  </a:cubicBezTo>
                  <a:cubicBezTo>
                    <a:pt x="4573" y="6748"/>
                    <a:pt x="5144" y="6272"/>
                    <a:pt x="5478" y="5617"/>
                  </a:cubicBezTo>
                  <a:close/>
                  <a:moveTo>
                    <a:pt x="7342" y="0"/>
                  </a:moveTo>
                  <a:cubicBezTo>
                    <a:pt x="6152" y="0"/>
                    <a:pt x="5060" y="746"/>
                    <a:pt x="4668" y="1890"/>
                  </a:cubicBezTo>
                  <a:cubicBezTo>
                    <a:pt x="4145" y="1489"/>
                    <a:pt x="3506" y="1290"/>
                    <a:pt x="2863" y="1290"/>
                  </a:cubicBezTo>
                  <a:cubicBezTo>
                    <a:pt x="2379" y="1290"/>
                    <a:pt x="1893" y="1403"/>
                    <a:pt x="1454" y="1628"/>
                  </a:cubicBezTo>
                  <a:cubicBezTo>
                    <a:pt x="1418" y="1628"/>
                    <a:pt x="1370" y="1652"/>
                    <a:pt x="1334" y="1688"/>
                  </a:cubicBezTo>
                  <a:cubicBezTo>
                    <a:pt x="1323" y="1688"/>
                    <a:pt x="1323" y="1700"/>
                    <a:pt x="1323" y="1700"/>
                  </a:cubicBezTo>
                  <a:cubicBezTo>
                    <a:pt x="1263" y="1723"/>
                    <a:pt x="1215" y="1759"/>
                    <a:pt x="1168" y="1795"/>
                  </a:cubicBezTo>
                  <a:cubicBezTo>
                    <a:pt x="1084" y="1843"/>
                    <a:pt x="1061" y="1914"/>
                    <a:pt x="1061" y="1974"/>
                  </a:cubicBezTo>
                  <a:cubicBezTo>
                    <a:pt x="334" y="2831"/>
                    <a:pt x="1" y="4081"/>
                    <a:pt x="120" y="5176"/>
                  </a:cubicBezTo>
                  <a:cubicBezTo>
                    <a:pt x="275" y="6486"/>
                    <a:pt x="1406" y="7212"/>
                    <a:pt x="2656" y="7236"/>
                  </a:cubicBezTo>
                  <a:cubicBezTo>
                    <a:pt x="2823" y="7236"/>
                    <a:pt x="3001" y="7224"/>
                    <a:pt x="3168" y="7200"/>
                  </a:cubicBezTo>
                  <a:lnTo>
                    <a:pt x="3168" y="7200"/>
                  </a:lnTo>
                  <a:cubicBezTo>
                    <a:pt x="2680" y="8165"/>
                    <a:pt x="3228" y="9617"/>
                    <a:pt x="3978" y="10260"/>
                  </a:cubicBezTo>
                  <a:cubicBezTo>
                    <a:pt x="4602" y="10801"/>
                    <a:pt x="5500" y="11128"/>
                    <a:pt x="6372" y="11128"/>
                  </a:cubicBezTo>
                  <a:cubicBezTo>
                    <a:pt x="6998" y="11128"/>
                    <a:pt x="7610" y="10960"/>
                    <a:pt x="8097" y="10582"/>
                  </a:cubicBezTo>
                  <a:cubicBezTo>
                    <a:pt x="8597" y="10189"/>
                    <a:pt x="8931" y="9641"/>
                    <a:pt x="9014" y="9034"/>
                  </a:cubicBezTo>
                  <a:cubicBezTo>
                    <a:pt x="9395" y="9296"/>
                    <a:pt x="9859" y="9451"/>
                    <a:pt x="10312" y="9498"/>
                  </a:cubicBezTo>
                  <a:cubicBezTo>
                    <a:pt x="10427" y="9510"/>
                    <a:pt x="10542" y="9516"/>
                    <a:pt x="10657" y="9516"/>
                  </a:cubicBezTo>
                  <a:cubicBezTo>
                    <a:pt x="11781" y="9516"/>
                    <a:pt x="12882" y="8944"/>
                    <a:pt x="13443" y="7950"/>
                  </a:cubicBezTo>
                  <a:cubicBezTo>
                    <a:pt x="14062" y="6855"/>
                    <a:pt x="13955" y="5367"/>
                    <a:pt x="13134" y="4414"/>
                  </a:cubicBezTo>
                  <a:cubicBezTo>
                    <a:pt x="12551" y="3740"/>
                    <a:pt x="11670" y="3372"/>
                    <a:pt x="10792" y="3372"/>
                  </a:cubicBezTo>
                  <a:cubicBezTo>
                    <a:pt x="10647" y="3372"/>
                    <a:pt x="10503" y="3382"/>
                    <a:pt x="10359" y="3402"/>
                  </a:cubicBezTo>
                  <a:cubicBezTo>
                    <a:pt x="10455" y="1890"/>
                    <a:pt x="9526" y="450"/>
                    <a:pt x="8014" y="80"/>
                  </a:cubicBezTo>
                  <a:cubicBezTo>
                    <a:pt x="7789" y="26"/>
                    <a:pt x="7564" y="0"/>
                    <a:pt x="7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7"/>
            <p:cNvSpPr/>
            <p:nvPr/>
          </p:nvSpPr>
          <p:spPr>
            <a:xfrm>
              <a:off x="9772150" y="5495925"/>
              <a:ext cx="58650" cy="63975"/>
            </a:xfrm>
            <a:custGeom>
              <a:avLst/>
              <a:gdLst/>
              <a:ahLst/>
              <a:cxnLst/>
              <a:rect l="l" t="t" r="r" b="b"/>
              <a:pathLst>
                <a:path w="2346" h="2559" extrusionOk="0">
                  <a:moveTo>
                    <a:pt x="1058" y="1"/>
                  </a:moveTo>
                  <a:cubicBezTo>
                    <a:pt x="1051" y="1"/>
                    <a:pt x="1044" y="1"/>
                    <a:pt x="1036" y="2"/>
                  </a:cubicBezTo>
                  <a:cubicBezTo>
                    <a:pt x="881" y="14"/>
                    <a:pt x="810" y="133"/>
                    <a:pt x="798" y="276"/>
                  </a:cubicBezTo>
                  <a:cubicBezTo>
                    <a:pt x="798" y="526"/>
                    <a:pt x="798" y="776"/>
                    <a:pt x="798" y="1026"/>
                  </a:cubicBezTo>
                  <a:cubicBezTo>
                    <a:pt x="619" y="1026"/>
                    <a:pt x="429" y="1038"/>
                    <a:pt x="238" y="1038"/>
                  </a:cubicBezTo>
                  <a:cubicBezTo>
                    <a:pt x="107" y="1038"/>
                    <a:pt x="0" y="1180"/>
                    <a:pt x="12" y="1311"/>
                  </a:cubicBezTo>
                  <a:cubicBezTo>
                    <a:pt x="24" y="1454"/>
                    <a:pt x="155" y="1550"/>
                    <a:pt x="286" y="1550"/>
                  </a:cubicBezTo>
                  <a:cubicBezTo>
                    <a:pt x="465" y="1538"/>
                    <a:pt x="643" y="1538"/>
                    <a:pt x="810" y="1538"/>
                  </a:cubicBezTo>
                  <a:cubicBezTo>
                    <a:pt x="822" y="1800"/>
                    <a:pt x="846" y="2073"/>
                    <a:pt x="858" y="2335"/>
                  </a:cubicBezTo>
                  <a:cubicBezTo>
                    <a:pt x="874" y="2486"/>
                    <a:pt x="995" y="2558"/>
                    <a:pt x="1116" y="2558"/>
                  </a:cubicBezTo>
                  <a:cubicBezTo>
                    <a:pt x="1253" y="2558"/>
                    <a:pt x="1388" y="2465"/>
                    <a:pt x="1369" y="2288"/>
                  </a:cubicBezTo>
                  <a:cubicBezTo>
                    <a:pt x="1346" y="2038"/>
                    <a:pt x="1334" y="1776"/>
                    <a:pt x="1322" y="1526"/>
                  </a:cubicBezTo>
                  <a:lnTo>
                    <a:pt x="2108" y="1502"/>
                  </a:lnTo>
                  <a:cubicBezTo>
                    <a:pt x="2239" y="1502"/>
                    <a:pt x="2346" y="1359"/>
                    <a:pt x="2334" y="1228"/>
                  </a:cubicBezTo>
                  <a:cubicBezTo>
                    <a:pt x="2322" y="1085"/>
                    <a:pt x="2191" y="990"/>
                    <a:pt x="2060" y="990"/>
                  </a:cubicBezTo>
                  <a:cubicBezTo>
                    <a:pt x="1810" y="1002"/>
                    <a:pt x="1560" y="1002"/>
                    <a:pt x="1310" y="1014"/>
                  </a:cubicBezTo>
                  <a:cubicBezTo>
                    <a:pt x="1310" y="752"/>
                    <a:pt x="1310" y="490"/>
                    <a:pt x="1310" y="228"/>
                  </a:cubicBezTo>
                  <a:cubicBezTo>
                    <a:pt x="1321" y="93"/>
                    <a:pt x="1184" y="1"/>
                    <a:pt x="10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7"/>
            <p:cNvSpPr/>
            <p:nvPr/>
          </p:nvSpPr>
          <p:spPr>
            <a:xfrm>
              <a:off x="9745350" y="5630100"/>
              <a:ext cx="60450" cy="59075"/>
            </a:xfrm>
            <a:custGeom>
              <a:avLst/>
              <a:gdLst/>
              <a:ahLst/>
              <a:cxnLst/>
              <a:rect l="l" t="t" r="r" b="b"/>
              <a:pathLst>
                <a:path w="2418" h="2363" extrusionOk="0">
                  <a:moveTo>
                    <a:pt x="1043" y="0"/>
                  </a:moveTo>
                  <a:cubicBezTo>
                    <a:pt x="1011" y="0"/>
                    <a:pt x="981" y="5"/>
                    <a:pt x="953" y="16"/>
                  </a:cubicBezTo>
                  <a:cubicBezTo>
                    <a:pt x="810" y="64"/>
                    <a:pt x="775" y="207"/>
                    <a:pt x="798" y="338"/>
                  </a:cubicBezTo>
                  <a:cubicBezTo>
                    <a:pt x="846" y="540"/>
                    <a:pt x="882" y="743"/>
                    <a:pt x="917" y="945"/>
                  </a:cubicBezTo>
                  <a:cubicBezTo>
                    <a:pt x="715" y="945"/>
                    <a:pt x="513" y="945"/>
                    <a:pt x="322" y="933"/>
                  </a:cubicBezTo>
                  <a:cubicBezTo>
                    <a:pt x="312" y="932"/>
                    <a:pt x="302" y="932"/>
                    <a:pt x="292" y="932"/>
                  </a:cubicBezTo>
                  <a:cubicBezTo>
                    <a:pt x="161" y="932"/>
                    <a:pt x="47" y="1003"/>
                    <a:pt x="25" y="1136"/>
                  </a:cubicBezTo>
                  <a:cubicBezTo>
                    <a:pt x="1" y="1267"/>
                    <a:pt x="84" y="1421"/>
                    <a:pt x="227" y="1433"/>
                  </a:cubicBezTo>
                  <a:cubicBezTo>
                    <a:pt x="477" y="1457"/>
                    <a:pt x="727" y="1457"/>
                    <a:pt x="977" y="1457"/>
                  </a:cubicBezTo>
                  <a:cubicBezTo>
                    <a:pt x="989" y="1683"/>
                    <a:pt x="1001" y="1898"/>
                    <a:pt x="1013" y="2124"/>
                  </a:cubicBezTo>
                  <a:cubicBezTo>
                    <a:pt x="1013" y="2259"/>
                    <a:pt x="1141" y="2363"/>
                    <a:pt x="1267" y="2363"/>
                  </a:cubicBezTo>
                  <a:cubicBezTo>
                    <a:pt x="1273" y="2363"/>
                    <a:pt x="1280" y="2363"/>
                    <a:pt x="1287" y="2362"/>
                  </a:cubicBezTo>
                  <a:cubicBezTo>
                    <a:pt x="1429" y="2350"/>
                    <a:pt x="1525" y="2219"/>
                    <a:pt x="1513" y="2088"/>
                  </a:cubicBezTo>
                  <a:cubicBezTo>
                    <a:pt x="1513" y="1862"/>
                    <a:pt x="1501" y="1648"/>
                    <a:pt x="1477" y="1421"/>
                  </a:cubicBezTo>
                  <a:cubicBezTo>
                    <a:pt x="1715" y="1397"/>
                    <a:pt x="1941" y="1374"/>
                    <a:pt x="2180" y="1326"/>
                  </a:cubicBezTo>
                  <a:cubicBezTo>
                    <a:pt x="2311" y="1302"/>
                    <a:pt x="2418" y="1195"/>
                    <a:pt x="2406" y="1052"/>
                  </a:cubicBezTo>
                  <a:cubicBezTo>
                    <a:pt x="2395" y="932"/>
                    <a:pt x="2293" y="811"/>
                    <a:pt x="2166" y="811"/>
                  </a:cubicBezTo>
                  <a:cubicBezTo>
                    <a:pt x="2155" y="811"/>
                    <a:pt x="2143" y="812"/>
                    <a:pt x="2132" y="814"/>
                  </a:cubicBezTo>
                  <a:cubicBezTo>
                    <a:pt x="1894" y="862"/>
                    <a:pt x="1656" y="897"/>
                    <a:pt x="1418" y="921"/>
                  </a:cubicBezTo>
                  <a:cubicBezTo>
                    <a:pt x="1382" y="659"/>
                    <a:pt x="1334" y="409"/>
                    <a:pt x="1287" y="159"/>
                  </a:cubicBezTo>
                  <a:cubicBezTo>
                    <a:pt x="1259" y="59"/>
                    <a:pt x="1147" y="0"/>
                    <a:pt x="10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7"/>
            <p:cNvSpPr/>
            <p:nvPr/>
          </p:nvSpPr>
          <p:spPr>
            <a:xfrm>
              <a:off x="10254900" y="5360700"/>
              <a:ext cx="106025" cy="162225"/>
            </a:xfrm>
            <a:custGeom>
              <a:avLst/>
              <a:gdLst/>
              <a:ahLst/>
              <a:cxnLst/>
              <a:rect l="l" t="t" r="r" b="b"/>
              <a:pathLst>
                <a:path w="4241" h="6489" extrusionOk="0">
                  <a:moveTo>
                    <a:pt x="343" y="1"/>
                  </a:moveTo>
                  <a:cubicBezTo>
                    <a:pt x="176" y="1"/>
                    <a:pt x="0" y="208"/>
                    <a:pt x="109" y="410"/>
                  </a:cubicBezTo>
                  <a:cubicBezTo>
                    <a:pt x="1086" y="2220"/>
                    <a:pt x="2086" y="4018"/>
                    <a:pt x="3110" y="5816"/>
                  </a:cubicBezTo>
                  <a:lnTo>
                    <a:pt x="1657" y="5351"/>
                  </a:lnTo>
                  <a:cubicBezTo>
                    <a:pt x="1641" y="5347"/>
                    <a:pt x="1625" y="5345"/>
                    <a:pt x="1609" y="5345"/>
                  </a:cubicBezTo>
                  <a:cubicBezTo>
                    <a:pt x="1493" y="5345"/>
                    <a:pt x="1380" y="5451"/>
                    <a:pt x="1360" y="5566"/>
                  </a:cubicBezTo>
                  <a:cubicBezTo>
                    <a:pt x="1336" y="5708"/>
                    <a:pt x="1431" y="5816"/>
                    <a:pt x="1562" y="5863"/>
                  </a:cubicBezTo>
                  <a:cubicBezTo>
                    <a:pt x="2229" y="6066"/>
                    <a:pt x="2884" y="6268"/>
                    <a:pt x="3550" y="6482"/>
                  </a:cubicBezTo>
                  <a:cubicBezTo>
                    <a:pt x="3565" y="6486"/>
                    <a:pt x="3580" y="6488"/>
                    <a:pt x="3595" y="6488"/>
                  </a:cubicBezTo>
                  <a:cubicBezTo>
                    <a:pt x="3710" y="6488"/>
                    <a:pt x="3816" y="6373"/>
                    <a:pt x="3848" y="6268"/>
                  </a:cubicBezTo>
                  <a:cubicBezTo>
                    <a:pt x="4015" y="5649"/>
                    <a:pt x="4146" y="5030"/>
                    <a:pt x="4229" y="4387"/>
                  </a:cubicBezTo>
                  <a:cubicBezTo>
                    <a:pt x="4241" y="4256"/>
                    <a:pt x="4157" y="4113"/>
                    <a:pt x="4015" y="4089"/>
                  </a:cubicBezTo>
                  <a:cubicBezTo>
                    <a:pt x="4001" y="4087"/>
                    <a:pt x="3987" y="4086"/>
                    <a:pt x="3974" y="4086"/>
                  </a:cubicBezTo>
                  <a:cubicBezTo>
                    <a:pt x="3855" y="4086"/>
                    <a:pt x="3738" y="4174"/>
                    <a:pt x="3717" y="4292"/>
                  </a:cubicBezTo>
                  <a:cubicBezTo>
                    <a:pt x="3669" y="4696"/>
                    <a:pt x="3598" y="5089"/>
                    <a:pt x="3515" y="5482"/>
                  </a:cubicBezTo>
                  <a:cubicBezTo>
                    <a:pt x="2503" y="3708"/>
                    <a:pt x="1502" y="1922"/>
                    <a:pt x="526" y="124"/>
                  </a:cubicBezTo>
                  <a:cubicBezTo>
                    <a:pt x="481" y="37"/>
                    <a:pt x="412"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7"/>
            <p:cNvSpPr/>
            <p:nvPr/>
          </p:nvSpPr>
          <p:spPr>
            <a:xfrm>
              <a:off x="10309700" y="5543450"/>
              <a:ext cx="149750" cy="145950"/>
            </a:xfrm>
            <a:custGeom>
              <a:avLst/>
              <a:gdLst/>
              <a:ahLst/>
              <a:cxnLst/>
              <a:rect l="l" t="t" r="r" b="b"/>
              <a:pathLst>
                <a:path w="5990" h="5838" extrusionOk="0">
                  <a:moveTo>
                    <a:pt x="2910" y="501"/>
                  </a:moveTo>
                  <a:cubicBezTo>
                    <a:pt x="3589" y="501"/>
                    <a:pt x="4269" y="786"/>
                    <a:pt x="4716" y="1304"/>
                  </a:cubicBezTo>
                  <a:cubicBezTo>
                    <a:pt x="5359" y="2042"/>
                    <a:pt x="5454" y="3161"/>
                    <a:pt x="5013" y="4018"/>
                  </a:cubicBezTo>
                  <a:cubicBezTo>
                    <a:pt x="4596" y="4820"/>
                    <a:pt x="3696" y="5332"/>
                    <a:pt x="2802" y="5332"/>
                  </a:cubicBezTo>
                  <a:cubicBezTo>
                    <a:pt x="2753" y="5332"/>
                    <a:pt x="2705" y="5331"/>
                    <a:pt x="2656" y="5328"/>
                  </a:cubicBezTo>
                  <a:cubicBezTo>
                    <a:pt x="1477" y="5244"/>
                    <a:pt x="727" y="4280"/>
                    <a:pt x="596" y="3149"/>
                  </a:cubicBezTo>
                  <a:cubicBezTo>
                    <a:pt x="477" y="2113"/>
                    <a:pt x="1037" y="923"/>
                    <a:pt x="2073" y="613"/>
                  </a:cubicBezTo>
                  <a:cubicBezTo>
                    <a:pt x="2091" y="619"/>
                    <a:pt x="2108" y="622"/>
                    <a:pt x="2128" y="622"/>
                  </a:cubicBezTo>
                  <a:cubicBezTo>
                    <a:pt x="2147" y="622"/>
                    <a:pt x="2168" y="619"/>
                    <a:pt x="2192" y="613"/>
                  </a:cubicBezTo>
                  <a:cubicBezTo>
                    <a:pt x="2424" y="538"/>
                    <a:pt x="2667" y="501"/>
                    <a:pt x="2910" y="501"/>
                  </a:cubicBezTo>
                  <a:close/>
                  <a:moveTo>
                    <a:pt x="2895" y="1"/>
                  </a:moveTo>
                  <a:cubicBezTo>
                    <a:pt x="2731" y="1"/>
                    <a:pt x="2567" y="14"/>
                    <a:pt x="2406" y="41"/>
                  </a:cubicBezTo>
                  <a:lnTo>
                    <a:pt x="2394" y="41"/>
                  </a:lnTo>
                  <a:cubicBezTo>
                    <a:pt x="1084" y="149"/>
                    <a:pt x="156" y="1387"/>
                    <a:pt x="72" y="2637"/>
                  </a:cubicBezTo>
                  <a:cubicBezTo>
                    <a:pt x="1" y="3947"/>
                    <a:pt x="692" y="5340"/>
                    <a:pt x="2013" y="5733"/>
                  </a:cubicBezTo>
                  <a:cubicBezTo>
                    <a:pt x="2264" y="5803"/>
                    <a:pt x="2523" y="5837"/>
                    <a:pt x="2781" y="5837"/>
                  </a:cubicBezTo>
                  <a:cubicBezTo>
                    <a:pt x="3699" y="5837"/>
                    <a:pt x="4616" y="5410"/>
                    <a:pt x="5192" y="4685"/>
                  </a:cubicBezTo>
                  <a:cubicBezTo>
                    <a:pt x="5930" y="3744"/>
                    <a:pt x="5990" y="2375"/>
                    <a:pt x="5383" y="1351"/>
                  </a:cubicBezTo>
                  <a:cubicBezTo>
                    <a:pt x="4862" y="484"/>
                    <a:pt x="3878" y="1"/>
                    <a:pt x="2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7"/>
            <p:cNvSpPr/>
            <p:nvPr/>
          </p:nvSpPr>
          <p:spPr>
            <a:xfrm>
              <a:off x="10501400" y="5540275"/>
              <a:ext cx="82450" cy="124575"/>
            </a:xfrm>
            <a:custGeom>
              <a:avLst/>
              <a:gdLst/>
              <a:ahLst/>
              <a:cxnLst/>
              <a:rect l="l" t="t" r="r" b="b"/>
              <a:pathLst>
                <a:path w="3298" h="4983" extrusionOk="0">
                  <a:moveTo>
                    <a:pt x="3033" y="1"/>
                  </a:moveTo>
                  <a:cubicBezTo>
                    <a:pt x="3026" y="1"/>
                    <a:pt x="3020" y="1"/>
                    <a:pt x="3013" y="2"/>
                  </a:cubicBezTo>
                  <a:cubicBezTo>
                    <a:pt x="2858" y="14"/>
                    <a:pt x="2787" y="145"/>
                    <a:pt x="2787" y="276"/>
                  </a:cubicBezTo>
                  <a:cubicBezTo>
                    <a:pt x="2727" y="1526"/>
                    <a:pt x="2668" y="2776"/>
                    <a:pt x="2620" y="4014"/>
                  </a:cubicBezTo>
                  <a:cubicBezTo>
                    <a:pt x="2537" y="3895"/>
                    <a:pt x="2477" y="3764"/>
                    <a:pt x="2406" y="3645"/>
                  </a:cubicBezTo>
                  <a:cubicBezTo>
                    <a:pt x="2203" y="3288"/>
                    <a:pt x="2001" y="2931"/>
                    <a:pt x="1787" y="2585"/>
                  </a:cubicBezTo>
                  <a:cubicBezTo>
                    <a:pt x="1394" y="1883"/>
                    <a:pt x="989" y="1192"/>
                    <a:pt x="584" y="490"/>
                  </a:cubicBezTo>
                  <a:cubicBezTo>
                    <a:pt x="539" y="413"/>
                    <a:pt x="473" y="381"/>
                    <a:pt x="406" y="381"/>
                  </a:cubicBezTo>
                  <a:cubicBezTo>
                    <a:pt x="295" y="381"/>
                    <a:pt x="180" y="467"/>
                    <a:pt x="143" y="585"/>
                  </a:cubicBezTo>
                  <a:cubicBezTo>
                    <a:pt x="108" y="621"/>
                    <a:pt x="84" y="680"/>
                    <a:pt x="84" y="740"/>
                  </a:cubicBezTo>
                  <a:cubicBezTo>
                    <a:pt x="48" y="2085"/>
                    <a:pt x="24" y="3419"/>
                    <a:pt x="1" y="4764"/>
                  </a:cubicBezTo>
                  <a:cubicBezTo>
                    <a:pt x="1" y="4913"/>
                    <a:pt x="108" y="4983"/>
                    <a:pt x="224" y="4983"/>
                  </a:cubicBezTo>
                  <a:cubicBezTo>
                    <a:pt x="359" y="4983"/>
                    <a:pt x="506" y="4889"/>
                    <a:pt x="513" y="4717"/>
                  </a:cubicBezTo>
                  <a:cubicBezTo>
                    <a:pt x="536" y="3645"/>
                    <a:pt x="548" y="2574"/>
                    <a:pt x="572" y="1490"/>
                  </a:cubicBezTo>
                  <a:lnTo>
                    <a:pt x="1453" y="3026"/>
                  </a:lnTo>
                  <a:cubicBezTo>
                    <a:pt x="1667" y="3395"/>
                    <a:pt x="1882" y="3752"/>
                    <a:pt x="2096" y="4121"/>
                  </a:cubicBezTo>
                  <a:cubicBezTo>
                    <a:pt x="2251" y="4395"/>
                    <a:pt x="2429" y="4669"/>
                    <a:pt x="2739" y="4788"/>
                  </a:cubicBezTo>
                  <a:cubicBezTo>
                    <a:pt x="2779" y="4805"/>
                    <a:pt x="2818" y="4812"/>
                    <a:pt x="2854" y="4812"/>
                  </a:cubicBezTo>
                  <a:cubicBezTo>
                    <a:pt x="2998" y="4812"/>
                    <a:pt x="3099" y="4690"/>
                    <a:pt x="3108" y="4538"/>
                  </a:cubicBezTo>
                  <a:cubicBezTo>
                    <a:pt x="3168" y="3109"/>
                    <a:pt x="3227" y="1669"/>
                    <a:pt x="3287" y="240"/>
                  </a:cubicBezTo>
                  <a:cubicBezTo>
                    <a:pt x="3298" y="104"/>
                    <a:pt x="3159" y="1"/>
                    <a:pt x="30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7"/>
            <p:cNvSpPr/>
            <p:nvPr/>
          </p:nvSpPr>
          <p:spPr>
            <a:xfrm>
              <a:off x="9619150" y="5338400"/>
              <a:ext cx="12825" cy="143950"/>
            </a:xfrm>
            <a:custGeom>
              <a:avLst/>
              <a:gdLst/>
              <a:ahLst/>
              <a:cxnLst/>
              <a:rect l="l" t="t" r="r" b="b"/>
              <a:pathLst>
                <a:path w="513" h="5758" extrusionOk="0">
                  <a:moveTo>
                    <a:pt x="290" y="0"/>
                  </a:moveTo>
                  <a:cubicBezTo>
                    <a:pt x="156" y="0"/>
                    <a:pt x="12" y="94"/>
                    <a:pt x="12" y="266"/>
                  </a:cubicBezTo>
                  <a:cubicBezTo>
                    <a:pt x="12" y="2028"/>
                    <a:pt x="0" y="3779"/>
                    <a:pt x="0" y="5529"/>
                  </a:cubicBezTo>
                  <a:cubicBezTo>
                    <a:pt x="0" y="5685"/>
                    <a:pt x="113" y="5758"/>
                    <a:pt x="232" y="5758"/>
                  </a:cubicBezTo>
                  <a:cubicBezTo>
                    <a:pt x="368" y="5758"/>
                    <a:pt x="512" y="5664"/>
                    <a:pt x="512" y="5493"/>
                  </a:cubicBezTo>
                  <a:cubicBezTo>
                    <a:pt x="512" y="3731"/>
                    <a:pt x="512" y="1981"/>
                    <a:pt x="512" y="219"/>
                  </a:cubicBezTo>
                  <a:cubicBezTo>
                    <a:pt x="512" y="70"/>
                    <a:pt x="405"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7"/>
            <p:cNvSpPr/>
            <p:nvPr/>
          </p:nvSpPr>
          <p:spPr>
            <a:xfrm>
              <a:off x="9620625" y="5336650"/>
              <a:ext cx="66425" cy="133800"/>
            </a:xfrm>
            <a:custGeom>
              <a:avLst/>
              <a:gdLst/>
              <a:ahLst/>
              <a:cxnLst/>
              <a:rect l="l" t="t" r="r" b="b"/>
              <a:pathLst>
                <a:path w="2657" h="5352" extrusionOk="0">
                  <a:moveTo>
                    <a:pt x="2149" y="0"/>
                  </a:moveTo>
                  <a:cubicBezTo>
                    <a:pt x="2014" y="0"/>
                    <a:pt x="1876" y="94"/>
                    <a:pt x="1882" y="265"/>
                  </a:cubicBezTo>
                  <a:cubicBezTo>
                    <a:pt x="1930" y="1134"/>
                    <a:pt x="1977" y="2003"/>
                    <a:pt x="2013" y="2872"/>
                  </a:cubicBezTo>
                  <a:cubicBezTo>
                    <a:pt x="1853" y="2886"/>
                    <a:pt x="1692" y="2893"/>
                    <a:pt x="1531" y="2893"/>
                  </a:cubicBezTo>
                  <a:cubicBezTo>
                    <a:pt x="1128" y="2893"/>
                    <a:pt x="722" y="2850"/>
                    <a:pt x="322" y="2765"/>
                  </a:cubicBezTo>
                  <a:cubicBezTo>
                    <a:pt x="309" y="2763"/>
                    <a:pt x="295" y="2762"/>
                    <a:pt x="281" y="2762"/>
                  </a:cubicBezTo>
                  <a:cubicBezTo>
                    <a:pt x="163" y="2762"/>
                    <a:pt x="46" y="2850"/>
                    <a:pt x="25" y="2968"/>
                  </a:cubicBezTo>
                  <a:cubicBezTo>
                    <a:pt x="1" y="3110"/>
                    <a:pt x="96" y="3241"/>
                    <a:pt x="227" y="3265"/>
                  </a:cubicBezTo>
                  <a:cubicBezTo>
                    <a:pt x="656" y="3360"/>
                    <a:pt x="1097" y="3404"/>
                    <a:pt x="1537" y="3404"/>
                  </a:cubicBezTo>
                  <a:cubicBezTo>
                    <a:pt x="1708" y="3404"/>
                    <a:pt x="1879" y="3398"/>
                    <a:pt x="2049" y="3384"/>
                  </a:cubicBezTo>
                  <a:cubicBezTo>
                    <a:pt x="2073" y="3968"/>
                    <a:pt x="2108" y="4539"/>
                    <a:pt x="2132" y="5123"/>
                  </a:cubicBezTo>
                  <a:cubicBezTo>
                    <a:pt x="2143" y="5279"/>
                    <a:pt x="2262" y="5351"/>
                    <a:pt x="2382" y="5351"/>
                  </a:cubicBezTo>
                  <a:cubicBezTo>
                    <a:pt x="2518" y="5351"/>
                    <a:pt x="2657" y="5258"/>
                    <a:pt x="2644" y="5087"/>
                  </a:cubicBezTo>
                  <a:cubicBezTo>
                    <a:pt x="2561" y="3468"/>
                    <a:pt x="2477" y="1848"/>
                    <a:pt x="2394" y="229"/>
                  </a:cubicBezTo>
                  <a:cubicBezTo>
                    <a:pt x="2383" y="73"/>
                    <a:pt x="2267" y="0"/>
                    <a:pt x="2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7"/>
            <p:cNvSpPr/>
            <p:nvPr/>
          </p:nvSpPr>
          <p:spPr>
            <a:xfrm>
              <a:off x="9689400" y="5377250"/>
              <a:ext cx="72050" cy="81025"/>
            </a:xfrm>
            <a:custGeom>
              <a:avLst/>
              <a:gdLst/>
              <a:ahLst/>
              <a:cxnLst/>
              <a:rect l="l" t="t" r="r" b="b"/>
              <a:pathLst>
                <a:path w="2882" h="3241" extrusionOk="0">
                  <a:moveTo>
                    <a:pt x="1626" y="509"/>
                  </a:moveTo>
                  <a:cubicBezTo>
                    <a:pt x="1688" y="509"/>
                    <a:pt x="1749" y="521"/>
                    <a:pt x="1810" y="546"/>
                  </a:cubicBezTo>
                  <a:cubicBezTo>
                    <a:pt x="2036" y="641"/>
                    <a:pt x="2155" y="855"/>
                    <a:pt x="2251" y="1094"/>
                  </a:cubicBezTo>
                  <a:cubicBezTo>
                    <a:pt x="1786" y="1129"/>
                    <a:pt x="1310" y="1177"/>
                    <a:pt x="846" y="1213"/>
                  </a:cubicBezTo>
                  <a:cubicBezTo>
                    <a:pt x="893" y="1082"/>
                    <a:pt x="953" y="951"/>
                    <a:pt x="1036" y="844"/>
                  </a:cubicBezTo>
                  <a:cubicBezTo>
                    <a:pt x="1177" y="665"/>
                    <a:pt x="1399" y="509"/>
                    <a:pt x="1626" y="509"/>
                  </a:cubicBezTo>
                  <a:close/>
                  <a:moveTo>
                    <a:pt x="1639" y="0"/>
                  </a:moveTo>
                  <a:cubicBezTo>
                    <a:pt x="1315" y="0"/>
                    <a:pt x="992" y="158"/>
                    <a:pt x="750" y="391"/>
                  </a:cubicBezTo>
                  <a:cubicBezTo>
                    <a:pt x="0" y="1129"/>
                    <a:pt x="179" y="2534"/>
                    <a:pt x="1072" y="3070"/>
                  </a:cubicBezTo>
                  <a:cubicBezTo>
                    <a:pt x="1266" y="3184"/>
                    <a:pt x="1486" y="3241"/>
                    <a:pt x="1704" y="3241"/>
                  </a:cubicBezTo>
                  <a:cubicBezTo>
                    <a:pt x="2035" y="3241"/>
                    <a:pt x="2362" y="3109"/>
                    <a:pt x="2584" y="2844"/>
                  </a:cubicBezTo>
                  <a:cubicBezTo>
                    <a:pt x="2745" y="2656"/>
                    <a:pt x="2564" y="2422"/>
                    <a:pt x="2373" y="2422"/>
                  </a:cubicBezTo>
                  <a:cubicBezTo>
                    <a:pt x="2309" y="2422"/>
                    <a:pt x="2245" y="2448"/>
                    <a:pt x="2191" y="2510"/>
                  </a:cubicBezTo>
                  <a:cubicBezTo>
                    <a:pt x="2065" y="2659"/>
                    <a:pt x="1888" y="2728"/>
                    <a:pt x="1707" y="2728"/>
                  </a:cubicBezTo>
                  <a:cubicBezTo>
                    <a:pt x="1597" y="2728"/>
                    <a:pt x="1485" y="2703"/>
                    <a:pt x="1381" y="2653"/>
                  </a:cubicBezTo>
                  <a:cubicBezTo>
                    <a:pt x="1084" y="2510"/>
                    <a:pt x="893" y="2201"/>
                    <a:pt x="822" y="1879"/>
                  </a:cubicBezTo>
                  <a:cubicBezTo>
                    <a:pt x="810" y="1832"/>
                    <a:pt x="798" y="1772"/>
                    <a:pt x="798" y="1725"/>
                  </a:cubicBezTo>
                  <a:lnTo>
                    <a:pt x="869" y="1725"/>
                  </a:lnTo>
                  <a:cubicBezTo>
                    <a:pt x="1453" y="1677"/>
                    <a:pt x="2036" y="1617"/>
                    <a:pt x="2620" y="1570"/>
                  </a:cubicBezTo>
                  <a:cubicBezTo>
                    <a:pt x="2786" y="1558"/>
                    <a:pt x="2882" y="1379"/>
                    <a:pt x="2834" y="1225"/>
                  </a:cubicBezTo>
                  <a:cubicBezTo>
                    <a:pt x="2703" y="796"/>
                    <a:pt x="2513" y="343"/>
                    <a:pt x="2096" y="117"/>
                  </a:cubicBezTo>
                  <a:cubicBezTo>
                    <a:pt x="1949" y="36"/>
                    <a:pt x="1794" y="0"/>
                    <a:pt x="1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7"/>
            <p:cNvSpPr/>
            <p:nvPr/>
          </p:nvSpPr>
          <p:spPr>
            <a:xfrm>
              <a:off x="9768275" y="5407850"/>
              <a:ext cx="47650" cy="13525"/>
            </a:xfrm>
            <a:custGeom>
              <a:avLst/>
              <a:gdLst/>
              <a:ahLst/>
              <a:cxnLst/>
              <a:rect l="l" t="t" r="r" b="b"/>
              <a:pathLst>
                <a:path w="1906" h="541" extrusionOk="0">
                  <a:moveTo>
                    <a:pt x="1608" y="1"/>
                  </a:moveTo>
                  <a:cubicBezTo>
                    <a:pt x="1321" y="23"/>
                    <a:pt x="1034" y="31"/>
                    <a:pt x="747" y="31"/>
                  </a:cubicBezTo>
                  <a:cubicBezTo>
                    <a:pt x="582" y="31"/>
                    <a:pt x="416" y="29"/>
                    <a:pt x="251" y="24"/>
                  </a:cubicBezTo>
                  <a:cubicBezTo>
                    <a:pt x="120" y="24"/>
                    <a:pt x="0" y="179"/>
                    <a:pt x="24" y="310"/>
                  </a:cubicBezTo>
                  <a:cubicBezTo>
                    <a:pt x="48" y="453"/>
                    <a:pt x="155" y="536"/>
                    <a:pt x="298" y="536"/>
                  </a:cubicBezTo>
                  <a:cubicBezTo>
                    <a:pt x="419" y="539"/>
                    <a:pt x="541" y="541"/>
                    <a:pt x="662" y="541"/>
                  </a:cubicBezTo>
                  <a:cubicBezTo>
                    <a:pt x="993" y="541"/>
                    <a:pt x="1324" y="530"/>
                    <a:pt x="1655" y="512"/>
                  </a:cubicBezTo>
                  <a:cubicBezTo>
                    <a:pt x="1786" y="512"/>
                    <a:pt x="1905" y="370"/>
                    <a:pt x="1882" y="239"/>
                  </a:cubicBezTo>
                  <a:cubicBezTo>
                    <a:pt x="1870" y="96"/>
                    <a:pt x="1751" y="1"/>
                    <a:pt x="1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7"/>
            <p:cNvSpPr/>
            <p:nvPr/>
          </p:nvSpPr>
          <p:spPr>
            <a:xfrm>
              <a:off x="9809650" y="5333350"/>
              <a:ext cx="52700" cy="114250"/>
            </a:xfrm>
            <a:custGeom>
              <a:avLst/>
              <a:gdLst/>
              <a:ahLst/>
              <a:cxnLst/>
              <a:rect l="l" t="t" r="r" b="b"/>
              <a:pathLst>
                <a:path w="2108" h="4570" extrusionOk="0">
                  <a:moveTo>
                    <a:pt x="543" y="0"/>
                  </a:moveTo>
                  <a:cubicBezTo>
                    <a:pt x="422" y="0"/>
                    <a:pt x="297" y="89"/>
                    <a:pt x="286" y="206"/>
                  </a:cubicBezTo>
                  <a:cubicBezTo>
                    <a:pt x="250" y="516"/>
                    <a:pt x="215" y="825"/>
                    <a:pt x="167" y="1135"/>
                  </a:cubicBezTo>
                  <a:cubicBezTo>
                    <a:pt x="131" y="1433"/>
                    <a:pt x="60" y="1742"/>
                    <a:pt x="24" y="2052"/>
                  </a:cubicBezTo>
                  <a:cubicBezTo>
                    <a:pt x="0" y="2242"/>
                    <a:pt x="96" y="2421"/>
                    <a:pt x="298" y="2469"/>
                  </a:cubicBezTo>
                  <a:cubicBezTo>
                    <a:pt x="359" y="2484"/>
                    <a:pt x="425" y="2488"/>
                    <a:pt x="491" y="2488"/>
                  </a:cubicBezTo>
                  <a:cubicBezTo>
                    <a:pt x="579" y="2488"/>
                    <a:pt x="669" y="2480"/>
                    <a:pt x="751" y="2480"/>
                  </a:cubicBezTo>
                  <a:lnTo>
                    <a:pt x="1513" y="2480"/>
                  </a:lnTo>
                  <a:cubicBezTo>
                    <a:pt x="1477" y="3076"/>
                    <a:pt x="1453" y="3671"/>
                    <a:pt x="1405" y="4266"/>
                  </a:cubicBezTo>
                  <a:cubicBezTo>
                    <a:pt x="1392" y="4456"/>
                    <a:pt x="1548" y="4569"/>
                    <a:pt x="1690" y="4569"/>
                  </a:cubicBezTo>
                  <a:cubicBezTo>
                    <a:pt x="1797" y="4569"/>
                    <a:pt x="1895" y="4505"/>
                    <a:pt x="1905" y="4362"/>
                  </a:cubicBezTo>
                  <a:cubicBezTo>
                    <a:pt x="2001" y="3028"/>
                    <a:pt x="2072" y="1695"/>
                    <a:pt x="2108" y="349"/>
                  </a:cubicBezTo>
                  <a:cubicBezTo>
                    <a:pt x="2108" y="200"/>
                    <a:pt x="2001" y="131"/>
                    <a:pt x="1884" y="131"/>
                  </a:cubicBezTo>
                  <a:cubicBezTo>
                    <a:pt x="1749" y="131"/>
                    <a:pt x="1602" y="224"/>
                    <a:pt x="1596" y="397"/>
                  </a:cubicBezTo>
                  <a:cubicBezTo>
                    <a:pt x="1584" y="921"/>
                    <a:pt x="1560" y="1445"/>
                    <a:pt x="1536" y="1968"/>
                  </a:cubicBezTo>
                  <a:lnTo>
                    <a:pt x="560" y="1968"/>
                  </a:lnTo>
                  <a:cubicBezTo>
                    <a:pt x="572" y="1885"/>
                    <a:pt x="584" y="1814"/>
                    <a:pt x="596" y="1742"/>
                  </a:cubicBezTo>
                  <a:cubicBezTo>
                    <a:pt x="620" y="1576"/>
                    <a:pt x="643" y="1421"/>
                    <a:pt x="667" y="1266"/>
                  </a:cubicBezTo>
                  <a:cubicBezTo>
                    <a:pt x="715" y="945"/>
                    <a:pt x="751" y="623"/>
                    <a:pt x="786" y="302"/>
                  </a:cubicBezTo>
                  <a:cubicBezTo>
                    <a:pt x="798" y="171"/>
                    <a:pt x="727" y="28"/>
                    <a:pt x="584" y="4"/>
                  </a:cubicBezTo>
                  <a:cubicBezTo>
                    <a:pt x="570" y="1"/>
                    <a:pt x="556"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7"/>
            <p:cNvSpPr/>
            <p:nvPr/>
          </p:nvSpPr>
          <p:spPr>
            <a:xfrm>
              <a:off x="9589350" y="4825600"/>
              <a:ext cx="18375" cy="107250"/>
            </a:xfrm>
            <a:custGeom>
              <a:avLst/>
              <a:gdLst/>
              <a:ahLst/>
              <a:cxnLst/>
              <a:rect l="l" t="t" r="r" b="b"/>
              <a:pathLst>
                <a:path w="735" h="4290" extrusionOk="0">
                  <a:moveTo>
                    <a:pt x="279" y="1"/>
                  </a:moveTo>
                  <a:cubicBezTo>
                    <a:pt x="142" y="1"/>
                    <a:pt x="1" y="97"/>
                    <a:pt x="14" y="276"/>
                  </a:cubicBezTo>
                  <a:cubicBezTo>
                    <a:pt x="121" y="1538"/>
                    <a:pt x="192" y="2800"/>
                    <a:pt x="216" y="4062"/>
                  </a:cubicBezTo>
                  <a:cubicBezTo>
                    <a:pt x="222" y="4217"/>
                    <a:pt x="335" y="4289"/>
                    <a:pt x="454" y="4289"/>
                  </a:cubicBezTo>
                  <a:cubicBezTo>
                    <a:pt x="591" y="4289"/>
                    <a:pt x="734" y="4193"/>
                    <a:pt x="728" y="4014"/>
                  </a:cubicBezTo>
                  <a:cubicBezTo>
                    <a:pt x="704" y="2752"/>
                    <a:pt x="633" y="1490"/>
                    <a:pt x="526" y="228"/>
                  </a:cubicBezTo>
                  <a:cubicBezTo>
                    <a:pt x="515" y="73"/>
                    <a:pt x="398"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7"/>
            <p:cNvSpPr/>
            <p:nvPr/>
          </p:nvSpPr>
          <p:spPr>
            <a:xfrm>
              <a:off x="9597725" y="4815600"/>
              <a:ext cx="65350" cy="111325"/>
            </a:xfrm>
            <a:custGeom>
              <a:avLst/>
              <a:gdLst/>
              <a:ahLst/>
              <a:cxnLst/>
              <a:rect l="l" t="t" r="r" b="b"/>
              <a:pathLst>
                <a:path w="2614" h="4453" extrusionOk="0">
                  <a:moveTo>
                    <a:pt x="2007" y="1"/>
                  </a:moveTo>
                  <a:cubicBezTo>
                    <a:pt x="1870" y="1"/>
                    <a:pt x="1737" y="94"/>
                    <a:pt x="1762" y="271"/>
                  </a:cubicBezTo>
                  <a:cubicBezTo>
                    <a:pt x="1858" y="962"/>
                    <a:pt x="1929" y="1652"/>
                    <a:pt x="1989" y="2355"/>
                  </a:cubicBezTo>
                  <a:cubicBezTo>
                    <a:pt x="1405" y="2402"/>
                    <a:pt x="834" y="2462"/>
                    <a:pt x="250" y="2533"/>
                  </a:cubicBezTo>
                  <a:cubicBezTo>
                    <a:pt x="119" y="2557"/>
                    <a:pt x="0" y="2676"/>
                    <a:pt x="12" y="2807"/>
                  </a:cubicBezTo>
                  <a:cubicBezTo>
                    <a:pt x="23" y="2938"/>
                    <a:pt x="133" y="3048"/>
                    <a:pt x="261" y="3048"/>
                  </a:cubicBezTo>
                  <a:cubicBezTo>
                    <a:pt x="273" y="3048"/>
                    <a:pt x="286" y="3047"/>
                    <a:pt x="298" y="3045"/>
                  </a:cubicBezTo>
                  <a:cubicBezTo>
                    <a:pt x="869" y="2974"/>
                    <a:pt x="1453" y="2914"/>
                    <a:pt x="2024" y="2867"/>
                  </a:cubicBezTo>
                  <a:cubicBezTo>
                    <a:pt x="2060" y="3319"/>
                    <a:pt x="2084" y="3771"/>
                    <a:pt x="2108" y="4224"/>
                  </a:cubicBezTo>
                  <a:cubicBezTo>
                    <a:pt x="2113" y="4380"/>
                    <a:pt x="2226" y="4453"/>
                    <a:pt x="2343" y="4453"/>
                  </a:cubicBezTo>
                  <a:cubicBezTo>
                    <a:pt x="2476" y="4453"/>
                    <a:pt x="2614" y="4359"/>
                    <a:pt x="2608" y="4188"/>
                  </a:cubicBezTo>
                  <a:cubicBezTo>
                    <a:pt x="2596" y="3676"/>
                    <a:pt x="2560" y="3176"/>
                    <a:pt x="2524" y="2664"/>
                  </a:cubicBezTo>
                  <a:cubicBezTo>
                    <a:pt x="2536" y="2605"/>
                    <a:pt x="2536" y="2533"/>
                    <a:pt x="2512" y="2474"/>
                  </a:cubicBezTo>
                  <a:cubicBezTo>
                    <a:pt x="2453" y="1724"/>
                    <a:pt x="2370" y="973"/>
                    <a:pt x="2274" y="223"/>
                  </a:cubicBezTo>
                  <a:cubicBezTo>
                    <a:pt x="2252" y="73"/>
                    <a:pt x="2128" y="1"/>
                    <a:pt x="2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7"/>
            <p:cNvSpPr/>
            <p:nvPr/>
          </p:nvSpPr>
          <p:spPr>
            <a:xfrm>
              <a:off x="9667675" y="4868325"/>
              <a:ext cx="51500" cy="13600"/>
            </a:xfrm>
            <a:custGeom>
              <a:avLst/>
              <a:gdLst/>
              <a:ahLst/>
              <a:cxnLst/>
              <a:rect l="l" t="t" r="r" b="b"/>
              <a:pathLst>
                <a:path w="2060" h="544" extrusionOk="0">
                  <a:moveTo>
                    <a:pt x="257" y="0"/>
                  </a:moveTo>
                  <a:cubicBezTo>
                    <a:pt x="143" y="0"/>
                    <a:pt x="33" y="96"/>
                    <a:pt x="12" y="210"/>
                  </a:cubicBezTo>
                  <a:cubicBezTo>
                    <a:pt x="0" y="365"/>
                    <a:pt x="84" y="472"/>
                    <a:pt x="214" y="507"/>
                  </a:cubicBezTo>
                  <a:cubicBezTo>
                    <a:pt x="345" y="543"/>
                    <a:pt x="488" y="543"/>
                    <a:pt x="619" y="543"/>
                  </a:cubicBezTo>
                  <a:cubicBezTo>
                    <a:pt x="750" y="543"/>
                    <a:pt x="881" y="543"/>
                    <a:pt x="1024" y="531"/>
                  </a:cubicBezTo>
                  <a:lnTo>
                    <a:pt x="1810" y="519"/>
                  </a:lnTo>
                  <a:cubicBezTo>
                    <a:pt x="1941" y="519"/>
                    <a:pt x="2060" y="377"/>
                    <a:pt x="2048" y="246"/>
                  </a:cubicBezTo>
                  <a:cubicBezTo>
                    <a:pt x="2026" y="111"/>
                    <a:pt x="1918" y="18"/>
                    <a:pt x="1786" y="18"/>
                  </a:cubicBezTo>
                  <a:cubicBezTo>
                    <a:pt x="1778" y="18"/>
                    <a:pt x="1770" y="19"/>
                    <a:pt x="1762" y="19"/>
                  </a:cubicBezTo>
                  <a:lnTo>
                    <a:pt x="1000" y="31"/>
                  </a:lnTo>
                  <a:lnTo>
                    <a:pt x="417" y="31"/>
                  </a:lnTo>
                  <a:cubicBezTo>
                    <a:pt x="381" y="19"/>
                    <a:pt x="345" y="19"/>
                    <a:pt x="310" y="7"/>
                  </a:cubicBezTo>
                  <a:cubicBezTo>
                    <a:pt x="292" y="3"/>
                    <a:pt x="275"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7"/>
            <p:cNvSpPr/>
            <p:nvPr/>
          </p:nvSpPr>
          <p:spPr>
            <a:xfrm>
              <a:off x="9711725" y="4828700"/>
              <a:ext cx="57975" cy="89175"/>
            </a:xfrm>
            <a:custGeom>
              <a:avLst/>
              <a:gdLst/>
              <a:ahLst/>
              <a:cxnLst/>
              <a:rect l="l" t="t" r="r" b="b"/>
              <a:pathLst>
                <a:path w="2319" h="3567" extrusionOk="0">
                  <a:moveTo>
                    <a:pt x="1494" y="1"/>
                  </a:moveTo>
                  <a:cubicBezTo>
                    <a:pt x="1182" y="1"/>
                    <a:pt x="878" y="302"/>
                    <a:pt x="715" y="533"/>
                  </a:cubicBezTo>
                  <a:cubicBezTo>
                    <a:pt x="566" y="725"/>
                    <a:pt x="739" y="957"/>
                    <a:pt x="917" y="957"/>
                  </a:cubicBezTo>
                  <a:cubicBezTo>
                    <a:pt x="981" y="957"/>
                    <a:pt x="1045" y="927"/>
                    <a:pt x="1096" y="854"/>
                  </a:cubicBezTo>
                  <a:cubicBezTo>
                    <a:pt x="1179" y="759"/>
                    <a:pt x="1262" y="664"/>
                    <a:pt x="1370" y="580"/>
                  </a:cubicBezTo>
                  <a:cubicBezTo>
                    <a:pt x="1393" y="569"/>
                    <a:pt x="1441" y="521"/>
                    <a:pt x="1477" y="521"/>
                  </a:cubicBezTo>
                  <a:cubicBezTo>
                    <a:pt x="1477" y="533"/>
                    <a:pt x="1489" y="580"/>
                    <a:pt x="1489" y="604"/>
                  </a:cubicBezTo>
                  <a:cubicBezTo>
                    <a:pt x="1512" y="890"/>
                    <a:pt x="1370" y="1200"/>
                    <a:pt x="1227" y="1450"/>
                  </a:cubicBezTo>
                  <a:cubicBezTo>
                    <a:pt x="917" y="2033"/>
                    <a:pt x="500" y="2557"/>
                    <a:pt x="107" y="3081"/>
                  </a:cubicBezTo>
                  <a:cubicBezTo>
                    <a:pt x="0" y="3224"/>
                    <a:pt x="60" y="3474"/>
                    <a:pt x="262" y="3497"/>
                  </a:cubicBezTo>
                  <a:cubicBezTo>
                    <a:pt x="686" y="3542"/>
                    <a:pt x="1116" y="3566"/>
                    <a:pt x="1544" y="3566"/>
                  </a:cubicBezTo>
                  <a:cubicBezTo>
                    <a:pt x="1693" y="3566"/>
                    <a:pt x="1841" y="3563"/>
                    <a:pt x="1989" y="3557"/>
                  </a:cubicBezTo>
                  <a:cubicBezTo>
                    <a:pt x="2318" y="3545"/>
                    <a:pt x="2275" y="3045"/>
                    <a:pt x="1964" y="3045"/>
                  </a:cubicBezTo>
                  <a:cubicBezTo>
                    <a:pt x="1960" y="3045"/>
                    <a:pt x="1957" y="3045"/>
                    <a:pt x="1953" y="3045"/>
                  </a:cubicBezTo>
                  <a:cubicBezTo>
                    <a:pt x="1803" y="3054"/>
                    <a:pt x="1653" y="3058"/>
                    <a:pt x="1503" y="3058"/>
                  </a:cubicBezTo>
                  <a:cubicBezTo>
                    <a:pt x="1262" y="3058"/>
                    <a:pt x="1022" y="3048"/>
                    <a:pt x="786" y="3033"/>
                  </a:cubicBezTo>
                  <a:cubicBezTo>
                    <a:pt x="953" y="2795"/>
                    <a:pt x="1131" y="2557"/>
                    <a:pt x="1298" y="2307"/>
                  </a:cubicBezTo>
                  <a:cubicBezTo>
                    <a:pt x="1536" y="1950"/>
                    <a:pt x="1774" y="1581"/>
                    <a:pt x="1905" y="1164"/>
                  </a:cubicBezTo>
                  <a:cubicBezTo>
                    <a:pt x="2024" y="807"/>
                    <a:pt x="2108" y="271"/>
                    <a:pt x="1715" y="57"/>
                  </a:cubicBezTo>
                  <a:cubicBezTo>
                    <a:pt x="1642" y="18"/>
                    <a:pt x="1567" y="1"/>
                    <a:pt x="1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7"/>
            <p:cNvSpPr/>
            <p:nvPr/>
          </p:nvSpPr>
          <p:spPr>
            <a:xfrm>
              <a:off x="10537550" y="4793675"/>
              <a:ext cx="69575" cy="111875"/>
            </a:xfrm>
            <a:custGeom>
              <a:avLst/>
              <a:gdLst/>
              <a:ahLst/>
              <a:cxnLst/>
              <a:rect l="l" t="t" r="r" b="b"/>
              <a:pathLst>
                <a:path w="2783" h="4475" extrusionOk="0">
                  <a:moveTo>
                    <a:pt x="2274" y="1"/>
                  </a:moveTo>
                  <a:cubicBezTo>
                    <a:pt x="2136" y="1"/>
                    <a:pt x="1995" y="94"/>
                    <a:pt x="2007" y="267"/>
                  </a:cubicBezTo>
                  <a:lnTo>
                    <a:pt x="2126" y="1958"/>
                  </a:lnTo>
                  <a:cubicBezTo>
                    <a:pt x="1876" y="2005"/>
                    <a:pt x="1626" y="2053"/>
                    <a:pt x="1364" y="2112"/>
                  </a:cubicBezTo>
                  <a:lnTo>
                    <a:pt x="936" y="2184"/>
                  </a:lnTo>
                  <a:cubicBezTo>
                    <a:pt x="876" y="2196"/>
                    <a:pt x="817" y="2220"/>
                    <a:pt x="757" y="2220"/>
                  </a:cubicBezTo>
                  <a:lnTo>
                    <a:pt x="710" y="2220"/>
                  </a:lnTo>
                  <a:cubicBezTo>
                    <a:pt x="674" y="2196"/>
                    <a:pt x="638" y="2184"/>
                    <a:pt x="602" y="2172"/>
                  </a:cubicBezTo>
                  <a:cubicBezTo>
                    <a:pt x="579" y="1565"/>
                    <a:pt x="555" y="969"/>
                    <a:pt x="519" y="362"/>
                  </a:cubicBezTo>
                  <a:cubicBezTo>
                    <a:pt x="514" y="212"/>
                    <a:pt x="398" y="139"/>
                    <a:pt x="279" y="139"/>
                  </a:cubicBezTo>
                  <a:cubicBezTo>
                    <a:pt x="143" y="139"/>
                    <a:pt x="1" y="233"/>
                    <a:pt x="7" y="410"/>
                  </a:cubicBezTo>
                  <a:cubicBezTo>
                    <a:pt x="90" y="1696"/>
                    <a:pt x="126" y="2970"/>
                    <a:pt x="126" y="4255"/>
                  </a:cubicBezTo>
                  <a:cubicBezTo>
                    <a:pt x="126" y="4404"/>
                    <a:pt x="236" y="4474"/>
                    <a:pt x="354" y="4474"/>
                  </a:cubicBezTo>
                  <a:cubicBezTo>
                    <a:pt x="491" y="4474"/>
                    <a:pt x="638" y="4380"/>
                    <a:pt x="638" y="4208"/>
                  </a:cubicBezTo>
                  <a:cubicBezTo>
                    <a:pt x="638" y="3708"/>
                    <a:pt x="626" y="3220"/>
                    <a:pt x="614" y="2720"/>
                  </a:cubicBezTo>
                  <a:lnTo>
                    <a:pt x="614" y="2720"/>
                  </a:lnTo>
                  <a:cubicBezTo>
                    <a:pt x="655" y="2726"/>
                    <a:pt x="696" y="2729"/>
                    <a:pt x="738" y="2729"/>
                  </a:cubicBezTo>
                  <a:cubicBezTo>
                    <a:pt x="918" y="2729"/>
                    <a:pt x="1107" y="2675"/>
                    <a:pt x="1281" y="2636"/>
                  </a:cubicBezTo>
                  <a:cubicBezTo>
                    <a:pt x="1579" y="2589"/>
                    <a:pt x="1865" y="2529"/>
                    <a:pt x="2162" y="2470"/>
                  </a:cubicBezTo>
                  <a:cubicBezTo>
                    <a:pt x="2198" y="2922"/>
                    <a:pt x="2234" y="3374"/>
                    <a:pt x="2257" y="3827"/>
                  </a:cubicBezTo>
                  <a:cubicBezTo>
                    <a:pt x="2274" y="3982"/>
                    <a:pt x="2391" y="4054"/>
                    <a:pt x="2509" y="4054"/>
                  </a:cubicBezTo>
                  <a:cubicBezTo>
                    <a:pt x="2645" y="4054"/>
                    <a:pt x="2782" y="3958"/>
                    <a:pt x="2769" y="3779"/>
                  </a:cubicBezTo>
                  <a:cubicBezTo>
                    <a:pt x="2686" y="2601"/>
                    <a:pt x="2603" y="1410"/>
                    <a:pt x="2519" y="219"/>
                  </a:cubicBezTo>
                  <a:cubicBezTo>
                    <a:pt x="2508" y="70"/>
                    <a:pt x="2393" y="1"/>
                    <a:pt x="2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7"/>
            <p:cNvSpPr/>
            <p:nvPr/>
          </p:nvSpPr>
          <p:spPr>
            <a:xfrm>
              <a:off x="10613025" y="4838375"/>
              <a:ext cx="52100" cy="15900"/>
            </a:xfrm>
            <a:custGeom>
              <a:avLst/>
              <a:gdLst/>
              <a:ahLst/>
              <a:cxnLst/>
              <a:rect l="l" t="t" r="r" b="b"/>
              <a:pathLst>
                <a:path w="2084" h="636" extrusionOk="0">
                  <a:moveTo>
                    <a:pt x="1820" y="0"/>
                  </a:moveTo>
                  <a:cubicBezTo>
                    <a:pt x="1809" y="0"/>
                    <a:pt x="1798" y="1"/>
                    <a:pt x="1786" y="3"/>
                  </a:cubicBezTo>
                  <a:cubicBezTo>
                    <a:pt x="1348" y="86"/>
                    <a:pt x="891" y="124"/>
                    <a:pt x="440" y="124"/>
                  </a:cubicBezTo>
                  <a:cubicBezTo>
                    <a:pt x="377" y="124"/>
                    <a:pt x="313" y="123"/>
                    <a:pt x="250" y="122"/>
                  </a:cubicBezTo>
                  <a:cubicBezTo>
                    <a:pt x="119" y="122"/>
                    <a:pt x="0" y="277"/>
                    <a:pt x="24" y="396"/>
                  </a:cubicBezTo>
                  <a:cubicBezTo>
                    <a:pt x="36" y="551"/>
                    <a:pt x="155" y="622"/>
                    <a:pt x="298" y="634"/>
                  </a:cubicBezTo>
                  <a:cubicBezTo>
                    <a:pt x="350" y="635"/>
                    <a:pt x="403" y="636"/>
                    <a:pt x="455" y="636"/>
                  </a:cubicBezTo>
                  <a:cubicBezTo>
                    <a:pt x="915" y="636"/>
                    <a:pt x="1374" y="590"/>
                    <a:pt x="1834" y="515"/>
                  </a:cubicBezTo>
                  <a:cubicBezTo>
                    <a:pt x="1965" y="491"/>
                    <a:pt x="2084" y="384"/>
                    <a:pt x="2060" y="229"/>
                  </a:cubicBezTo>
                  <a:cubicBezTo>
                    <a:pt x="2049" y="120"/>
                    <a:pt x="1948" y="0"/>
                    <a:pt x="18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7"/>
            <p:cNvSpPr/>
            <p:nvPr/>
          </p:nvSpPr>
          <p:spPr>
            <a:xfrm>
              <a:off x="10661850" y="4778250"/>
              <a:ext cx="62825" cy="109550"/>
            </a:xfrm>
            <a:custGeom>
              <a:avLst/>
              <a:gdLst/>
              <a:ahLst/>
              <a:cxnLst/>
              <a:rect l="l" t="t" r="r" b="b"/>
              <a:pathLst>
                <a:path w="2513" h="4382" extrusionOk="0">
                  <a:moveTo>
                    <a:pt x="1089" y="1"/>
                  </a:moveTo>
                  <a:cubicBezTo>
                    <a:pt x="597" y="1"/>
                    <a:pt x="91" y="493"/>
                    <a:pt x="48" y="991"/>
                  </a:cubicBezTo>
                  <a:cubicBezTo>
                    <a:pt x="34" y="1181"/>
                    <a:pt x="191" y="1294"/>
                    <a:pt x="335" y="1294"/>
                  </a:cubicBezTo>
                  <a:cubicBezTo>
                    <a:pt x="443" y="1294"/>
                    <a:pt x="544" y="1230"/>
                    <a:pt x="560" y="1086"/>
                  </a:cubicBezTo>
                  <a:cubicBezTo>
                    <a:pt x="577" y="861"/>
                    <a:pt x="841" y="515"/>
                    <a:pt x="1076" y="515"/>
                  </a:cubicBezTo>
                  <a:cubicBezTo>
                    <a:pt x="1162" y="515"/>
                    <a:pt x="1245" y="562"/>
                    <a:pt x="1310" y="682"/>
                  </a:cubicBezTo>
                  <a:cubicBezTo>
                    <a:pt x="1512" y="1086"/>
                    <a:pt x="1095" y="1682"/>
                    <a:pt x="845" y="1979"/>
                  </a:cubicBezTo>
                  <a:cubicBezTo>
                    <a:pt x="682" y="2175"/>
                    <a:pt x="857" y="2390"/>
                    <a:pt x="1069" y="2390"/>
                  </a:cubicBezTo>
                  <a:cubicBezTo>
                    <a:pt x="1090" y="2390"/>
                    <a:pt x="1110" y="2388"/>
                    <a:pt x="1131" y="2384"/>
                  </a:cubicBezTo>
                  <a:cubicBezTo>
                    <a:pt x="1166" y="2375"/>
                    <a:pt x="1201" y="2371"/>
                    <a:pt x="1235" y="2371"/>
                  </a:cubicBezTo>
                  <a:cubicBezTo>
                    <a:pt x="1469" y="2371"/>
                    <a:pt x="1679" y="2569"/>
                    <a:pt x="1762" y="2777"/>
                  </a:cubicBezTo>
                  <a:cubicBezTo>
                    <a:pt x="1869" y="2991"/>
                    <a:pt x="1869" y="3253"/>
                    <a:pt x="1762" y="3468"/>
                  </a:cubicBezTo>
                  <a:cubicBezTo>
                    <a:pt x="1640" y="3739"/>
                    <a:pt x="1372" y="3871"/>
                    <a:pt x="1095" y="3871"/>
                  </a:cubicBezTo>
                  <a:cubicBezTo>
                    <a:pt x="885" y="3871"/>
                    <a:pt x="671" y="3795"/>
                    <a:pt x="512" y="3646"/>
                  </a:cubicBezTo>
                  <a:cubicBezTo>
                    <a:pt x="464" y="3603"/>
                    <a:pt x="412" y="3584"/>
                    <a:pt x="362" y="3584"/>
                  </a:cubicBezTo>
                  <a:cubicBezTo>
                    <a:pt x="166" y="3584"/>
                    <a:pt x="1" y="3868"/>
                    <a:pt x="191" y="4039"/>
                  </a:cubicBezTo>
                  <a:cubicBezTo>
                    <a:pt x="431" y="4271"/>
                    <a:pt x="753" y="4381"/>
                    <a:pt x="1074" y="4381"/>
                  </a:cubicBezTo>
                  <a:cubicBezTo>
                    <a:pt x="1578" y="4381"/>
                    <a:pt x="2080" y="4108"/>
                    <a:pt x="2262" y="3599"/>
                  </a:cubicBezTo>
                  <a:cubicBezTo>
                    <a:pt x="2512" y="2932"/>
                    <a:pt x="2167" y="2110"/>
                    <a:pt x="1512" y="1920"/>
                  </a:cubicBezTo>
                  <a:cubicBezTo>
                    <a:pt x="1846" y="1384"/>
                    <a:pt x="2060" y="693"/>
                    <a:pt x="1595" y="217"/>
                  </a:cubicBezTo>
                  <a:cubicBezTo>
                    <a:pt x="1444" y="65"/>
                    <a:pt x="1267" y="1"/>
                    <a:pt x="10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 name="Google Shape;608;p27"/>
          <p:cNvGrpSpPr/>
          <p:nvPr/>
        </p:nvGrpSpPr>
        <p:grpSpPr>
          <a:xfrm>
            <a:off x="3473069" y="878406"/>
            <a:ext cx="945988" cy="545875"/>
            <a:chOff x="3473069" y="878406"/>
            <a:chExt cx="945988" cy="545875"/>
          </a:xfrm>
        </p:grpSpPr>
        <p:sp>
          <p:nvSpPr>
            <p:cNvPr id="609" name="Google Shape;609;p27"/>
            <p:cNvSpPr/>
            <p:nvPr/>
          </p:nvSpPr>
          <p:spPr>
            <a:xfrm rot="5400000">
              <a:off x="3477394" y="1091631"/>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7"/>
            <p:cNvSpPr/>
            <p:nvPr/>
          </p:nvSpPr>
          <p:spPr>
            <a:xfrm rot="5400000">
              <a:off x="3789106" y="1220969"/>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7"/>
            <p:cNvSpPr/>
            <p:nvPr/>
          </p:nvSpPr>
          <p:spPr>
            <a:xfrm rot="5400000">
              <a:off x="4092394" y="1141856"/>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 name="Google Shape;612;p27"/>
            <p:cNvGrpSpPr/>
            <p:nvPr/>
          </p:nvGrpSpPr>
          <p:grpSpPr>
            <a:xfrm>
              <a:off x="4062081" y="878406"/>
              <a:ext cx="356975" cy="131300"/>
              <a:chOff x="2284031" y="5753306"/>
              <a:chExt cx="356975" cy="131300"/>
            </a:xfrm>
          </p:grpSpPr>
          <p:sp>
            <p:nvSpPr>
              <p:cNvPr id="613" name="Google Shape;613;p27"/>
              <p:cNvSpPr/>
              <p:nvPr/>
            </p:nvSpPr>
            <p:spPr>
              <a:xfrm rot="5400000">
                <a:off x="2278819" y="5758519"/>
                <a:ext cx="88725" cy="78300"/>
              </a:xfrm>
              <a:custGeom>
                <a:avLst/>
                <a:gdLst/>
                <a:ahLst/>
                <a:cxnLst/>
                <a:rect l="l" t="t" r="r" b="b"/>
                <a:pathLst>
                  <a:path w="3549" h="3132" extrusionOk="0">
                    <a:moveTo>
                      <a:pt x="1679" y="453"/>
                    </a:moveTo>
                    <a:cubicBezTo>
                      <a:pt x="2310" y="453"/>
                      <a:pt x="2941" y="953"/>
                      <a:pt x="3049" y="1524"/>
                    </a:cubicBezTo>
                    <a:cubicBezTo>
                      <a:pt x="3108" y="1905"/>
                      <a:pt x="2930" y="2239"/>
                      <a:pt x="2513" y="2501"/>
                    </a:cubicBezTo>
                    <a:cubicBezTo>
                      <a:pt x="2310" y="2620"/>
                      <a:pt x="2108" y="2679"/>
                      <a:pt x="1882" y="2679"/>
                    </a:cubicBezTo>
                    <a:cubicBezTo>
                      <a:pt x="1358" y="2679"/>
                      <a:pt x="822" y="2322"/>
                      <a:pt x="632" y="1834"/>
                    </a:cubicBezTo>
                    <a:cubicBezTo>
                      <a:pt x="548" y="1608"/>
                      <a:pt x="465" y="1167"/>
                      <a:pt x="917" y="762"/>
                    </a:cubicBezTo>
                    <a:cubicBezTo>
                      <a:pt x="1144" y="560"/>
                      <a:pt x="1394" y="453"/>
                      <a:pt x="1679" y="453"/>
                    </a:cubicBezTo>
                    <a:close/>
                    <a:moveTo>
                      <a:pt x="1679" y="0"/>
                    </a:moveTo>
                    <a:cubicBezTo>
                      <a:pt x="1287" y="0"/>
                      <a:pt x="917" y="155"/>
                      <a:pt x="608" y="429"/>
                    </a:cubicBezTo>
                    <a:cubicBezTo>
                      <a:pt x="144" y="858"/>
                      <a:pt x="1" y="1429"/>
                      <a:pt x="215" y="1989"/>
                    </a:cubicBezTo>
                    <a:cubicBezTo>
                      <a:pt x="477" y="2656"/>
                      <a:pt x="1179" y="3132"/>
                      <a:pt x="1882" y="3132"/>
                    </a:cubicBezTo>
                    <a:cubicBezTo>
                      <a:pt x="2191" y="3132"/>
                      <a:pt x="2477" y="3048"/>
                      <a:pt x="2751" y="2882"/>
                    </a:cubicBezTo>
                    <a:cubicBezTo>
                      <a:pt x="3525" y="2394"/>
                      <a:pt x="3549" y="1775"/>
                      <a:pt x="3489" y="1441"/>
                    </a:cubicBezTo>
                    <a:cubicBezTo>
                      <a:pt x="3346" y="667"/>
                      <a:pt x="2525" y="0"/>
                      <a:pt x="1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7"/>
              <p:cNvSpPr/>
              <p:nvPr/>
            </p:nvSpPr>
            <p:spPr>
              <a:xfrm rot="5400000">
                <a:off x="2587806" y="5761156"/>
                <a:ext cx="55100" cy="51300"/>
              </a:xfrm>
              <a:custGeom>
                <a:avLst/>
                <a:gdLst/>
                <a:ahLst/>
                <a:cxnLst/>
                <a:rect l="l" t="t" r="r" b="b"/>
                <a:pathLst>
                  <a:path w="2204" h="2052" extrusionOk="0">
                    <a:moveTo>
                      <a:pt x="1049" y="444"/>
                    </a:moveTo>
                    <a:cubicBezTo>
                      <a:pt x="1120" y="444"/>
                      <a:pt x="1191" y="456"/>
                      <a:pt x="1251" y="480"/>
                    </a:cubicBezTo>
                    <a:cubicBezTo>
                      <a:pt x="1453" y="539"/>
                      <a:pt x="1584" y="634"/>
                      <a:pt x="1656" y="753"/>
                    </a:cubicBezTo>
                    <a:cubicBezTo>
                      <a:pt x="1727" y="908"/>
                      <a:pt x="1703" y="1099"/>
                      <a:pt x="1596" y="1277"/>
                    </a:cubicBezTo>
                    <a:cubicBezTo>
                      <a:pt x="1475" y="1472"/>
                      <a:pt x="1293" y="1584"/>
                      <a:pt x="1106" y="1584"/>
                    </a:cubicBezTo>
                    <a:cubicBezTo>
                      <a:pt x="963" y="1584"/>
                      <a:pt x="816" y="1518"/>
                      <a:pt x="691" y="1372"/>
                    </a:cubicBezTo>
                    <a:cubicBezTo>
                      <a:pt x="537" y="1170"/>
                      <a:pt x="489" y="932"/>
                      <a:pt x="584" y="741"/>
                    </a:cubicBezTo>
                    <a:cubicBezTo>
                      <a:pt x="668" y="551"/>
                      <a:pt x="846" y="444"/>
                      <a:pt x="1049" y="444"/>
                    </a:cubicBezTo>
                    <a:close/>
                    <a:moveTo>
                      <a:pt x="1061" y="1"/>
                    </a:moveTo>
                    <a:cubicBezTo>
                      <a:pt x="676" y="1"/>
                      <a:pt x="337" y="205"/>
                      <a:pt x="179" y="539"/>
                    </a:cubicBezTo>
                    <a:cubicBezTo>
                      <a:pt x="1" y="908"/>
                      <a:pt x="72" y="1325"/>
                      <a:pt x="346" y="1658"/>
                    </a:cubicBezTo>
                    <a:cubicBezTo>
                      <a:pt x="620" y="1980"/>
                      <a:pt x="906" y="2051"/>
                      <a:pt x="1096" y="2051"/>
                    </a:cubicBezTo>
                    <a:cubicBezTo>
                      <a:pt x="1441" y="2051"/>
                      <a:pt x="1775" y="1837"/>
                      <a:pt x="1977" y="1503"/>
                    </a:cubicBezTo>
                    <a:cubicBezTo>
                      <a:pt x="2168" y="1194"/>
                      <a:pt x="2203" y="837"/>
                      <a:pt x="2049" y="551"/>
                    </a:cubicBezTo>
                    <a:cubicBezTo>
                      <a:pt x="1965" y="384"/>
                      <a:pt x="1787" y="170"/>
                      <a:pt x="1394" y="51"/>
                    </a:cubicBezTo>
                    <a:cubicBezTo>
                      <a:pt x="1281" y="17"/>
                      <a:pt x="1169"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7"/>
              <p:cNvSpPr/>
              <p:nvPr/>
            </p:nvSpPr>
            <p:spPr>
              <a:xfrm rot="5400000">
                <a:off x="2376719" y="5829994"/>
                <a:ext cx="57175" cy="52050"/>
              </a:xfrm>
              <a:custGeom>
                <a:avLst/>
                <a:gdLst/>
                <a:ahLst/>
                <a:cxnLst/>
                <a:rect l="l" t="t" r="r" b="b"/>
                <a:pathLst>
                  <a:path w="2287" h="2082" extrusionOk="0">
                    <a:moveTo>
                      <a:pt x="1108" y="439"/>
                    </a:moveTo>
                    <a:cubicBezTo>
                      <a:pt x="1215" y="439"/>
                      <a:pt x="1322" y="463"/>
                      <a:pt x="1429" y="510"/>
                    </a:cubicBezTo>
                    <a:cubicBezTo>
                      <a:pt x="1786" y="665"/>
                      <a:pt x="1786" y="939"/>
                      <a:pt x="1751" y="1094"/>
                    </a:cubicBezTo>
                    <a:cubicBezTo>
                      <a:pt x="1691" y="1356"/>
                      <a:pt x="1453" y="1629"/>
                      <a:pt x="1167" y="1629"/>
                    </a:cubicBezTo>
                    <a:cubicBezTo>
                      <a:pt x="1060" y="1629"/>
                      <a:pt x="953" y="1594"/>
                      <a:pt x="846" y="1522"/>
                    </a:cubicBezTo>
                    <a:cubicBezTo>
                      <a:pt x="596" y="1344"/>
                      <a:pt x="488" y="1082"/>
                      <a:pt x="572" y="832"/>
                    </a:cubicBezTo>
                    <a:cubicBezTo>
                      <a:pt x="643" y="594"/>
                      <a:pt x="858" y="439"/>
                      <a:pt x="1108" y="439"/>
                    </a:cubicBezTo>
                    <a:close/>
                    <a:moveTo>
                      <a:pt x="1127" y="0"/>
                    </a:moveTo>
                    <a:cubicBezTo>
                      <a:pt x="673" y="0"/>
                      <a:pt x="275" y="267"/>
                      <a:pt x="143" y="689"/>
                    </a:cubicBezTo>
                    <a:cubicBezTo>
                      <a:pt x="0" y="1141"/>
                      <a:pt x="167" y="1594"/>
                      <a:pt x="596" y="1891"/>
                    </a:cubicBezTo>
                    <a:cubicBezTo>
                      <a:pt x="774" y="2022"/>
                      <a:pt x="965" y="2082"/>
                      <a:pt x="1167" y="2082"/>
                    </a:cubicBezTo>
                    <a:cubicBezTo>
                      <a:pt x="1643" y="2082"/>
                      <a:pt x="2084" y="1701"/>
                      <a:pt x="2191" y="1189"/>
                    </a:cubicBezTo>
                    <a:cubicBezTo>
                      <a:pt x="2286" y="725"/>
                      <a:pt x="2072" y="308"/>
                      <a:pt x="1620" y="105"/>
                    </a:cubicBezTo>
                    <a:cubicBezTo>
                      <a:pt x="1455" y="34"/>
                      <a:pt x="1287" y="0"/>
                      <a:pt x="1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895"/>
        <p:cNvGrpSpPr/>
        <p:nvPr/>
      </p:nvGrpSpPr>
      <p:grpSpPr>
        <a:xfrm>
          <a:off x="0" y="0"/>
          <a:ext cx="0" cy="0"/>
          <a:chOff x="0" y="0"/>
          <a:chExt cx="0" cy="0"/>
        </a:xfrm>
      </p:grpSpPr>
      <p:grpSp>
        <p:nvGrpSpPr>
          <p:cNvPr id="1896" name="Google Shape;1896;p45"/>
          <p:cNvGrpSpPr/>
          <p:nvPr/>
        </p:nvGrpSpPr>
        <p:grpSpPr>
          <a:xfrm>
            <a:off x="950550" y="1221370"/>
            <a:ext cx="3111119" cy="2238356"/>
            <a:chOff x="319925" y="1242925"/>
            <a:chExt cx="4830180" cy="2690008"/>
          </a:xfrm>
        </p:grpSpPr>
        <p:sp>
          <p:nvSpPr>
            <p:cNvPr id="1897" name="Google Shape;1897;p45"/>
            <p:cNvSpPr/>
            <p:nvPr/>
          </p:nvSpPr>
          <p:spPr>
            <a:xfrm>
              <a:off x="692937" y="1405196"/>
              <a:ext cx="4457169" cy="2527737"/>
            </a:xfrm>
            <a:custGeom>
              <a:avLst/>
              <a:gdLst/>
              <a:ahLst/>
              <a:cxnLst/>
              <a:rect l="l" t="t" r="r" b="b"/>
              <a:pathLst>
                <a:path w="327733" h="185863" extrusionOk="0">
                  <a:moveTo>
                    <a:pt x="134568" y="1"/>
                  </a:moveTo>
                  <a:cubicBezTo>
                    <a:pt x="101560" y="1"/>
                    <a:pt x="83599" y="13982"/>
                    <a:pt x="71081" y="25603"/>
                  </a:cubicBezTo>
                  <a:cubicBezTo>
                    <a:pt x="54162" y="41296"/>
                    <a:pt x="2739" y="85123"/>
                    <a:pt x="1632" y="125413"/>
                  </a:cubicBezTo>
                  <a:cubicBezTo>
                    <a:pt x="1" y="184028"/>
                    <a:pt x="48912" y="184563"/>
                    <a:pt x="67033" y="184921"/>
                  </a:cubicBezTo>
                  <a:cubicBezTo>
                    <a:pt x="82420" y="185222"/>
                    <a:pt x="104246" y="185863"/>
                    <a:pt x="128143" y="185863"/>
                  </a:cubicBezTo>
                  <a:cubicBezTo>
                    <a:pt x="174049" y="185863"/>
                    <a:pt x="227598" y="183499"/>
                    <a:pt x="257831" y="171824"/>
                  </a:cubicBezTo>
                  <a:cubicBezTo>
                    <a:pt x="271690" y="166478"/>
                    <a:pt x="290573" y="152178"/>
                    <a:pt x="307885" y="122080"/>
                  </a:cubicBezTo>
                  <a:cubicBezTo>
                    <a:pt x="327732" y="87563"/>
                    <a:pt x="320208" y="56667"/>
                    <a:pt x="286406" y="38200"/>
                  </a:cubicBezTo>
                  <a:cubicBezTo>
                    <a:pt x="252604" y="19734"/>
                    <a:pt x="184476" y="5887"/>
                    <a:pt x="154175" y="1493"/>
                  </a:cubicBezTo>
                  <a:cubicBezTo>
                    <a:pt x="147100" y="465"/>
                    <a:pt x="140584" y="1"/>
                    <a:pt x="134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5"/>
            <p:cNvSpPr/>
            <p:nvPr/>
          </p:nvSpPr>
          <p:spPr>
            <a:xfrm>
              <a:off x="319925" y="1242925"/>
              <a:ext cx="1624833" cy="1372403"/>
            </a:xfrm>
            <a:custGeom>
              <a:avLst/>
              <a:gdLst/>
              <a:ahLst/>
              <a:cxnLst/>
              <a:rect l="l" t="t" r="r" b="b"/>
              <a:pathLst>
                <a:path w="119473" h="100912" extrusionOk="0">
                  <a:moveTo>
                    <a:pt x="70943" y="0"/>
                  </a:moveTo>
                  <a:cubicBezTo>
                    <a:pt x="65919" y="0"/>
                    <a:pt x="60657" y="363"/>
                    <a:pt x="55278" y="1198"/>
                  </a:cubicBezTo>
                  <a:cubicBezTo>
                    <a:pt x="4532" y="9075"/>
                    <a:pt x="0" y="100912"/>
                    <a:pt x="25203" y="100912"/>
                  </a:cubicBezTo>
                  <a:cubicBezTo>
                    <a:pt x="26054" y="100912"/>
                    <a:pt x="26939" y="100807"/>
                    <a:pt x="27857" y="100591"/>
                  </a:cubicBezTo>
                  <a:cubicBezTo>
                    <a:pt x="35192" y="98864"/>
                    <a:pt x="57075" y="41988"/>
                    <a:pt x="112237" y="14771"/>
                  </a:cubicBezTo>
                  <a:cubicBezTo>
                    <a:pt x="119472" y="11209"/>
                    <a:pt x="98877" y="0"/>
                    <a:pt x="709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9" name="Google Shape;1899;p45"/>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Problem Vs Solution</a:t>
            </a:r>
            <a:endParaRPr/>
          </a:p>
        </p:txBody>
      </p:sp>
      <p:sp>
        <p:nvSpPr>
          <p:cNvPr id="1900" name="Google Shape;1900;p45"/>
          <p:cNvSpPr txBox="1">
            <a:spLocks noGrp="1"/>
          </p:cNvSpPr>
          <p:nvPr>
            <p:ph type="body" idx="1"/>
          </p:nvPr>
        </p:nvSpPr>
        <p:spPr>
          <a:xfrm>
            <a:off x="1484625" y="2329500"/>
            <a:ext cx="2313600" cy="83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Saturn is the ringed planet. It’s composed mostly of hydrogen and helium</a:t>
            </a:r>
            <a:endParaRPr>
              <a:solidFill>
                <a:schemeClr val="dk2"/>
              </a:solidFill>
            </a:endParaRPr>
          </a:p>
        </p:txBody>
      </p:sp>
      <p:sp>
        <p:nvSpPr>
          <p:cNvPr id="1901" name="Google Shape;1901;p45"/>
          <p:cNvSpPr txBox="1">
            <a:spLocks noGrp="1"/>
          </p:cNvSpPr>
          <p:nvPr>
            <p:ph type="body" idx="2"/>
          </p:nvPr>
        </p:nvSpPr>
        <p:spPr>
          <a:xfrm>
            <a:off x="5345850" y="2329500"/>
            <a:ext cx="2313600" cy="83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a:t>
            </a:r>
            <a:endParaRPr/>
          </a:p>
          <a:p>
            <a:pPr marL="0" lvl="0" indent="0" algn="ctr" rtl="0">
              <a:spcBef>
                <a:spcPts val="0"/>
              </a:spcBef>
              <a:spcAft>
                <a:spcPts val="0"/>
              </a:spcAft>
              <a:buNone/>
            </a:pPr>
            <a:r>
              <a:rPr lang="en"/>
              <a:t>to the Sun and the smallest</a:t>
            </a:r>
            <a:endParaRPr/>
          </a:p>
          <a:p>
            <a:pPr marL="0" lvl="0" indent="0" algn="ctr" rtl="0">
              <a:spcBef>
                <a:spcPts val="0"/>
              </a:spcBef>
              <a:spcAft>
                <a:spcPts val="0"/>
              </a:spcAft>
              <a:buNone/>
            </a:pPr>
            <a:r>
              <a:rPr lang="en"/>
              <a:t>one in the Solar System</a:t>
            </a:r>
            <a:endParaRPr/>
          </a:p>
        </p:txBody>
      </p:sp>
      <p:sp>
        <p:nvSpPr>
          <p:cNvPr id="1902" name="Google Shape;1902;p45"/>
          <p:cNvSpPr txBox="1">
            <a:spLocks noGrp="1"/>
          </p:cNvSpPr>
          <p:nvPr>
            <p:ph type="subTitle" idx="3"/>
          </p:nvPr>
        </p:nvSpPr>
        <p:spPr>
          <a:xfrm>
            <a:off x="1484625" y="1927800"/>
            <a:ext cx="23136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Problem</a:t>
            </a:r>
            <a:endParaRPr>
              <a:solidFill>
                <a:schemeClr val="dk2"/>
              </a:solidFill>
            </a:endParaRPr>
          </a:p>
        </p:txBody>
      </p:sp>
      <p:sp>
        <p:nvSpPr>
          <p:cNvPr id="1903" name="Google Shape;1903;p45"/>
          <p:cNvSpPr txBox="1">
            <a:spLocks noGrp="1"/>
          </p:cNvSpPr>
          <p:nvPr>
            <p:ph type="subTitle" idx="4"/>
          </p:nvPr>
        </p:nvSpPr>
        <p:spPr>
          <a:xfrm>
            <a:off x="5345850" y="1927800"/>
            <a:ext cx="23136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Solution</a:t>
            </a:r>
            <a:endParaRPr/>
          </a:p>
        </p:txBody>
      </p:sp>
      <p:grpSp>
        <p:nvGrpSpPr>
          <p:cNvPr id="1904" name="Google Shape;1904;p45"/>
          <p:cNvGrpSpPr/>
          <p:nvPr/>
        </p:nvGrpSpPr>
        <p:grpSpPr>
          <a:xfrm>
            <a:off x="5714614" y="3462530"/>
            <a:ext cx="1576050" cy="827250"/>
            <a:chOff x="3082300" y="1766675"/>
            <a:chExt cx="1576050" cy="827250"/>
          </a:xfrm>
        </p:grpSpPr>
        <p:sp>
          <p:nvSpPr>
            <p:cNvPr id="1905" name="Google Shape;1905;p45"/>
            <p:cNvSpPr/>
            <p:nvPr/>
          </p:nvSpPr>
          <p:spPr>
            <a:xfrm>
              <a:off x="3253750" y="1971900"/>
              <a:ext cx="180150" cy="127100"/>
            </a:xfrm>
            <a:custGeom>
              <a:avLst/>
              <a:gdLst/>
              <a:ahLst/>
              <a:cxnLst/>
              <a:rect l="l" t="t" r="r" b="b"/>
              <a:pathLst>
                <a:path w="7206" h="5084" extrusionOk="0">
                  <a:moveTo>
                    <a:pt x="6964" y="1"/>
                  </a:moveTo>
                  <a:cubicBezTo>
                    <a:pt x="6936" y="1"/>
                    <a:pt x="6907" y="9"/>
                    <a:pt x="6877" y="28"/>
                  </a:cubicBezTo>
                  <a:cubicBezTo>
                    <a:pt x="4630" y="1606"/>
                    <a:pt x="2406" y="3160"/>
                    <a:pt x="159" y="4737"/>
                  </a:cubicBezTo>
                  <a:cubicBezTo>
                    <a:pt x="0" y="4837"/>
                    <a:pt x="105" y="5083"/>
                    <a:pt x="254" y="5083"/>
                  </a:cubicBezTo>
                  <a:cubicBezTo>
                    <a:pt x="285" y="5083"/>
                    <a:pt x="317" y="5073"/>
                    <a:pt x="350" y="5048"/>
                  </a:cubicBezTo>
                  <a:cubicBezTo>
                    <a:pt x="2574" y="3470"/>
                    <a:pt x="4821" y="1916"/>
                    <a:pt x="7044" y="338"/>
                  </a:cubicBezTo>
                  <a:cubicBezTo>
                    <a:pt x="7206" y="238"/>
                    <a:pt x="7112"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5"/>
            <p:cNvSpPr/>
            <p:nvPr/>
          </p:nvSpPr>
          <p:spPr>
            <a:xfrm>
              <a:off x="3248150" y="2090625"/>
              <a:ext cx="16450" cy="179325"/>
            </a:xfrm>
            <a:custGeom>
              <a:avLst/>
              <a:gdLst/>
              <a:ahLst/>
              <a:cxnLst/>
              <a:rect l="l" t="t" r="r" b="b"/>
              <a:pathLst>
                <a:path w="658" h="7173" extrusionOk="0">
                  <a:moveTo>
                    <a:pt x="180" y="0"/>
                  </a:moveTo>
                  <a:cubicBezTo>
                    <a:pt x="90" y="0"/>
                    <a:pt x="0" y="60"/>
                    <a:pt x="0" y="180"/>
                  </a:cubicBezTo>
                  <a:cubicBezTo>
                    <a:pt x="24" y="2451"/>
                    <a:pt x="120" y="4722"/>
                    <a:pt x="287" y="6994"/>
                  </a:cubicBezTo>
                  <a:cubicBezTo>
                    <a:pt x="287" y="7113"/>
                    <a:pt x="383" y="7173"/>
                    <a:pt x="476" y="7173"/>
                  </a:cubicBezTo>
                  <a:cubicBezTo>
                    <a:pt x="568" y="7173"/>
                    <a:pt x="658" y="7113"/>
                    <a:pt x="646" y="6994"/>
                  </a:cubicBezTo>
                  <a:cubicBezTo>
                    <a:pt x="479" y="4722"/>
                    <a:pt x="383" y="2451"/>
                    <a:pt x="359" y="180"/>
                  </a:cubicBez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5"/>
            <p:cNvSpPr/>
            <p:nvPr/>
          </p:nvSpPr>
          <p:spPr>
            <a:xfrm>
              <a:off x="3427000" y="1971900"/>
              <a:ext cx="180175" cy="127100"/>
            </a:xfrm>
            <a:custGeom>
              <a:avLst/>
              <a:gdLst/>
              <a:ahLst/>
              <a:cxnLst/>
              <a:rect l="l" t="t" r="r" b="b"/>
              <a:pathLst>
                <a:path w="7207" h="5084" extrusionOk="0">
                  <a:moveTo>
                    <a:pt x="265" y="1"/>
                  </a:moveTo>
                  <a:cubicBezTo>
                    <a:pt x="112" y="1"/>
                    <a:pt x="1" y="238"/>
                    <a:pt x="162" y="338"/>
                  </a:cubicBezTo>
                  <a:cubicBezTo>
                    <a:pt x="2410" y="1916"/>
                    <a:pt x="4633" y="3470"/>
                    <a:pt x="6857" y="5048"/>
                  </a:cubicBezTo>
                  <a:cubicBezTo>
                    <a:pt x="6893" y="5073"/>
                    <a:pt x="6929" y="5083"/>
                    <a:pt x="6961" y="5083"/>
                  </a:cubicBezTo>
                  <a:cubicBezTo>
                    <a:pt x="7119" y="5083"/>
                    <a:pt x="7206" y="4837"/>
                    <a:pt x="7048" y="4737"/>
                  </a:cubicBezTo>
                  <a:cubicBezTo>
                    <a:pt x="4824" y="3160"/>
                    <a:pt x="2577" y="1606"/>
                    <a:pt x="354" y="28"/>
                  </a:cubicBezTo>
                  <a:cubicBezTo>
                    <a:pt x="324" y="9"/>
                    <a:pt x="294"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5"/>
            <p:cNvSpPr/>
            <p:nvPr/>
          </p:nvSpPr>
          <p:spPr>
            <a:xfrm>
              <a:off x="3253800" y="2265725"/>
              <a:ext cx="180100" cy="127125"/>
            </a:xfrm>
            <a:custGeom>
              <a:avLst/>
              <a:gdLst/>
              <a:ahLst/>
              <a:cxnLst/>
              <a:rect l="l" t="t" r="r" b="b"/>
              <a:pathLst>
                <a:path w="7204" h="5085" extrusionOk="0">
                  <a:moveTo>
                    <a:pt x="247" y="0"/>
                  </a:moveTo>
                  <a:cubicBezTo>
                    <a:pt x="100" y="0"/>
                    <a:pt x="0" y="231"/>
                    <a:pt x="157" y="348"/>
                  </a:cubicBezTo>
                  <a:cubicBezTo>
                    <a:pt x="2404" y="1926"/>
                    <a:pt x="4628" y="3480"/>
                    <a:pt x="6875" y="5058"/>
                  </a:cubicBezTo>
                  <a:cubicBezTo>
                    <a:pt x="6905" y="5077"/>
                    <a:pt x="6934" y="5085"/>
                    <a:pt x="6962" y="5085"/>
                  </a:cubicBezTo>
                  <a:cubicBezTo>
                    <a:pt x="7110" y="5085"/>
                    <a:pt x="7204" y="4848"/>
                    <a:pt x="7042" y="4747"/>
                  </a:cubicBezTo>
                  <a:cubicBezTo>
                    <a:pt x="4819" y="3169"/>
                    <a:pt x="2572" y="1591"/>
                    <a:pt x="348" y="37"/>
                  </a:cubicBezTo>
                  <a:cubicBezTo>
                    <a:pt x="314" y="12"/>
                    <a:pt x="279"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5"/>
            <p:cNvSpPr/>
            <p:nvPr/>
          </p:nvSpPr>
          <p:spPr>
            <a:xfrm>
              <a:off x="3427000" y="2265725"/>
              <a:ext cx="180125" cy="127125"/>
            </a:xfrm>
            <a:custGeom>
              <a:avLst/>
              <a:gdLst/>
              <a:ahLst/>
              <a:cxnLst/>
              <a:rect l="l" t="t" r="r" b="b"/>
              <a:pathLst>
                <a:path w="7205" h="5085" extrusionOk="0">
                  <a:moveTo>
                    <a:pt x="6979" y="0"/>
                  </a:moveTo>
                  <a:cubicBezTo>
                    <a:pt x="6949" y="0"/>
                    <a:pt x="6915" y="12"/>
                    <a:pt x="6880" y="37"/>
                  </a:cubicBezTo>
                  <a:cubicBezTo>
                    <a:pt x="4633" y="1615"/>
                    <a:pt x="2410" y="3169"/>
                    <a:pt x="162" y="4747"/>
                  </a:cubicBezTo>
                  <a:cubicBezTo>
                    <a:pt x="1" y="4848"/>
                    <a:pt x="112" y="5085"/>
                    <a:pt x="265" y="5085"/>
                  </a:cubicBezTo>
                  <a:cubicBezTo>
                    <a:pt x="294" y="5085"/>
                    <a:pt x="324" y="5077"/>
                    <a:pt x="354" y="5058"/>
                  </a:cubicBezTo>
                  <a:cubicBezTo>
                    <a:pt x="2577" y="3480"/>
                    <a:pt x="4824" y="1926"/>
                    <a:pt x="7048" y="348"/>
                  </a:cubicBezTo>
                  <a:cubicBezTo>
                    <a:pt x="7205" y="231"/>
                    <a:pt x="7120" y="0"/>
                    <a:pt x="69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5"/>
            <p:cNvSpPr/>
            <p:nvPr/>
          </p:nvSpPr>
          <p:spPr>
            <a:xfrm>
              <a:off x="3596900" y="2090625"/>
              <a:ext cx="15875" cy="179325"/>
            </a:xfrm>
            <a:custGeom>
              <a:avLst/>
              <a:gdLst/>
              <a:ahLst/>
              <a:cxnLst/>
              <a:rect l="l" t="t" r="r" b="b"/>
              <a:pathLst>
                <a:path w="635" h="7173" extrusionOk="0">
                  <a:moveTo>
                    <a:pt x="455" y="0"/>
                  </a:moveTo>
                  <a:cubicBezTo>
                    <a:pt x="365" y="0"/>
                    <a:pt x="276" y="60"/>
                    <a:pt x="276" y="180"/>
                  </a:cubicBezTo>
                  <a:cubicBezTo>
                    <a:pt x="252" y="2451"/>
                    <a:pt x="156" y="4722"/>
                    <a:pt x="13" y="6994"/>
                  </a:cubicBezTo>
                  <a:cubicBezTo>
                    <a:pt x="1" y="7113"/>
                    <a:pt x="84" y="7173"/>
                    <a:pt x="174" y="7173"/>
                  </a:cubicBezTo>
                  <a:cubicBezTo>
                    <a:pt x="264" y="7173"/>
                    <a:pt x="359" y="7113"/>
                    <a:pt x="371" y="6994"/>
                  </a:cubicBezTo>
                  <a:cubicBezTo>
                    <a:pt x="539" y="4722"/>
                    <a:pt x="610" y="2451"/>
                    <a:pt x="634" y="180"/>
                  </a:cubicBezTo>
                  <a:cubicBezTo>
                    <a:pt x="634" y="60"/>
                    <a:pt x="545"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5"/>
            <p:cNvSpPr/>
            <p:nvPr/>
          </p:nvSpPr>
          <p:spPr>
            <a:xfrm>
              <a:off x="3413950" y="2015525"/>
              <a:ext cx="173550" cy="116400"/>
            </a:xfrm>
            <a:custGeom>
              <a:avLst/>
              <a:gdLst/>
              <a:ahLst/>
              <a:cxnLst/>
              <a:rect l="l" t="t" r="r" b="b"/>
              <a:pathLst>
                <a:path w="6942" h="4656" extrusionOk="0">
                  <a:moveTo>
                    <a:pt x="261" y="1"/>
                  </a:moveTo>
                  <a:cubicBezTo>
                    <a:pt x="108" y="1"/>
                    <a:pt x="1" y="238"/>
                    <a:pt x="182" y="339"/>
                  </a:cubicBezTo>
                  <a:cubicBezTo>
                    <a:pt x="2382" y="1678"/>
                    <a:pt x="4533" y="3112"/>
                    <a:pt x="6613" y="4618"/>
                  </a:cubicBezTo>
                  <a:cubicBezTo>
                    <a:pt x="6648" y="4644"/>
                    <a:pt x="6682" y="4655"/>
                    <a:pt x="6713" y="4655"/>
                  </a:cubicBezTo>
                  <a:cubicBezTo>
                    <a:pt x="6854" y="4655"/>
                    <a:pt x="6942" y="4425"/>
                    <a:pt x="6805" y="4307"/>
                  </a:cubicBezTo>
                  <a:cubicBezTo>
                    <a:pt x="4701" y="2801"/>
                    <a:pt x="2549" y="1367"/>
                    <a:pt x="350" y="28"/>
                  </a:cubicBezTo>
                  <a:cubicBezTo>
                    <a:pt x="320" y="9"/>
                    <a:pt x="290"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5"/>
            <p:cNvSpPr/>
            <p:nvPr/>
          </p:nvSpPr>
          <p:spPr>
            <a:xfrm>
              <a:off x="3284000" y="2107350"/>
              <a:ext cx="16775" cy="145875"/>
            </a:xfrm>
            <a:custGeom>
              <a:avLst/>
              <a:gdLst/>
              <a:ahLst/>
              <a:cxnLst/>
              <a:rect l="l" t="t" r="r" b="b"/>
              <a:pathLst>
                <a:path w="671" h="5835" extrusionOk="0">
                  <a:moveTo>
                    <a:pt x="180" y="1"/>
                  </a:moveTo>
                  <a:cubicBezTo>
                    <a:pt x="91" y="1"/>
                    <a:pt x="1" y="61"/>
                    <a:pt x="1" y="180"/>
                  </a:cubicBezTo>
                  <a:cubicBezTo>
                    <a:pt x="96" y="1997"/>
                    <a:pt x="192" y="3838"/>
                    <a:pt x="288" y="5655"/>
                  </a:cubicBezTo>
                  <a:cubicBezTo>
                    <a:pt x="300" y="5775"/>
                    <a:pt x="395" y="5834"/>
                    <a:pt x="488" y="5834"/>
                  </a:cubicBezTo>
                  <a:cubicBezTo>
                    <a:pt x="581" y="5834"/>
                    <a:pt x="670" y="5775"/>
                    <a:pt x="670" y="5655"/>
                  </a:cubicBezTo>
                  <a:cubicBezTo>
                    <a:pt x="575" y="3838"/>
                    <a:pt x="455" y="1997"/>
                    <a:pt x="359" y="180"/>
                  </a:cubicBezTo>
                  <a:cubicBezTo>
                    <a:pt x="359" y="61"/>
                    <a:pt x="27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5"/>
            <p:cNvSpPr/>
            <p:nvPr/>
          </p:nvSpPr>
          <p:spPr>
            <a:xfrm>
              <a:off x="3426475" y="2248975"/>
              <a:ext cx="143600" cy="98075"/>
            </a:xfrm>
            <a:custGeom>
              <a:avLst/>
              <a:gdLst/>
              <a:ahLst/>
              <a:cxnLst/>
              <a:rect l="l" t="t" r="r" b="b"/>
              <a:pathLst>
                <a:path w="5744" h="3923" extrusionOk="0">
                  <a:moveTo>
                    <a:pt x="5505" y="1"/>
                  </a:moveTo>
                  <a:cubicBezTo>
                    <a:pt x="5471" y="1"/>
                    <a:pt x="5434" y="12"/>
                    <a:pt x="5395" y="38"/>
                  </a:cubicBezTo>
                  <a:cubicBezTo>
                    <a:pt x="3650" y="1209"/>
                    <a:pt x="1905" y="2381"/>
                    <a:pt x="159" y="3576"/>
                  </a:cubicBezTo>
                  <a:cubicBezTo>
                    <a:pt x="1" y="3675"/>
                    <a:pt x="89" y="3922"/>
                    <a:pt x="232" y="3922"/>
                  </a:cubicBezTo>
                  <a:cubicBezTo>
                    <a:pt x="262" y="3922"/>
                    <a:pt x="294" y="3912"/>
                    <a:pt x="327" y="3887"/>
                  </a:cubicBezTo>
                  <a:cubicBezTo>
                    <a:pt x="2096" y="2716"/>
                    <a:pt x="3841" y="1520"/>
                    <a:pt x="5586" y="349"/>
                  </a:cubicBezTo>
                  <a:cubicBezTo>
                    <a:pt x="5743" y="231"/>
                    <a:pt x="5659" y="1"/>
                    <a:pt x="5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5"/>
            <p:cNvSpPr/>
            <p:nvPr/>
          </p:nvSpPr>
          <p:spPr>
            <a:xfrm>
              <a:off x="3428050" y="1898600"/>
              <a:ext cx="9000" cy="85650"/>
            </a:xfrm>
            <a:custGeom>
              <a:avLst/>
              <a:gdLst/>
              <a:ahLst/>
              <a:cxnLst/>
              <a:rect l="l" t="t" r="r" b="b"/>
              <a:pathLst>
                <a:path w="360" h="3426" extrusionOk="0">
                  <a:moveTo>
                    <a:pt x="180" y="1"/>
                  </a:moveTo>
                  <a:cubicBezTo>
                    <a:pt x="90" y="1"/>
                    <a:pt x="1" y="55"/>
                    <a:pt x="1" y="162"/>
                  </a:cubicBezTo>
                  <a:lnTo>
                    <a:pt x="1" y="3246"/>
                  </a:lnTo>
                  <a:cubicBezTo>
                    <a:pt x="1" y="3366"/>
                    <a:pt x="90" y="3426"/>
                    <a:pt x="180" y="3426"/>
                  </a:cubicBezTo>
                  <a:cubicBezTo>
                    <a:pt x="270" y="3426"/>
                    <a:pt x="359" y="3366"/>
                    <a:pt x="359" y="3246"/>
                  </a:cubicBezTo>
                  <a:lnTo>
                    <a:pt x="359" y="162"/>
                  </a:lnTo>
                  <a:cubicBezTo>
                    <a:pt x="359" y="55"/>
                    <a:pt x="27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5"/>
            <p:cNvSpPr/>
            <p:nvPr/>
          </p:nvSpPr>
          <p:spPr>
            <a:xfrm>
              <a:off x="3403550" y="1772050"/>
              <a:ext cx="9000" cy="91475"/>
            </a:xfrm>
            <a:custGeom>
              <a:avLst/>
              <a:gdLst/>
              <a:ahLst/>
              <a:cxnLst/>
              <a:rect l="l" t="t" r="r" b="b"/>
              <a:pathLst>
                <a:path w="360" h="3659" extrusionOk="0">
                  <a:moveTo>
                    <a:pt x="180" y="0"/>
                  </a:moveTo>
                  <a:cubicBezTo>
                    <a:pt x="90" y="0"/>
                    <a:pt x="0" y="60"/>
                    <a:pt x="0" y="180"/>
                  </a:cubicBezTo>
                  <a:lnTo>
                    <a:pt x="0" y="3479"/>
                  </a:lnTo>
                  <a:cubicBezTo>
                    <a:pt x="0" y="3599"/>
                    <a:pt x="90" y="3658"/>
                    <a:pt x="180" y="3658"/>
                  </a:cubicBezTo>
                  <a:cubicBezTo>
                    <a:pt x="269" y="3658"/>
                    <a:pt x="359" y="3599"/>
                    <a:pt x="359" y="3479"/>
                  </a:cubicBezTo>
                  <a:lnTo>
                    <a:pt x="359" y="180"/>
                  </a:ln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5"/>
            <p:cNvSpPr/>
            <p:nvPr/>
          </p:nvSpPr>
          <p:spPr>
            <a:xfrm>
              <a:off x="3402350" y="1815975"/>
              <a:ext cx="61000" cy="9000"/>
            </a:xfrm>
            <a:custGeom>
              <a:avLst/>
              <a:gdLst/>
              <a:ahLst/>
              <a:cxnLst/>
              <a:rect l="l" t="t" r="r" b="b"/>
              <a:pathLst>
                <a:path w="2440" h="360" extrusionOk="0">
                  <a:moveTo>
                    <a:pt x="216" y="1"/>
                  </a:moveTo>
                  <a:cubicBezTo>
                    <a:pt x="1" y="1"/>
                    <a:pt x="1" y="359"/>
                    <a:pt x="216" y="359"/>
                  </a:cubicBezTo>
                  <a:lnTo>
                    <a:pt x="2200" y="359"/>
                  </a:lnTo>
                  <a:cubicBezTo>
                    <a:pt x="2439" y="359"/>
                    <a:pt x="2439" y="1"/>
                    <a:pt x="2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5"/>
            <p:cNvSpPr/>
            <p:nvPr/>
          </p:nvSpPr>
          <p:spPr>
            <a:xfrm>
              <a:off x="3452550" y="1766675"/>
              <a:ext cx="9600" cy="96850"/>
            </a:xfrm>
            <a:custGeom>
              <a:avLst/>
              <a:gdLst/>
              <a:ahLst/>
              <a:cxnLst/>
              <a:rect l="l" t="t" r="r" b="b"/>
              <a:pathLst>
                <a:path w="384" h="3874" extrusionOk="0">
                  <a:moveTo>
                    <a:pt x="192" y="0"/>
                  </a:moveTo>
                  <a:cubicBezTo>
                    <a:pt x="97" y="0"/>
                    <a:pt x="1" y="60"/>
                    <a:pt x="1" y="180"/>
                  </a:cubicBezTo>
                  <a:lnTo>
                    <a:pt x="1" y="3694"/>
                  </a:lnTo>
                  <a:cubicBezTo>
                    <a:pt x="1" y="3814"/>
                    <a:pt x="97" y="3873"/>
                    <a:pt x="192" y="3873"/>
                  </a:cubicBezTo>
                  <a:cubicBezTo>
                    <a:pt x="288" y="3873"/>
                    <a:pt x="383" y="3814"/>
                    <a:pt x="383" y="3694"/>
                  </a:cubicBezTo>
                  <a:lnTo>
                    <a:pt x="383" y="180"/>
                  </a:lnTo>
                  <a:cubicBezTo>
                    <a:pt x="383" y="60"/>
                    <a:pt x="288"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5"/>
            <p:cNvSpPr/>
            <p:nvPr/>
          </p:nvSpPr>
          <p:spPr>
            <a:xfrm>
              <a:off x="3428050" y="2387525"/>
              <a:ext cx="9000" cy="85650"/>
            </a:xfrm>
            <a:custGeom>
              <a:avLst/>
              <a:gdLst/>
              <a:ahLst/>
              <a:cxnLst/>
              <a:rect l="l" t="t" r="r" b="b"/>
              <a:pathLst>
                <a:path w="360" h="3426" extrusionOk="0">
                  <a:moveTo>
                    <a:pt x="180" y="1"/>
                  </a:moveTo>
                  <a:cubicBezTo>
                    <a:pt x="90" y="1"/>
                    <a:pt x="1" y="55"/>
                    <a:pt x="1" y="162"/>
                  </a:cubicBezTo>
                  <a:lnTo>
                    <a:pt x="1" y="3246"/>
                  </a:lnTo>
                  <a:cubicBezTo>
                    <a:pt x="1" y="3366"/>
                    <a:pt x="90" y="3426"/>
                    <a:pt x="180" y="3426"/>
                  </a:cubicBezTo>
                  <a:cubicBezTo>
                    <a:pt x="270" y="3426"/>
                    <a:pt x="359" y="3366"/>
                    <a:pt x="359" y="3246"/>
                  </a:cubicBezTo>
                  <a:lnTo>
                    <a:pt x="359" y="162"/>
                  </a:lnTo>
                  <a:cubicBezTo>
                    <a:pt x="359" y="55"/>
                    <a:pt x="27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5"/>
            <p:cNvSpPr/>
            <p:nvPr/>
          </p:nvSpPr>
          <p:spPr>
            <a:xfrm>
              <a:off x="3403550" y="2502900"/>
              <a:ext cx="9000" cy="91025"/>
            </a:xfrm>
            <a:custGeom>
              <a:avLst/>
              <a:gdLst/>
              <a:ahLst/>
              <a:cxnLst/>
              <a:rect l="l" t="t" r="r" b="b"/>
              <a:pathLst>
                <a:path w="360" h="3641" extrusionOk="0">
                  <a:moveTo>
                    <a:pt x="180" y="0"/>
                  </a:moveTo>
                  <a:cubicBezTo>
                    <a:pt x="90" y="0"/>
                    <a:pt x="0" y="54"/>
                    <a:pt x="0" y="161"/>
                  </a:cubicBezTo>
                  <a:lnTo>
                    <a:pt x="0" y="3461"/>
                  </a:lnTo>
                  <a:cubicBezTo>
                    <a:pt x="0" y="3580"/>
                    <a:pt x="90" y="3640"/>
                    <a:pt x="180" y="3640"/>
                  </a:cubicBezTo>
                  <a:cubicBezTo>
                    <a:pt x="269" y="3640"/>
                    <a:pt x="359" y="3580"/>
                    <a:pt x="359" y="3461"/>
                  </a:cubicBezTo>
                  <a:lnTo>
                    <a:pt x="359" y="161"/>
                  </a:lnTo>
                  <a:cubicBezTo>
                    <a:pt x="359" y="54"/>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5"/>
            <p:cNvSpPr/>
            <p:nvPr/>
          </p:nvSpPr>
          <p:spPr>
            <a:xfrm>
              <a:off x="3402350" y="2546375"/>
              <a:ext cx="61000" cy="8975"/>
            </a:xfrm>
            <a:custGeom>
              <a:avLst/>
              <a:gdLst/>
              <a:ahLst/>
              <a:cxnLst/>
              <a:rect l="l" t="t" r="r" b="b"/>
              <a:pathLst>
                <a:path w="2440" h="359" extrusionOk="0">
                  <a:moveTo>
                    <a:pt x="216" y="0"/>
                  </a:moveTo>
                  <a:cubicBezTo>
                    <a:pt x="1" y="0"/>
                    <a:pt x="1" y="359"/>
                    <a:pt x="216" y="359"/>
                  </a:cubicBezTo>
                  <a:lnTo>
                    <a:pt x="2200" y="359"/>
                  </a:lnTo>
                  <a:cubicBezTo>
                    <a:pt x="2439" y="359"/>
                    <a:pt x="2439" y="0"/>
                    <a:pt x="2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5"/>
            <p:cNvSpPr/>
            <p:nvPr/>
          </p:nvSpPr>
          <p:spPr>
            <a:xfrm>
              <a:off x="3452550" y="2497050"/>
              <a:ext cx="9600" cy="96875"/>
            </a:xfrm>
            <a:custGeom>
              <a:avLst/>
              <a:gdLst/>
              <a:ahLst/>
              <a:cxnLst/>
              <a:rect l="l" t="t" r="r" b="b"/>
              <a:pathLst>
                <a:path w="384" h="3875" extrusionOk="0">
                  <a:moveTo>
                    <a:pt x="192" y="1"/>
                  </a:moveTo>
                  <a:cubicBezTo>
                    <a:pt x="97" y="1"/>
                    <a:pt x="1" y="61"/>
                    <a:pt x="1" y="180"/>
                  </a:cubicBezTo>
                  <a:lnTo>
                    <a:pt x="1" y="3695"/>
                  </a:lnTo>
                  <a:cubicBezTo>
                    <a:pt x="1" y="3814"/>
                    <a:pt x="97" y="3874"/>
                    <a:pt x="192" y="3874"/>
                  </a:cubicBezTo>
                  <a:cubicBezTo>
                    <a:pt x="288" y="3874"/>
                    <a:pt x="383" y="3814"/>
                    <a:pt x="383" y="3695"/>
                  </a:cubicBezTo>
                  <a:lnTo>
                    <a:pt x="383" y="180"/>
                  </a:lnTo>
                  <a:cubicBezTo>
                    <a:pt x="383" y="61"/>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5"/>
            <p:cNvSpPr/>
            <p:nvPr/>
          </p:nvSpPr>
          <p:spPr>
            <a:xfrm>
              <a:off x="3602100" y="2068350"/>
              <a:ext cx="67950" cy="32600"/>
            </a:xfrm>
            <a:custGeom>
              <a:avLst/>
              <a:gdLst/>
              <a:ahLst/>
              <a:cxnLst/>
              <a:rect l="l" t="t" r="r" b="b"/>
              <a:pathLst>
                <a:path w="2718" h="1304" extrusionOk="0">
                  <a:moveTo>
                    <a:pt x="2444" y="1"/>
                  </a:moveTo>
                  <a:cubicBezTo>
                    <a:pt x="2418" y="1"/>
                    <a:pt x="2391" y="6"/>
                    <a:pt x="2363" y="19"/>
                  </a:cubicBezTo>
                  <a:cubicBezTo>
                    <a:pt x="1646" y="353"/>
                    <a:pt x="904" y="664"/>
                    <a:pt x="187" y="975"/>
                  </a:cubicBezTo>
                  <a:cubicBezTo>
                    <a:pt x="0" y="1058"/>
                    <a:pt x="120" y="1304"/>
                    <a:pt x="296" y="1304"/>
                  </a:cubicBezTo>
                  <a:cubicBezTo>
                    <a:pt x="323" y="1304"/>
                    <a:pt x="350" y="1298"/>
                    <a:pt x="379" y="1286"/>
                  </a:cubicBezTo>
                  <a:cubicBezTo>
                    <a:pt x="1096" y="975"/>
                    <a:pt x="1813" y="664"/>
                    <a:pt x="2530" y="330"/>
                  </a:cubicBezTo>
                  <a:cubicBezTo>
                    <a:pt x="2717" y="246"/>
                    <a:pt x="2615" y="1"/>
                    <a:pt x="2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5"/>
            <p:cNvSpPr/>
            <p:nvPr/>
          </p:nvSpPr>
          <p:spPr>
            <a:xfrm>
              <a:off x="3689850" y="1997375"/>
              <a:ext cx="14050" cy="108000"/>
            </a:xfrm>
            <a:custGeom>
              <a:avLst/>
              <a:gdLst/>
              <a:ahLst/>
              <a:cxnLst/>
              <a:rect l="l" t="t" r="r" b="b"/>
              <a:pathLst>
                <a:path w="562" h="4320" extrusionOk="0">
                  <a:moveTo>
                    <a:pt x="293" y="1"/>
                  </a:moveTo>
                  <a:cubicBezTo>
                    <a:pt x="204" y="1"/>
                    <a:pt x="108" y="61"/>
                    <a:pt x="96" y="180"/>
                  </a:cubicBezTo>
                  <a:cubicBezTo>
                    <a:pt x="0" y="1495"/>
                    <a:pt x="24" y="2834"/>
                    <a:pt x="192" y="4149"/>
                  </a:cubicBezTo>
                  <a:cubicBezTo>
                    <a:pt x="204" y="4259"/>
                    <a:pt x="304" y="4319"/>
                    <a:pt x="396" y="4319"/>
                  </a:cubicBezTo>
                  <a:cubicBezTo>
                    <a:pt x="483" y="4319"/>
                    <a:pt x="562" y="4265"/>
                    <a:pt x="550" y="4149"/>
                  </a:cubicBezTo>
                  <a:cubicBezTo>
                    <a:pt x="407" y="2834"/>
                    <a:pt x="359" y="1495"/>
                    <a:pt x="455" y="180"/>
                  </a:cubicBezTo>
                  <a:cubicBezTo>
                    <a:pt x="467" y="61"/>
                    <a:pt x="383"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5"/>
            <p:cNvSpPr/>
            <p:nvPr/>
          </p:nvSpPr>
          <p:spPr>
            <a:xfrm>
              <a:off x="3690475" y="2045875"/>
              <a:ext cx="56400" cy="15000"/>
            </a:xfrm>
            <a:custGeom>
              <a:avLst/>
              <a:gdLst/>
              <a:ahLst/>
              <a:cxnLst/>
              <a:rect l="l" t="t" r="r" b="b"/>
              <a:pathLst>
                <a:path w="2256" h="600" extrusionOk="0">
                  <a:moveTo>
                    <a:pt x="1438" y="0"/>
                  </a:moveTo>
                  <a:cubicBezTo>
                    <a:pt x="1016" y="0"/>
                    <a:pt x="598" y="86"/>
                    <a:pt x="191" y="248"/>
                  </a:cubicBezTo>
                  <a:cubicBezTo>
                    <a:pt x="0" y="312"/>
                    <a:pt x="53" y="599"/>
                    <a:pt x="216" y="599"/>
                  </a:cubicBezTo>
                  <a:cubicBezTo>
                    <a:pt x="238" y="599"/>
                    <a:pt x="261" y="594"/>
                    <a:pt x="286" y="583"/>
                  </a:cubicBezTo>
                  <a:cubicBezTo>
                    <a:pt x="671" y="443"/>
                    <a:pt x="1069" y="354"/>
                    <a:pt x="1480" y="354"/>
                  </a:cubicBezTo>
                  <a:cubicBezTo>
                    <a:pt x="1630" y="354"/>
                    <a:pt x="1782" y="366"/>
                    <a:pt x="1936" y="392"/>
                  </a:cubicBezTo>
                  <a:cubicBezTo>
                    <a:pt x="1951" y="395"/>
                    <a:pt x="1965" y="396"/>
                    <a:pt x="1979" y="396"/>
                  </a:cubicBezTo>
                  <a:cubicBezTo>
                    <a:pt x="2186" y="396"/>
                    <a:pt x="2256" y="80"/>
                    <a:pt x="2032" y="57"/>
                  </a:cubicBezTo>
                  <a:cubicBezTo>
                    <a:pt x="1833" y="19"/>
                    <a:pt x="1635" y="0"/>
                    <a:pt x="14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5"/>
            <p:cNvSpPr/>
            <p:nvPr/>
          </p:nvSpPr>
          <p:spPr>
            <a:xfrm>
              <a:off x="3733475" y="1992000"/>
              <a:ext cx="15275" cy="124350"/>
            </a:xfrm>
            <a:custGeom>
              <a:avLst/>
              <a:gdLst/>
              <a:ahLst/>
              <a:cxnLst/>
              <a:rect l="l" t="t" r="r" b="b"/>
              <a:pathLst>
                <a:path w="611" h="4974" extrusionOk="0">
                  <a:moveTo>
                    <a:pt x="309" y="1"/>
                  </a:moveTo>
                  <a:cubicBezTo>
                    <a:pt x="216" y="1"/>
                    <a:pt x="120" y="60"/>
                    <a:pt x="120" y="180"/>
                  </a:cubicBezTo>
                  <a:cubicBezTo>
                    <a:pt x="1" y="1710"/>
                    <a:pt x="49" y="3264"/>
                    <a:pt x="240" y="4794"/>
                  </a:cubicBezTo>
                  <a:cubicBezTo>
                    <a:pt x="252" y="4914"/>
                    <a:pt x="347" y="4973"/>
                    <a:pt x="437" y="4973"/>
                  </a:cubicBezTo>
                  <a:cubicBezTo>
                    <a:pt x="527" y="4973"/>
                    <a:pt x="610" y="4914"/>
                    <a:pt x="598" y="4794"/>
                  </a:cubicBezTo>
                  <a:cubicBezTo>
                    <a:pt x="407" y="3264"/>
                    <a:pt x="359" y="1710"/>
                    <a:pt x="479" y="180"/>
                  </a:cubicBezTo>
                  <a:cubicBezTo>
                    <a:pt x="491" y="60"/>
                    <a:pt x="401"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5"/>
            <p:cNvSpPr/>
            <p:nvPr/>
          </p:nvSpPr>
          <p:spPr>
            <a:xfrm>
              <a:off x="3590275" y="2267175"/>
              <a:ext cx="101750" cy="57550"/>
            </a:xfrm>
            <a:custGeom>
              <a:avLst/>
              <a:gdLst/>
              <a:ahLst/>
              <a:cxnLst/>
              <a:rect l="l" t="t" r="r" b="b"/>
              <a:pathLst>
                <a:path w="4070" h="2302" extrusionOk="0">
                  <a:moveTo>
                    <a:pt x="275" y="0"/>
                  </a:moveTo>
                  <a:cubicBezTo>
                    <a:pt x="108" y="0"/>
                    <a:pt x="1" y="237"/>
                    <a:pt x="182" y="338"/>
                  </a:cubicBezTo>
                  <a:cubicBezTo>
                    <a:pt x="1354" y="983"/>
                    <a:pt x="2525" y="1629"/>
                    <a:pt x="3720" y="2275"/>
                  </a:cubicBezTo>
                  <a:cubicBezTo>
                    <a:pt x="3750" y="2293"/>
                    <a:pt x="3780" y="2301"/>
                    <a:pt x="3809" y="2301"/>
                  </a:cubicBezTo>
                  <a:cubicBezTo>
                    <a:pt x="3962" y="2301"/>
                    <a:pt x="4069" y="2065"/>
                    <a:pt x="3888" y="1964"/>
                  </a:cubicBezTo>
                  <a:cubicBezTo>
                    <a:pt x="2716" y="1318"/>
                    <a:pt x="1545" y="673"/>
                    <a:pt x="373" y="27"/>
                  </a:cubicBezTo>
                  <a:cubicBezTo>
                    <a:pt x="340" y="8"/>
                    <a:pt x="307"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5"/>
            <p:cNvSpPr/>
            <p:nvPr/>
          </p:nvSpPr>
          <p:spPr>
            <a:xfrm>
              <a:off x="3713750" y="2260975"/>
              <a:ext cx="9000" cy="102225"/>
            </a:xfrm>
            <a:custGeom>
              <a:avLst/>
              <a:gdLst/>
              <a:ahLst/>
              <a:cxnLst/>
              <a:rect l="l" t="t" r="r" b="b"/>
              <a:pathLst>
                <a:path w="360" h="4089" extrusionOk="0">
                  <a:moveTo>
                    <a:pt x="180" y="0"/>
                  </a:moveTo>
                  <a:cubicBezTo>
                    <a:pt x="90" y="0"/>
                    <a:pt x="1" y="60"/>
                    <a:pt x="1" y="180"/>
                  </a:cubicBezTo>
                  <a:lnTo>
                    <a:pt x="1" y="3909"/>
                  </a:lnTo>
                  <a:cubicBezTo>
                    <a:pt x="1" y="4029"/>
                    <a:pt x="90" y="4089"/>
                    <a:pt x="180" y="4089"/>
                  </a:cubicBezTo>
                  <a:cubicBezTo>
                    <a:pt x="270" y="4089"/>
                    <a:pt x="359" y="4029"/>
                    <a:pt x="359" y="3909"/>
                  </a:cubicBezTo>
                  <a:lnTo>
                    <a:pt x="359" y="180"/>
                  </a:lnTo>
                  <a:cubicBezTo>
                    <a:pt x="359"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5"/>
            <p:cNvSpPr/>
            <p:nvPr/>
          </p:nvSpPr>
          <p:spPr>
            <a:xfrm>
              <a:off x="3718450" y="2301875"/>
              <a:ext cx="60475" cy="19425"/>
            </a:xfrm>
            <a:custGeom>
              <a:avLst/>
              <a:gdLst/>
              <a:ahLst/>
              <a:cxnLst/>
              <a:rect l="l" t="t" r="r" b="b"/>
              <a:pathLst>
                <a:path w="2419" h="777" extrusionOk="0">
                  <a:moveTo>
                    <a:pt x="2202" y="1"/>
                  </a:moveTo>
                  <a:cubicBezTo>
                    <a:pt x="2195" y="1"/>
                    <a:pt x="2187" y="1"/>
                    <a:pt x="2180" y="2"/>
                  </a:cubicBezTo>
                  <a:cubicBezTo>
                    <a:pt x="1510" y="26"/>
                    <a:pt x="841" y="145"/>
                    <a:pt x="195" y="408"/>
                  </a:cubicBezTo>
                  <a:cubicBezTo>
                    <a:pt x="1" y="495"/>
                    <a:pt x="60" y="777"/>
                    <a:pt x="233" y="777"/>
                  </a:cubicBezTo>
                  <a:cubicBezTo>
                    <a:pt x="251" y="777"/>
                    <a:pt x="270" y="774"/>
                    <a:pt x="291" y="767"/>
                  </a:cubicBezTo>
                  <a:cubicBezTo>
                    <a:pt x="913" y="504"/>
                    <a:pt x="1534" y="384"/>
                    <a:pt x="2180" y="361"/>
                  </a:cubicBezTo>
                  <a:cubicBezTo>
                    <a:pt x="2411" y="337"/>
                    <a:pt x="2419" y="1"/>
                    <a:pt x="2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5"/>
            <p:cNvSpPr/>
            <p:nvPr/>
          </p:nvSpPr>
          <p:spPr>
            <a:xfrm>
              <a:off x="3766950" y="2249600"/>
              <a:ext cx="13475" cy="130125"/>
            </a:xfrm>
            <a:custGeom>
              <a:avLst/>
              <a:gdLst/>
              <a:ahLst/>
              <a:cxnLst/>
              <a:rect l="l" t="t" r="r" b="b"/>
              <a:pathLst>
                <a:path w="539" h="5205" extrusionOk="0">
                  <a:moveTo>
                    <a:pt x="365" y="1"/>
                  </a:moveTo>
                  <a:cubicBezTo>
                    <a:pt x="276" y="1"/>
                    <a:pt x="180" y="61"/>
                    <a:pt x="168" y="180"/>
                  </a:cubicBezTo>
                  <a:cubicBezTo>
                    <a:pt x="25" y="1806"/>
                    <a:pt x="1" y="3408"/>
                    <a:pt x="96" y="5034"/>
                  </a:cubicBezTo>
                  <a:cubicBezTo>
                    <a:pt x="96" y="5144"/>
                    <a:pt x="191" y="5204"/>
                    <a:pt x="283" y="5204"/>
                  </a:cubicBezTo>
                  <a:cubicBezTo>
                    <a:pt x="370" y="5204"/>
                    <a:pt x="455" y="5150"/>
                    <a:pt x="455" y="5034"/>
                  </a:cubicBezTo>
                  <a:cubicBezTo>
                    <a:pt x="359" y="3408"/>
                    <a:pt x="383" y="1806"/>
                    <a:pt x="527" y="180"/>
                  </a:cubicBezTo>
                  <a:cubicBezTo>
                    <a:pt x="539" y="61"/>
                    <a:pt x="455" y="1"/>
                    <a:pt x="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5"/>
            <p:cNvSpPr/>
            <p:nvPr/>
          </p:nvSpPr>
          <p:spPr>
            <a:xfrm>
              <a:off x="3192675" y="2068350"/>
              <a:ext cx="67950" cy="32600"/>
            </a:xfrm>
            <a:custGeom>
              <a:avLst/>
              <a:gdLst/>
              <a:ahLst/>
              <a:cxnLst/>
              <a:rect l="l" t="t" r="r" b="b"/>
              <a:pathLst>
                <a:path w="2718" h="1304" extrusionOk="0">
                  <a:moveTo>
                    <a:pt x="273" y="1"/>
                  </a:moveTo>
                  <a:cubicBezTo>
                    <a:pt x="102" y="1"/>
                    <a:pt x="0" y="246"/>
                    <a:pt x="187" y="330"/>
                  </a:cubicBezTo>
                  <a:cubicBezTo>
                    <a:pt x="904" y="664"/>
                    <a:pt x="1622" y="975"/>
                    <a:pt x="2339" y="1286"/>
                  </a:cubicBezTo>
                  <a:cubicBezTo>
                    <a:pt x="2367" y="1298"/>
                    <a:pt x="2395" y="1304"/>
                    <a:pt x="2421" y="1304"/>
                  </a:cubicBezTo>
                  <a:cubicBezTo>
                    <a:pt x="2597" y="1304"/>
                    <a:pt x="2717" y="1058"/>
                    <a:pt x="2530" y="975"/>
                  </a:cubicBezTo>
                  <a:cubicBezTo>
                    <a:pt x="1789" y="664"/>
                    <a:pt x="1072" y="353"/>
                    <a:pt x="355" y="19"/>
                  </a:cubicBezTo>
                  <a:cubicBezTo>
                    <a:pt x="326" y="6"/>
                    <a:pt x="299"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5"/>
            <p:cNvSpPr/>
            <p:nvPr/>
          </p:nvSpPr>
          <p:spPr>
            <a:xfrm>
              <a:off x="3158800" y="1997375"/>
              <a:ext cx="14050" cy="107775"/>
            </a:xfrm>
            <a:custGeom>
              <a:avLst/>
              <a:gdLst/>
              <a:ahLst/>
              <a:cxnLst/>
              <a:rect l="l" t="t" r="r" b="b"/>
              <a:pathLst>
                <a:path w="562" h="4311" extrusionOk="0">
                  <a:moveTo>
                    <a:pt x="269" y="1"/>
                  </a:moveTo>
                  <a:cubicBezTo>
                    <a:pt x="179" y="1"/>
                    <a:pt x="96" y="61"/>
                    <a:pt x="108" y="180"/>
                  </a:cubicBezTo>
                  <a:cubicBezTo>
                    <a:pt x="203" y="1495"/>
                    <a:pt x="155" y="2834"/>
                    <a:pt x="12" y="4149"/>
                  </a:cubicBezTo>
                  <a:cubicBezTo>
                    <a:pt x="0" y="4256"/>
                    <a:pt x="84" y="4310"/>
                    <a:pt x="173" y="4310"/>
                  </a:cubicBezTo>
                  <a:cubicBezTo>
                    <a:pt x="263" y="4310"/>
                    <a:pt x="359" y="4256"/>
                    <a:pt x="371" y="4149"/>
                  </a:cubicBezTo>
                  <a:cubicBezTo>
                    <a:pt x="514" y="2834"/>
                    <a:pt x="562" y="1495"/>
                    <a:pt x="466" y="180"/>
                  </a:cubicBezTo>
                  <a:cubicBezTo>
                    <a:pt x="454" y="61"/>
                    <a:pt x="359"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5"/>
            <p:cNvSpPr/>
            <p:nvPr/>
          </p:nvSpPr>
          <p:spPr>
            <a:xfrm>
              <a:off x="3115825" y="2045875"/>
              <a:ext cx="56400" cy="15000"/>
            </a:xfrm>
            <a:custGeom>
              <a:avLst/>
              <a:gdLst/>
              <a:ahLst/>
              <a:cxnLst/>
              <a:rect l="l" t="t" r="r" b="b"/>
              <a:pathLst>
                <a:path w="2256" h="600" extrusionOk="0">
                  <a:moveTo>
                    <a:pt x="819" y="0"/>
                  </a:moveTo>
                  <a:cubicBezTo>
                    <a:pt x="621" y="0"/>
                    <a:pt x="423" y="19"/>
                    <a:pt x="225" y="57"/>
                  </a:cubicBezTo>
                  <a:cubicBezTo>
                    <a:pt x="1" y="80"/>
                    <a:pt x="71" y="396"/>
                    <a:pt x="277" y="396"/>
                  </a:cubicBezTo>
                  <a:cubicBezTo>
                    <a:pt x="291" y="396"/>
                    <a:pt x="306" y="395"/>
                    <a:pt x="320" y="392"/>
                  </a:cubicBezTo>
                  <a:cubicBezTo>
                    <a:pt x="468" y="366"/>
                    <a:pt x="617" y="354"/>
                    <a:pt x="766" y="354"/>
                  </a:cubicBezTo>
                  <a:cubicBezTo>
                    <a:pt x="1174" y="354"/>
                    <a:pt x="1585" y="443"/>
                    <a:pt x="1970" y="583"/>
                  </a:cubicBezTo>
                  <a:cubicBezTo>
                    <a:pt x="1995" y="594"/>
                    <a:pt x="2019" y="599"/>
                    <a:pt x="2040" y="599"/>
                  </a:cubicBezTo>
                  <a:cubicBezTo>
                    <a:pt x="2203" y="599"/>
                    <a:pt x="2256" y="312"/>
                    <a:pt x="2066" y="248"/>
                  </a:cubicBezTo>
                  <a:cubicBezTo>
                    <a:pt x="1659" y="86"/>
                    <a:pt x="1240"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5"/>
            <p:cNvSpPr/>
            <p:nvPr/>
          </p:nvSpPr>
          <p:spPr>
            <a:xfrm>
              <a:off x="3113950" y="1992000"/>
              <a:ext cx="15275" cy="124350"/>
            </a:xfrm>
            <a:custGeom>
              <a:avLst/>
              <a:gdLst/>
              <a:ahLst/>
              <a:cxnLst/>
              <a:rect l="l" t="t" r="r" b="b"/>
              <a:pathLst>
                <a:path w="611" h="4974" extrusionOk="0">
                  <a:moveTo>
                    <a:pt x="294" y="1"/>
                  </a:moveTo>
                  <a:cubicBezTo>
                    <a:pt x="204" y="1"/>
                    <a:pt x="121" y="60"/>
                    <a:pt x="132" y="180"/>
                  </a:cubicBezTo>
                  <a:cubicBezTo>
                    <a:pt x="252" y="1710"/>
                    <a:pt x="204" y="3264"/>
                    <a:pt x="13" y="4794"/>
                  </a:cubicBezTo>
                  <a:cubicBezTo>
                    <a:pt x="1" y="4914"/>
                    <a:pt x="85" y="4973"/>
                    <a:pt x="174" y="4973"/>
                  </a:cubicBezTo>
                  <a:cubicBezTo>
                    <a:pt x="264" y="4973"/>
                    <a:pt x="360" y="4914"/>
                    <a:pt x="372" y="4794"/>
                  </a:cubicBezTo>
                  <a:cubicBezTo>
                    <a:pt x="563" y="3264"/>
                    <a:pt x="611" y="1710"/>
                    <a:pt x="491" y="180"/>
                  </a:cubicBezTo>
                  <a:cubicBezTo>
                    <a:pt x="479" y="60"/>
                    <a:pt x="384"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5"/>
            <p:cNvSpPr/>
            <p:nvPr/>
          </p:nvSpPr>
          <p:spPr>
            <a:xfrm>
              <a:off x="3170600" y="2267175"/>
              <a:ext cx="101325" cy="57550"/>
            </a:xfrm>
            <a:custGeom>
              <a:avLst/>
              <a:gdLst/>
              <a:ahLst/>
              <a:cxnLst/>
              <a:rect l="l" t="t" r="r" b="b"/>
              <a:pathLst>
                <a:path w="4053" h="2302" extrusionOk="0">
                  <a:moveTo>
                    <a:pt x="3796" y="0"/>
                  </a:moveTo>
                  <a:cubicBezTo>
                    <a:pt x="3766" y="0"/>
                    <a:pt x="3734" y="8"/>
                    <a:pt x="3700" y="27"/>
                  </a:cubicBezTo>
                  <a:cubicBezTo>
                    <a:pt x="2529" y="673"/>
                    <a:pt x="1357" y="1318"/>
                    <a:pt x="162" y="1964"/>
                  </a:cubicBezTo>
                  <a:cubicBezTo>
                    <a:pt x="0" y="2065"/>
                    <a:pt x="111" y="2301"/>
                    <a:pt x="265" y="2301"/>
                  </a:cubicBezTo>
                  <a:cubicBezTo>
                    <a:pt x="293" y="2301"/>
                    <a:pt x="323" y="2293"/>
                    <a:pt x="353" y="2275"/>
                  </a:cubicBezTo>
                  <a:cubicBezTo>
                    <a:pt x="1524" y="1629"/>
                    <a:pt x="2720" y="983"/>
                    <a:pt x="3891" y="338"/>
                  </a:cubicBezTo>
                  <a:cubicBezTo>
                    <a:pt x="4053" y="237"/>
                    <a:pt x="3959" y="0"/>
                    <a:pt x="3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5"/>
            <p:cNvSpPr/>
            <p:nvPr/>
          </p:nvSpPr>
          <p:spPr>
            <a:xfrm>
              <a:off x="3139950" y="2260975"/>
              <a:ext cx="9000" cy="102225"/>
            </a:xfrm>
            <a:custGeom>
              <a:avLst/>
              <a:gdLst/>
              <a:ahLst/>
              <a:cxnLst/>
              <a:rect l="l" t="t" r="r" b="b"/>
              <a:pathLst>
                <a:path w="360" h="4089" extrusionOk="0">
                  <a:moveTo>
                    <a:pt x="180" y="0"/>
                  </a:moveTo>
                  <a:cubicBezTo>
                    <a:pt x="91" y="0"/>
                    <a:pt x="1" y="60"/>
                    <a:pt x="1" y="180"/>
                  </a:cubicBezTo>
                  <a:lnTo>
                    <a:pt x="1" y="3909"/>
                  </a:lnTo>
                  <a:cubicBezTo>
                    <a:pt x="1" y="4029"/>
                    <a:pt x="91" y="4089"/>
                    <a:pt x="180" y="4089"/>
                  </a:cubicBezTo>
                  <a:cubicBezTo>
                    <a:pt x="270" y="4089"/>
                    <a:pt x="360" y="4029"/>
                    <a:pt x="360" y="3909"/>
                  </a:cubicBezTo>
                  <a:lnTo>
                    <a:pt x="360" y="180"/>
                  </a:lnTo>
                  <a:cubicBezTo>
                    <a:pt x="360"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5"/>
            <p:cNvSpPr/>
            <p:nvPr/>
          </p:nvSpPr>
          <p:spPr>
            <a:xfrm>
              <a:off x="3083775" y="2301875"/>
              <a:ext cx="60475" cy="19425"/>
            </a:xfrm>
            <a:custGeom>
              <a:avLst/>
              <a:gdLst/>
              <a:ahLst/>
              <a:cxnLst/>
              <a:rect l="l" t="t" r="r" b="b"/>
              <a:pathLst>
                <a:path w="2419" h="777" extrusionOk="0">
                  <a:moveTo>
                    <a:pt x="196" y="1"/>
                  </a:moveTo>
                  <a:cubicBezTo>
                    <a:pt x="1" y="1"/>
                    <a:pt x="8" y="337"/>
                    <a:pt x="216" y="361"/>
                  </a:cubicBezTo>
                  <a:cubicBezTo>
                    <a:pt x="885" y="384"/>
                    <a:pt x="1507" y="504"/>
                    <a:pt x="2128" y="767"/>
                  </a:cubicBezTo>
                  <a:cubicBezTo>
                    <a:pt x="2149" y="774"/>
                    <a:pt x="2168" y="777"/>
                    <a:pt x="2187" y="777"/>
                  </a:cubicBezTo>
                  <a:cubicBezTo>
                    <a:pt x="2359" y="777"/>
                    <a:pt x="2419" y="495"/>
                    <a:pt x="2224" y="408"/>
                  </a:cubicBezTo>
                  <a:cubicBezTo>
                    <a:pt x="1579" y="145"/>
                    <a:pt x="909" y="26"/>
                    <a:pt x="216" y="2"/>
                  </a:cubicBezTo>
                  <a:cubicBezTo>
                    <a:pt x="209" y="1"/>
                    <a:pt x="20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5"/>
            <p:cNvSpPr/>
            <p:nvPr/>
          </p:nvSpPr>
          <p:spPr>
            <a:xfrm>
              <a:off x="3082300" y="2249825"/>
              <a:ext cx="13450" cy="129900"/>
            </a:xfrm>
            <a:custGeom>
              <a:avLst/>
              <a:gdLst/>
              <a:ahLst/>
              <a:cxnLst/>
              <a:rect l="l" t="t" r="r" b="b"/>
              <a:pathLst>
                <a:path w="538" h="5196" extrusionOk="0">
                  <a:moveTo>
                    <a:pt x="166" y="1"/>
                  </a:moveTo>
                  <a:cubicBezTo>
                    <a:pt x="79" y="1"/>
                    <a:pt x="0" y="55"/>
                    <a:pt x="12" y="171"/>
                  </a:cubicBezTo>
                  <a:cubicBezTo>
                    <a:pt x="131" y="1797"/>
                    <a:pt x="179" y="3399"/>
                    <a:pt x="84" y="5025"/>
                  </a:cubicBezTo>
                  <a:cubicBezTo>
                    <a:pt x="72" y="5141"/>
                    <a:pt x="157" y="5195"/>
                    <a:pt x="247" y="5195"/>
                  </a:cubicBezTo>
                  <a:cubicBezTo>
                    <a:pt x="341" y="5195"/>
                    <a:pt x="442" y="5135"/>
                    <a:pt x="442" y="5025"/>
                  </a:cubicBezTo>
                  <a:cubicBezTo>
                    <a:pt x="538" y="3399"/>
                    <a:pt x="514" y="1797"/>
                    <a:pt x="370" y="171"/>
                  </a:cubicBezTo>
                  <a:cubicBezTo>
                    <a:pt x="358" y="61"/>
                    <a:pt x="258" y="1"/>
                    <a:pt x="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5"/>
            <p:cNvSpPr/>
            <p:nvPr/>
          </p:nvSpPr>
          <p:spPr>
            <a:xfrm>
              <a:off x="3851150" y="2076200"/>
              <a:ext cx="362800" cy="52250"/>
            </a:xfrm>
            <a:custGeom>
              <a:avLst/>
              <a:gdLst/>
              <a:ahLst/>
              <a:cxnLst/>
              <a:rect l="l" t="t" r="r" b="b"/>
              <a:pathLst>
                <a:path w="14512" h="2090" extrusionOk="0">
                  <a:moveTo>
                    <a:pt x="6101" y="1"/>
                  </a:moveTo>
                  <a:cubicBezTo>
                    <a:pt x="4108" y="1"/>
                    <a:pt x="2113" y="297"/>
                    <a:pt x="195" y="900"/>
                  </a:cubicBezTo>
                  <a:cubicBezTo>
                    <a:pt x="0" y="965"/>
                    <a:pt x="60" y="1245"/>
                    <a:pt x="232" y="1245"/>
                  </a:cubicBezTo>
                  <a:cubicBezTo>
                    <a:pt x="250" y="1245"/>
                    <a:pt x="270" y="1242"/>
                    <a:pt x="291" y="1235"/>
                  </a:cubicBezTo>
                  <a:cubicBezTo>
                    <a:pt x="2184" y="647"/>
                    <a:pt x="4155" y="354"/>
                    <a:pt x="6125" y="354"/>
                  </a:cubicBezTo>
                  <a:cubicBezTo>
                    <a:pt x="8881" y="354"/>
                    <a:pt x="11633" y="928"/>
                    <a:pt x="14157" y="2072"/>
                  </a:cubicBezTo>
                  <a:cubicBezTo>
                    <a:pt x="14185" y="2084"/>
                    <a:pt x="14213" y="2090"/>
                    <a:pt x="14238" y="2090"/>
                  </a:cubicBezTo>
                  <a:cubicBezTo>
                    <a:pt x="14410" y="2090"/>
                    <a:pt x="14512" y="1844"/>
                    <a:pt x="14325" y="1761"/>
                  </a:cubicBezTo>
                  <a:cubicBezTo>
                    <a:pt x="11745" y="597"/>
                    <a:pt x="8926" y="1"/>
                    <a:pt x="6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5"/>
            <p:cNvSpPr/>
            <p:nvPr/>
          </p:nvSpPr>
          <p:spPr>
            <a:xfrm>
              <a:off x="4163825" y="2075825"/>
              <a:ext cx="69350" cy="65325"/>
            </a:xfrm>
            <a:custGeom>
              <a:avLst/>
              <a:gdLst/>
              <a:ahLst/>
              <a:cxnLst/>
              <a:rect l="l" t="t" r="r" b="b"/>
              <a:pathLst>
                <a:path w="2774" h="2613" extrusionOk="0">
                  <a:moveTo>
                    <a:pt x="572" y="1"/>
                  </a:moveTo>
                  <a:cubicBezTo>
                    <a:pt x="430" y="1"/>
                    <a:pt x="301" y="188"/>
                    <a:pt x="431" y="317"/>
                  </a:cubicBezTo>
                  <a:cubicBezTo>
                    <a:pt x="1066" y="889"/>
                    <a:pt x="1645" y="1536"/>
                    <a:pt x="2168" y="2208"/>
                  </a:cubicBezTo>
                  <a:lnTo>
                    <a:pt x="2168" y="2208"/>
                  </a:lnTo>
                  <a:cubicBezTo>
                    <a:pt x="1518" y="2213"/>
                    <a:pt x="870" y="2230"/>
                    <a:pt x="240" y="2230"/>
                  </a:cubicBezTo>
                  <a:cubicBezTo>
                    <a:pt x="1" y="2254"/>
                    <a:pt x="1" y="2613"/>
                    <a:pt x="240" y="2613"/>
                  </a:cubicBezTo>
                  <a:cubicBezTo>
                    <a:pt x="981" y="2589"/>
                    <a:pt x="1746" y="2589"/>
                    <a:pt x="2511" y="2565"/>
                  </a:cubicBezTo>
                  <a:cubicBezTo>
                    <a:pt x="2654" y="2565"/>
                    <a:pt x="2774" y="2397"/>
                    <a:pt x="2678" y="2302"/>
                  </a:cubicBezTo>
                  <a:cubicBezTo>
                    <a:pt x="2081" y="1489"/>
                    <a:pt x="1435" y="748"/>
                    <a:pt x="694" y="54"/>
                  </a:cubicBezTo>
                  <a:cubicBezTo>
                    <a:pt x="656" y="17"/>
                    <a:pt x="614"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5"/>
            <p:cNvSpPr/>
            <p:nvPr/>
          </p:nvSpPr>
          <p:spPr>
            <a:xfrm>
              <a:off x="4314450" y="2078150"/>
              <a:ext cx="112150" cy="164650"/>
            </a:xfrm>
            <a:custGeom>
              <a:avLst/>
              <a:gdLst/>
              <a:ahLst/>
              <a:cxnLst/>
              <a:rect l="l" t="t" r="r" b="b"/>
              <a:pathLst>
                <a:path w="4486" h="6586" extrusionOk="0">
                  <a:moveTo>
                    <a:pt x="2841" y="1"/>
                  </a:moveTo>
                  <a:cubicBezTo>
                    <a:pt x="2254" y="1"/>
                    <a:pt x="1663" y="281"/>
                    <a:pt x="1220" y="679"/>
                  </a:cubicBezTo>
                  <a:cubicBezTo>
                    <a:pt x="407" y="1372"/>
                    <a:pt x="0" y="2520"/>
                    <a:pt x="72" y="3596"/>
                  </a:cubicBezTo>
                  <a:cubicBezTo>
                    <a:pt x="120" y="4647"/>
                    <a:pt x="622" y="5628"/>
                    <a:pt x="1531" y="6154"/>
                  </a:cubicBezTo>
                  <a:cubicBezTo>
                    <a:pt x="2008" y="6432"/>
                    <a:pt x="2544" y="6585"/>
                    <a:pt x="3073" y="6585"/>
                  </a:cubicBezTo>
                  <a:cubicBezTo>
                    <a:pt x="3499" y="6585"/>
                    <a:pt x="3920" y="6486"/>
                    <a:pt x="4304" y="6273"/>
                  </a:cubicBezTo>
                  <a:cubicBezTo>
                    <a:pt x="4485" y="6172"/>
                    <a:pt x="4378" y="5936"/>
                    <a:pt x="4225" y="5936"/>
                  </a:cubicBezTo>
                  <a:cubicBezTo>
                    <a:pt x="4196" y="5936"/>
                    <a:pt x="4167" y="5944"/>
                    <a:pt x="4137" y="5962"/>
                  </a:cubicBezTo>
                  <a:cubicBezTo>
                    <a:pt x="3803" y="6140"/>
                    <a:pt x="3441" y="6222"/>
                    <a:pt x="3079" y="6222"/>
                  </a:cubicBezTo>
                  <a:cubicBezTo>
                    <a:pt x="2610" y="6222"/>
                    <a:pt x="2139" y="6085"/>
                    <a:pt x="1722" y="5843"/>
                  </a:cubicBezTo>
                  <a:cubicBezTo>
                    <a:pt x="909" y="5365"/>
                    <a:pt x="479" y="4504"/>
                    <a:pt x="431" y="3596"/>
                  </a:cubicBezTo>
                  <a:cubicBezTo>
                    <a:pt x="383" y="2687"/>
                    <a:pt x="670" y="1707"/>
                    <a:pt x="1315" y="1061"/>
                  </a:cubicBezTo>
                  <a:cubicBezTo>
                    <a:pt x="1719" y="674"/>
                    <a:pt x="2285" y="363"/>
                    <a:pt x="2838" y="363"/>
                  </a:cubicBezTo>
                  <a:cubicBezTo>
                    <a:pt x="3105" y="363"/>
                    <a:pt x="3369" y="436"/>
                    <a:pt x="3611" y="607"/>
                  </a:cubicBezTo>
                  <a:cubicBezTo>
                    <a:pt x="3645" y="633"/>
                    <a:pt x="3679" y="644"/>
                    <a:pt x="3710" y="644"/>
                  </a:cubicBezTo>
                  <a:cubicBezTo>
                    <a:pt x="3851" y="644"/>
                    <a:pt x="3939" y="414"/>
                    <a:pt x="3802" y="296"/>
                  </a:cubicBezTo>
                  <a:cubicBezTo>
                    <a:pt x="3500" y="90"/>
                    <a:pt x="3171" y="1"/>
                    <a:pt x="28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5"/>
            <p:cNvSpPr/>
            <p:nvPr/>
          </p:nvSpPr>
          <p:spPr>
            <a:xfrm>
              <a:off x="4449525" y="2183275"/>
              <a:ext cx="55125" cy="62175"/>
            </a:xfrm>
            <a:custGeom>
              <a:avLst/>
              <a:gdLst/>
              <a:ahLst/>
              <a:cxnLst/>
              <a:rect l="l" t="t" r="r" b="b"/>
              <a:pathLst>
                <a:path w="2205" h="2487" extrusionOk="0">
                  <a:moveTo>
                    <a:pt x="1544" y="1537"/>
                  </a:moveTo>
                  <a:lnTo>
                    <a:pt x="1544" y="1537"/>
                  </a:lnTo>
                  <a:cubicBezTo>
                    <a:pt x="1609" y="1698"/>
                    <a:pt x="1503" y="1901"/>
                    <a:pt x="1363" y="2020"/>
                  </a:cubicBezTo>
                  <a:cubicBezTo>
                    <a:pt x="1292" y="2076"/>
                    <a:pt x="1212" y="2100"/>
                    <a:pt x="1131" y="2100"/>
                  </a:cubicBezTo>
                  <a:cubicBezTo>
                    <a:pt x="1106" y="2100"/>
                    <a:pt x="1080" y="2098"/>
                    <a:pt x="1054" y="2093"/>
                  </a:cubicBezTo>
                  <a:lnTo>
                    <a:pt x="1054" y="2093"/>
                  </a:lnTo>
                  <a:cubicBezTo>
                    <a:pt x="1138" y="1847"/>
                    <a:pt x="1310" y="1648"/>
                    <a:pt x="1544" y="1537"/>
                  </a:cubicBezTo>
                  <a:close/>
                  <a:moveTo>
                    <a:pt x="625" y="0"/>
                  </a:moveTo>
                  <a:cubicBezTo>
                    <a:pt x="571" y="0"/>
                    <a:pt x="516" y="25"/>
                    <a:pt x="479" y="84"/>
                  </a:cubicBezTo>
                  <a:cubicBezTo>
                    <a:pt x="240" y="538"/>
                    <a:pt x="1" y="1064"/>
                    <a:pt x="144" y="1590"/>
                  </a:cubicBezTo>
                  <a:cubicBezTo>
                    <a:pt x="214" y="1871"/>
                    <a:pt x="400" y="2152"/>
                    <a:pt x="646" y="2309"/>
                  </a:cubicBezTo>
                  <a:lnTo>
                    <a:pt x="646" y="2309"/>
                  </a:lnTo>
                  <a:cubicBezTo>
                    <a:pt x="623" y="2428"/>
                    <a:pt x="707" y="2487"/>
                    <a:pt x="799" y="2487"/>
                  </a:cubicBezTo>
                  <a:cubicBezTo>
                    <a:pt x="851" y="2487"/>
                    <a:pt x="906" y="2468"/>
                    <a:pt x="946" y="2430"/>
                  </a:cubicBezTo>
                  <a:lnTo>
                    <a:pt x="946" y="2430"/>
                  </a:lnTo>
                  <a:cubicBezTo>
                    <a:pt x="1001" y="2442"/>
                    <a:pt x="1056" y="2448"/>
                    <a:pt x="1110" y="2448"/>
                  </a:cubicBezTo>
                  <a:cubicBezTo>
                    <a:pt x="1725" y="2448"/>
                    <a:pt x="2205" y="1686"/>
                    <a:pt x="1746" y="1184"/>
                  </a:cubicBezTo>
                  <a:cubicBezTo>
                    <a:pt x="1711" y="1149"/>
                    <a:pt x="1663" y="1126"/>
                    <a:pt x="1612" y="1126"/>
                  </a:cubicBezTo>
                  <a:cubicBezTo>
                    <a:pt x="1593" y="1126"/>
                    <a:pt x="1574" y="1129"/>
                    <a:pt x="1555" y="1136"/>
                  </a:cubicBezTo>
                  <a:cubicBezTo>
                    <a:pt x="1158" y="1280"/>
                    <a:pt x="883" y="1561"/>
                    <a:pt x="742" y="1926"/>
                  </a:cubicBezTo>
                  <a:lnTo>
                    <a:pt x="742" y="1926"/>
                  </a:lnTo>
                  <a:cubicBezTo>
                    <a:pt x="725" y="1911"/>
                    <a:pt x="709" y="1894"/>
                    <a:pt x="694" y="1877"/>
                  </a:cubicBezTo>
                  <a:cubicBezTo>
                    <a:pt x="264" y="1423"/>
                    <a:pt x="527" y="729"/>
                    <a:pt x="790" y="275"/>
                  </a:cubicBezTo>
                  <a:cubicBezTo>
                    <a:pt x="872" y="126"/>
                    <a:pt x="749" y="0"/>
                    <a:pt x="6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5"/>
            <p:cNvSpPr/>
            <p:nvPr/>
          </p:nvSpPr>
          <p:spPr>
            <a:xfrm>
              <a:off x="4520950" y="2060000"/>
              <a:ext cx="20350" cy="199950"/>
            </a:xfrm>
            <a:custGeom>
              <a:avLst/>
              <a:gdLst/>
              <a:ahLst/>
              <a:cxnLst/>
              <a:rect l="l" t="t" r="r" b="b"/>
              <a:pathLst>
                <a:path w="814" h="7998" extrusionOk="0">
                  <a:moveTo>
                    <a:pt x="174" y="0"/>
                  </a:moveTo>
                  <a:cubicBezTo>
                    <a:pt x="84" y="0"/>
                    <a:pt x="1" y="54"/>
                    <a:pt x="13" y="162"/>
                  </a:cubicBezTo>
                  <a:cubicBezTo>
                    <a:pt x="156" y="2720"/>
                    <a:pt x="300" y="5278"/>
                    <a:pt x="443" y="7836"/>
                  </a:cubicBezTo>
                  <a:cubicBezTo>
                    <a:pt x="443" y="7944"/>
                    <a:pt x="539" y="7997"/>
                    <a:pt x="631" y="7997"/>
                  </a:cubicBezTo>
                  <a:cubicBezTo>
                    <a:pt x="724" y="7997"/>
                    <a:pt x="814" y="7944"/>
                    <a:pt x="802" y="7836"/>
                  </a:cubicBezTo>
                  <a:cubicBezTo>
                    <a:pt x="658" y="5278"/>
                    <a:pt x="515" y="2720"/>
                    <a:pt x="371" y="162"/>
                  </a:cubicBezTo>
                  <a:cubicBezTo>
                    <a:pt x="359" y="54"/>
                    <a:pt x="26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5"/>
            <p:cNvSpPr/>
            <p:nvPr/>
          </p:nvSpPr>
          <p:spPr>
            <a:xfrm>
              <a:off x="4487800" y="2142300"/>
              <a:ext cx="138675" cy="23975"/>
            </a:xfrm>
            <a:custGeom>
              <a:avLst/>
              <a:gdLst/>
              <a:ahLst/>
              <a:cxnLst/>
              <a:rect l="l" t="t" r="r" b="b"/>
              <a:pathLst>
                <a:path w="5547" h="959" extrusionOk="0">
                  <a:moveTo>
                    <a:pt x="5351" y="0"/>
                  </a:moveTo>
                  <a:cubicBezTo>
                    <a:pt x="5345" y="0"/>
                    <a:pt x="5338" y="1"/>
                    <a:pt x="5331" y="1"/>
                  </a:cubicBezTo>
                  <a:cubicBezTo>
                    <a:pt x="3634" y="193"/>
                    <a:pt x="1912" y="408"/>
                    <a:pt x="215" y="599"/>
                  </a:cubicBezTo>
                  <a:cubicBezTo>
                    <a:pt x="7" y="622"/>
                    <a:pt x="0" y="959"/>
                    <a:pt x="195" y="959"/>
                  </a:cubicBezTo>
                  <a:cubicBezTo>
                    <a:pt x="201" y="959"/>
                    <a:pt x="208" y="959"/>
                    <a:pt x="215" y="958"/>
                  </a:cubicBezTo>
                  <a:cubicBezTo>
                    <a:pt x="1912" y="767"/>
                    <a:pt x="3634" y="575"/>
                    <a:pt x="5331" y="360"/>
                  </a:cubicBezTo>
                  <a:cubicBezTo>
                    <a:pt x="5540" y="337"/>
                    <a:pt x="5546" y="0"/>
                    <a:pt x="53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5"/>
            <p:cNvSpPr/>
            <p:nvPr/>
          </p:nvSpPr>
          <p:spPr>
            <a:xfrm>
              <a:off x="4566975" y="2074925"/>
              <a:ext cx="17650" cy="195025"/>
            </a:xfrm>
            <a:custGeom>
              <a:avLst/>
              <a:gdLst/>
              <a:ahLst/>
              <a:cxnLst/>
              <a:rect l="l" t="t" r="r" b="b"/>
              <a:pathLst>
                <a:path w="706" h="7801" extrusionOk="0">
                  <a:moveTo>
                    <a:pt x="183" y="1"/>
                  </a:moveTo>
                  <a:cubicBezTo>
                    <a:pt x="90" y="1"/>
                    <a:pt x="1" y="55"/>
                    <a:pt x="13" y="162"/>
                  </a:cubicBezTo>
                  <a:cubicBezTo>
                    <a:pt x="108" y="2649"/>
                    <a:pt x="228" y="5135"/>
                    <a:pt x="347" y="7622"/>
                  </a:cubicBezTo>
                  <a:cubicBezTo>
                    <a:pt x="347" y="7741"/>
                    <a:pt x="437" y="7801"/>
                    <a:pt x="527" y="7801"/>
                  </a:cubicBezTo>
                  <a:cubicBezTo>
                    <a:pt x="616" y="7801"/>
                    <a:pt x="706" y="7741"/>
                    <a:pt x="706" y="7622"/>
                  </a:cubicBezTo>
                  <a:cubicBezTo>
                    <a:pt x="586" y="5135"/>
                    <a:pt x="491" y="2649"/>
                    <a:pt x="371" y="162"/>
                  </a:cubicBezTo>
                  <a:cubicBezTo>
                    <a:pt x="371" y="55"/>
                    <a:pt x="27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5"/>
            <p:cNvSpPr/>
            <p:nvPr/>
          </p:nvSpPr>
          <p:spPr>
            <a:xfrm>
              <a:off x="4594175" y="2200750"/>
              <a:ext cx="64175" cy="55675"/>
            </a:xfrm>
            <a:custGeom>
              <a:avLst/>
              <a:gdLst/>
              <a:ahLst/>
              <a:cxnLst/>
              <a:rect l="l" t="t" r="r" b="b"/>
              <a:pathLst>
                <a:path w="2567" h="2227" extrusionOk="0">
                  <a:moveTo>
                    <a:pt x="1853" y="1092"/>
                  </a:moveTo>
                  <a:lnTo>
                    <a:pt x="1853" y="1092"/>
                  </a:lnTo>
                  <a:cubicBezTo>
                    <a:pt x="1973" y="1413"/>
                    <a:pt x="1767" y="1734"/>
                    <a:pt x="1462" y="1830"/>
                  </a:cubicBezTo>
                  <a:lnTo>
                    <a:pt x="1462" y="1830"/>
                  </a:lnTo>
                  <a:cubicBezTo>
                    <a:pt x="1489" y="1537"/>
                    <a:pt x="1622" y="1277"/>
                    <a:pt x="1853" y="1092"/>
                  </a:cubicBezTo>
                  <a:close/>
                  <a:moveTo>
                    <a:pt x="793" y="0"/>
                  </a:moveTo>
                  <a:cubicBezTo>
                    <a:pt x="751" y="0"/>
                    <a:pt x="708" y="16"/>
                    <a:pt x="670" y="54"/>
                  </a:cubicBezTo>
                  <a:cubicBezTo>
                    <a:pt x="0" y="676"/>
                    <a:pt x="24" y="1895"/>
                    <a:pt x="1005" y="2182"/>
                  </a:cubicBezTo>
                  <a:cubicBezTo>
                    <a:pt x="1099" y="2213"/>
                    <a:pt x="1193" y="2227"/>
                    <a:pt x="1285" y="2227"/>
                  </a:cubicBezTo>
                  <a:cubicBezTo>
                    <a:pt x="1987" y="2227"/>
                    <a:pt x="2567" y="1403"/>
                    <a:pt x="2080" y="748"/>
                  </a:cubicBezTo>
                  <a:cubicBezTo>
                    <a:pt x="2029" y="696"/>
                    <a:pt x="1965" y="657"/>
                    <a:pt x="1897" y="657"/>
                  </a:cubicBezTo>
                  <a:cubicBezTo>
                    <a:pt x="1871" y="657"/>
                    <a:pt x="1844" y="663"/>
                    <a:pt x="1817" y="676"/>
                  </a:cubicBezTo>
                  <a:cubicBezTo>
                    <a:pt x="1392" y="931"/>
                    <a:pt x="1136" y="1339"/>
                    <a:pt x="1086" y="1830"/>
                  </a:cubicBezTo>
                  <a:lnTo>
                    <a:pt x="1086" y="1830"/>
                  </a:lnTo>
                  <a:cubicBezTo>
                    <a:pt x="1043" y="1817"/>
                    <a:pt x="1000" y="1799"/>
                    <a:pt x="957" y="1776"/>
                  </a:cubicBezTo>
                  <a:cubicBezTo>
                    <a:pt x="359" y="1465"/>
                    <a:pt x="503" y="700"/>
                    <a:pt x="933" y="293"/>
                  </a:cubicBezTo>
                  <a:cubicBezTo>
                    <a:pt x="1062" y="183"/>
                    <a:pt x="935" y="0"/>
                    <a:pt x="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45"/>
          <p:cNvGrpSpPr/>
          <p:nvPr/>
        </p:nvGrpSpPr>
        <p:grpSpPr>
          <a:xfrm>
            <a:off x="1754138" y="3620117"/>
            <a:ext cx="1774575" cy="512075"/>
            <a:chOff x="11475275" y="2082800"/>
            <a:chExt cx="1774575" cy="512075"/>
          </a:xfrm>
        </p:grpSpPr>
        <p:sp>
          <p:nvSpPr>
            <p:cNvPr id="1947" name="Google Shape;1947;p45"/>
            <p:cNvSpPr/>
            <p:nvPr/>
          </p:nvSpPr>
          <p:spPr>
            <a:xfrm>
              <a:off x="11475275" y="2337025"/>
              <a:ext cx="150250" cy="132875"/>
            </a:xfrm>
            <a:custGeom>
              <a:avLst/>
              <a:gdLst/>
              <a:ahLst/>
              <a:cxnLst/>
              <a:rect l="l" t="t" r="r" b="b"/>
              <a:pathLst>
                <a:path w="6010" h="5315" extrusionOk="0">
                  <a:moveTo>
                    <a:pt x="817" y="1"/>
                  </a:moveTo>
                  <a:cubicBezTo>
                    <a:pt x="612" y="1"/>
                    <a:pt x="407" y="49"/>
                    <a:pt x="213" y="155"/>
                  </a:cubicBezTo>
                  <a:cubicBezTo>
                    <a:pt x="1" y="277"/>
                    <a:pt x="158" y="553"/>
                    <a:pt x="363" y="553"/>
                  </a:cubicBezTo>
                  <a:cubicBezTo>
                    <a:pt x="400" y="553"/>
                    <a:pt x="437" y="544"/>
                    <a:pt x="475" y="524"/>
                  </a:cubicBezTo>
                  <a:cubicBezTo>
                    <a:pt x="595" y="456"/>
                    <a:pt x="714" y="427"/>
                    <a:pt x="830" y="427"/>
                  </a:cubicBezTo>
                  <a:cubicBezTo>
                    <a:pt x="1304" y="427"/>
                    <a:pt x="1727" y="918"/>
                    <a:pt x="1928" y="1310"/>
                  </a:cubicBezTo>
                  <a:cubicBezTo>
                    <a:pt x="2142" y="1727"/>
                    <a:pt x="2309" y="2155"/>
                    <a:pt x="2511" y="2584"/>
                  </a:cubicBezTo>
                  <a:cubicBezTo>
                    <a:pt x="2023" y="3227"/>
                    <a:pt x="1535" y="3858"/>
                    <a:pt x="1023" y="4477"/>
                  </a:cubicBezTo>
                  <a:cubicBezTo>
                    <a:pt x="889" y="4638"/>
                    <a:pt x="1043" y="4839"/>
                    <a:pt x="1209" y="4839"/>
                  </a:cubicBezTo>
                  <a:cubicBezTo>
                    <a:pt x="1264" y="4839"/>
                    <a:pt x="1320" y="4817"/>
                    <a:pt x="1368" y="4763"/>
                  </a:cubicBezTo>
                  <a:cubicBezTo>
                    <a:pt x="1832" y="4191"/>
                    <a:pt x="2285" y="3608"/>
                    <a:pt x="2725" y="3025"/>
                  </a:cubicBezTo>
                  <a:cubicBezTo>
                    <a:pt x="2737" y="3037"/>
                    <a:pt x="2749" y="3060"/>
                    <a:pt x="2761" y="3072"/>
                  </a:cubicBezTo>
                  <a:cubicBezTo>
                    <a:pt x="3392" y="4168"/>
                    <a:pt x="4392" y="5073"/>
                    <a:pt x="5666" y="5311"/>
                  </a:cubicBezTo>
                  <a:cubicBezTo>
                    <a:pt x="5680" y="5313"/>
                    <a:pt x="5694" y="5314"/>
                    <a:pt x="5707" y="5314"/>
                  </a:cubicBezTo>
                  <a:cubicBezTo>
                    <a:pt x="5948" y="5314"/>
                    <a:pt x="6009" y="4915"/>
                    <a:pt x="5749" y="4870"/>
                  </a:cubicBezTo>
                  <a:cubicBezTo>
                    <a:pt x="4499" y="4644"/>
                    <a:pt x="3606" y="3703"/>
                    <a:pt x="3023" y="2632"/>
                  </a:cubicBezTo>
                  <a:cubicBezTo>
                    <a:pt x="3535" y="1941"/>
                    <a:pt x="4023" y="1227"/>
                    <a:pt x="4499" y="501"/>
                  </a:cubicBezTo>
                  <a:cubicBezTo>
                    <a:pt x="4613" y="326"/>
                    <a:pt x="4463" y="125"/>
                    <a:pt x="4315" y="125"/>
                  </a:cubicBezTo>
                  <a:cubicBezTo>
                    <a:pt x="4261" y="125"/>
                    <a:pt x="4207" y="151"/>
                    <a:pt x="4166" y="215"/>
                  </a:cubicBezTo>
                  <a:cubicBezTo>
                    <a:pt x="3725" y="882"/>
                    <a:pt x="3273" y="1536"/>
                    <a:pt x="2797" y="2179"/>
                  </a:cubicBezTo>
                  <a:cubicBezTo>
                    <a:pt x="2773" y="2132"/>
                    <a:pt x="2749" y="2084"/>
                    <a:pt x="2737" y="2036"/>
                  </a:cubicBezTo>
                  <a:cubicBezTo>
                    <a:pt x="2475" y="1465"/>
                    <a:pt x="2285" y="810"/>
                    <a:pt x="1785" y="381"/>
                  </a:cubicBezTo>
                  <a:cubicBezTo>
                    <a:pt x="1507" y="142"/>
                    <a:pt x="1164" y="1"/>
                    <a:pt x="8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5"/>
            <p:cNvSpPr/>
            <p:nvPr/>
          </p:nvSpPr>
          <p:spPr>
            <a:xfrm>
              <a:off x="11632200" y="2369175"/>
              <a:ext cx="105000" cy="14025"/>
            </a:xfrm>
            <a:custGeom>
              <a:avLst/>
              <a:gdLst/>
              <a:ahLst/>
              <a:cxnLst/>
              <a:rect l="l" t="t" r="r" b="b"/>
              <a:pathLst>
                <a:path w="4200" h="561" extrusionOk="0">
                  <a:moveTo>
                    <a:pt x="3866" y="0"/>
                  </a:moveTo>
                  <a:cubicBezTo>
                    <a:pt x="2675" y="36"/>
                    <a:pt x="1485" y="72"/>
                    <a:pt x="282" y="119"/>
                  </a:cubicBezTo>
                  <a:cubicBezTo>
                    <a:pt x="0" y="131"/>
                    <a:pt x="31" y="560"/>
                    <a:pt x="307" y="560"/>
                  </a:cubicBezTo>
                  <a:cubicBezTo>
                    <a:pt x="310" y="560"/>
                    <a:pt x="314" y="560"/>
                    <a:pt x="318" y="560"/>
                  </a:cubicBezTo>
                  <a:cubicBezTo>
                    <a:pt x="1520" y="512"/>
                    <a:pt x="2711" y="477"/>
                    <a:pt x="3914" y="441"/>
                  </a:cubicBezTo>
                  <a:cubicBezTo>
                    <a:pt x="4199" y="441"/>
                    <a:pt x="4152" y="0"/>
                    <a:pt x="38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5"/>
            <p:cNvSpPr/>
            <p:nvPr/>
          </p:nvSpPr>
          <p:spPr>
            <a:xfrm>
              <a:off x="11638525" y="2402950"/>
              <a:ext cx="93600" cy="15375"/>
            </a:xfrm>
            <a:custGeom>
              <a:avLst/>
              <a:gdLst/>
              <a:ahLst/>
              <a:cxnLst/>
              <a:rect l="l" t="t" r="r" b="b"/>
              <a:pathLst>
                <a:path w="3744" h="615" extrusionOk="0">
                  <a:moveTo>
                    <a:pt x="2965" y="1"/>
                  </a:moveTo>
                  <a:cubicBezTo>
                    <a:pt x="2070" y="1"/>
                    <a:pt x="1175" y="52"/>
                    <a:pt x="279" y="161"/>
                  </a:cubicBezTo>
                  <a:cubicBezTo>
                    <a:pt x="1" y="196"/>
                    <a:pt x="27" y="615"/>
                    <a:pt x="293" y="615"/>
                  </a:cubicBezTo>
                  <a:cubicBezTo>
                    <a:pt x="300" y="615"/>
                    <a:pt x="307" y="614"/>
                    <a:pt x="315" y="614"/>
                  </a:cubicBezTo>
                  <a:cubicBezTo>
                    <a:pt x="1232" y="502"/>
                    <a:pt x="2149" y="442"/>
                    <a:pt x="3066" y="442"/>
                  </a:cubicBezTo>
                  <a:cubicBezTo>
                    <a:pt x="3220" y="442"/>
                    <a:pt x="3375" y="444"/>
                    <a:pt x="3530" y="447"/>
                  </a:cubicBezTo>
                  <a:cubicBezTo>
                    <a:pt x="3649" y="447"/>
                    <a:pt x="3744" y="316"/>
                    <a:pt x="3732" y="209"/>
                  </a:cubicBezTo>
                  <a:cubicBezTo>
                    <a:pt x="3720" y="78"/>
                    <a:pt x="3613" y="7"/>
                    <a:pt x="3494" y="7"/>
                  </a:cubicBezTo>
                  <a:cubicBezTo>
                    <a:pt x="3318" y="3"/>
                    <a:pt x="3141" y="1"/>
                    <a:pt x="2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5"/>
            <p:cNvSpPr/>
            <p:nvPr/>
          </p:nvSpPr>
          <p:spPr>
            <a:xfrm>
              <a:off x="11782125" y="2387625"/>
              <a:ext cx="1457625" cy="11050"/>
            </a:xfrm>
            <a:custGeom>
              <a:avLst/>
              <a:gdLst/>
              <a:ahLst/>
              <a:cxnLst/>
              <a:rect l="l" t="t" r="r" b="b"/>
              <a:pathLst>
                <a:path w="58305" h="442" extrusionOk="0">
                  <a:moveTo>
                    <a:pt x="286" y="1"/>
                  </a:moveTo>
                  <a:cubicBezTo>
                    <a:pt x="0" y="1"/>
                    <a:pt x="36" y="441"/>
                    <a:pt x="322" y="441"/>
                  </a:cubicBezTo>
                  <a:lnTo>
                    <a:pt x="58019" y="441"/>
                  </a:lnTo>
                  <a:cubicBezTo>
                    <a:pt x="58305" y="441"/>
                    <a:pt x="58257" y="1"/>
                    <a:pt x="57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5"/>
            <p:cNvSpPr/>
            <p:nvPr/>
          </p:nvSpPr>
          <p:spPr>
            <a:xfrm>
              <a:off x="12391425" y="2447650"/>
              <a:ext cx="93775" cy="139725"/>
            </a:xfrm>
            <a:custGeom>
              <a:avLst/>
              <a:gdLst/>
              <a:ahLst/>
              <a:cxnLst/>
              <a:rect l="l" t="t" r="r" b="b"/>
              <a:pathLst>
                <a:path w="3751" h="5589" extrusionOk="0">
                  <a:moveTo>
                    <a:pt x="2374" y="0"/>
                  </a:moveTo>
                  <a:cubicBezTo>
                    <a:pt x="2111" y="0"/>
                    <a:pt x="1820" y="87"/>
                    <a:pt x="1584" y="159"/>
                  </a:cubicBezTo>
                  <a:cubicBezTo>
                    <a:pt x="941" y="350"/>
                    <a:pt x="345" y="731"/>
                    <a:pt x="72" y="1362"/>
                  </a:cubicBezTo>
                  <a:cubicBezTo>
                    <a:pt x="1" y="1535"/>
                    <a:pt x="154" y="1678"/>
                    <a:pt x="297" y="1678"/>
                  </a:cubicBezTo>
                  <a:cubicBezTo>
                    <a:pt x="370" y="1678"/>
                    <a:pt x="440" y="1641"/>
                    <a:pt x="476" y="1552"/>
                  </a:cubicBezTo>
                  <a:cubicBezTo>
                    <a:pt x="726" y="969"/>
                    <a:pt x="1322" y="671"/>
                    <a:pt x="1917" y="528"/>
                  </a:cubicBezTo>
                  <a:cubicBezTo>
                    <a:pt x="2048" y="493"/>
                    <a:pt x="2203" y="457"/>
                    <a:pt x="2346" y="457"/>
                  </a:cubicBezTo>
                  <a:cubicBezTo>
                    <a:pt x="2354" y="457"/>
                    <a:pt x="2362" y="456"/>
                    <a:pt x="2370" y="456"/>
                  </a:cubicBezTo>
                  <a:cubicBezTo>
                    <a:pt x="2594" y="456"/>
                    <a:pt x="2572" y="619"/>
                    <a:pt x="2572" y="814"/>
                  </a:cubicBezTo>
                  <a:cubicBezTo>
                    <a:pt x="2560" y="1195"/>
                    <a:pt x="2489" y="1576"/>
                    <a:pt x="2358" y="1921"/>
                  </a:cubicBezTo>
                  <a:cubicBezTo>
                    <a:pt x="2108" y="2648"/>
                    <a:pt x="1691" y="3303"/>
                    <a:pt x="1250" y="3910"/>
                  </a:cubicBezTo>
                  <a:cubicBezTo>
                    <a:pt x="1060" y="4172"/>
                    <a:pt x="131" y="5231"/>
                    <a:pt x="715" y="5481"/>
                  </a:cubicBezTo>
                  <a:cubicBezTo>
                    <a:pt x="804" y="5523"/>
                    <a:pt x="914" y="5532"/>
                    <a:pt x="1026" y="5532"/>
                  </a:cubicBezTo>
                  <a:cubicBezTo>
                    <a:pt x="1109" y="5532"/>
                    <a:pt x="1194" y="5527"/>
                    <a:pt x="1271" y="5527"/>
                  </a:cubicBezTo>
                  <a:cubicBezTo>
                    <a:pt x="1297" y="5527"/>
                    <a:pt x="1322" y="5528"/>
                    <a:pt x="1346" y="5529"/>
                  </a:cubicBezTo>
                  <a:cubicBezTo>
                    <a:pt x="1572" y="5541"/>
                    <a:pt x="1798" y="5541"/>
                    <a:pt x="2036" y="5553"/>
                  </a:cubicBezTo>
                  <a:cubicBezTo>
                    <a:pt x="2512" y="5565"/>
                    <a:pt x="2989" y="5577"/>
                    <a:pt x="3465" y="5589"/>
                  </a:cubicBezTo>
                  <a:cubicBezTo>
                    <a:pt x="3751" y="5589"/>
                    <a:pt x="3715" y="5148"/>
                    <a:pt x="3429" y="5136"/>
                  </a:cubicBezTo>
                  <a:cubicBezTo>
                    <a:pt x="3001" y="5136"/>
                    <a:pt x="2572" y="5124"/>
                    <a:pt x="2143" y="5112"/>
                  </a:cubicBezTo>
                  <a:cubicBezTo>
                    <a:pt x="1941" y="5100"/>
                    <a:pt x="1750" y="5100"/>
                    <a:pt x="1548" y="5089"/>
                  </a:cubicBezTo>
                  <a:lnTo>
                    <a:pt x="1250" y="5089"/>
                  </a:lnTo>
                  <a:cubicBezTo>
                    <a:pt x="1240" y="5086"/>
                    <a:pt x="1227" y="5085"/>
                    <a:pt x="1212" y="5085"/>
                  </a:cubicBezTo>
                  <a:cubicBezTo>
                    <a:pt x="1169" y="5085"/>
                    <a:pt x="1111" y="5092"/>
                    <a:pt x="1057" y="5092"/>
                  </a:cubicBezTo>
                  <a:cubicBezTo>
                    <a:pt x="1037" y="5092"/>
                    <a:pt x="1018" y="5091"/>
                    <a:pt x="1000" y="5089"/>
                  </a:cubicBezTo>
                  <a:cubicBezTo>
                    <a:pt x="1048" y="4922"/>
                    <a:pt x="1215" y="4708"/>
                    <a:pt x="1286" y="4612"/>
                  </a:cubicBezTo>
                  <a:cubicBezTo>
                    <a:pt x="1405" y="4446"/>
                    <a:pt x="1524" y="4291"/>
                    <a:pt x="1643" y="4124"/>
                  </a:cubicBezTo>
                  <a:cubicBezTo>
                    <a:pt x="1881" y="3803"/>
                    <a:pt x="2108" y="3457"/>
                    <a:pt x="2298" y="3112"/>
                  </a:cubicBezTo>
                  <a:cubicBezTo>
                    <a:pt x="2703" y="2398"/>
                    <a:pt x="3001" y="1600"/>
                    <a:pt x="3012" y="778"/>
                  </a:cubicBezTo>
                  <a:cubicBezTo>
                    <a:pt x="3024" y="457"/>
                    <a:pt x="2965" y="124"/>
                    <a:pt x="2608" y="28"/>
                  </a:cubicBezTo>
                  <a:cubicBezTo>
                    <a:pt x="2534" y="9"/>
                    <a:pt x="2455" y="0"/>
                    <a:pt x="2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5"/>
            <p:cNvSpPr/>
            <p:nvPr/>
          </p:nvSpPr>
          <p:spPr>
            <a:xfrm>
              <a:off x="12502150" y="2480450"/>
              <a:ext cx="142175" cy="114425"/>
            </a:xfrm>
            <a:custGeom>
              <a:avLst/>
              <a:gdLst/>
              <a:ahLst/>
              <a:cxnLst/>
              <a:rect l="l" t="t" r="r" b="b"/>
              <a:pathLst>
                <a:path w="5687" h="4577" extrusionOk="0">
                  <a:moveTo>
                    <a:pt x="3175" y="0"/>
                  </a:moveTo>
                  <a:cubicBezTo>
                    <a:pt x="3165" y="0"/>
                    <a:pt x="3154" y="1"/>
                    <a:pt x="3144" y="2"/>
                  </a:cubicBezTo>
                  <a:cubicBezTo>
                    <a:pt x="1703" y="217"/>
                    <a:pt x="465" y="1324"/>
                    <a:pt x="131" y="2741"/>
                  </a:cubicBezTo>
                  <a:cubicBezTo>
                    <a:pt x="36" y="3110"/>
                    <a:pt x="0" y="3515"/>
                    <a:pt x="179" y="3860"/>
                  </a:cubicBezTo>
                  <a:cubicBezTo>
                    <a:pt x="322" y="4158"/>
                    <a:pt x="596" y="4372"/>
                    <a:pt x="905" y="4467"/>
                  </a:cubicBezTo>
                  <a:cubicBezTo>
                    <a:pt x="1045" y="4511"/>
                    <a:pt x="1184" y="4532"/>
                    <a:pt x="1320" y="4532"/>
                  </a:cubicBezTo>
                  <a:cubicBezTo>
                    <a:pt x="1918" y="4532"/>
                    <a:pt x="2469" y="4140"/>
                    <a:pt x="2798" y="3646"/>
                  </a:cubicBezTo>
                  <a:cubicBezTo>
                    <a:pt x="2989" y="3372"/>
                    <a:pt x="3120" y="3074"/>
                    <a:pt x="3227" y="2765"/>
                  </a:cubicBezTo>
                  <a:cubicBezTo>
                    <a:pt x="3263" y="3146"/>
                    <a:pt x="3358" y="3527"/>
                    <a:pt x="3548" y="3860"/>
                  </a:cubicBezTo>
                  <a:cubicBezTo>
                    <a:pt x="3751" y="4229"/>
                    <a:pt x="4096" y="4503"/>
                    <a:pt x="4525" y="4562"/>
                  </a:cubicBezTo>
                  <a:cubicBezTo>
                    <a:pt x="4586" y="4572"/>
                    <a:pt x="4647" y="4576"/>
                    <a:pt x="4709" y="4576"/>
                  </a:cubicBezTo>
                  <a:cubicBezTo>
                    <a:pt x="5045" y="4576"/>
                    <a:pt x="5381" y="4437"/>
                    <a:pt x="5572" y="4146"/>
                  </a:cubicBezTo>
                  <a:cubicBezTo>
                    <a:pt x="5686" y="3971"/>
                    <a:pt x="5537" y="3770"/>
                    <a:pt x="5388" y="3770"/>
                  </a:cubicBezTo>
                  <a:cubicBezTo>
                    <a:pt x="5334" y="3770"/>
                    <a:pt x="5280" y="3797"/>
                    <a:pt x="5239" y="3860"/>
                  </a:cubicBezTo>
                  <a:cubicBezTo>
                    <a:pt x="5110" y="4045"/>
                    <a:pt x="4915" y="4127"/>
                    <a:pt x="4710" y="4127"/>
                  </a:cubicBezTo>
                  <a:cubicBezTo>
                    <a:pt x="4613" y="4127"/>
                    <a:pt x="4513" y="4109"/>
                    <a:pt x="4418" y="4074"/>
                  </a:cubicBezTo>
                  <a:cubicBezTo>
                    <a:pt x="4084" y="3955"/>
                    <a:pt x="3894" y="3634"/>
                    <a:pt x="3787" y="3312"/>
                  </a:cubicBezTo>
                  <a:cubicBezTo>
                    <a:pt x="3525" y="2491"/>
                    <a:pt x="3620" y="1514"/>
                    <a:pt x="3810" y="693"/>
                  </a:cubicBezTo>
                  <a:cubicBezTo>
                    <a:pt x="3844" y="537"/>
                    <a:pt x="3717" y="443"/>
                    <a:pt x="3589" y="443"/>
                  </a:cubicBezTo>
                  <a:cubicBezTo>
                    <a:pt x="3492" y="443"/>
                    <a:pt x="3396" y="498"/>
                    <a:pt x="3370" y="621"/>
                  </a:cubicBezTo>
                  <a:cubicBezTo>
                    <a:pt x="3263" y="1133"/>
                    <a:pt x="3132" y="1633"/>
                    <a:pt x="2977" y="2133"/>
                  </a:cubicBezTo>
                  <a:cubicBezTo>
                    <a:pt x="2834" y="2562"/>
                    <a:pt x="2691" y="3015"/>
                    <a:pt x="2441" y="3396"/>
                  </a:cubicBezTo>
                  <a:cubicBezTo>
                    <a:pt x="2215" y="3717"/>
                    <a:pt x="1882" y="4003"/>
                    <a:pt x="1477" y="4074"/>
                  </a:cubicBezTo>
                  <a:cubicBezTo>
                    <a:pt x="1426" y="4083"/>
                    <a:pt x="1374" y="4087"/>
                    <a:pt x="1321" y="4087"/>
                  </a:cubicBezTo>
                  <a:cubicBezTo>
                    <a:pt x="1015" y="4087"/>
                    <a:pt x="692" y="3940"/>
                    <a:pt x="560" y="3646"/>
                  </a:cubicBezTo>
                  <a:cubicBezTo>
                    <a:pt x="393" y="3300"/>
                    <a:pt x="548" y="2800"/>
                    <a:pt x="679" y="2467"/>
                  </a:cubicBezTo>
                  <a:cubicBezTo>
                    <a:pt x="810" y="2122"/>
                    <a:pt x="1000" y="1812"/>
                    <a:pt x="1239" y="1538"/>
                  </a:cubicBezTo>
                  <a:cubicBezTo>
                    <a:pt x="1739" y="955"/>
                    <a:pt x="2417" y="562"/>
                    <a:pt x="3179" y="443"/>
                  </a:cubicBezTo>
                  <a:cubicBezTo>
                    <a:pt x="3454" y="408"/>
                    <a:pt x="3421" y="0"/>
                    <a:pt x="3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5"/>
            <p:cNvSpPr/>
            <p:nvPr/>
          </p:nvSpPr>
          <p:spPr>
            <a:xfrm>
              <a:off x="11833600" y="2234325"/>
              <a:ext cx="84275" cy="11350"/>
            </a:xfrm>
            <a:custGeom>
              <a:avLst/>
              <a:gdLst/>
              <a:ahLst/>
              <a:cxnLst/>
              <a:rect l="l" t="t" r="r" b="b"/>
              <a:pathLst>
                <a:path w="3371" h="454" extrusionOk="0">
                  <a:moveTo>
                    <a:pt x="287" y="1"/>
                  </a:moveTo>
                  <a:cubicBezTo>
                    <a:pt x="1" y="1"/>
                    <a:pt x="37" y="453"/>
                    <a:pt x="322" y="453"/>
                  </a:cubicBezTo>
                  <a:lnTo>
                    <a:pt x="3085" y="441"/>
                  </a:lnTo>
                  <a:cubicBezTo>
                    <a:pt x="3370" y="441"/>
                    <a:pt x="3335" y="1"/>
                    <a:pt x="3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5"/>
            <p:cNvSpPr/>
            <p:nvPr/>
          </p:nvSpPr>
          <p:spPr>
            <a:xfrm>
              <a:off x="11939825" y="2149650"/>
              <a:ext cx="99775" cy="157900"/>
            </a:xfrm>
            <a:custGeom>
              <a:avLst/>
              <a:gdLst/>
              <a:ahLst/>
              <a:cxnLst/>
              <a:rect l="l" t="t" r="r" b="b"/>
              <a:pathLst>
                <a:path w="3991" h="6316" extrusionOk="0">
                  <a:moveTo>
                    <a:pt x="2816" y="2166"/>
                  </a:moveTo>
                  <a:cubicBezTo>
                    <a:pt x="2997" y="2166"/>
                    <a:pt x="3168" y="2250"/>
                    <a:pt x="3312" y="2459"/>
                  </a:cubicBezTo>
                  <a:cubicBezTo>
                    <a:pt x="3777" y="3114"/>
                    <a:pt x="3396" y="4114"/>
                    <a:pt x="2943" y="4662"/>
                  </a:cubicBezTo>
                  <a:cubicBezTo>
                    <a:pt x="2459" y="5257"/>
                    <a:pt x="1735" y="5587"/>
                    <a:pt x="982" y="5587"/>
                  </a:cubicBezTo>
                  <a:cubicBezTo>
                    <a:pt x="847" y="5587"/>
                    <a:pt x="710" y="5577"/>
                    <a:pt x="574" y="5555"/>
                  </a:cubicBezTo>
                  <a:cubicBezTo>
                    <a:pt x="633" y="5269"/>
                    <a:pt x="693" y="4971"/>
                    <a:pt x="753" y="4674"/>
                  </a:cubicBezTo>
                  <a:cubicBezTo>
                    <a:pt x="883" y="4245"/>
                    <a:pt x="1074" y="3828"/>
                    <a:pt x="1312" y="3435"/>
                  </a:cubicBezTo>
                  <a:cubicBezTo>
                    <a:pt x="1548" y="3036"/>
                    <a:pt x="2234" y="2166"/>
                    <a:pt x="2816" y="2166"/>
                  </a:cubicBezTo>
                  <a:close/>
                  <a:moveTo>
                    <a:pt x="1380" y="1"/>
                  </a:moveTo>
                  <a:cubicBezTo>
                    <a:pt x="1284" y="1"/>
                    <a:pt x="1190" y="55"/>
                    <a:pt x="1169" y="173"/>
                  </a:cubicBezTo>
                  <a:cubicBezTo>
                    <a:pt x="907" y="1638"/>
                    <a:pt x="622" y="3102"/>
                    <a:pt x="324" y="4555"/>
                  </a:cubicBezTo>
                  <a:cubicBezTo>
                    <a:pt x="169" y="5043"/>
                    <a:pt x="62" y="5555"/>
                    <a:pt x="14" y="6055"/>
                  </a:cubicBezTo>
                  <a:cubicBezTo>
                    <a:pt x="1" y="6218"/>
                    <a:pt x="127" y="6315"/>
                    <a:pt x="249" y="6315"/>
                  </a:cubicBezTo>
                  <a:cubicBezTo>
                    <a:pt x="340" y="6315"/>
                    <a:pt x="429" y="6261"/>
                    <a:pt x="455" y="6138"/>
                  </a:cubicBezTo>
                  <a:cubicBezTo>
                    <a:pt x="467" y="6091"/>
                    <a:pt x="479" y="6043"/>
                    <a:pt x="479" y="5995"/>
                  </a:cubicBezTo>
                  <a:cubicBezTo>
                    <a:pt x="632" y="6019"/>
                    <a:pt x="786" y="6031"/>
                    <a:pt x="938" y="6031"/>
                  </a:cubicBezTo>
                  <a:cubicBezTo>
                    <a:pt x="2453" y="6031"/>
                    <a:pt x="3857" y="4884"/>
                    <a:pt x="3943" y="3304"/>
                  </a:cubicBezTo>
                  <a:cubicBezTo>
                    <a:pt x="3991" y="2650"/>
                    <a:pt x="3705" y="1876"/>
                    <a:pt x="2979" y="1757"/>
                  </a:cubicBezTo>
                  <a:cubicBezTo>
                    <a:pt x="2919" y="1748"/>
                    <a:pt x="2859" y="1743"/>
                    <a:pt x="2800" y="1743"/>
                  </a:cubicBezTo>
                  <a:cubicBezTo>
                    <a:pt x="2091" y="1743"/>
                    <a:pt x="1483" y="2375"/>
                    <a:pt x="1098" y="2935"/>
                  </a:cubicBezTo>
                  <a:cubicBezTo>
                    <a:pt x="1276" y="2042"/>
                    <a:pt x="1443" y="1149"/>
                    <a:pt x="1610" y="256"/>
                  </a:cubicBezTo>
                  <a:cubicBezTo>
                    <a:pt x="1637" y="94"/>
                    <a:pt x="1506" y="1"/>
                    <a:pt x="1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5"/>
            <p:cNvSpPr/>
            <p:nvPr/>
          </p:nvSpPr>
          <p:spPr>
            <a:xfrm>
              <a:off x="12098800" y="2157850"/>
              <a:ext cx="126150" cy="123200"/>
            </a:xfrm>
            <a:custGeom>
              <a:avLst/>
              <a:gdLst/>
              <a:ahLst/>
              <a:cxnLst/>
              <a:rect l="l" t="t" r="r" b="b"/>
              <a:pathLst>
                <a:path w="5046" h="4928" extrusionOk="0">
                  <a:moveTo>
                    <a:pt x="2844" y="0"/>
                  </a:moveTo>
                  <a:cubicBezTo>
                    <a:pt x="2726" y="0"/>
                    <a:pt x="2602" y="85"/>
                    <a:pt x="2609" y="238"/>
                  </a:cubicBezTo>
                  <a:cubicBezTo>
                    <a:pt x="2621" y="1024"/>
                    <a:pt x="2621" y="1822"/>
                    <a:pt x="2585" y="2607"/>
                  </a:cubicBezTo>
                  <a:cubicBezTo>
                    <a:pt x="1811" y="2667"/>
                    <a:pt x="1037" y="2738"/>
                    <a:pt x="275" y="2822"/>
                  </a:cubicBezTo>
                  <a:cubicBezTo>
                    <a:pt x="1" y="2856"/>
                    <a:pt x="23" y="3264"/>
                    <a:pt x="279" y="3264"/>
                  </a:cubicBezTo>
                  <a:cubicBezTo>
                    <a:pt x="289" y="3264"/>
                    <a:pt x="300" y="3264"/>
                    <a:pt x="311" y="3262"/>
                  </a:cubicBezTo>
                  <a:cubicBezTo>
                    <a:pt x="1061" y="3179"/>
                    <a:pt x="1811" y="3107"/>
                    <a:pt x="2561" y="3060"/>
                  </a:cubicBezTo>
                  <a:lnTo>
                    <a:pt x="2561" y="3060"/>
                  </a:lnTo>
                  <a:cubicBezTo>
                    <a:pt x="2537" y="3596"/>
                    <a:pt x="2502" y="4131"/>
                    <a:pt x="2454" y="4667"/>
                  </a:cubicBezTo>
                  <a:cubicBezTo>
                    <a:pt x="2440" y="4830"/>
                    <a:pt x="2575" y="4928"/>
                    <a:pt x="2699" y="4928"/>
                  </a:cubicBezTo>
                  <a:cubicBezTo>
                    <a:pt x="2792" y="4928"/>
                    <a:pt x="2879" y="4873"/>
                    <a:pt x="2895" y="4751"/>
                  </a:cubicBezTo>
                  <a:cubicBezTo>
                    <a:pt x="2942" y="4179"/>
                    <a:pt x="2978" y="3608"/>
                    <a:pt x="3014" y="3036"/>
                  </a:cubicBezTo>
                  <a:cubicBezTo>
                    <a:pt x="3597" y="2988"/>
                    <a:pt x="4180" y="2965"/>
                    <a:pt x="4764" y="2941"/>
                  </a:cubicBezTo>
                  <a:cubicBezTo>
                    <a:pt x="5046" y="2929"/>
                    <a:pt x="5015" y="2500"/>
                    <a:pt x="4739" y="2500"/>
                  </a:cubicBezTo>
                  <a:cubicBezTo>
                    <a:pt x="4736" y="2500"/>
                    <a:pt x="4732" y="2500"/>
                    <a:pt x="4728" y="2500"/>
                  </a:cubicBezTo>
                  <a:cubicBezTo>
                    <a:pt x="4157" y="2512"/>
                    <a:pt x="3597" y="2548"/>
                    <a:pt x="3037" y="2584"/>
                  </a:cubicBezTo>
                  <a:cubicBezTo>
                    <a:pt x="3061" y="1786"/>
                    <a:pt x="3073" y="988"/>
                    <a:pt x="3049" y="202"/>
                  </a:cubicBezTo>
                  <a:cubicBezTo>
                    <a:pt x="3044" y="64"/>
                    <a:pt x="2946" y="0"/>
                    <a:pt x="2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5"/>
            <p:cNvSpPr/>
            <p:nvPr/>
          </p:nvSpPr>
          <p:spPr>
            <a:xfrm>
              <a:off x="12093475" y="2305775"/>
              <a:ext cx="131475" cy="13600"/>
            </a:xfrm>
            <a:custGeom>
              <a:avLst/>
              <a:gdLst/>
              <a:ahLst/>
              <a:cxnLst/>
              <a:rect l="l" t="t" r="r" b="b"/>
              <a:pathLst>
                <a:path w="5259" h="544" extrusionOk="0">
                  <a:moveTo>
                    <a:pt x="4952" y="0"/>
                  </a:moveTo>
                  <a:cubicBezTo>
                    <a:pt x="4949" y="0"/>
                    <a:pt x="4945" y="0"/>
                    <a:pt x="4941" y="0"/>
                  </a:cubicBezTo>
                  <a:cubicBezTo>
                    <a:pt x="3709" y="67"/>
                    <a:pt x="2470" y="103"/>
                    <a:pt x="1235" y="103"/>
                  </a:cubicBezTo>
                  <a:cubicBezTo>
                    <a:pt x="918" y="103"/>
                    <a:pt x="602" y="100"/>
                    <a:pt x="286" y="96"/>
                  </a:cubicBezTo>
                  <a:cubicBezTo>
                    <a:pt x="0" y="96"/>
                    <a:pt x="36" y="536"/>
                    <a:pt x="322" y="536"/>
                  </a:cubicBezTo>
                  <a:cubicBezTo>
                    <a:pt x="645" y="541"/>
                    <a:pt x="968" y="543"/>
                    <a:pt x="1292" y="543"/>
                  </a:cubicBezTo>
                  <a:cubicBezTo>
                    <a:pt x="2520" y="543"/>
                    <a:pt x="3752" y="509"/>
                    <a:pt x="4977" y="453"/>
                  </a:cubicBezTo>
                  <a:cubicBezTo>
                    <a:pt x="5259" y="429"/>
                    <a:pt x="5228" y="0"/>
                    <a:pt x="49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5"/>
            <p:cNvSpPr/>
            <p:nvPr/>
          </p:nvSpPr>
          <p:spPr>
            <a:xfrm>
              <a:off x="12280700" y="2082800"/>
              <a:ext cx="969150" cy="230725"/>
            </a:xfrm>
            <a:custGeom>
              <a:avLst/>
              <a:gdLst/>
              <a:ahLst/>
              <a:cxnLst/>
              <a:rect l="l" t="t" r="r" b="b"/>
              <a:pathLst>
                <a:path w="38766" h="9229" extrusionOk="0">
                  <a:moveTo>
                    <a:pt x="38525" y="1"/>
                  </a:moveTo>
                  <a:cubicBezTo>
                    <a:pt x="38518" y="1"/>
                    <a:pt x="38512" y="1"/>
                    <a:pt x="38505" y="2"/>
                  </a:cubicBezTo>
                  <a:cubicBezTo>
                    <a:pt x="34100" y="97"/>
                    <a:pt x="29694" y="216"/>
                    <a:pt x="25289" y="335"/>
                  </a:cubicBezTo>
                  <a:cubicBezTo>
                    <a:pt x="20884" y="442"/>
                    <a:pt x="16478" y="573"/>
                    <a:pt x="12073" y="704"/>
                  </a:cubicBezTo>
                  <a:cubicBezTo>
                    <a:pt x="9597" y="775"/>
                    <a:pt x="7120" y="847"/>
                    <a:pt x="4632" y="930"/>
                  </a:cubicBezTo>
                  <a:cubicBezTo>
                    <a:pt x="4536" y="930"/>
                    <a:pt x="4453" y="1014"/>
                    <a:pt x="4441" y="1109"/>
                  </a:cubicBezTo>
                  <a:cubicBezTo>
                    <a:pt x="3893" y="3478"/>
                    <a:pt x="3441" y="5859"/>
                    <a:pt x="3060" y="8253"/>
                  </a:cubicBezTo>
                  <a:cubicBezTo>
                    <a:pt x="2524" y="7062"/>
                    <a:pt x="2012" y="5848"/>
                    <a:pt x="1560" y="4609"/>
                  </a:cubicBezTo>
                  <a:cubicBezTo>
                    <a:pt x="1523" y="4510"/>
                    <a:pt x="1444" y="4469"/>
                    <a:pt x="1363" y="4469"/>
                  </a:cubicBezTo>
                  <a:cubicBezTo>
                    <a:pt x="1289" y="4469"/>
                    <a:pt x="1213" y="4504"/>
                    <a:pt x="1167" y="4562"/>
                  </a:cubicBezTo>
                  <a:cubicBezTo>
                    <a:pt x="1155" y="4562"/>
                    <a:pt x="1131" y="4562"/>
                    <a:pt x="1119" y="4574"/>
                  </a:cubicBezTo>
                  <a:cubicBezTo>
                    <a:pt x="1095" y="4562"/>
                    <a:pt x="1072" y="4556"/>
                    <a:pt x="1048" y="4556"/>
                  </a:cubicBezTo>
                  <a:cubicBezTo>
                    <a:pt x="1024" y="4556"/>
                    <a:pt x="1000" y="4562"/>
                    <a:pt x="976" y="4574"/>
                  </a:cubicBezTo>
                  <a:cubicBezTo>
                    <a:pt x="917" y="4597"/>
                    <a:pt x="869" y="4621"/>
                    <a:pt x="822" y="4645"/>
                  </a:cubicBezTo>
                  <a:cubicBezTo>
                    <a:pt x="572" y="4728"/>
                    <a:pt x="333" y="4871"/>
                    <a:pt x="119" y="5002"/>
                  </a:cubicBezTo>
                  <a:cubicBezTo>
                    <a:pt x="24" y="5062"/>
                    <a:pt x="0" y="5228"/>
                    <a:pt x="60" y="5312"/>
                  </a:cubicBezTo>
                  <a:cubicBezTo>
                    <a:pt x="110" y="5377"/>
                    <a:pt x="174" y="5407"/>
                    <a:pt x="241" y="5407"/>
                  </a:cubicBezTo>
                  <a:cubicBezTo>
                    <a:pt x="284" y="5407"/>
                    <a:pt x="327" y="5395"/>
                    <a:pt x="369" y="5371"/>
                  </a:cubicBezTo>
                  <a:cubicBezTo>
                    <a:pt x="441" y="5336"/>
                    <a:pt x="500" y="5300"/>
                    <a:pt x="572" y="5264"/>
                  </a:cubicBezTo>
                  <a:cubicBezTo>
                    <a:pt x="583" y="5252"/>
                    <a:pt x="595" y="5252"/>
                    <a:pt x="607" y="5240"/>
                  </a:cubicBezTo>
                  <a:cubicBezTo>
                    <a:pt x="607" y="5240"/>
                    <a:pt x="619" y="5228"/>
                    <a:pt x="631" y="5228"/>
                  </a:cubicBezTo>
                  <a:cubicBezTo>
                    <a:pt x="667" y="5205"/>
                    <a:pt x="703" y="5193"/>
                    <a:pt x="726" y="5181"/>
                  </a:cubicBezTo>
                  <a:cubicBezTo>
                    <a:pt x="798" y="5145"/>
                    <a:pt x="869" y="5109"/>
                    <a:pt x="929" y="5086"/>
                  </a:cubicBezTo>
                  <a:cubicBezTo>
                    <a:pt x="988" y="5062"/>
                    <a:pt x="1048" y="5038"/>
                    <a:pt x="1119" y="5014"/>
                  </a:cubicBezTo>
                  <a:lnTo>
                    <a:pt x="1143" y="5014"/>
                  </a:lnTo>
                  <a:cubicBezTo>
                    <a:pt x="1167" y="5014"/>
                    <a:pt x="1191" y="5002"/>
                    <a:pt x="1215" y="5002"/>
                  </a:cubicBezTo>
                  <a:lnTo>
                    <a:pt x="1226" y="5002"/>
                  </a:lnTo>
                  <a:cubicBezTo>
                    <a:pt x="1750" y="6383"/>
                    <a:pt x="2322" y="7753"/>
                    <a:pt x="2965" y="9086"/>
                  </a:cubicBezTo>
                  <a:cubicBezTo>
                    <a:pt x="3005" y="9179"/>
                    <a:pt x="3099" y="9229"/>
                    <a:pt x="3189" y="9229"/>
                  </a:cubicBezTo>
                  <a:cubicBezTo>
                    <a:pt x="3284" y="9229"/>
                    <a:pt x="3375" y="9173"/>
                    <a:pt x="3393" y="9050"/>
                  </a:cubicBezTo>
                  <a:cubicBezTo>
                    <a:pt x="3774" y="6467"/>
                    <a:pt x="4263" y="3907"/>
                    <a:pt x="4834" y="1371"/>
                  </a:cubicBezTo>
                  <a:cubicBezTo>
                    <a:pt x="9192" y="1228"/>
                    <a:pt x="13537" y="1097"/>
                    <a:pt x="17883" y="978"/>
                  </a:cubicBezTo>
                  <a:cubicBezTo>
                    <a:pt x="22289" y="859"/>
                    <a:pt x="26694" y="740"/>
                    <a:pt x="31099" y="621"/>
                  </a:cubicBezTo>
                  <a:cubicBezTo>
                    <a:pt x="33480" y="561"/>
                    <a:pt x="35874" y="502"/>
                    <a:pt x="38255" y="454"/>
                  </a:cubicBezTo>
                  <a:lnTo>
                    <a:pt x="38255" y="454"/>
                  </a:lnTo>
                  <a:cubicBezTo>
                    <a:pt x="38160" y="859"/>
                    <a:pt x="38029" y="1264"/>
                    <a:pt x="37838" y="1645"/>
                  </a:cubicBezTo>
                  <a:cubicBezTo>
                    <a:pt x="37751" y="1812"/>
                    <a:pt x="37897" y="1952"/>
                    <a:pt x="38043" y="1952"/>
                  </a:cubicBezTo>
                  <a:cubicBezTo>
                    <a:pt x="38116" y="1952"/>
                    <a:pt x="38188" y="1918"/>
                    <a:pt x="38231" y="1835"/>
                  </a:cubicBezTo>
                  <a:cubicBezTo>
                    <a:pt x="38481" y="1335"/>
                    <a:pt x="38660" y="811"/>
                    <a:pt x="38743" y="263"/>
                  </a:cubicBezTo>
                  <a:cubicBezTo>
                    <a:pt x="38766" y="116"/>
                    <a:pt x="38658" y="1"/>
                    <a:pt x="38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5"/>
            <p:cNvSpPr/>
            <p:nvPr/>
          </p:nvSpPr>
          <p:spPr>
            <a:xfrm>
              <a:off x="12432500" y="2147450"/>
              <a:ext cx="110450" cy="160175"/>
            </a:xfrm>
            <a:custGeom>
              <a:avLst/>
              <a:gdLst/>
              <a:ahLst/>
              <a:cxnLst/>
              <a:rect l="l" t="t" r="r" b="b"/>
              <a:pathLst>
                <a:path w="4418" h="6407" extrusionOk="0">
                  <a:moveTo>
                    <a:pt x="3241" y="3349"/>
                  </a:moveTo>
                  <a:cubicBezTo>
                    <a:pt x="3493" y="3349"/>
                    <a:pt x="3710" y="3475"/>
                    <a:pt x="3822" y="3821"/>
                  </a:cubicBezTo>
                  <a:cubicBezTo>
                    <a:pt x="4048" y="4512"/>
                    <a:pt x="3596" y="5286"/>
                    <a:pt x="3013" y="5643"/>
                  </a:cubicBezTo>
                  <a:cubicBezTo>
                    <a:pt x="2643" y="5857"/>
                    <a:pt x="2203" y="5917"/>
                    <a:pt x="1786" y="5940"/>
                  </a:cubicBezTo>
                  <a:cubicBezTo>
                    <a:pt x="1682" y="5944"/>
                    <a:pt x="1575" y="5948"/>
                    <a:pt x="1466" y="5948"/>
                  </a:cubicBezTo>
                  <a:cubicBezTo>
                    <a:pt x="1214" y="5948"/>
                    <a:pt x="956" y="5928"/>
                    <a:pt x="715" y="5845"/>
                  </a:cubicBezTo>
                  <a:cubicBezTo>
                    <a:pt x="977" y="5143"/>
                    <a:pt x="1405" y="4500"/>
                    <a:pt x="1965" y="4000"/>
                  </a:cubicBezTo>
                  <a:cubicBezTo>
                    <a:pt x="2253" y="3735"/>
                    <a:pt x="2801" y="3349"/>
                    <a:pt x="3241" y="3349"/>
                  </a:cubicBezTo>
                  <a:close/>
                  <a:moveTo>
                    <a:pt x="1889" y="1"/>
                  </a:moveTo>
                  <a:cubicBezTo>
                    <a:pt x="1794" y="1"/>
                    <a:pt x="1698" y="55"/>
                    <a:pt x="1667" y="178"/>
                  </a:cubicBezTo>
                  <a:cubicBezTo>
                    <a:pt x="1250" y="2023"/>
                    <a:pt x="786" y="3857"/>
                    <a:pt x="286" y="5690"/>
                  </a:cubicBezTo>
                  <a:cubicBezTo>
                    <a:pt x="119" y="5726"/>
                    <a:pt x="0" y="5952"/>
                    <a:pt x="179" y="6059"/>
                  </a:cubicBezTo>
                  <a:cubicBezTo>
                    <a:pt x="203" y="6071"/>
                    <a:pt x="215" y="6083"/>
                    <a:pt x="238" y="6095"/>
                  </a:cubicBezTo>
                  <a:cubicBezTo>
                    <a:pt x="274" y="6155"/>
                    <a:pt x="334" y="6190"/>
                    <a:pt x="417" y="6190"/>
                  </a:cubicBezTo>
                  <a:cubicBezTo>
                    <a:pt x="757" y="6345"/>
                    <a:pt x="1152" y="6407"/>
                    <a:pt x="1546" y="6407"/>
                  </a:cubicBezTo>
                  <a:cubicBezTo>
                    <a:pt x="1911" y="6407"/>
                    <a:pt x="2275" y="6354"/>
                    <a:pt x="2596" y="6274"/>
                  </a:cubicBezTo>
                  <a:cubicBezTo>
                    <a:pt x="3358" y="6095"/>
                    <a:pt x="3977" y="5536"/>
                    <a:pt x="4215" y="4797"/>
                  </a:cubicBezTo>
                  <a:cubicBezTo>
                    <a:pt x="4417" y="4202"/>
                    <a:pt x="4346" y="3392"/>
                    <a:pt x="3751" y="3035"/>
                  </a:cubicBezTo>
                  <a:cubicBezTo>
                    <a:pt x="3577" y="2934"/>
                    <a:pt x="3396" y="2891"/>
                    <a:pt x="3214" y="2891"/>
                  </a:cubicBezTo>
                  <a:cubicBezTo>
                    <a:pt x="2649" y="2891"/>
                    <a:pt x="2075" y="3306"/>
                    <a:pt x="1679" y="3666"/>
                  </a:cubicBezTo>
                  <a:cubicBezTo>
                    <a:pt x="1477" y="3845"/>
                    <a:pt x="1298" y="4035"/>
                    <a:pt x="1131" y="4250"/>
                  </a:cubicBezTo>
                  <a:cubicBezTo>
                    <a:pt x="1477" y="2916"/>
                    <a:pt x="1798" y="1595"/>
                    <a:pt x="2108" y="261"/>
                  </a:cubicBezTo>
                  <a:cubicBezTo>
                    <a:pt x="2142" y="98"/>
                    <a:pt x="2016" y="1"/>
                    <a:pt x="1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5"/>
            <p:cNvSpPr/>
            <p:nvPr/>
          </p:nvSpPr>
          <p:spPr>
            <a:xfrm>
              <a:off x="12567825" y="2135775"/>
              <a:ext cx="69875" cy="102775"/>
            </a:xfrm>
            <a:custGeom>
              <a:avLst/>
              <a:gdLst/>
              <a:ahLst/>
              <a:cxnLst/>
              <a:rect l="l" t="t" r="r" b="b"/>
              <a:pathLst>
                <a:path w="2795" h="4111" extrusionOk="0">
                  <a:moveTo>
                    <a:pt x="1501" y="1"/>
                  </a:moveTo>
                  <a:cubicBezTo>
                    <a:pt x="1028" y="1"/>
                    <a:pt x="539" y="310"/>
                    <a:pt x="183" y="597"/>
                  </a:cubicBezTo>
                  <a:cubicBezTo>
                    <a:pt x="0" y="742"/>
                    <a:pt x="129" y="1003"/>
                    <a:pt x="305" y="1003"/>
                  </a:cubicBezTo>
                  <a:cubicBezTo>
                    <a:pt x="346" y="1003"/>
                    <a:pt x="390" y="988"/>
                    <a:pt x="433" y="954"/>
                  </a:cubicBezTo>
                  <a:cubicBezTo>
                    <a:pt x="612" y="823"/>
                    <a:pt x="802" y="692"/>
                    <a:pt x="1005" y="597"/>
                  </a:cubicBezTo>
                  <a:cubicBezTo>
                    <a:pt x="1160" y="526"/>
                    <a:pt x="1338" y="442"/>
                    <a:pt x="1517" y="442"/>
                  </a:cubicBezTo>
                  <a:cubicBezTo>
                    <a:pt x="1957" y="466"/>
                    <a:pt x="1541" y="1216"/>
                    <a:pt x="1457" y="1407"/>
                  </a:cubicBezTo>
                  <a:cubicBezTo>
                    <a:pt x="1267" y="1824"/>
                    <a:pt x="1052" y="2216"/>
                    <a:pt x="814" y="2609"/>
                  </a:cubicBezTo>
                  <a:cubicBezTo>
                    <a:pt x="576" y="2990"/>
                    <a:pt x="326" y="3371"/>
                    <a:pt x="147" y="3788"/>
                  </a:cubicBezTo>
                  <a:cubicBezTo>
                    <a:pt x="90" y="3938"/>
                    <a:pt x="188" y="4110"/>
                    <a:pt x="357" y="4110"/>
                  </a:cubicBezTo>
                  <a:cubicBezTo>
                    <a:pt x="362" y="4110"/>
                    <a:pt x="368" y="4110"/>
                    <a:pt x="374" y="4110"/>
                  </a:cubicBezTo>
                  <a:cubicBezTo>
                    <a:pt x="752" y="4063"/>
                    <a:pt x="1134" y="4039"/>
                    <a:pt x="1518" y="4039"/>
                  </a:cubicBezTo>
                  <a:cubicBezTo>
                    <a:pt x="1822" y="4039"/>
                    <a:pt x="2128" y="4054"/>
                    <a:pt x="2433" y="4086"/>
                  </a:cubicBezTo>
                  <a:cubicBezTo>
                    <a:pt x="2441" y="4086"/>
                    <a:pt x="2449" y="4087"/>
                    <a:pt x="2456" y="4087"/>
                  </a:cubicBezTo>
                  <a:cubicBezTo>
                    <a:pt x="2723" y="4087"/>
                    <a:pt x="2795" y="3680"/>
                    <a:pt x="2517" y="3645"/>
                  </a:cubicBezTo>
                  <a:cubicBezTo>
                    <a:pt x="2170" y="3610"/>
                    <a:pt x="1819" y="3592"/>
                    <a:pt x="1469" y="3592"/>
                  </a:cubicBezTo>
                  <a:cubicBezTo>
                    <a:pt x="1218" y="3592"/>
                    <a:pt x="967" y="3601"/>
                    <a:pt x="719" y="3621"/>
                  </a:cubicBezTo>
                  <a:cubicBezTo>
                    <a:pt x="909" y="3252"/>
                    <a:pt x="1148" y="2907"/>
                    <a:pt x="1362" y="2550"/>
                  </a:cubicBezTo>
                  <a:cubicBezTo>
                    <a:pt x="1648" y="2062"/>
                    <a:pt x="1933" y="1550"/>
                    <a:pt x="2100" y="1002"/>
                  </a:cubicBezTo>
                  <a:cubicBezTo>
                    <a:pt x="2172" y="788"/>
                    <a:pt x="2195" y="526"/>
                    <a:pt x="2076" y="311"/>
                  </a:cubicBezTo>
                  <a:cubicBezTo>
                    <a:pt x="1969" y="121"/>
                    <a:pt x="1767" y="14"/>
                    <a:pt x="1552" y="2"/>
                  </a:cubicBezTo>
                  <a:cubicBezTo>
                    <a:pt x="1535" y="1"/>
                    <a:pt x="1518" y="1"/>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5"/>
            <p:cNvSpPr/>
            <p:nvPr/>
          </p:nvSpPr>
          <p:spPr>
            <a:xfrm>
              <a:off x="12702500" y="2234025"/>
              <a:ext cx="136825" cy="12675"/>
            </a:xfrm>
            <a:custGeom>
              <a:avLst/>
              <a:gdLst/>
              <a:ahLst/>
              <a:cxnLst/>
              <a:rect l="l" t="t" r="r" b="b"/>
              <a:pathLst>
                <a:path w="5473" h="507" extrusionOk="0">
                  <a:moveTo>
                    <a:pt x="274" y="1"/>
                  </a:moveTo>
                  <a:cubicBezTo>
                    <a:pt x="0" y="1"/>
                    <a:pt x="39" y="442"/>
                    <a:pt x="321" y="453"/>
                  </a:cubicBezTo>
                  <a:cubicBezTo>
                    <a:pt x="1264" y="488"/>
                    <a:pt x="2207" y="507"/>
                    <a:pt x="3153" y="507"/>
                  </a:cubicBezTo>
                  <a:cubicBezTo>
                    <a:pt x="3831" y="507"/>
                    <a:pt x="4509" y="497"/>
                    <a:pt x="5190" y="477"/>
                  </a:cubicBezTo>
                  <a:cubicBezTo>
                    <a:pt x="5472" y="465"/>
                    <a:pt x="5430" y="36"/>
                    <a:pt x="5154" y="36"/>
                  </a:cubicBezTo>
                  <a:cubicBezTo>
                    <a:pt x="5150" y="36"/>
                    <a:pt x="5147" y="36"/>
                    <a:pt x="5143" y="37"/>
                  </a:cubicBezTo>
                  <a:cubicBezTo>
                    <a:pt x="4472" y="51"/>
                    <a:pt x="3801" y="60"/>
                    <a:pt x="3131" y="60"/>
                  </a:cubicBezTo>
                  <a:cubicBezTo>
                    <a:pt x="2182" y="60"/>
                    <a:pt x="1234" y="43"/>
                    <a:pt x="285" y="1"/>
                  </a:cubicBezTo>
                  <a:cubicBezTo>
                    <a:pt x="281" y="1"/>
                    <a:pt x="278"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5"/>
            <p:cNvSpPr/>
            <p:nvPr/>
          </p:nvSpPr>
          <p:spPr>
            <a:xfrm>
              <a:off x="12902800" y="2156800"/>
              <a:ext cx="105500" cy="149925"/>
            </a:xfrm>
            <a:custGeom>
              <a:avLst/>
              <a:gdLst/>
              <a:ahLst/>
              <a:cxnLst/>
              <a:rect l="l" t="t" r="r" b="b"/>
              <a:pathLst>
                <a:path w="4220" h="5997" extrusionOk="0">
                  <a:moveTo>
                    <a:pt x="2655" y="840"/>
                  </a:moveTo>
                  <a:cubicBezTo>
                    <a:pt x="2727" y="1768"/>
                    <a:pt x="2774" y="2685"/>
                    <a:pt x="2786" y="3614"/>
                  </a:cubicBezTo>
                  <a:cubicBezTo>
                    <a:pt x="2084" y="3614"/>
                    <a:pt x="1393" y="3566"/>
                    <a:pt x="691" y="3459"/>
                  </a:cubicBezTo>
                  <a:cubicBezTo>
                    <a:pt x="1393" y="2626"/>
                    <a:pt x="2024" y="1733"/>
                    <a:pt x="2655" y="840"/>
                  </a:cubicBezTo>
                  <a:close/>
                  <a:moveTo>
                    <a:pt x="2832" y="1"/>
                  </a:moveTo>
                  <a:cubicBezTo>
                    <a:pt x="2743" y="1"/>
                    <a:pt x="2653" y="48"/>
                    <a:pt x="2620" y="137"/>
                  </a:cubicBezTo>
                  <a:cubicBezTo>
                    <a:pt x="2608" y="149"/>
                    <a:pt x="2596" y="149"/>
                    <a:pt x="2584" y="161"/>
                  </a:cubicBezTo>
                  <a:cubicBezTo>
                    <a:pt x="1798" y="1292"/>
                    <a:pt x="1012" y="2435"/>
                    <a:pt x="107" y="3471"/>
                  </a:cubicBezTo>
                  <a:cubicBezTo>
                    <a:pt x="0" y="3602"/>
                    <a:pt x="72" y="3804"/>
                    <a:pt x="238" y="3840"/>
                  </a:cubicBezTo>
                  <a:cubicBezTo>
                    <a:pt x="1030" y="3974"/>
                    <a:pt x="1822" y="4055"/>
                    <a:pt x="2624" y="4055"/>
                  </a:cubicBezTo>
                  <a:cubicBezTo>
                    <a:pt x="2678" y="4055"/>
                    <a:pt x="2732" y="4055"/>
                    <a:pt x="2786" y="4054"/>
                  </a:cubicBezTo>
                  <a:lnTo>
                    <a:pt x="2786" y="4054"/>
                  </a:lnTo>
                  <a:cubicBezTo>
                    <a:pt x="2786" y="4638"/>
                    <a:pt x="2786" y="5221"/>
                    <a:pt x="2762" y="5805"/>
                  </a:cubicBezTo>
                  <a:cubicBezTo>
                    <a:pt x="2757" y="5936"/>
                    <a:pt x="2847" y="5997"/>
                    <a:pt x="2947" y="5997"/>
                  </a:cubicBezTo>
                  <a:cubicBezTo>
                    <a:pt x="3064" y="5997"/>
                    <a:pt x="3196" y="5912"/>
                    <a:pt x="3203" y="5757"/>
                  </a:cubicBezTo>
                  <a:cubicBezTo>
                    <a:pt x="3227" y="5185"/>
                    <a:pt x="3227" y="4626"/>
                    <a:pt x="3227" y="4054"/>
                  </a:cubicBezTo>
                  <a:cubicBezTo>
                    <a:pt x="3465" y="4042"/>
                    <a:pt x="3703" y="4031"/>
                    <a:pt x="3941" y="4007"/>
                  </a:cubicBezTo>
                  <a:cubicBezTo>
                    <a:pt x="4219" y="3984"/>
                    <a:pt x="4182" y="3565"/>
                    <a:pt x="3916" y="3565"/>
                  </a:cubicBezTo>
                  <a:cubicBezTo>
                    <a:pt x="3908" y="3565"/>
                    <a:pt x="3901" y="3566"/>
                    <a:pt x="3893" y="3566"/>
                  </a:cubicBezTo>
                  <a:cubicBezTo>
                    <a:pt x="3679" y="3590"/>
                    <a:pt x="3453" y="3602"/>
                    <a:pt x="3227" y="3602"/>
                  </a:cubicBezTo>
                  <a:cubicBezTo>
                    <a:pt x="3215" y="2471"/>
                    <a:pt x="3155" y="1328"/>
                    <a:pt x="3048" y="197"/>
                  </a:cubicBezTo>
                  <a:cubicBezTo>
                    <a:pt x="3035" y="63"/>
                    <a:pt x="2934" y="1"/>
                    <a:pt x="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5"/>
            <p:cNvSpPr/>
            <p:nvPr/>
          </p:nvSpPr>
          <p:spPr>
            <a:xfrm>
              <a:off x="13022150" y="2199675"/>
              <a:ext cx="115075" cy="109050"/>
            </a:xfrm>
            <a:custGeom>
              <a:avLst/>
              <a:gdLst/>
              <a:ahLst/>
              <a:cxnLst/>
              <a:rect l="l" t="t" r="r" b="b"/>
              <a:pathLst>
                <a:path w="4603" h="4362" extrusionOk="0">
                  <a:moveTo>
                    <a:pt x="2496" y="428"/>
                  </a:moveTo>
                  <a:cubicBezTo>
                    <a:pt x="2695" y="428"/>
                    <a:pt x="2875" y="509"/>
                    <a:pt x="3001" y="720"/>
                  </a:cubicBezTo>
                  <a:cubicBezTo>
                    <a:pt x="3049" y="780"/>
                    <a:pt x="3096" y="803"/>
                    <a:pt x="3144" y="815"/>
                  </a:cubicBezTo>
                  <a:cubicBezTo>
                    <a:pt x="2775" y="1708"/>
                    <a:pt x="2310" y="2625"/>
                    <a:pt x="1477" y="3161"/>
                  </a:cubicBezTo>
                  <a:cubicBezTo>
                    <a:pt x="1332" y="3263"/>
                    <a:pt x="1102" y="3408"/>
                    <a:pt x="895" y="3408"/>
                  </a:cubicBezTo>
                  <a:cubicBezTo>
                    <a:pt x="813" y="3408"/>
                    <a:pt x="735" y="3385"/>
                    <a:pt x="667" y="3328"/>
                  </a:cubicBezTo>
                  <a:cubicBezTo>
                    <a:pt x="489" y="3161"/>
                    <a:pt x="513" y="2851"/>
                    <a:pt x="536" y="2625"/>
                  </a:cubicBezTo>
                  <a:cubicBezTo>
                    <a:pt x="608" y="2054"/>
                    <a:pt x="870" y="1518"/>
                    <a:pt x="1275" y="1089"/>
                  </a:cubicBezTo>
                  <a:cubicBezTo>
                    <a:pt x="1521" y="827"/>
                    <a:pt x="2055" y="428"/>
                    <a:pt x="2496" y="428"/>
                  </a:cubicBezTo>
                  <a:close/>
                  <a:moveTo>
                    <a:pt x="2529" y="1"/>
                  </a:moveTo>
                  <a:cubicBezTo>
                    <a:pt x="2125" y="1"/>
                    <a:pt x="1688" y="192"/>
                    <a:pt x="1370" y="422"/>
                  </a:cubicBezTo>
                  <a:cubicBezTo>
                    <a:pt x="774" y="851"/>
                    <a:pt x="346" y="1494"/>
                    <a:pt x="167" y="2196"/>
                  </a:cubicBezTo>
                  <a:cubicBezTo>
                    <a:pt x="12" y="2780"/>
                    <a:pt x="1" y="3768"/>
                    <a:pt x="798" y="3840"/>
                  </a:cubicBezTo>
                  <a:cubicBezTo>
                    <a:pt x="835" y="3844"/>
                    <a:pt x="871" y="3846"/>
                    <a:pt x="907" y="3846"/>
                  </a:cubicBezTo>
                  <a:cubicBezTo>
                    <a:pt x="1247" y="3846"/>
                    <a:pt x="1565" y="3652"/>
                    <a:pt x="1834" y="3459"/>
                  </a:cubicBezTo>
                  <a:cubicBezTo>
                    <a:pt x="2120" y="3256"/>
                    <a:pt x="2370" y="3006"/>
                    <a:pt x="2584" y="2732"/>
                  </a:cubicBezTo>
                  <a:cubicBezTo>
                    <a:pt x="2691" y="2589"/>
                    <a:pt x="2799" y="2446"/>
                    <a:pt x="2894" y="2292"/>
                  </a:cubicBezTo>
                  <a:lnTo>
                    <a:pt x="2894" y="2292"/>
                  </a:lnTo>
                  <a:cubicBezTo>
                    <a:pt x="2834" y="2661"/>
                    <a:pt x="2799" y="3018"/>
                    <a:pt x="2775" y="3387"/>
                  </a:cubicBezTo>
                  <a:cubicBezTo>
                    <a:pt x="2763" y="3768"/>
                    <a:pt x="2846" y="4173"/>
                    <a:pt x="3251" y="4316"/>
                  </a:cubicBezTo>
                  <a:cubicBezTo>
                    <a:pt x="3344" y="4348"/>
                    <a:pt x="3435" y="4362"/>
                    <a:pt x="3524" y="4362"/>
                  </a:cubicBezTo>
                  <a:cubicBezTo>
                    <a:pt x="3866" y="4362"/>
                    <a:pt x="4174" y="4150"/>
                    <a:pt x="4430" y="3923"/>
                  </a:cubicBezTo>
                  <a:cubicBezTo>
                    <a:pt x="4602" y="3770"/>
                    <a:pt x="4466" y="3501"/>
                    <a:pt x="4295" y="3501"/>
                  </a:cubicBezTo>
                  <a:cubicBezTo>
                    <a:pt x="4253" y="3501"/>
                    <a:pt x="4210" y="3517"/>
                    <a:pt x="4168" y="3554"/>
                  </a:cubicBezTo>
                  <a:cubicBezTo>
                    <a:pt x="4033" y="3680"/>
                    <a:pt x="3754" y="3929"/>
                    <a:pt x="3513" y="3929"/>
                  </a:cubicBezTo>
                  <a:cubicBezTo>
                    <a:pt x="3436" y="3929"/>
                    <a:pt x="3362" y="3903"/>
                    <a:pt x="3299" y="3840"/>
                  </a:cubicBezTo>
                  <a:cubicBezTo>
                    <a:pt x="3203" y="3732"/>
                    <a:pt x="3215" y="3542"/>
                    <a:pt x="3215" y="3399"/>
                  </a:cubicBezTo>
                  <a:cubicBezTo>
                    <a:pt x="3227" y="3208"/>
                    <a:pt x="3251" y="3006"/>
                    <a:pt x="3275" y="2804"/>
                  </a:cubicBezTo>
                  <a:cubicBezTo>
                    <a:pt x="3358" y="2006"/>
                    <a:pt x="3537" y="1220"/>
                    <a:pt x="3775" y="458"/>
                  </a:cubicBezTo>
                  <a:cubicBezTo>
                    <a:pt x="3820" y="308"/>
                    <a:pt x="3677" y="201"/>
                    <a:pt x="3540" y="201"/>
                  </a:cubicBezTo>
                  <a:cubicBezTo>
                    <a:pt x="3460" y="201"/>
                    <a:pt x="3382" y="239"/>
                    <a:pt x="3346" y="327"/>
                  </a:cubicBezTo>
                  <a:cubicBezTo>
                    <a:pt x="3346" y="351"/>
                    <a:pt x="3334" y="375"/>
                    <a:pt x="3322" y="399"/>
                  </a:cubicBezTo>
                  <a:cubicBezTo>
                    <a:pt x="3122" y="111"/>
                    <a:pt x="2835" y="1"/>
                    <a:pt x="2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5"/>
            <p:cNvSpPr/>
            <p:nvPr/>
          </p:nvSpPr>
          <p:spPr>
            <a:xfrm>
              <a:off x="13150150" y="2191700"/>
              <a:ext cx="78625" cy="113600"/>
            </a:xfrm>
            <a:custGeom>
              <a:avLst/>
              <a:gdLst/>
              <a:ahLst/>
              <a:cxnLst/>
              <a:rect l="l" t="t" r="r" b="b"/>
              <a:pathLst>
                <a:path w="3145" h="4544" extrusionOk="0">
                  <a:moveTo>
                    <a:pt x="2318" y="1"/>
                  </a:moveTo>
                  <a:cubicBezTo>
                    <a:pt x="2257" y="1"/>
                    <a:pt x="2191" y="9"/>
                    <a:pt x="2120" y="27"/>
                  </a:cubicBezTo>
                  <a:cubicBezTo>
                    <a:pt x="1798" y="98"/>
                    <a:pt x="1524" y="337"/>
                    <a:pt x="1298" y="563"/>
                  </a:cubicBezTo>
                  <a:cubicBezTo>
                    <a:pt x="1048" y="789"/>
                    <a:pt x="834" y="1051"/>
                    <a:pt x="655" y="1337"/>
                  </a:cubicBezTo>
                  <a:cubicBezTo>
                    <a:pt x="310" y="1896"/>
                    <a:pt x="84" y="2527"/>
                    <a:pt x="36" y="3182"/>
                  </a:cubicBezTo>
                  <a:cubicBezTo>
                    <a:pt x="0" y="3754"/>
                    <a:pt x="143" y="4492"/>
                    <a:pt x="834" y="4540"/>
                  </a:cubicBezTo>
                  <a:cubicBezTo>
                    <a:pt x="865" y="4542"/>
                    <a:pt x="897" y="4543"/>
                    <a:pt x="928" y="4543"/>
                  </a:cubicBezTo>
                  <a:cubicBezTo>
                    <a:pt x="1642" y="4543"/>
                    <a:pt x="2300" y="3907"/>
                    <a:pt x="2620" y="3337"/>
                  </a:cubicBezTo>
                  <a:cubicBezTo>
                    <a:pt x="2715" y="3170"/>
                    <a:pt x="2571" y="3029"/>
                    <a:pt x="2422" y="3029"/>
                  </a:cubicBezTo>
                  <a:cubicBezTo>
                    <a:pt x="2349" y="3029"/>
                    <a:pt x="2274" y="3064"/>
                    <a:pt x="2227" y="3146"/>
                  </a:cubicBezTo>
                  <a:cubicBezTo>
                    <a:pt x="2072" y="3420"/>
                    <a:pt x="1858" y="3647"/>
                    <a:pt x="1596" y="3825"/>
                  </a:cubicBezTo>
                  <a:cubicBezTo>
                    <a:pt x="1423" y="3943"/>
                    <a:pt x="1153" y="4103"/>
                    <a:pt x="913" y="4103"/>
                  </a:cubicBezTo>
                  <a:cubicBezTo>
                    <a:pt x="839" y="4103"/>
                    <a:pt x="767" y="4088"/>
                    <a:pt x="703" y="4051"/>
                  </a:cubicBezTo>
                  <a:cubicBezTo>
                    <a:pt x="488" y="3920"/>
                    <a:pt x="465" y="3575"/>
                    <a:pt x="465" y="3349"/>
                  </a:cubicBezTo>
                  <a:cubicBezTo>
                    <a:pt x="477" y="3039"/>
                    <a:pt x="536" y="2718"/>
                    <a:pt x="631" y="2420"/>
                  </a:cubicBezTo>
                  <a:cubicBezTo>
                    <a:pt x="822" y="1837"/>
                    <a:pt x="1167" y="1289"/>
                    <a:pt x="1608" y="872"/>
                  </a:cubicBezTo>
                  <a:cubicBezTo>
                    <a:pt x="1747" y="743"/>
                    <a:pt x="2052" y="440"/>
                    <a:pt x="2287" y="440"/>
                  </a:cubicBezTo>
                  <a:cubicBezTo>
                    <a:pt x="2334" y="440"/>
                    <a:pt x="2378" y="452"/>
                    <a:pt x="2417" y="479"/>
                  </a:cubicBezTo>
                  <a:cubicBezTo>
                    <a:pt x="2536" y="563"/>
                    <a:pt x="2572" y="741"/>
                    <a:pt x="2608" y="872"/>
                  </a:cubicBezTo>
                  <a:cubicBezTo>
                    <a:pt x="2655" y="1063"/>
                    <a:pt x="2679" y="1265"/>
                    <a:pt x="2691" y="1456"/>
                  </a:cubicBezTo>
                  <a:cubicBezTo>
                    <a:pt x="2702" y="1590"/>
                    <a:pt x="2805" y="1653"/>
                    <a:pt x="2909" y="1653"/>
                  </a:cubicBezTo>
                  <a:cubicBezTo>
                    <a:pt x="3026" y="1653"/>
                    <a:pt x="3144" y="1572"/>
                    <a:pt x="3132" y="1420"/>
                  </a:cubicBezTo>
                  <a:cubicBezTo>
                    <a:pt x="3099" y="899"/>
                    <a:pt x="2957" y="1"/>
                    <a:pt x="2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967"/>
        <p:cNvGrpSpPr/>
        <p:nvPr/>
      </p:nvGrpSpPr>
      <p:grpSpPr>
        <a:xfrm>
          <a:off x="0" y="0"/>
          <a:ext cx="0" cy="0"/>
          <a:chOff x="0" y="0"/>
          <a:chExt cx="0" cy="0"/>
        </a:xfrm>
      </p:grpSpPr>
      <p:sp>
        <p:nvSpPr>
          <p:cNvPr id="1968" name="Google Shape;1968;p46"/>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Overview Diagram</a:t>
            </a:r>
            <a:endParaRPr/>
          </a:p>
        </p:txBody>
      </p:sp>
      <p:grpSp>
        <p:nvGrpSpPr>
          <p:cNvPr id="1969" name="Google Shape;1969;p46"/>
          <p:cNvGrpSpPr/>
          <p:nvPr/>
        </p:nvGrpSpPr>
        <p:grpSpPr>
          <a:xfrm>
            <a:off x="4504269" y="2030771"/>
            <a:ext cx="135462" cy="313656"/>
            <a:chOff x="4462415" y="1864883"/>
            <a:chExt cx="135462" cy="313656"/>
          </a:xfrm>
        </p:grpSpPr>
        <p:sp>
          <p:nvSpPr>
            <p:cNvPr id="1970" name="Google Shape;1970;p46"/>
            <p:cNvSpPr/>
            <p:nvPr/>
          </p:nvSpPr>
          <p:spPr>
            <a:xfrm>
              <a:off x="4519575" y="1896422"/>
              <a:ext cx="29526" cy="282118"/>
            </a:xfrm>
            <a:custGeom>
              <a:avLst/>
              <a:gdLst/>
              <a:ahLst/>
              <a:cxnLst/>
              <a:rect l="l" t="t" r="r" b="b"/>
              <a:pathLst>
                <a:path w="968" h="9249" extrusionOk="0">
                  <a:moveTo>
                    <a:pt x="484" y="0"/>
                  </a:moveTo>
                  <a:cubicBezTo>
                    <a:pt x="359" y="0"/>
                    <a:pt x="234" y="84"/>
                    <a:pt x="234" y="251"/>
                  </a:cubicBezTo>
                  <a:cubicBezTo>
                    <a:pt x="200" y="3119"/>
                    <a:pt x="0" y="6055"/>
                    <a:pt x="134" y="8923"/>
                  </a:cubicBezTo>
                  <a:cubicBezTo>
                    <a:pt x="150" y="9140"/>
                    <a:pt x="326" y="9249"/>
                    <a:pt x="497" y="9249"/>
                  </a:cubicBezTo>
                  <a:cubicBezTo>
                    <a:pt x="667" y="9249"/>
                    <a:pt x="834" y="9140"/>
                    <a:pt x="834" y="8923"/>
                  </a:cubicBezTo>
                  <a:cubicBezTo>
                    <a:pt x="968" y="6055"/>
                    <a:pt x="801" y="3119"/>
                    <a:pt x="734" y="251"/>
                  </a:cubicBezTo>
                  <a:cubicBezTo>
                    <a:pt x="751" y="84"/>
                    <a:pt x="626" y="0"/>
                    <a:pt x="497" y="0"/>
                  </a:cubicBezTo>
                  <a:cubicBezTo>
                    <a:pt x="494" y="0"/>
                    <a:pt x="492" y="0"/>
                    <a:pt x="490" y="0"/>
                  </a:cubicBezTo>
                  <a:lnTo>
                    <a:pt x="490" y="0"/>
                  </a:lnTo>
                  <a:cubicBezTo>
                    <a:pt x="488" y="0"/>
                    <a:pt x="486"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6"/>
            <p:cNvSpPr/>
            <p:nvPr/>
          </p:nvSpPr>
          <p:spPr>
            <a:xfrm>
              <a:off x="4462415" y="1864883"/>
              <a:ext cx="135462" cy="78147"/>
            </a:xfrm>
            <a:custGeom>
              <a:avLst/>
              <a:gdLst/>
              <a:ahLst/>
              <a:cxnLst/>
              <a:rect l="l" t="t" r="r" b="b"/>
              <a:pathLst>
                <a:path w="4441" h="2562" extrusionOk="0">
                  <a:moveTo>
                    <a:pt x="2778" y="1"/>
                  </a:moveTo>
                  <a:cubicBezTo>
                    <a:pt x="2676" y="1"/>
                    <a:pt x="2574" y="38"/>
                    <a:pt x="2508" y="117"/>
                  </a:cubicBezTo>
                  <a:cubicBezTo>
                    <a:pt x="1874" y="751"/>
                    <a:pt x="1241" y="1251"/>
                    <a:pt x="440" y="1685"/>
                  </a:cubicBezTo>
                  <a:cubicBezTo>
                    <a:pt x="1" y="1890"/>
                    <a:pt x="281" y="2454"/>
                    <a:pt x="672" y="2454"/>
                  </a:cubicBezTo>
                  <a:cubicBezTo>
                    <a:pt x="726" y="2454"/>
                    <a:pt x="783" y="2443"/>
                    <a:pt x="840" y="2419"/>
                  </a:cubicBezTo>
                  <a:cubicBezTo>
                    <a:pt x="1573" y="2066"/>
                    <a:pt x="2239" y="1581"/>
                    <a:pt x="2750" y="981"/>
                  </a:cubicBezTo>
                  <a:lnTo>
                    <a:pt x="2750" y="981"/>
                  </a:lnTo>
                  <a:cubicBezTo>
                    <a:pt x="2895" y="1235"/>
                    <a:pt x="3020" y="1508"/>
                    <a:pt x="3175" y="1752"/>
                  </a:cubicBezTo>
                  <a:cubicBezTo>
                    <a:pt x="3409" y="2052"/>
                    <a:pt x="3676" y="2319"/>
                    <a:pt x="3976" y="2519"/>
                  </a:cubicBezTo>
                  <a:cubicBezTo>
                    <a:pt x="4017" y="2548"/>
                    <a:pt x="4060" y="2561"/>
                    <a:pt x="4101" y="2561"/>
                  </a:cubicBezTo>
                  <a:cubicBezTo>
                    <a:pt x="4290" y="2561"/>
                    <a:pt x="4441" y="2289"/>
                    <a:pt x="4276" y="2152"/>
                  </a:cubicBezTo>
                  <a:cubicBezTo>
                    <a:pt x="3742" y="1718"/>
                    <a:pt x="3242" y="951"/>
                    <a:pt x="3109" y="250"/>
                  </a:cubicBezTo>
                  <a:cubicBezTo>
                    <a:pt x="3088" y="89"/>
                    <a:pt x="2934" y="1"/>
                    <a:pt x="27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 name="Google Shape;1972;p46"/>
          <p:cNvGrpSpPr/>
          <p:nvPr/>
        </p:nvGrpSpPr>
        <p:grpSpPr>
          <a:xfrm>
            <a:off x="2880426" y="2251235"/>
            <a:ext cx="838299" cy="384696"/>
            <a:chOff x="3172476" y="2085348"/>
            <a:chExt cx="838299" cy="384696"/>
          </a:xfrm>
        </p:grpSpPr>
        <p:sp>
          <p:nvSpPr>
            <p:cNvPr id="1973" name="Google Shape;1973;p46"/>
            <p:cNvSpPr/>
            <p:nvPr/>
          </p:nvSpPr>
          <p:spPr>
            <a:xfrm>
              <a:off x="3199775" y="2146839"/>
              <a:ext cx="811000" cy="323204"/>
            </a:xfrm>
            <a:custGeom>
              <a:avLst/>
              <a:gdLst/>
              <a:ahLst/>
              <a:cxnLst/>
              <a:rect l="l" t="t" r="r" b="b"/>
              <a:pathLst>
                <a:path w="26588" h="10596" extrusionOk="0">
                  <a:moveTo>
                    <a:pt x="458" y="0"/>
                  </a:moveTo>
                  <a:cubicBezTo>
                    <a:pt x="171" y="0"/>
                    <a:pt x="1" y="461"/>
                    <a:pt x="306" y="613"/>
                  </a:cubicBezTo>
                  <a:cubicBezTo>
                    <a:pt x="4309" y="2448"/>
                    <a:pt x="8512" y="3949"/>
                    <a:pt x="12615" y="5550"/>
                  </a:cubicBezTo>
                  <a:cubicBezTo>
                    <a:pt x="16952" y="7251"/>
                    <a:pt x="21288" y="9019"/>
                    <a:pt x="25691" y="10554"/>
                  </a:cubicBezTo>
                  <a:cubicBezTo>
                    <a:pt x="25766" y="10582"/>
                    <a:pt x="25836" y="10595"/>
                    <a:pt x="25900" y="10595"/>
                  </a:cubicBezTo>
                  <a:cubicBezTo>
                    <a:pt x="26438" y="10595"/>
                    <a:pt x="26587" y="9691"/>
                    <a:pt x="25991" y="9453"/>
                  </a:cubicBezTo>
                  <a:cubicBezTo>
                    <a:pt x="21955" y="7785"/>
                    <a:pt x="17785" y="6317"/>
                    <a:pt x="13683" y="4783"/>
                  </a:cubicBezTo>
                  <a:cubicBezTo>
                    <a:pt x="9346" y="3115"/>
                    <a:pt x="5010" y="1381"/>
                    <a:pt x="540" y="13"/>
                  </a:cubicBezTo>
                  <a:cubicBezTo>
                    <a:pt x="512" y="4"/>
                    <a:pt x="484" y="0"/>
                    <a:pt x="4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6"/>
            <p:cNvSpPr/>
            <p:nvPr/>
          </p:nvSpPr>
          <p:spPr>
            <a:xfrm>
              <a:off x="3172476" y="2085348"/>
              <a:ext cx="122681" cy="146473"/>
            </a:xfrm>
            <a:custGeom>
              <a:avLst/>
              <a:gdLst/>
              <a:ahLst/>
              <a:cxnLst/>
              <a:rect l="l" t="t" r="r" b="b"/>
              <a:pathLst>
                <a:path w="4022" h="4802" extrusionOk="0">
                  <a:moveTo>
                    <a:pt x="3580" y="0"/>
                  </a:moveTo>
                  <a:cubicBezTo>
                    <a:pt x="3523" y="0"/>
                    <a:pt x="3463" y="19"/>
                    <a:pt x="3403" y="61"/>
                  </a:cubicBezTo>
                  <a:cubicBezTo>
                    <a:pt x="2369" y="795"/>
                    <a:pt x="1602" y="1662"/>
                    <a:pt x="301" y="1929"/>
                  </a:cubicBezTo>
                  <a:cubicBezTo>
                    <a:pt x="0" y="1962"/>
                    <a:pt x="34" y="2329"/>
                    <a:pt x="234" y="2463"/>
                  </a:cubicBezTo>
                  <a:cubicBezTo>
                    <a:pt x="1035" y="3096"/>
                    <a:pt x="1702" y="3864"/>
                    <a:pt x="2235" y="4697"/>
                  </a:cubicBezTo>
                  <a:cubicBezTo>
                    <a:pt x="2288" y="4771"/>
                    <a:pt x="2360" y="4802"/>
                    <a:pt x="2430" y="4802"/>
                  </a:cubicBezTo>
                  <a:cubicBezTo>
                    <a:pt x="2580" y="4802"/>
                    <a:pt x="2717" y="4657"/>
                    <a:pt x="2602" y="4497"/>
                  </a:cubicBezTo>
                  <a:cubicBezTo>
                    <a:pt x="2161" y="3698"/>
                    <a:pt x="1584" y="3059"/>
                    <a:pt x="983" y="2409"/>
                  </a:cubicBezTo>
                  <a:lnTo>
                    <a:pt x="983" y="2409"/>
                  </a:lnTo>
                  <a:cubicBezTo>
                    <a:pt x="2077" y="2118"/>
                    <a:pt x="3071" y="1439"/>
                    <a:pt x="3803" y="595"/>
                  </a:cubicBezTo>
                  <a:cubicBezTo>
                    <a:pt x="4022" y="376"/>
                    <a:pt x="3837" y="0"/>
                    <a:pt x="3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 name="Google Shape;1975;p46"/>
          <p:cNvGrpSpPr/>
          <p:nvPr/>
        </p:nvGrpSpPr>
        <p:grpSpPr>
          <a:xfrm>
            <a:off x="2892627" y="3127757"/>
            <a:ext cx="803924" cy="399422"/>
            <a:chOff x="3184677" y="2961870"/>
            <a:chExt cx="803924" cy="399422"/>
          </a:xfrm>
        </p:grpSpPr>
        <p:sp>
          <p:nvSpPr>
            <p:cNvPr id="1976" name="Google Shape;1976;p46"/>
            <p:cNvSpPr/>
            <p:nvPr/>
          </p:nvSpPr>
          <p:spPr>
            <a:xfrm>
              <a:off x="3194834" y="2961870"/>
              <a:ext cx="793767" cy="366274"/>
            </a:xfrm>
            <a:custGeom>
              <a:avLst/>
              <a:gdLst/>
              <a:ahLst/>
              <a:cxnLst/>
              <a:rect l="l" t="t" r="r" b="b"/>
              <a:pathLst>
                <a:path w="26023" h="12008" extrusionOk="0">
                  <a:moveTo>
                    <a:pt x="25248" y="1"/>
                  </a:moveTo>
                  <a:cubicBezTo>
                    <a:pt x="25186" y="1"/>
                    <a:pt x="25120" y="14"/>
                    <a:pt x="25053" y="44"/>
                  </a:cubicBezTo>
                  <a:cubicBezTo>
                    <a:pt x="20983" y="1746"/>
                    <a:pt x="16947" y="3647"/>
                    <a:pt x="12911" y="5482"/>
                  </a:cubicBezTo>
                  <a:cubicBezTo>
                    <a:pt x="8674" y="7383"/>
                    <a:pt x="4371" y="9251"/>
                    <a:pt x="268" y="11419"/>
                  </a:cubicBezTo>
                  <a:cubicBezTo>
                    <a:pt x="1" y="11568"/>
                    <a:pt x="130" y="12007"/>
                    <a:pt x="421" y="12007"/>
                  </a:cubicBezTo>
                  <a:cubicBezTo>
                    <a:pt x="457" y="12007"/>
                    <a:pt x="495" y="12001"/>
                    <a:pt x="535" y="11986"/>
                  </a:cubicBezTo>
                  <a:cubicBezTo>
                    <a:pt x="4671" y="10452"/>
                    <a:pt x="8674" y="8584"/>
                    <a:pt x="12744" y="6783"/>
                  </a:cubicBezTo>
                  <a:cubicBezTo>
                    <a:pt x="17013" y="4915"/>
                    <a:pt x="21317" y="3113"/>
                    <a:pt x="25520" y="1078"/>
                  </a:cubicBezTo>
                  <a:cubicBezTo>
                    <a:pt x="26023" y="842"/>
                    <a:pt x="25738" y="1"/>
                    <a:pt x="25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6"/>
            <p:cNvSpPr/>
            <p:nvPr/>
          </p:nvSpPr>
          <p:spPr>
            <a:xfrm>
              <a:off x="3184677" y="3200635"/>
              <a:ext cx="82936" cy="160657"/>
            </a:xfrm>
            <a:custGeom>
              <a:avLst/>
              <a:gdLst/>
              <a:ahLst/>
              <a:cxnLst/>
              <a:rect l="l" t="t" r="r" b="b"/>
              <a:pathLst>
                <a:path w="2719" h="5267" extrusionOk="0">
                  <a:moveTo>
                    <a:pt x="813" y="0"/>
                  </a:moveTo>
                  <a:cubicBezTo>
                    <a:pt x="536" y="0"/>
                    <a:pt x="241" y="312"/>
                    <a:pt x="401" y="656"/>
                  </a:cubicBezTo>
                  <a:cubicBezTo>
                    <a:pt x="968" y="1823"/>
                    <a:pt x="801" y="2824"/>
                    <a:pt x="134" y="3925"/>
                  </a:cubicBezTo>
                  <a:cubicBezTo>
                    <a:pt x="1" y="4125"/>
                    <a:pt x="134" y="4392"/>
                    <a:pt x="368" y="4458"/>
                  </a:cubicBezTo>
                  <a:cubicBezTo>
                    <a:pt x="1035" y="4659"/>
                    <a:pt x="1635" y="5026"/>
                    <a:pt x="2302" y="5259"/>
                  </a:cubicBezTo>
                  <a:cubicBezTo>
                    <a:pt x="2323" y="5264"/>
                    <a:pt x="2342" y="5266"/>
                    <a:pt x="2361" y="5266"/>
                  </a:cubicBezTo>
                  <a:cubicBezTo>
                    <a:pt x="2592" y="5266"/>
                    <a:pt x="2718" y="4915"/>
                    <a:pt x="2503" y="4792"/>
                  </a:cubicBezTo>
                  <a:cubicBezTo>
                    <a:pt x="1993" y="4524"/>
                    <a:pt x="1484" y="4278"/>
                    <a:pt x="992" y="4001"/>
                  </a:cubicBezTo>
                  <a:lnTo>
                    <a:pt x="992" y="4001"/>
                  </a:lnTo>
                  <a:cubicBezTo>
                    <a:pt x="1768" y="2892"/>
                    <a:pt x="1735" y="1422"/>
                    <a:pt x="1135" y="222"/>
                  </a:cubicBezTo>
                  <a:cubicBezTo>
                    <a:pt x="1062" y="65"/>
                    <a:pt x="939"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 name="Google Shape;1978;p46"/>
          <p:cNvGrpSpPr/>
          <p:nvPr/>
        </p:nvGrpSpPr>
        <p:grpSpPr>
          <a:xfrm>
            <a:off x="5403220" y="3171557"/>
            <a:ext cx="826014" cy="373862"/>
            <a:chOff x="5091570" y="3005670"/>
            <a:chExt cx="826014" cy="373862"/>
          </a:xfrm>
        </p:grpSpPr>
        <p:sp>
          <p:nvSpPr>
            <p:cNvPr id="1979" name="Google Shape;1979;p46"/>
            <p:cNvSpPr/>
            <p:nvPr/>
          </p:nvSpPr>
          <p:spPr>
            <a:xfrm>
              <a:off x="5091570" y="3005670"/>
              <a:ext cx="810726" cy="322442"/>
            </a:xfrm>
            <a:custGeom>
              <a:avLst/>
              <a:gdLst/>
              <a:ahLst/>
              <a:cxnLst/>
              <a:rect l="l" t="t" r="r" b="b"/>
              <a:pathLst>
                <a:path w="26579" h="10571" extrusionOk="0">
                  <a:moveTo>
                    <a:pt x="681" y="0"/>
                  </a:moveTo>
                  <a:cubicBezTo>
                    <a:pt x="147" y="0"/>
                    <a:pt x="0" y="876"/>
                    <a:pt x="594" y="1144"/>
                  </a:cubicBezTo>
                  <a:cubicBezTo>
                    <a:pt x="4631" y="2811"/>
                    <a:pt x="8800" y="4279"/>
                    <a:pt x="12903" y="5814"/>
                  </a:cubicBezTo>
                  <a:cubicBezTo>
                    <a:pt x="17240" y="7448"/>
                    <a:pt x="21576" y="9183"/>
                    <a:pt x="26046" y="10550"/>
                  </a:cubicBezTo>
                  <a:cubicBezTo>
                    <a:pt x="26081" y="10564"/>
                    <a:pt x="26114" y="10570"/>
                    <a:pt x="26146" y="10570"/>
                  </a:cubicBezTo>
                  <a:cubicBezTo>
                    <a:pt x="26422" y="10570"/>
                    <a:pt x="26578" y="10103"/>
                    <a:pt x="26279" y="9983"/>
                  </a:cubicBezTo>
                  <a:cubicBezTo>
                    <a:pt x="22277" y="8115"/>
                    <a:pt x="18074" y="6614"/>
                    <a:pt x="13971" y="5013"/>
                  </a:cubicBezTo>
                  <a:cubicBezTo>
                    <a:pt x="9634" y="3312"/>
                    <a:pt x="5298" y="1577"/>
                    <a:pt x="895" y="43"/>
                  </a:cubicBezTo>
                  <a:cubicBezTo>
                    <a:pt x="818" y="14"/>
                    <a:pt x="747"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6"/>
            <p:cNvSpPr/>
            <p:nvPr/>
          </p:nvSpPr>
          <p:spPr>
            <a:xfrm>
              <a:off x="5825680" y="3222658"/>
              <a:ext cx="91904" cy="156874"/>
            </a:xfrm>
            <a:custGeom>
              <a:avLst/>
              <a:gdLst/>
              <a:ahLst/>
              <a:cxnLst/>
              <a:rect l="l" t="t" r="r" b="b"/>
              <a:pathLst>
                <a:path w="3013" h="5143" extrusionOk="0">
                  <a:moveTo>
                    <a:pt x="1236" y="0"/>
                  </a:moveTo>
                  <a:cubicBezTo>
                    <a:pt x="1069" y="0"/>
                    <a:pt x="894" y="101"/>
                    <a:pt x="877" y="301"/>
                  </a:cubicBezTo>
                  <a:cubicBezTo>
                    <a:pt x="810" y="1155"/>
                    <a:pt x="1136" y="1857"/>
                    <a:pt x="1581" y="2521"/>
                  </a:cubicBezTo>
                  <a:lnTo>
                    <a:pt x="1581" y="2521"/>
                  </a:lnTo>
                  <a:cubicBezTo>
                    <a:pt x="1677" y="2745"/>
                    <a:pt x="1785" y="2965"/>
                    <a:pt x="1910" y="3182"/>
                  </a:cubicBezTo>
                  <a:lnTo>
                    <a:pt x="1910" y="3182"/>
                  </a:lnTo>
                  <a:cubicBezTo>
                    <a:pt x="1247" y="3495"/>
                    <a:pt x="591" y="3915"/>
                    <a:pt x="177" y="4537"/>
                  </a:cubicBezTo>
                  <a:cubicBezTo>
                    <a:pt x="0" y="4840"/>
                    <a:pt x="262" y="5142"/>
                    <a:pt x="545" y="5142"/>
                  </a:cubicBezTo>
                  <a:cubicBezTo>
                    <a:pt x="636" y="5142"/>
                    <a:pt x="729" y="5111"/>
                    <a:pt x="810" y="5037"/>
                  </a:cubicBezTo>
                  <a:cubicBezTo>
                    <a:pt x="1411" y="4437"/>
                    <a:pt x="2045" y="4003"/>
                    <a:pt x="2779" y="3603"/>
                  </a:cubicBezTo>
                  <a:cubicBezTo>
                    <a:pt x="2945" y="3503"/>
                    <a:pt x="3012" y="3236"/>
                    <a:pt x="2912" y="3103"/>
                  </a:cubicBezTo>
                  <a:cubicBezTo>
                    <a:pt x="2278" y="2269"/>
                    <a:pt x="1511" y="1435"/>
                    <a:pt x="1544" y="301"/>
                  </a:cubicBezTo>
                  <a:lnTo>
                    <a:pt x="1544" y="301"/>
                  </a:lnTo>
                  <a:cubicBezTo>
                    <a:pt x="1544" y="301"/>
                    <a:pt x="1544" y="301"/>
                    <a:pt x="1544" y="301"/>
                  </a:cubicBezTo>
                  <a:cubicBezTo>
                    <a:pt x="1561" y="101"/>
                    <a:pt x="1403" y="0"/>
                    <a:pt x="1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 name="Google Shape;1981;p46"/>
          <p:cNvGrpSpPr/>
          <p:nvPr/>
        </p:nvGrpSpPr>
        <p:grpSpPr>
          <a:xfrm>
            <a:off x="5425272" y="2275210"/>
            <a:ext cx="848617" cy="404279"/>
            <a:chOff x="5113622" y="2109322"/>
            <a:chExt cx="848617" cy="404279"/>
          </a:xfrm>
        </p:grpSpPr>
        <p:sp>
          <p:nvSpPr>
            <p:cNvPr id="1982" name="Google Shape;1982;p46"/>
            <p:cNvSpPr/>
            <p:nvPr/>
          </p:nvSpPr>
          <p:spPr>
            <a:xfrm>
              <a:off x="5113622" y="2146595"/>
              <a:ext cx="794773" cy="367006"/>
            </a:xfrm>
            <a:custGeom>
              <a:avLst/>
              <a:gdLst/>
              <a:ahLst/>
              <a:cxnLst/>
              <a:rect l="l" t="t" r="r" b="b"/>
              <a:pathLst>
                <a:path w="26056" h="12032" extrusionOk="0">
                  <a:moveTo>
                    <a:pt x="25599" y="1"/>
                  </a:moveTo>
                  <a:cubicBezTo>
                    <a:pt x="25564" y="1"/>
                    <a:pt x="25528" y="7"/>
                    <a:pt x="25490" y="21"/>
                  </a:cubicBezTo>
                  <a:cubicBezTo>
                    <a:pt x="21353" y="1555"/>
                    <a:pt x="17351" y="3457"/>
                    <a:pt x="13281" y="5225"/>
                  </a:cubicBezTo>
                  <a:cubicBezTo>
                    <a:pt x="9011" y="7093"/>
                    <a:pt x="4708" y="8927"/>
                    <a:pt x="539" y="10962"/>
                  </a:cubicBezTo>
                  <a:cubicBezTo>
                    <a:pt x="0" y="11201"/>
                    <a:pt x="293" y="12031"/>
                    <a:pt x="793" y="12031"/>
                  </a:cubicBezTo>
                  <a:cubicBezTo>
                    <a:pt x="850" y="12031"/>
                    <a:pt x="910" y="12020"/>
                    <a:pt x="972" y="11996"/>
                  </a:cubicBezTo>
                  <a:cubicBezTo>
                    <a:pt x="5042" y="10295"/>
                    <a:pt x="9078" y="8360"/>
                    <a:pt x="13114" y="6559"/>
                  </a:cubicBezTo>
                  <a:cubicBezTo>
                    <a:pt x="17351" y="4624"/>
                    <a:pt x="21654" y="2790"/>
                    <a:pt x="25757" y="621"/>
                  </a:cubicBezTo>
                  <a:cubicBezTo>
                    <a:pt x="26056" y="472"/>
                    <a:pt x="25899" y="1"/>
                    <a:pt x="255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6"/>
            <p:cNvSpPr/>
            <p:nvPr/>
          </p:nvSpPr>
          <p:spPr>
            <a:xfrm>
              <a:off x="5833671" y="2109322"/>
              <a:ext cx="128568" cy="143453"/>
            </a:xfrm>
            <a:custGeom>
              <a:avLst/>
              <a:gdLst/>
              <a:ahLst/>
              <a:cxnLst/>
              <a:rect l="l" t="t" r="r" b="b"/>
              <a:pathLst>
                <a:path w="4215" h="4703" extrusionOk="0">
                  <a:moveTo>
                    <a:pt x="394" y="1"/>
                  </a:moveTo>
                  <a:cubicBezTo>
                    <a:pt x="180" y="1"/>
                    <a:pt x="1" y="261"/>
                    <a:pt x="182" y="442"/>
                  </a:cubicBezTo>
                  <a:cubicBezTo>
                    <a:pt x="667" y="956"/>
                    <a:pt x="1225" y="1128"/>
                    <a:pt x="1815" y="1376"/>
                  </a:cubicBezTo>
                  <a:lnTo>
                    <a:pt x="1815" y="1376"/>
                  </a:lnTo>
                  <a:cubicBezTo>
                    <a:pt x="1381" y="2625"/>
                    <a:pt x="2227" y="4008"/>
                    <a:pt x="3350" y="4645"/>
                  </a:cubicBezTo>
                  <a:cubicBezTo>
                    <a:pt x="3425" y="4685"/>
                    <a:pt x="3498" y="4703"/>
                    <a:pt x="3567" y="4703"/>
                  </a:cubicBezTo>
                  <a:cubicBezTo>
                    <a:pt x="3960" y="4703"/>
                    <a:pt x="4215" y="4133"/>
                    <a:pt x="3817" y="3878"/>
                  </a:cubicBezTo>
                  <a:cubicBezTo>
                    <a:pt x="2984" y="3378"/>
                    <a:pt x="2183" y="2377"/>
                    <a:pt x="2650" y="1376"/>
                  </a:cubicBezTo>
                  <a:cubicBezTo>
                    <a:pt x="2750" y="1109"/>
                    <a:pt x="2617" y="809"/>
                    <a:pt x="2316" y="809"/>
                  </a:cubicBezTo>
                  <a:cubicBezTo>
                    <a:pt x="1683" y="776"/>
                    <a:pt x="1049" y="476"/>
                    <a:pt x="582" y="75"/>
                  </a:cubicBezTo>
                  <a:cubicBezTo>
                    <a:pt x="522" y="23"/>
                    <a:pt x="456" y="1"/>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4" name="Google Shape;1984;p46"/>
          <p:cNvSpPr/>
          <p:nvPr/>
        </p:nvSpPr>
        <p:spPr>
          <a:xfrm>
            <a:off x="4089709" y="2426070"/>
            <a:ext cx="964581" cy="952227"/>
          </a:xfrm>
          <a:custGeom>
            <a:avLst/>
            <a:gdLst/>
            <a:ahLst/>
            <a:cxnLst/>
            <a:rect l="l" t="t" r="r" b="b"/>
            <a:pathLst>
              <a:path w="31623" h="31218" extrusionOk="0">
                <a:moveTo>
                  <a:pt x="18192" y="1239"/>
                </a:moveTo>
                <a:cubicBezTo>
                  <a:pt x="19950" y="1239"/>
                  <a:pt x="21697" y="1561"/>
                  <a:pt x="23417" y="2435"/>
                </a:cubicBezTo>
                <a:cubicBezTo>
                  <a:pt x="26919" y="4203"/>
                  <a:pt x="28821" y="7872"/>
                  <a:pt x="29521" y="11574"/>
                </a:cubicBezTo>
                <a:cubicBezTo>
                  <a:pt x="30889" y="18880"/>
                  <a:pt x="26386" y="26885"/>
                  <a:pt x="19414" y="29487"/>
                </a:cubicBezTo>
                <a:cubicBezTo>
                  <a:pt x="18121" y="29966"/>
                  <a:pt x="16841" y="30185"/>
                  <a:pt x="15596" y="30185"/>
                </a:cubicBezTo>
                <a:cubicBezTo>
                  <a:pt x="9295" y="30185"/>
                  <a:pt x="3884" y="24573"/>
                  <a:pt x="2102" y="18613"/>
                </a:cubicBezTo>
                <a:cubicBezTo>
                  <a:pt x="968" y="14877"/>
                  <a:pt x="1468" y="10874"/>
                  <a:pt x="3403" y="7538"/>
                </a:cubicBezTo>
                <a:cubicBezTo>
                  <a:pt x="4602" y="5461"/>
                  <a:pt x="6873" y="2999"/>
                  <a:pt x="9414" y="1935"/>
                </a:cubicBezTo>
                <a:lnTo>
                  <a:pt x="9414" y="1935"/>
                </a:lnTo>
                <a:cubicBezTo>
                  <a:pt x="9344" y="2280"/>
                  <a:pt x="9569" y="2685"/>
                  <a:pt x="9987" y="2685"/>
                </a:cubicBezTo>
                <a:cubicBezTo>
                  <a:pt x="10036" y="2685"/>
                  <a:pt x="10087" y="2680"/>
                  <a:pt x="10141" y="2668"/>
                </a:cubicBezTo>
                <a:cubicBezTo>
                  <a:pt x="11355" y="2358"/>
                  <a:pt x="12574" y="2035"/>
                  <a:pt x="13793" y="1775"/>
                </a:cubicBezTo>
                <a:lnTo>
                  <a:pt x="13793" y="1775"/>
                </a:lnTo>
                <a:cubicBezTo>
                  <a:pt x="13811" y="1781"/>
                  <a:pt x="13829" y="1785"/>
                  <a:pt x="13846" y="1785"/>
                </a:cubicBezTo>
                <a:cubicBezTo>
                  <a:pt x="13885" y="1785"/>
                  <a:pt x="13921" y="1768"/>
                  <a:pt x="13951" y="1741"/>
                </a:cubicBezTo>
                <a:lnTo>
                  <a:pt x="13951" y="1741"/>
                </a:lnTo>
                <a:cubicBezTo>
                  <a:pt x="15367" y="1446"/>
                  <a:pt x="16783" y="1239"/>
                  <a:pt x="18192" y="1239"/>
                </a:cubicBezTo>
                <a:close/>
                <a:moveTo>
                  <a:pt x="18003" y="0"/>
                </a:moveTo>
                <a:cubicBezTo>
                  <a:pt x="16006" y="0"/>
                  <a:pt x="13967" y="358"/>
                  <a:pt x="12035" y="857"/>
                </a:cubicBezTo>
                <a:lnTo>
                  <a:pt x="12035" y="857"/>
                </a:lnTo>
                <a:cubicBezTo>
                  <a:pt x="11877" y="843"/>
                  <a:pt x="11719" y="836"/>
                  <a:pt x="11561" y="836"/>
                </a:cubicBezTo>
                <a:cubicBezTo>
                  <a:pt x="8673" y="836"/>
                  <a:pt x="5923" y="3126"/>
                  <a:pt x="4036" y="5170"/>
                </a:cubicBezTo>
                <a:cubicBezTo>
                  <a:pt x="1234" y="8239"/>
                  <a:pt x="0" y="12575"/>
                  <a:pt x="634" y="16678"/>
                </a:cubicBezTo>
                <a:cubicBezTo>
                  <a:pt x="1776" y="24165"/>
                  <a:pt x="7986" y="31217"/>
                  <a:pt x="15698" y="31217"/>
                </a:cubicBezTo>
                <a:cubicBezTo>
                  <a:pt x="16542" y="31217"/>
                  <a:pt x="17404" y="31133"/>
                  <a:pt x="18280" y="30955"/>
                </a:cubicBezTo>
                <a:cubicBezTo>
                  <a:pt x="26619" y="29254"/>
                  <a:pt x="31623" y="19981"/>
                  <a:pt x="30722" y="11975"/>
                </a:cubicBezTo>
                <a:cubicBezTo>
                  <a:pt x="30222" y="7805"/>
                  <a:pt x="28054" y="4002"/>
                  <a:pt x="24484" y="1734"/>
                </a:cubicBezTo>
                <a:cubicBezTo>
                  <a:pt x="22528" y="470"/>
                  <a:pt x="20293" y="0"/>
                  <a:pt x="180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5" name="Google Shape;1985;p46"/>
          <p:cNvGrpSpPr/>
          <p:nvPr/>
        </p:nvGrpSpPr>
        <p:grpSpPr>
          <a:xfrm>
            <a:off x="6406719" y="2059137"/>
            <a:ext cx="1073474" cy="456121"/>
            <a:chOff x="6113889" y="1893249"/>
            <a:chExt cx="1073474" cy="456121"/>
          </a:xfrm>
        </p:grpSpPr>
        <p:sp>
          <p:nvSpPr>
            <p:cNvPr id="1986" name="Google Shape;1986;p46"/>
            <p:cNvSpPr/>
            <p:nvPr/>
          </p:nvSpPr>
          <p:spPr>
            <a:xfrm>
              <a:off x="6113889" y="1955442"/>
              <a:ext cx="22419" cy="382593"/>
            </a:xfrm>
            <a:custGeom>
              <a:avLst/>
              <a:gdLst/>
              <a:ahLst/>
              <a:cxnLst/>
              <a:rect l="l" t="t" r="r" b="b"/>
              <a:pathLst>
                <a:path w="735" h="12543" extrusionOk="0">
                  <a:moveTo>
                    <a:pt x="368" y="0"/>
                  </a:moveTo>
                  <a:cubicBezTo>
                    <a:pt x="234" y="0"/>
                    <a:pt x="101" y="83"/>
                    <a:pt x="101" y="250"/>
                  </a:cubicBezTo>
                  <a:cubicBezTo>
                    <a:pt x="68" y="4253"/>
                    <a:pt x="34" y="8223"/>
                    <a:pt x="1" y="12192"/>
                  </a:cubicBezTo>
                  <a:cubicBezTo>
                    <a:pt x="1" y="12426"/>
                    <a:pt x="184" y="12542"/>
                    <a:pt x="368" y="12542"/>
                  </a:cubicBezTo>
                  <a:cubicBezTo>
                    <a:pt x="551" y="12542"/>
                    <a:pt x="735" y="12426"/>
                    <a:pt x="735" y="12192"/>
                  </a:cubicBezTo>
                  <a:cubicBezTo>
                    <a:pt x="701" y="8223"/>
                    <a:pt x="668" y="4253"/>
                    <a:pt x="635" y="250"/>
                  </a:cubicBezTo>
                  <a:cubicBezTo>
                    <a:pt x="635" y="83"/>
                    <a:pt x="501"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6"/>
            <p:cNvSpPr/>
            <p:nvPr/>
          </p:nvSpPr>
          <p:spPr>
            <a:xfrm>
              <a:off x="6115932" y="2305264"/>
              <a:ext cx="1071431" cy="44107"/>
            </a:xfrm>
            <a:custGeom>
              <a:avLst/>
              <a:gdLst/>
              <a:ahLst/>
              <a:cxnLst/>
              <a:rect l="l" t="t" r="r" b="b"/>
              <a:pathLst>
                <a:path w="35126" h="1446" extrusionOk="0">
                  <a:moveTo>
                    <a:pt x="23073" y="0"/>
                  </a:moveTo>
                  <a:cubicBezTo>
                    <a:pt x="15482" y="0"/>
                    <a:pt x="7862" y="223"/>
                    <a:pt x="301" y="490"/>
                  </a:cubicBezTo>
                  <a:cubicBezTo>
                    <a:pt x="1" y="490"/>
                    <a:pt x="1" y="957"/>
                    <a:pt x="301" y="957"/>
                  </a:cubicBezTo>
                  <a:cubicBezTo>
                    <a:pt x="7862" y="1223"/>
                    <a:pt x="15482" y="1446"/>
                    <a:pt x="23073" y="1446"/>
                  </a:cubicBezTo>
                  <a:cubicBezTo>
                    <a:pt x="26868" y="1446"/>
                    <a:pt x="30656" y="1390"/>
                    <a:pt x="34425" y="1257"/>
                  </a:cubicBezTo>
                  <a:cubicBezTo>
                    <a:pt x="35126" y="1223"/>
                    <a:pt x="35126" y="223"/>
                    <a:pt x="34425" y="189"/>
                  </a:cubicBezTo>
                  <a:cubicBezTo>
                    <a:pt x="30656" y="56"/>
                    <a:pt x="26868" y="0"/>
                    <a:pt x="230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6"/>
            <p:cNvSpPr/>
            <p:nvPr/>
          </p:nvSpPr>
          <p:spPr>
            <a:xfrm>
              <a:off x="7146608" y="1932535"/>
              <a:ext cx="29526" cy="392537"/>
            </a:xfrm>
            <a:custGeom>
              <a:avLst/>
              <a:gdLst/>
              <a:ahLst/>
              <a:cxnLst/>
              <a:rect l="l" t="t" r="r" b="b"/>
              <a:pathLst>
                <a:path w="968" h="12869" extrusionOk="0">
                  <a:moveTo>
                    <a:pt x="484" y="1"/>
                  </a:moveTo>
                  <a:cubicBezTo>
                    <a:pt x="276" y="1"/>
                    <a:pt x="67" y="134"/>
                    <a:pt x="67" y="401"/>
                  </a:cubicBezTo>
                  <a:cubicBezTo>
                    <a:pt x="1" y="4470"/>
                    <a:pt x="134" y="8573"/>
                    <a:pt x="234" y="12643"/>
                  </a:cubicBezTo>
                  <a:cubicBezTo>
                    <a:pt x="251" y="12793"/>
                    <a:pt x="367" y="12868"/>
                    <a:pt x="480" y="12868"/>
                  </a:cubicBezTo>
                  <a:cubicBezTo>
                    <a:pt x="593" y="12868"/>
                    <a:pt x="701" y="12793"/>
                    <a:pt x="701" y="12643"/>
                  </a:cubicBezTo>
                  <a:cubicBezTo>
                    <a:pt x="801" y="8573"/>
                    <a:pt x="968" y="4470"/>
                    <a:pt x="901" y="401"/>
                  </a:cubicBezTo>
                  <a:cubicBezTo>
                    <a:pt x="901" y="134"/>
                    <a:pt x="69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6"/>
            <p:cNvSpPr/>
            <p:nvPr/>
          </p:nvSpPr>
          <p:spPr>
            <a:xfrm>
              <a:off x="6113889" y="1893249"/>
              <a:ext cx="1062280" cy="47523"/>
            </a:xfrm>
            <a:custGeom>
              <a:avLst/>
              <a:gdLst/>
              <a:ahLst/>
              <a:cxnLst/>
              <a:rect l="l" t="t" r="r" b="b"/>
              <a:pathLst>
                <a:path w="34826" h="1558" extrusionOk="0">
                  <a:moveTo>
                    <a:pt x="28267" y="0"/>
                  </a:moveTo>
                  <a:cubicBezTo>
                    <a:pt x="24732" y="0"/>
                    <a:pt x="21165" y="200"/>
                    <a:pt x="17680" y="221"/>
                  </a:cubicBezTo>
                  <a:cubicBezTo>
                    <a:pt x="11909" y="221"/>
                    <a:pt x="6139" y="388"/>
                    <a:pt x="368" y="488"/>
                  </a:cubicBezTo>
                  <a:cubicBezTo>
                    <a:pt x="1" y="488"/>
                    <a:pt x="1" y="1055"/>
                    <a:pt x="368" y="1088"/>
                  </a:cubicBezTo>
                  <a:cubicBezTo>
                    <a:pt x="5872" y="1155"/>
                    <a:pt x="11342" y="1289"/>
                    <a:pt x="16846" y="1322"/>
                  </a:cubicBezTo>
                  <a:cubicBezTo>
                    <a:pt x="20511" y="1343"/>
                    <a:pt x="24273" y="1558"/>
                    <a:pt x="27998" y="1558"/>
                  </a:cubicBezTo>
                  <a:cubicBezTo>
                    <a:pt x="30070" y="1558"/>
                    <a:pt x="32132" y="1491"/>
                    <a:pt x="34159" y="1289"/>
                  </a:cubicBezTo>
                  <a:cubicBezTo>
                    <a:pt x="34826" y="1222"/>
                    <a:pt x="34826" y="321"/>
                    <a:pt x="34159" y="254"/>
                  </a:cubicBezTo>
                  <a:cubicBezTo>
                    <a:pt x="32218" y="63"/>
                    <a:pt x="30248" y="0"/>
                    <a:pt x="282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46"/>
          <p:cNvGrpSpPr/>
          <p:nvPr/>
        </p:nvGrpSpPr>
        <p:grpSpPr>
          <a:xfrm>
            <a:off x="6406719" y="3333963"/>
            <a:ext cx="1073474" cy="456151"/>
            <a:chOff x="6076250" y="3168090"/>
            <a:chExt cx="1073474" cy="456151"/>
          </a:xfrm>
        </p:grpSpPr>
        <p:sp>
          <p:nvSpPr>
            <p:cNvPr id="1991" name="Google Shape;1991;p46"/>
            <p:cNvSpPr/>
            <p:nvPr/>
          </p:nvSpPr>
          <p:spPr>
            <a:xfrm>
              <a:off x="6076768" y="3230283"/>
              <a:ext cx="22419" cy="382593"/>
            </a:xfrm>
            <a:custGeom>
              <a:avLst/>
              <a:gdLst/>
              <a:ahLst/>
              <a:cxnLst/>
              <a:rect l="l" t="t" r="r" b="b"/>
              <a:pathLst>
                <a:path w="735" h="12543" extrusionOk="0">
                  <a:moveTo>
                    <a:pt x="367" y="1"/>
                  </a:moveTo>
                  <a:cubicBezTo>
                    <a:pt x="226" y="1"/>
                    <a:pt x="84" y="84"/>
                    <a:pt x="84" y="251"/>
                  </a:cubicBezTo>
                  <a:cubicBezTo>
                    <a:pt x="84" y="4220"/>
                    <a:pt x="17" y="8223"/>
                    <a:pt x="17" y="12193"/>
                  </a:cubicBezTo>
                  <a:cubicBezTo>
                    <a:pt x="0" y="12426"/>
                    <a:pt x="184" y="12543"/>
                    <a:pt x="367" y="12543"/>
                  </a:cubicBezTo>
                  <a:cubicBezTo>
                    <a:pt x="551" y="12543"/>
                    <a:pt x="734" y="12426"/>
                    <a:pt x="718" y="12193"/>
                  </a:cubicBezTo>
                  <a:cubicBezTo>
                    <a:pt x="718" y="8223"/>
                    <a:pt x="651" y="4220"/>
                    <a:pt x="651" y="251"/>
                  </a:cubicBezTo>
                  <a:cubicBezTo>
                    <a:pt x="651" y="84"/>
                    <a:pt x="509" y="1"/>
                    <a:pt x="3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6"/>
            <p:cNvSpPr/>
            <p:nvPr/>
          </p:nvSpPr>
          <p:spPr>
            <a:xfrm>
              <a:off x="6078293" y="3580105"/>
              <a:ext cx="1071431" cy="44137"/>
            </a:xfrm>
            <a:custGeom>
              <a:avLst/>
              <a:gdLst/>
              <a:ahLst/>
              <a:cxnLst/>
              <a:rect l="l" t="t" r="r" b="b"/>
              <a:pathLst>
                <a:path w="35126" h="1447" extrusionOk="0">
                  <a:moveTo>
                    <a:pt x="23082" y="1"/>
                  </a:moveTo>
                  <a:cubicBezTo>
                    <a:pt x="15482" y="1"/>
                    <a:pt x="7862" y="223"/>
                    <a:pt x="301" y="490"/>
                  </a:cubicBezTo>
                  <a:cubicBezTo>
                    <a:pt x="0" y="490"/>
                    <a:pt x="0" y="957"/>
                    <a:pt x="301" y="957"/>
                  </a:cubicBezTo>
                  <a:cubicBezTo>
                    <a:pt x="7862" y="1224"/>
                    <a:pt x="15482" y="1446"/>
                    <a:pt x="23082" y="1446"/>
                  </a:cubicBezTo>
                  <a:cubicBezTo>
                    <a:pt x="26883" y="1446"/>
                    <a:pt x="30678" y="1391"/>
                    <a:pt x="34458" y="1257"/>
                  </a:cubicBezTo>
                  <a:cubicBezTo>
                    <a:pt x="35126" y="1224"/>
                    <a:pt x="35126" y="223"/>
                    <a:pt x="34458" y="190"/>
                  </a:cubicBezTo>
                  <a:cubicBezTo>
                    <a:pt x="30678" y="57"/>
                    <a:pt x="26883" y="1"/>
                    <a:pt x="23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6"/>
            <p:cNvSpPr/>
            <p:nvPr/>
          </p:nvSpPr>
          <p:spPr>
            <a:xfrm>
              <a:off x="7109976" y="3207407"/>
              <a:ext cx="28520" cy="392506"/>
            </a:xfrm>
            <a:custGeom>
              <a:avLst/>
              <a:gdLst/>
              <a:ahLst/>
              <a:cxnLst/>
              <a:rect l="l" t="t" r="r" b="b"/>
              <a:pathLst>
                <a:path w="935" h="12868" extrusionOk="0">
                  <a:moveTo>
                    <a:pt x="451" y="0"/>
                  </a:moveTo>
                  <a:cubicBezTo>
                    <a:pt x="242" y="0"/>
                    <a:pt x="34" y="134"/>
                    <a:pt x="34" y="400"/>
                  </a:cubicBezTo>
                  <a:cubicBezTo>
                    <a:pt x="1" y="4470"/>
                    <a:pt x="134" y="8540"/>
                    <a:pt x="234" y="12642"/>
                  </a:cubicBezTo>
                  <a:cubicBezTo>
                    <a:pt x="234" y="12793"/>
                    <a:pt x="351" y="12868"/>
                    <a:pt x="468" y="12868"/>
                  </a:cubicBezTo>
                  <a:cubicBezTo>
                    <a:pt x="584" y="12868"/>
                    <a:pt x="701" y="12793"/>
                    <a:pt x="701" y="12642"/>
                  </a:cubicBezTo>
                  <a:cubicBezTo>
                    <a:pt x="801" y="8540"/>
                    <a:pt x="935" y="4470"/>
                    <a:pt x="868" y="400"/>
                  </a:cubicBezTo>
                  <a:cubicBezTo>
                    <a:pt x="868" y="134"/>
                    <a:pt x="659" y="0"/>
                    <a:pt x="4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6"/>
            <p:cNvSpPr/>
            <p:nvPr/>
          </p:nvSpPr>
          <p:spPr>
            <a:xfrm>
              <a:off x="6076250" y="3168090"/>
              <a:ext cx="1063287" cy="47096"/>
            </a:xfrm>
            <a:custGeom>
              <a:avLst/>
              <a:gdLst/>
              <a:ahLst/>
              <a:cxnLst/>
              <a:rect l="l" t="t" r="r" b="b"/>
              <a:pathLst>
                <a:path w="34859" h="1544" extrusionOk="0">
                  <a:moveTo>
                    <a:pt x="28291" y="1"/>
                  </a:moveTo>
                  <a:cubicBezTo>
                    <a:pt x="24746" y="1"/>
                    <a:pt x="21165" y="200"/>
                    <a:pt x="17680" y="222"/>
                  </a:cubicBezTo>
                  <a:cubicBezTo>
                    <a:pt x="11909" y="222"/>
                    <a:pt x="6138" y="388"/>
                    <a:pt x="368" y="455"/>
                  </a:cubicBezTo>
                  <a:cubicBezTo>
                    <a:pt x="1" y="489"/>
                    <a:pt x="1" y="1056"/>
                    <a:pt x="368" y="1056"/>
                  </a:cubicBezTo>
                  <a:cubicBezTo>
                    <a:pt x="5872" y="1156"/>
                    <a:pt x="11376" y="1289"/>
                    <a:pt x="16879" y="1322"/>
                  </a:cubicBezTo>
                  <a:cubicBezTo>
                    <a:pt x="20535" y="1344"/>
                    <a:pt x="24287" y="1543"/>
                    <a:pt x="28003" y="1543"/>
                  </a:cubicBezTo>
                  <a:cubicBezTo>
                    <a:pt x="30085" y="1543"/>
                    <a:pt x="32156" y="1481"/>
                    <a:pt x="34192" y="1289"/>
                  </a:cubicBezTo>
                  <a:cubicBezTo>
                    <a:pt x="34859" y="1222"/>
                    <a:pt x="34859" y="322"/>
                    <a:pt x="34192" y="255"/>
                  </a:cubicBezTo>
                  <a:cubicBezTo>
                    <a:pt x="32252" y="63"/>
                    <a:pt x="30277" y="1"/>
                    <a:pt x="28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 name="Google Shape;1995;p46"/>
          <p:cNvGrpSpPr/>
          <p:nvPr/>
        </p:nvGrpSpPr>
        <p:grpSpPr>
          <a:xfrm>
            <a:off x="1683394" y="2059137"/>
            <a:ext cx="1073474" cy="456121"/>
            <a:chOff x="1994264" y="1893249"/>
            <a:chExt cx="1073474" cy="456121"/>
          </a:xfrm>
        </p:grpSpPr>
        <p:sp>
          <p:nvSpPr>
            <p:cNvPr id="1996" name="Google Shape;1996;p46"/>
            <p:cNvSpPr/>
            <p:nvPr/>
          </p:nvSpPr>
          <p:spPr>
            <a:xfrm>
              <a:off x="1994264" y="1955442"/>
              <a:ext cx="22419" cy="382593"/>
            </a:xfrm>
            <a:custGeom>
              <a:avLst/>
              <a:gdLst/>
              <a:ahLst/>
              <a:cxnLst/>
              <a:rect l="l" t="t" r="r" b="b"/>
              <a:pathLst>
                <a:path w="735" h="12543" extrusionOk="0">
                  <a:moveTo>
                    <a:pt x="368" y="0"/>
                  </a:moveTo>
                  <a:cubicBezTo>
                    <a:pt x="234" y="0"/>
                    <a:pt x="101" y="83"/>
                    <a:pt x="101" y="250"/>
                  </a:cubicBezTo>
                  <a:cubicBezTo>
                    <a:pt x="68" y="4253"/>
                    <a:pt x="34" y="8223"/>
                    <a:pt x="1" y="12192"/>
                  </a:cubicBezTo>
                  <a:cubicBezTo>
                    <a:pt x="1" y="12426"/>
                    <a:pt x="184" y="12542"/>
                    <a:pt x="368" y="12542"/>
                  </a:cubicBezTo>
                  <a:cubicBezTo>
                    <a:pt x="551" y="12542"/>
                    <a:pt x="735" y="12426"/>
                    <a:pt x="735" y="12192"/>
                  </a:cubicBezTo>
                  <a:cubicBezTo>
                    <a:pt x="701" y="8223"/>
                    <a:pt x="668" y="4253"/>
                    <a:pt x="635" y="250"/>
                  </a:cubicBezTo>
                  <a:cubicBezTo>
                    <a:pt x="635" y="83"/>
                    <a:pt x="501"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6"/>
            <p:cNvSpPr/>
            <p:nvPr/>
          </p:nvSpPr>
          <p:spPr>
            <a:xfrm>
              <a:off x="1996307" y="2305264"/>
              <a:ext cx="1071431" cy="44107"/>
            </a:xfrm>
            <a:custGeom>
              <a:avLst/>
              <a:gdLst/>
              <a:ahLst/>
              <a:cxnLst/>
              <a:rect l="l" t="t" r="r" b="b"/>
              <a:pathLst>
                <a:path w="35126" h="1446" extrusionOk="0">
                  <a:moveTo>
                    <a:pt x="23082" y="0"/>
                  </a:moveTo>
                  <a:cubicBezTo>
                    <a:pt x="15482" y="0"/>
                    <a:pt x="7862" y="223"/>
                    <a:pt x="301" y="490"/>
                  </a:cubicBezTo>
                  <a:cubicBezTo>
                    <a:pt x="1" y="490"/>
                    <a:pt x="1" y="957"/>
                    <a:pt x="301" y="957"/>
                  </a:cubicBezTo>
                  <a:cubicBezTo>
                    <a:pt x="7862" y="1223"/>
                    <a:pt x="15482" y="1446"/>
                    <a:pt x="23082" y="1446"/>
                  </a:cubicBezTo>
                  <a:cubicBezTo>
                    <a:pt x="26883" y="1446"/>
                    <a:pt x="30678" y="1390"/>
                    <a:pt x="34459" y="1257"/>
                  </a:cubicBezTo>
                  <a:cubicBezTo>
                    <a:pt x="35126" y="1223"/>
                    <a:pt x="35126" y="223"/>
                    <a:pt x="34459" y="189"/>
                  </a:cubicBezTo>
                  <a:cubicBezTo>
                    <a:pt x="30678" y="56"/>
                    <a:pt x="26883" y="0"/>
                    <a:pt x="230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6"/>
            <p:cNvSpPr/>
            <p:nvPr/>
          </p:nvSpPr>
          <p:spPr>
            <a:xfrm>
              <a:off x="3026984" y="1932535"/>
              <a:ext cx="29526" cy="392537"/>
            </a:xfrm>
            <a:custGeom>
              <a:avLst/>
              <a:gdLst/>
              <a:ahLst/>
              <a:cxnLst/>
              <a:rect l="l" t="t" r="r" b="b"/>
              <a:pathLst>
                <a:path w="968" h="12869" extrusionOk="0">
                  <a:moveTo>
                    <a:pt x="484" y="1"/>
                  </a:moveTo>
                  <a:cubicBezTo>
                    <a:pt x="276" y="1"/>
                    <a:pt x="67" y="134"/>
                    <a:pt x="67" y="401"/>
                  </a:cubicBezTo>
                  <a:cubicBezTo>
                    <a:pt x="0" y="4470"/>
                    <a:pt x="167" y="8573"/>
                    <a:pt x="234" y="12643"/>
                  </a:cubicBezTo>
                  <a:cubicBezTo>
                    <a:pt x="251" y="12793"/>
                    <a:pt x="367" y="12868"/>
                    <a:pt x="480" y="12868"/>
                  </a:cubicBezTo>
                  <a:cubicBezTo>
                    <a:pt x="592" y="12868"/>
                    <a:pt x="701" y="12793"/>
                    <a:pt x="701" y="12643"/>
                  </a:cubicBezTo>
                  <a:cubicBezTo>
                    <a:pt x="801" y="8573"/>
                    <a:pt x="968" y="4470"/>
                    <a:pt x="901" y="401"/>
                  </a:cubicBezTo>
                  <a:cubicBezTo>
                    <a:pt x="901" y="134"/>
                    <a:pt x="69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6"/>
            <p:cNvSpPr/>
            <p:nvPr/>
          </p:nvSpPr>
          <p:spPr>
            <a:xfrm>
              <a:off x="1994264" y="1893249"/>
              <a:ext cx="1062280" cy="47523"/>
            </a:xfrm>
            <a:custGeom>
              <a:avLst/>
              <a:gdLst/>
              <a:ahLst/>
              <a:cxnLst/>
              <a:rect l="l" t="t" r="r" b="b"/>
              <a:pathLst>
                <a:path w="34826" h="1558" extrusionOk="0">
                  <a:moveTo>
                    <a:pt x="28267" y="0"/>
                  </a:moveTo>
                  <a:cubicBezTo>
                    <a:pt x="24732" y="0"/>
                    <a:pt x="21165" y="200"/>
                    <a:pt x="17680" y="221"/>
                  </a:cubicBezTo>
                  <a:cubicBezTo>
                    <a:pt x="11909" y="221"/>
                    <a:pt x="6139" y="388"/>
                    <a:pt x="368" y="488"/>
                  </a:cubicBezTo>
                  <a:cubicBezTo>
                    <a:pt x="1" y="488"/>
                    <a:pt x="1" y="1055"/>
                    <a:pt x="368" y="1088"/>
                  </a:cubicBezTo>
                  <a:cubicBezTo>
                    <a:pt x="5872" y="1155"/>
                    <a:pt x="11376" y="1289"/>
                    <a:pt x="16846" y="1322"/>
                  </a:cubicBezTo>
                  <a:cubicBezTo>
                    <a:pt x="20511" y="1343"/>
                    <a:pt x="24273" y="1558"/>
                    <a:pt x="27998" y="1558"/>
                  </a:cubicBezTo>
                  <a:cubicBezTo>
                    <a:pt x="30070" y="1558"/>
                    <a:pt x="32131" y="1491"/>
                    <a:pt x="34159" y="1289"/>
                  </a:cubicBezTo>
                  <a:cubicBezTo>
                    <a:pt x="34826" y="1222"/>
                    <a:pt x="34826" y="321"/>
                    <a:pt x="34159" y="254"/>
                  </a:cubicBezTo>
                  <a:cubicBezTo>
                    <a:pt x="32218" y="63"/>
                    <a:pt x="30248" y="0"/>
                    <a:pt x="282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 name="Google Shape;2000;p46"/>
          <p:cNvGrpSpPr/>
          <p:nvPr/>
        </p:nvGrpSpPr>
        <p:grpSpPr>
          <a:xfrm>
            <a:off x="1682891" y="3333947"/>
            <a:ext cx="1074481" cy="456182"/>
            <a:chOff x="1956625" y="3168060"/>
            <a:chExt cx="1074481" cy="456182"/>
          </a:xfrm>
        </p:grpSpPr>
        <p:sp>
          <p:nvSpPr>
            <p:cNvPr id="2001" name="Google Shape;2001;p46"/>
            <p:cNvSpPr/>
            <p:nvPr/>
          </p:nvSpPr>
          <p:spPr>
            <a:xfrm>
              <a:off x="1957662" y="3230283"/>
              <a:ext cx="22389" cy="382593"/>
            </a:xfrm>
            <a:custGeom>
              <a:avLst/>
              <a:gdLst/>
              <a:ahLst/>
              <a:cxnLst/>
              <a:rect l="l" t="t" r="r" b="b"/>
              <a:pathLst>
                <a:path w="734" h="12543" extrusionOk="0">
                  <a:moveTo>
                    <a:pt x="363" y="1"/>
                  </a:moveTo>
                  <a:cubicBezTo>
                    <a:pt x="225" y="1"/>
                    <a:pt x="83" y="84"/>
                    <a:pt x="67" y="251"/>
                  </a:cubicBezTo>
                  <a:cubicBezTo>
                    <a:pt x="67" y="4220"/>
                    <a:pt x="0" y="8223"/>
                    <a:pt x="0" y="12193"/>
                  </a:cubicBezTo>
                  <a:cubicBezTo>
                    <a:pt x="0" y="12426"/>
                    <a:pt x="183" y="12543"/>
                    <a:pt x="367" y="12543"/>
                  </a:cubicBezTo>
                  <a:cubicBezTo>
                    <a:pt x="550" y="12543"/>
                    <a:pt x="734" y="12426"/>
                    <a:pt x="734" y="12193"/>
                  </a:cubicBezTo>
                  <a:cubicBezTo>
                    <a:pt x="701" y="8223"/>
                    <a:pt x="634" y="4220"/>
                    <a:pt x="634" y="251"/>
                  </a:cubicBezTo>
                  <a:cubicBezTo>
                    <a:pt x="634" y="84"/>
                    <a:pt x="500"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6"/>
            <p:cNvSpPr/>
            <p:nvPr/>
          </p:nvSpPr>
          <p:spPr>
            <a:xfrm>
              <a:off x="1958669" y="3580105"/>
              <a:ext cx="1072437" cy="44137"/>
            </a:xfrm>
            <a:custGeom>
              <a:avLst/>
              <a:gdLst/>
              <a:ahLst/>
              <a:cxnLst/>
              <a:rect l="l" t="t" r="r" b="b"/>
              <a:pathLst>
                <a:path w="35159" h="1447" extrusionOk="0">
                  <a:moveTo>
                    <a:pt x="23084" y="1"/>
                  </a:moveTo>
                  <a:cubicBezTo>
                    <a:pt x="15485" y="1"/>
                    <a:pt x="7873" y="223"/>
                    <a:pt x="334" y="490"/>
                  </a:cubicBezTo>
                  <a:cubicBezTo>
                    <a:pt x="0" y="490"/>
                    <a:pt x="0" y="957"/>
                    <a:pt x="334" y="957"/>
                  </a:cubicBezTo>
                  <a:cubicBezTo>
                    <a:pt x="7873" y="1224"/>
                    <a:pt x="15485" y="1446"/>
                    <a:pt x="23084" y="1446"/>
                  </a:cubicBezTo>
                  <a:cubicBezTo>
                    <a:pt x="26883" y="1446"/>
                    <a:pt x="30678" y="1391"/>
                    <a:pt x="34458" y="1257"/>
                  </a:cubicBezTo>
                  <a:cubicBezTo>
                    <a:pt x="35159" y="1224"/>
                    <a:pt x="35159" y="223"/>
                    <a:pt x="34458" y="190"/>
                  </a:cubicBezTo>
                  <a:cubicBezTo>
                    <a:pt x="30678" y="57"/>
                    <a:pt x="26883" y="1"/>
                    <a:pt x="23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6"/>
            <p:cNvSpPr/>
            <p:nvPr/>
          </p:nvSpPr>
          <p:spPr>
            <a:xfrm>
              <a:off x="2990351" y="3206644"/>
              <a:ext cx="28520" cy="393269"/>
            </a:xfrm>
            <a:custGeom>
              <a:avLst/>
              <a:gdLst/>
              <a:ahLst/>
              <a:cxnLst/>
              <a:rect l="l" t="t" r="r" b="b"/>
              <a:pathLst>
                <a:path w="935" h="12893" extrusionOk="0">
                  <a:moveTo>
                    <a:pt x="455" y="0"/>
                  </a:moveTo>
                  <a:cubicBezTo>
                    <a:pt x="242" y="0"/>
                    <a:pt x="34" y="142"/>
                    <a:pt x="34" y="425"/>
                  </a:cubicBezTo>
                  <a:cubicBezTo>
                    <a:pt x="1" y="4495"/>
                    <a:pt x="134" y="8565"/>
                    <a:pt x="234" y="12667"/>
                  </a:cubicBezTo>
                  <a:cubicBezTo>
                    <a:pt x="234" y="12818"/>
                    <a:pt x="351" y="12893"/>
                    <a:pt x="468" y="12893"/>
                  </a:cubicBezTo>
                  <a:cubicBezTo>
                    <a:pt x="584" y="12893"/>
                    <a:pt x="701" y="12818"/>
                    <a:pt x="701" y="12667"/>
                  </a:cubicBezTo>
                  <a:cubicBezTo>
                    <a:pt x="801" y="8565"/>
                    <a:pt x="935" y="4495"/>
                    <a:pt x="901" y="425"/>
                  </a:cubicBezTo>
                  <a:cubicBezTo>
                    <a:pt x="884" y="142"/>
                    <a:pt x="668"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6"/>
            <p:cNvSpPr/>
            <p:nvPr/>
          </p:nvSpPr>
          <p:spPr>
            <a:xfrm>
              <a:off x="1956625" y="3168060"/>
              <a:ext cx="1063287" cy="47584"/>
            </a:xfrm>
            <a:custGeom>
              <a:avLst/>
              <a:gdLst/>
              <a:ahLst/>
              <a:cxnLst/>
              <a:rect l="l" t="t" r="r" b="b"/>
              <a:pathLst>
                <a:path w="34859" h="1560" extrusionOk="0">
                  <a:moveTo>
                    <a:pt x="28216" y="0"/>
                  </a:moveTo>
                  <a:cubicBezTo>
                    <a:pt x="24699" y="0"/>
                    <a:pt x="21152" y="189"/>
                    <a:pt x="17713" y="189"/>
                  </a:cubicBezTo>
                  <a:cubicBezTo>
                    <a:pt x="11943" y="223"/>
                    <a:pt x="6172" y="389"/>
                    <a:pt x="401" y="456"/>
                  </a:cubicBezTo>
                  <a:cubicBezTo>
                    <a:pt x="1" y="490"/>
                    <a:pt x="1" y="1057"/>
                    <a:pt x="401" y="1057"/>
                  </a:cubicBezTo>
                  <a:cubicBezTo>
                    <a:pt x="5872" y="1157"/>
                    <a:pt x="11375" y="1290"/>
                    <a:pt x="16879" y="1323"/>
                  </a:cubicBezTo>
                  <a:cubicBezTo>
                    <a:pt x="20544" y="1345"/>
                    <a:pt x="24306" y="1559"/>
                    <a:pt x="28031" y="1559"/>
                  </a:cubicBezTo>
                  <a:cubicBezTo>
                    <a:pt x="30103" y="1559"/>
                    <a:pt x="32165" y="1493"/>
                    <a:pt x="34192" y="1290"/>
                  </a:cubicBezTo>
                  <a:cubicBezTo>
                    <a:pt x="34859" y="1223"/>
                    <a:pt x="34859" y="323"/>
                    <a:pt x="34192" y="256"/>
                  </a:cubicBezTo>
                  <a:cubicBezTo>
                    <a:pt x="32227" y="62"/>
                    <a:pt x="30226" y="0"/>
                    <a:pt x="28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 name="Google Shape;2005;p46"/>
          <p:cNvGrpSpPr/>
          <p:nvPr/>
        </p:nvGrpSpPr>
        <p:grpSpPr>
          <a:xfrm>
            <a:off x="3245745" y="1380875"/>
            <a:ext cx="2652508" cy="545859"/>
            <a:chOff x="3203008" y="1214988"/>
            <a:chExt cx="2652508" cy="545859"/>
          </a:xfrm>
        </p:grpSpPr>
        <p:sp>
          <p:nvSpPr>
            <p:cNvPr id="2006" name="Google Shape;2006;p46"/>
            <p:cNvSpPr/>
            <p:nvPr/>
          </p:nvSpPr>
          <p:spPr>
            <a:xfrm>
              <a:off x="3532638" y="1326898"/>
              <a:ext cx="22419" cy="405744"/>
            </a:xfrm>
            <a:custGeom>
              <a:avLst/>
              <a:gdLst/>
              <a:ahLst/>
              <a:cxnLst/>
              <a:rect l="l" t="t" r="r" b="b"/>
              <a:pathLst>
                <a:path w="735" h="13302" extrusionOk="0">
                  <a:moveTo>
                    <a:pt x="368" y="1"/>
                  </a:moveTo>
                  <a:cubicBezTo>
                    <a:pt x="234" y="1"/>
                    <a:pt x="101" y="92"/>
                    <a:pt x="101" y="276"/>
                  </a:cubicBezTo>
                  <a:cubicBezTo>
                    <a:pt x="68" y="4479"/>
                    <a:pt x="34" y="8715"/>
                    <a:pt x="1" y="12952"/>
                  </a:cubicBezTo>
                  <a:cubicBezTo>
                    <a:pt x="1" y="13185"/>
                    <a:pt x="184" y="13302"/>
                    <a:pt x="368" y="13302"/>
                  </a:cubicBezTo>
                  <a:cubicBezTo>
                    <a:pt x="551" y="13302"/>
                    <a:pt x="735" y="13185"/>
                    <a:pt x="735" y="12952"/>
                  </a:cubicBezTo>
                  <a:cubicBezTo>
                    <a:pt x="701" y="8715"/>
                    <a:pt x="635" y="4479"/>
                    <a:pt x="635" y="276"/>
                  </a:cubicBezTo>
                  <a:cubicBezTo>
                    <a:pt x="635" y="92"/>
                    <a:pt x="501" y="1"/>
                    <a:pt x="3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6"/>
            <p:cNvSpPr/>
            <p:nvPr/>
          </p:nvSpPr>
          <p:spPr>
            <a:xfrm>
              <a:off x="3534681" y="1699595"/>
              <a:ext cx="2011579" cy="43649"/>
            </a:xfrm>
            <a:custGeom>
              <a:avLst/>
              <a:gdLst/>
              <a:ahLst/>
              <a:cxnLst/>
              <a:rect l="l" t="t" r="r" b="b"/>
              <a:pathLst>
                <a:path w="65948" h="1431" extrusionOk="0">
                  <a:moveTo>
                    <a:pt x="42622" y="1"/>
                  </a:moveTo>
                  <a:cubicBezTo>
                    <a:pt x="28503" y="1"/>
                    <a:pt x="14381" y="205"/>
                    <a:pt x="301" y="466"/>
                  </a:cubicBezTo>
                  <a:cubicBezTo>
                    <a:pt x="1" y="499"/>
                    <a:pt x="1" y="966"/>
                    <a:pt x="301" y="966"/>
                  </a:cubicBezTo>
                  <a:cubicBezTo>
                    <a:pt x="14381" y="1227"/>
                    <a:pt x="28503" y="1431"/>
                    <a:pt x="42622" y="1431"/>
                  </a:cubicBezTo>
                  <a:cubicBezTo>
                    <a:pt x="50178" y="1431"/>
                    <a:pt x="57734" y="1372"/>
                    <a:pt x="65281" y="1233"/>
                  </a:cubicBezTo>
                  <a:cubicBezTo>
                    <a:pt x="65948" y="1233"/>
                    <a:pt x="65948" y="199"/>
                    <a:pt x="65281" y="199"/>
                  </a:cubicBezTo>
                  <a:cubicBezTo>
                    <a:pt x="57734" y="59"/>
                    <a:pt x="50178" y="1"/>
                    <a:pt x="42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6"/>
            <p:cNvSpPr/>
            <p:nvPr/>
          </p:nvSpPr>
          <p:spPr>
            <a:xfrm>
              <a:off x="5501388" y="1302740"/>
              <a:ext cx="28520" cy="415932"/>
            </a:xfrm>
            <a:custGeom>
              <a:avLst/>
              <a:gdLst/>
              <a:ahLst/>
              <a:cxnLst/>
              <a:rect l="l" t="t" r="r" b="b"/>
              <a:pathLst>
                <a:path w="935" h="13636" extrusionOk="0">
                  <a:moveTo>
                    <a:pt x="468" y="0"/>
                  </a:moveTo>
                  <a:cubicBezTo>
                    <a:pt x="260" y="0"/>
                    <a:pt x="51" y="134"/>
                    <a:pt x="34" y="401"/>
                  </a:cubicBezTo>
                  <a:cubicBezTo>
                    <a:pt x="1" y="4737"/>
                    <a:pt x="134" y="9074"/>
                    <a:pt x="234" y="13410"/>
                  </a:cubicBezTo>
                  <a:cubicBezTo>
                    <a:pt x="234" y="13560"/>
                    <a:pt x="351" y="13635"/>
                    <a:pt x="468" y="13635"/>
                  </a:cubicBezTo>
                  <a:cubicBezTo>
                    <a:pt x="585" y="13635"/>
                    <a:pt x="701" y="13560"/>
                    <a:pt x="701" y="13410"/>
                  </a:cubicBezTo>
                  <a:cubicBezTo>
                    <a:pt x="802" y="9074"/>
                    <a:pt x="935" y="4737"/>
                    <a:pt x="902" y="401"/>
                  </a:cubicBezTo>
                  <a:cubicBezTo>
                    <a:pt x="885" y="134"/>
                    <a:pt x="676" y="0"/>
                    <a:pt x="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6"/>
            <p:cNvSpPr/>
            <p:nvPr/>
          </p:nvSpPr>
          <p:spPr>
            <a:xfrm>
              <a:off x="3531631" y="1262936"/>
              <a:ext cx="1994284" cy="45022"/>
            </a:xfrm>
            <a:custGeom>
              <a:avLst/>
              <a:gdLst/>
              <a:ahLst/>
              <a:cxnLst/>
              <a:rect l="l" t="t" r="r" b="b"/>
              <a:pathLst>
                <a:path w="65381" h="1476" extrusionOk="0">
                  <a:moveTo>
                    <a:pt x="58651" y="1"/>
                  </a:moveTo>
                  <a:cubicBezTo>
                    <a:pt x="55451" y="1"/>
                    <a:pt x="52229" y="138"/>
                    <a:pt x="49069" y="138"/>
                  </a:cubicBezTo>
                  <a:cubicBezTo>
                    <a:pt x="43565" y="171"/>
                    <a:pt x="38061" y="171"/>
                    <a:pt x="32557" y="171"/>
                  </a:cubicBezTo>
                  <a:cubicBezTo>
                    <a:pt x="21849" y="205"/>
                    <a:pt x="11108" y="371"/>
                    <a:pt x="401" y="438"/>
                  </a:cubicBezTo>
                  <a:cubicBezTo>
                    <a:pt x="1" y="438"/>
                    <a:pt x="1" y="1039"/>
                    <a:pt x="401" y="1039"/>
                  </a:cubicBezTo>
                  <a:cubicBezTo>
                    <a:pt x="11108" y="1105"/>
                    <a:pt x="21849" y="1272"/>
                    <a:pt x="32557" y="1305"/>
                  </a:cubicBezTo>
                  <a:cubicBezTo>
                    <a:pt x="37794" y="1305"/>
                    <a:pt x="42998" y="1305"/>
                    <a:pt x="48235" y="1339"/>
                  </a:cubicBezTo>
                  <a:cubicBezTo>
                    <a:pt x="51558" y="1339"/>
                    <a:pt x="54955" y="1476"/>
                    <a:pt x="58328" y="1476"/>
                  </a:cubicBezTo>
                  <a:cubicBezTo>
                    <a:pt x="60475" y="1476"/>
                    <a:pt x="62612" y="1420"/>
                    <a:pt x="64713" y="1239"/>
                  </a:cubicBezTo>
                  <a:cubicBezTo>
                    <a:pt x="65381" y="1205"/>
                    <a:pt x="65381" y="271"/>
                    <a:pt x="64713" y="238"/>
                  </a:cubicBezTo>
                  <a:cubicBezTo>
                    <a:pt x="62716" y="56"/>
                    <a:pt x="60688" y="1"/>
                    <a:pt x="58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6"/>
            <p:cNvSpPr/>
            <p:nvPr/>
          </p:nvSpPr>
          <p:spPr>
            <a:xfrm>
              <a:off x="3216246" y="1214988"/>
              <a:ext cx="176304" cy="129087"/>
            </a:xfrm>
            <a:custGeom>
              <a:avLst/>
              <a:gdLst/>
              <a:ahLst/>
              <a:cxnLst/>
              <a:rect l="l" t="t" r="r" b="b"/>
              <a:pathLst>
                <a:path w="5780" h="4232" extrusionOk="0">
                  <a:moveTo>
                    <a:pt x="426" y="1"/>
                  </a:moveTo>
                  <a:cubicBezTo>
                    <a:pt x="189" y="1"/>
                    <a:pt x="0" y="268"/>
                    <a:pt x="233" y="476"/>
                  </a:cubicBezTo>
                  <a:cubicBezTo>
                    <a:pt x="1701" y="1877"/>
                    <a:pt x="3436" y="3044"/>
                    <a:pt x="5103" y="4178"/>
                  </a:cubicBezTo>
                  <a:cubicBezTo>
                    <a:pt x="5161" y="4215"/>
                    <a:pt x="5219" y="4231"/>
                    <a:pt x="5274" y="4231"/>
                  </a:cubicBezTo>
                  <a:cubicBezTo>
                    <a:pt x="5568" y="4231"/>
                    <a:pt x="5780" y="3769"/>
                    <a:pt x="5470" y="3545"/>
                  </a:cubicBezTo>
                  <a:cubicBezTo>
                    <a:pt x="3803" y="2444"/>
                    <a:pt x="2201" y="1310"/>
                    <a:pt x="634" y="75"/>
                  </a:cubicBezTo>
                  <a:cubicBezTo>
                    <a:pt x="566" y="23"/>
                    <a:pt x="494" y="1"/>
                    <a:pt x="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6"/>
            <p:cNvSpPr/>
            <p:nvPr/>
          </p:nvSpPr>
          <p:spPr>
            <a:xfrm>
              <a:off x="3216246" y="1631791"/>
              <a:ext cx="176304" cy="129056"/>
            </a:xfrm>
            <a:custGeom>
              <a:avLst/>
              <a:gdLst/>
              <a:ahLst/>
              <a:cxnLst/>
              <a:rect l="l" t="t" r="r" b="b"/>
              <a:pathLst>
                <a:path w="5780" h="4231" extrusionOk="0">
                  <a:moveTo>
                    <a:pt x="5274" y="1"/>
                  </a:moveTo>
                  <a:cubicBezTo>
                    <a:pt x="5219" y="1"/>
                    <a:pt x="5161" y="17"/>
                    <a:pt x="5103" y="53"/>
                  </a:cubicBezTo>
                  <a:cubicBezTo>
                    <a:pt x="3436" y="1188"/>
                    <a:pt x="1701" y="2355"/>
                    <a:pt x="233" y="3756"/>
                  </a:cubicBezTo>
                  <a:cubicBezTo>
                    <a:pt x="0" y="3963"/>
                    <a:pt x="189" y="4231"/>
                    <a:pt x="426" y="4231"/>
                  </a:cubicBezTo>
                  <a:cubicBezTo>
                    <a:pt x="494" y="4231"/>
                    <a:pt x="566" y="4209"/>
                    <a:pt x="634" y="4156"/>
                  </a:cubicBezTo>
                  <a:cubicBezTo>
                    <a:pt x="2201" y="2922"/>
                    <a:pt x="3803" y="1788"/>
                    <a:pt x="5470" y="687"/>
                  </a:cubicBezTo>
                  <a:cubicBezTo>
                    <a:pt x="5780" y="462"/>
                    <a:pt x="5568" y="1"/>
                    <a:pt x="5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6"/>
            <p:cNvSpPr/>
            <p:nvPr/>
          </p:nvSpPr>
          <p:spPr>
            <a:xfrm>
              <a:off x="3203008" y="1475440"/>
              <a:ext cx="180117" cy="21321"/>
            </a:xfrm>
            <a:custGeom>
              <a:avLst/>
              <a:gdLst/>
              <a:ahLst/>
              <a:cxnLst/>
              <a:rect l="l" t="t" r="r" b="b"/>
              <a:pathLst>
                <a:path w="5905" h="699" extrusionOk="0">
                  <a:moveTo>
                    <a:pt x="1374" y="0"/>
                  </a:moveTo>
                  <a:cubicBezTo>
                    <a:pt x="1059" y="0"/>
                    <a:pt x="746" y="3"/>
                    <a:pt x="434" y="9"/>
                  </a:cubicBezTo>
                  <a:cubicBezTo>
                    <a:pt x="0" y="9"/>
                    <a:pt x="0" y="676"/>
                    <a:pt x="434" y="676"/>
                  </a:cubicBezTo>
                  <a:cubicBezTo>
                    <a:pt x="829" y="692"/>
                    <a:pt x="1226" y="698"/>
                    <a:pt x="1625" y="698"/>
                  </a:cubicBezTo>
                  <a:cubicBezTo>
                    <a:pt x="2941" y="698"/>
                    <a:pt x="4273" y="627"/>
                    <a:pt x="5604" y="576"/>
                  </a:cubicBezTo>
                  <a:cubicBezTo>
                    <a:pt x="5904" y="576"/>
                    <a:pt x="5904" y="109"/>
                    <a:pt x="5604" y="109"/>
                  </a:cubicBezTo>
                  <a:cubicBezTo>
                    <a:pt x="4188" y="55"/>
                    <a:pt x="2772" y="0"/>
                    <a:pt x="1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6"/>
            <p:cNvSpPr/>
            <p:nvPr/>
          </p:nvSpPr>
          <p:spPr>
            <a:xfrm>
              <a:off x="5665943" y="1214988"/>
              <a:ext cx="176335" cy="129087"/>
            </a:xfrm>
            <a:custGeom>
              <a:avLst/>
              <a:gdLst/>
              <a:ahLst/>
              <a:cxnLst/>
              <a:rect l="l" t="t" r="r" b="b"/>
              <a:pathLst>
                <a:path w="5781" h="4232" extrusionOk="0">
                  <a:moveTo>
                    <a:pt x="5354" y="1"/>
                  </a:moveTo>
                  <a:cubicBezTo>
                    <a:pt x="5286" y="1"/>
                    <a:pt x="5214" y="23"/>
                    <a:pt x="5147" y="75"/>
                  </a:cubicBezTo>
                  <a:cubicBezTo>
                    <a:pt x="3579" y="1310"/>
                    <a:pt x="1978" y="2444"/>
                    <a:pt x="310" y="3545"/>
                  </a:cubicBezTo>
                  <a:cubicBezTo>
                    <a:pt x="1" y="3769"/>
                    <a:pt x="213" y="4231"/>
                    <a:pt x="507" y="4231"/>
                  </a:cubicBezTo>
                  <a:cubicBezTo>
                    <a:pt x="562" y="4231"/>
                    <a:pt x="619" y="4215"/>
                    <a:pt x="677" y="4178"/>
                  </a:cubicBezTo>
                  <a:cubicBezTo>
                    <a:pt x="2345" y="3044"/>
                    <a:pt x="4079" y="1877"/>
                    <a:pt x="5547" y="476"/>
                  </a:cubicBezTo>
                  <a:cubicBezTo>
                    <a:pt x="5780" y="268"/>
                    <a:pt x="5591" y="1"/>
                    <a:pt x="5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6"/>
            <p:cNvSpPr/>
            <p:nvPr/>
          </p:nvSpPr>
          <p:spPr>
            <a:xfrm>
              <a:off x="5665943" y="1631791"/>
              <a:ext cx="176335" cy="129056"/>
            </a:xfrm>
            <a:custGeom>
              <a:avLst/>
              <a:gdLst/>
              <a:ahLst/>
              <a:cxnLst/>
              <a:rect l="l" t="t" r="r" b="b"/>
              <a:pathLst>
                <a:path w="5781" h="4231" extrusionOk="0">
                  <a:moveTo>
                    <a:pt x="507" y="1"/>
                  </a:moveTo>
                  <a:cubicBezTo>
                    <a:pt x="213" y="1"/>
                    <a:pt x="1" y="462"/>
                    <a:pt x="310" y="687"/>
                  </a:cubicBezTo>
                  <a:cubicBezTo>
                    <a:pt x="1978" y="1788"/>
                    <a:pt x="3579" y="2922"/>
                    <a:pt x="5147" y="4156"/>
                  </a:cubicBezTo>
                  <a:cubicBezTo>
                    <a:pt x="5214" y="4209"/>
                    <a:pt x="5286" y="4231"/>
                    <a:pt x="5354" y="4231"/>
                  </a:cubicBezTo>
                  <a:cubicBezTo>
                    <a:pt x="5591" y="4231"/>
                    <a:pt x="5780" y="3963"/>
                    <a:pt x="5547" y="3756"/>
                  </a:cubicBezTo>
                  <a:cubicBezTo>
                    <a:pt x="4079" y="2355"/>
                    <a:pt x="2345" y="1188"/>
                    <a:pt x="677" y="53"/>
                  </a:cubicBezTo>
                  <a:cubicBezTo>
                    <a:pt x="619" y="17"/>
                    <a:pt x="562" y="1"/>
                    <a:pt x="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6"/>
            <p:cNvSpPr/>
            <p:nvPr/>
          </p:nvSpPr>
          <p:spPr>
            <a:xfrm>
              <a:off x="5675399" y="1475440"/>
              <a:ext cx="180117" cy="21321"/>
            </a:xfrm>
            <a:custGeom>
              <a:avLst/>
              <a:gdLst/>
              <a:ahLst/>
              <a:cxnLst/>
              <a:rect l="l" t="t" r="r" b="b"/>
              <a:pathLst>
                <a:path w="5905" h="699" extrusionOk="0">
                  <a:moveTo>
                    <a:pt x="4531" y="0"/>
                  </a:moveTo>
                  <a:cubicBezTo>
                    <a:pt x="3133" y="0"/>
                    <a:pt x="1717" y="55"/>
                    <a:pt x="300" y="109"/>
                  </a:cubicBezTo>
                  <a:cubicBezTo>
                    <a:pt x="0" y="109"/>
                    <a:pt x="0" y="576"/>
                    <a:pt x="300" y="576"/>
                  </a:cubicBezTo>
                  <a:cubicBezTo>
                    <a:pt x="1632" y="627"/>
                    <a:pt x="2963" y="698"/>
                    <a:pt x="4280" y="698"/>
                  </a:cubicBezTo>
                  <a:cubicBezTo>
                    <a:pt x="4678" y="698"/>
                    <a:pt x="5075" y="692"/>
                    <a:pt x="5471" y="676"/>
                  </a:cubicBezTo>
                  <a:cubicBezTo>
                    <a:pt x="5904" y="676"/>
                    <a:pt x="5904" y="9"/>
                    <a:pt x="5471" y="9"/>
                  </a:cubicBezTo>
                  <a:cubicBezTo>
                    <a:pt x="5158" y="3"/>
                    <a:pt x="4845" y="0"/>
                    <a:pt x="45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 name="Google Shape;2016;p46"/>
          <p:cNvGrpSpPr/>
          <p:nvPr/>
        </p:nvGrpSpPr>
        <p:grpSpPr>
          <a:xfrm>
            <a:off x="4319537" y="2639013"/>
            <a:ext cx="504925" cy="509725"/>
            <a:chOff x="1964875" y="2473875"/>
            <a:chExt cx="504925" cy="509725"/>
          </a:xfrm>
        </p:grpSpPr>
        <p:sp>
          <p:nvSpPr>
            <p:cNvPr id="2017" name="Google Shape;2017;p46"/>
            <p:cNvSpPr/>
            <p:nvPr/>
          </p:nvSpPr>
          <p:spPr>
            <a:xfrm>
              <a:off x="1964875" y="2575950"/>
              <a:ext cx="500300" cy="304300"/>
            </a:xfrm>
            <a:custGeom>
              <a:avLst/>
              <a:gdLst/>
              <a:ahLst/>
              <a:cxnLst/>
              <a:rect l="l" t="t" r="r" b="b"/>
              <a:pathLst>
                <a:path w="20012" h="12172" extrusionOk="0">
                  <a:moveTo>
                    <a:pt x="4921" y="1"/>
                  </a:moveTo>
                  <a:cubicBezTo>
                    <a:pt x="4131" y="1"/>
                    <a:pt x="3346" y="99"/>
                    <a:pt x="2630" y="395"/>
                  </a:cubicBezTo>
                  <a:cubicBezTo>
                    <a:pt x="1196" y="1017"/>
                    <a:pt x="1" y="2475"/>
                    <a:pt x="455" y="4101"/>
                  </a:cubicBezTo>
                  <a:cubicBezTo>
                    <a:pt x="909" y="5751"/>
                    <a:pt x="2391" y="6970"/>
                    <a:pt x="3515" y="8189"/>
                  </a:cubicBezTo>
                  <a:cubicBezTo>
                    <a:pt x="3548" y="8222"/>
                    <a:pt x="3585" y="8236"/>
                    <a:pt x="3620" y="8236"/>
                  </a:cubicBezTo>
                  <a:cubicBezTo>
                    <a:pt x="3739" y="8236"/>
                    <a:pt x="3841" y="8079"/>
                    <a:pt x="3730" y="7950"/>
                  </a:cubicBezTo>
                  <a:cubicBezTo>
                    <a:pt x="2774" y="6898"/>
                    <a:pt x="1626" y="5894"/>
                    <a:pt x="1005" y="4603"/>
                  </a:cubicBezTo>
                  <a:cubicBezTo>
                    <a:pt x="670" y="3934"/>
                    <a:pt x="574" y="3240"/>
                    <a:pt x="837" y="2547"/>
                  </a:cubicBezTo>
                  <a:cubicBezTo>
                    <a:pt x="1100" y="1854"/>
                    <a:pt x="1674" y="1280"/>
                    <a:pt x="2320" y="921"/>
                  </a:cubicBezTo>
                  <a:cubicBezTo>
                    <a:pt x="3115" y="462"/>
                    <a:pt x="4018" y="336"/>
                    <a:pt x="4929" y="336"/>
                  </a:cubicBezTo>
                  <a:cubicBezTo>
                    <a:pt x="5442" y="336"/>
                    <a:pt x="5956" y="376"/>
                    <a:pt x="6456" y="419"/>
                  </a:cubicBezTo>
                  <a:cubicBezTo>
                    <a:pt x="7914" y="563"/>
                    <a:pt x="9373" y="873"/>
                    <a:pt x="10759" y="1328"/>
                  </a:cubicBezTo>
                  <a:cubicBezTo>
                    <a:pt x="13652" y="2260"/>
                    <a:pt x="16354" y="3886"/>
                    <a:pt x="18290" y="6253"/>
                  </a:cubicBezTo>
                  <a:cubicBezTo>
                    <a:pt x="18792" y="6874"/>
                    <a:pt x="19342" y="7568"/>
                    <a:pt x="19510" y="8381"/>
                  </a:cubicBezTo>
                  <a:cubicBezTo>
                    <a:pt x="19701" y="9217"/>
                    <a:pt x="19342" y="10078"/>
                    <a:pt x="18721" y="10652"/>
                  </a:cubicBezTo>
                  <a:cubicBezTo>
                    <a:pt x="17661" y="11649"/>
                    <a:pt x="16024" y="11834"/>
                    <a:pt x="14578" y="11834"/>
                  </a:cubicBezTo>
                  <a:cubicBezTo>
                    <a:pt x="14360" y="11834"/>
                    <a:pt x="14146" y="11830"/>
                    <a:pt x="13939" y="11823"/>
                  </a:cubicBezTo>
                  <a:cubicBezTo>
                    <a:pt x="10281" y="11704"/>
                    <a:pt x="7030" y="10006"/>
                    <a:pt x="4017" y="8094"/>
                  </a:cubicBezTo>
                  <a:cubicBezTo>
                    <a:pt x="3989" y="8079"/>
                    <a:pt x="3961" y="8073"/>
                    <a:pt x="3936" y="8073"/>
                  </a:cubicBezTo>
                  <a:cubicBezTo>
                    <a:pt x="3790" y="8073"/>
                    <a:pt x="3707" y="8279"/>
                    <a:pt x="3850" y="8381"/>
                  </a:cubicBezTo>
                  <a:cubicBezTo>
                    <a:pt x="6791" y="10222"/>
                    <a:pt x="9922" y="11895"/>
                    <a:pt x="13461" y="12134"/>
                  </a:cubicBezTo>
                  <a:cubicBezTo>
                    <a:pt x="13825" y="12156"/>
                    <a:pt x="14210" y="12171"/>
                    <a:pt x="14604" y="12171"/>
                  </a:cubicBezTo>
                  <a:cubicBezTo>
                    <a:pt x="15966" y="12171"/>
                    <a:pt x="17435" y="11986"/>
                    <a:pt x="18529" y="11226"/>
                  </a:cubicBezTo>
                  <a:cubicBezTo>
                    <a:pt x="19127" y="10819"/>
                    <a:pt x="19605" y="10222"/>
                    <a:pt x="19797" y="9528"/>
                  </a:cubicBezTo>
                  <a:cubicBezTo>
                    <a:pt x="20012" y="8739"/>
                    <a:pt x="19797" y="7974"/>
                    <a:pt x="19414" y="7281"/>
                  </a:cubicBezTo>
                  <a:cubicBezTo>
                    <a:pt x="18625" y="5894"/>
                    <a:pt x="17406" y="4699"/>
                    <a:pt x="16139" y="3742"/>
                  </a:cubicBezTo>
                  <a:cubicBezTo>
                    <a:pt x="14824" y="2714"/>
                    <a:pt x="13341" y="1925"/>
                    <a:pt x="11787" y="1352"/>
                  </a:cubicBezTo>
                  <a:cubicBezTo>
                    <a:pt x="10281" y="778"/>
                    <a:pt x="8703" y="395"/>
                    <a:pt x="7101" y="180"/>
                  </a:cubicBezTo>
                  <a:cubicBezTo>
                    <a:pt x="6407" y="88"/>
                    <a:pt x="5662" y="1"/>
                    <a:pt x="49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6"/>
            <p:cNvSpPr/>
            <p:nvPr/>
          </p:nvSpPr>
          <p:spPr>
            <a:xfrm>
              <a:off x="2080825" y="2473875"/>
              <a:ext cx="267800" cy="509725"/>
            </a:xfrm>
            <a:custGeom>
              <a:avLst/>
              <a:gdLst/>
              <a:ahLst/>
              <a:cxnLst/>
              <a:rect l="l" t="t" r="r" b="b"/>
              <a:pathLst>
                <a:path w="10712" h="20389" extrusionOk="0">
                  <a:moveTo>
                    <a:pt x="6477" y="1"/>
                  </a:moveTo>
                  <a:cubicBezTo>
                    <a:pt x="6253" y="1"/>
                    <a:pt x="6015" y="26"/>
                    <a:pt x="5763" y="79"/>
                  </a:cubicBezTo>
                  <a:cubicBezTo>
                    <a:pt x="4161" y="438"/>
                    <a:pt x="3181" y="1681"/>
                    <a:pt x="2463" y="3044"/>
                  </a:cubicBezTo>
                  <a:cubicBezTo>
                    <a:pt x="1722" y="4526"/>
                    <a:pt x="1172" y="6104"/>
                    <a:pt x="790" y="7706"/>
                  </a:cubicBezTo>
                  <a:cubicBezTo>
                    <a:pt x="1" y="11173"/>
                    <a:pt x="96" y="14926"/>
                    <a:pt x="1627" y="18202"/>
                  </a:cubicBezTo>
                  <a:cubicBezTo>
                    <a:pt x="1937" y="18871"/>
                    <a:pt x="2344" y="19564"/>
                    <a:pt x="2989" y="19995"/>
                  </a:cubicBezTo>
                  <a:cubicBezTo>
                    <a:pt x="3417" y="20270"/>
                    <a:pt x="3913" y="20388"/>
                    <a:pt x="4409" y="20388"/>
                  </a:cubicBezTo>
                  <a:cubicBezTo>
                    <a:pt x="4689" y="20388"/>
                    <a:pt x="4969" y="20351"/>
                    <a:pt x="5237" y="20282"/>
                  </a:cubicBezTo>
                  <a:cubicBezTo>
                    <a:pt x="6862" y="19851"/>
                    <a:pt x="7914" y="18273"/>
                    <a:pt x="8679" y="16887"/>
                  </a:cubicBezTo>
                  <a:cubicBezTo>
                    <a:pt x="10568" y="13492"/>
                    <a:pt x="10712" y="9619"/>
                    <a:pt x="10496" y="5817"/>
                  </a:cubicBezTo>
                  <a:cubicBezTo>
                    <a:pt x="10484" y="5710"/>
                    <a:pt x="10401" y="5656"/>
                    <a:pt x="10320" y="5656"/>
                  </a:cubicBezTo>
                  <a:cubicBezTo>
                    <a:pt x="10239" y="5656"/>
                    <a:pt x="10162" y="5710"/>
                    <a:pt x="10162" y="5817"/>
                  </a:cubicBezTo>
                  <a:cubicBezTo>
                    <a:pt x="10329" y="8901"/>
                    <a:pt x="10329" y="12057"/>
                    <a:pt x="9205" y="14998"/>
                  </a:cubicBezTo>
                  <a:cubicBezTo>
                    <a:pt x="8656" y="16456"/>
                    <a:pt x="7843" y="17986"/>
                    <a:pt x="6695" y="19062"/>
                  </a:cubicBezTo>
                  <a:cubicBezTo>
                    <a:pt x="6073" y="19636"/>
                    <a:pt x="5284" y="20066"/>
                    <a:pt x="4424" y="20066"/>
                  </a:cubicBezTo>
                  <a:cubicBezTo>
                    <a:pt x="3539" y="20066"/>
                    <a:pt x="2822" y="19588"/>
                    <a:pt x="2344" y="18847"/>
                  </a:cubicBezTo>
                  <a:cubicBezTo>
                    <a:pt x="1483" y="17532"/>
                    <a:pt x="1029" y="15859"/>
                    <a:pt x="790" y="14305"/>
                  </a:cubicBezTo>
                  <a:cubicBezTo>
                    <a:pt x="527" y="12607"/>
                    <a:pt x="575" y="10862"/>
                    <a:pt x="838" y="9164"/>
                  </a:cubicBezTo>
                  <a:cubicBezTo>
                    <a:pt x="1077" y="7658"/>
                    <a:pt x="1507" y="6152"/>
                    <a:pt x="2081" y="4717"/>
                  </a:cubicBezTo>
                  <a:cubicBezTo>
                    <a:pt x="2607" y="3402"/>
                    <a:pt x="3228" y="1872"/>
                    <a:pt x="4424" y="1036"/>
                  </a:cubicBezTo>
                  <a:cubicBezTo>
                    <a:pt x="5015" y="616"/>
                    <a:pt x="5743" y="333"/>
                    <a:pt x="6475" y="333"/>
                  </a:cubicBezTo>
                  <a:cubicBezTo>
                    <a:pt x="6660" y="333"/>
                    <a:pt x="6846" y="351"/>
                    <a:pt x="7030" y="390"/>
                  </a:cubicBezTo>
                  <a:cubicBezTo>
                    <a:pt x="7723" y="533"/>
                    <a:pt x="8225" y="988"/>
                    <a:pt x="8608" y="1561"/>
                  </a:cubicBezTo>
                  <a:cubicBezTo>
                    <a:pt x="9397" y="2733"/>
                    <a:pt x="9731" y="4191"/>
                    <a:pt x="10186" y="5506"/>
                  </a:cubicBezTo>
                  <a:cubicBezTo>
                    <a:pt x="10205" y="5585"/>
                    <a:pt x="10269" y="5619"/>
                    <a:pt x="10334" y="5619"/>
                  </a:cubicBezTo>
                  <a:cubicBezTo>
                    <a:pt x="10428" y="5619"/>
                    <a:pt x="10525" y="5548"/>
                    <a:pt x="10496" y="5435"/>
                  </a:cubicBezTo>
                  <a:cubicBezTo>
                    <a:pt x="9792" y="3366"/>
                    <a:pt x="9068" y="1"/>
                    <a:pt x="6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6"/>
            <p:cNvSpPr/>
            <p:nvPr/>
          </p:nvSpPr>
          <p:spPr>
            <a:xfrm>
              <a:off x="1985200" y="2552400"/>
              <a:ext cx="467425" cy="347675"/>
            </a:xfrm>
            <a:custGeom>
              <a:avLst/>
              <a:gdLst/>
              <a:ahLst/>
              <a:cxnLst/>
              <a:rect l="l" t="t" r="r" b="b"/>
              <a:pathLst>
                <a:path w="18697" h="13907" extrusionOk="0">
                  <a:moveTo>
                    <a:pt x="14610" y="1"/>
                  </a:moveTo>
                  <a:cubicBezTo>
                    <a:pt x="13739" y="1"/>
                    <a:pt x="12855" y="195"/>
                    <a:pt x="12002" y="429"/>
                  </a:cubicBezTo>
                  <a:cubicBezTo>
                    <a:pt x="10448" y="859"/>
                    <a:pt x="8942" y="1433"/>
                    <a:pt x="7508" y="2198"/>
                  </a:cubicBezTo>
                  <a:cubicBezTo>
                    <a:pt x="4663" y="3752"/>
                    <a:pt x="2104" y="6047"/>
                    <a:pt x="670" y="8988"/>
                  </a:cubicBezTo>
                  <a:cubicBezTo>
                    <a:pt x="311" y="9729"/>
                    <a:pt x="0" y="10566"/>
                    <a:pt x="144" y="11403"/>
                  </a:cubicBezTo>
                  <a:cubicBezTo>
                    <a:pt x="263" y="12096"/>
                    <a:pt x="718" y="12718"/>
                    <a:pt x="1292" y="13148"/>
                  </a:cubicBezTo>
                  <a:cubicBezTo>
                    <a:pt x="2090" y="13720"/>
                    <a:pt x="3065" y="13907"/>
                    <a:pt x="4054" y="13907"/>
                  </a:cubicBezTo>
                  <a:cubicBezTo>
                    <a:pt x="4842" y="13907"/>
                    <a:pt x="5639" y="13788"/>
                    <a:pt x="6360" y="13650"/>
                  </a:cubicBezTo>
                  <a:cubicBezTo>
                    <a:pt x="10090" y="12957"/>
                    <a:pt x="13126" y="10638"/>
                    <a:pt x="15875" y="8175"/>
                  </a:cubicBezTo>
                  <a:cubicBezTo>
                    <a:pt x="16007" y="8063"/>
                    <a:pt x="15888" y="7892"/>
                    <a:pt x="15762" y="7892"/>
                  </a:cubicBezTo>
                  <a:cubicBezTo>
                    <a:pt x="15727" y="7892"/>
                    <a:pt x="15691" y="7905"/>
                    <a:pt x="15660" y="7936"/>
                  </a:cubicBezTo>
                  <a:cubicBezTo>
                    <a:pt x="13365" y="9992"/>
                    <a:pt x="10926" y="11952"/>
                    <a:pt x="7986" y="12909"/>
                  </a:cubicBezTo>
                  <a:cubicBezTo>
                    <a:pt x="6774" y="13293"/>
                    <a:pt x="5439" y="13585"/>
                    <a:pt x="4142" y="13585"/>
                  </a:cubicBezTo>
                  <a:cubicBezTo>
                    <a:pt x="3827" y="13585"/>
                    <a:pt x="3513" y="13568"/>
                    <a:pt x="3204" y="13530"/>
                  </a:cubicBezTo>
                  <a:cubicBezTo>
                    <a:pt x="2391" y="13411"/>
                    <a:pt x="1578" y="13100"/>
                    <a:pt x="1005" y="12455"/>
                  </a:cubicBezTo>
                  <a:cubicBezTo>
                    <a:pt x="383" y="11737"/>
                    <a:pt x="311" y="10829"/>
                    <a:pt x="598" y="9968"/>
                  </a:cubicBezTo>
                  <a:cubicBezTo>
                    <a:pt x="1100" y="8510"/>
                    <a:pt x="2080" y="7123"/>
                    <a:pt x="3109" y="5999"/>
                  </a:cubicBezTo>
                  <a:cubicBezTo>
                    <a:pt x="4137" y="4900"/>
                    <a:pt x="5308" y="3919"/>
                    <a:pt x="6575" y="3130"/>
                  </a:cubicBezTo>
                  <a:cubicBezTo>
                    <a:pt x="7866" y="2318"/>
                    <a:pt x="9253" y="1672"/>
                    <a:pt x="10664" y="1170"/>
                  </a:cubicBezTo>
                  <a:cubicBezTo>
                    <a:pt x="11912" y="746"/>
                    <a:pt x="13306" y="302"/>
                    <a:pt x="14651" y="302"/>
                  </a:cubicBezTo>
                  <a:cubicBezTo>
                    <a:pt x="14749" y="302"/>
                    <a:pt x="14846" y="304"/>
                    <a:pt x="14943" y="309"/>
                  </a:cubicBezTo>
                  <a:cubicBezTo>
                    <a:pt x="16545" y="405"/>
                    <a:pt x="18338" y="1600"/>
                    <a:pt x="18147" y="3369"/>
                  </a:cubicBezTo>
                  <a:cubicBezTo>
                    <a:pt x="17979" y="4995"/>
                    <a:pt x="16736" y="6430"/>
                    <a:pt x="15899" y="7745"/>
                  </a:cubicBezTo>
                  <a:cubicBezTo>
                    <a:pt x="15817" y="7876"/>
                    <a:pt x="15927" y="7996"/>
                    <a:pt x="16035" y="7996"/>
                  </a:cubicBezTo>
                  <a:cubicBezTo>
                    <a:pt x="16084" y="7996"/>
                    <a:pt x="16133" y="7972"/>
                    <a:pt x="16162" y="7912"/>
                  </a:cubicBezTo>
                  <a:cubicBezTo>
                    <a:pt x="17023" y="6597"/>
                    <a:pt x="18123" y="5282"/>
                    <a:pt x="18434" y="3704"/>
                  </a:cubicBezTo>
                  <a:cubicBezTo>
                    <a:pt x="18697" y="2246"/>
                    <a:pt x="17812" y="979"/>
                    <a:pt x="16497" y="381"/>
                  </a:cubicBezTo>
                  <a:cubicBezTo>
                    <a:pt x="15888" y="107"/>
                    <a:pt x="15252" y="1"/>
                    <a:pt x="146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6"/>
            <p:cNvSpPr/>
            <p:nvPr/>
          </p:nvSpPr>
          <p:spPr>
            <a:xfrm>
              <a:off x="2189875" y="2685725"/>
              <a:ext cx="68450" cy="68850"/>
            </a:xfrm>
            <a:custGeom>
              <a:avLst/>
              <a:gdLst/>
              <a:ahLst/>
              <a:cxnLst/>
              <a:rect l="l" t="t" r="r" b="b"/>
              <a:pathLst>
                <a:path w="2738" h="2754" extrusionOk="0">
                  <a:moveTo>
                    <a:pt x="1573" y="0"/>
                  </a:moveTo>
                  <a:cubicBezTo>
                    <a:pt x="1494" y="0"/>
                    <a:pt x="1413" y="14"/>
                    <a:pt x="1329" y="45"/>
                  </a:cubicBezTo>
                  <a:cubicBezTo>
                    <a:pt x="1260" y="68"/>
                    <a:pt x="1192" y="96"/>
                    <a:pt x="1126" y="130"/>
                  </a:cubicBezTo>
                  <a:lnTo>
                    <a:pt x="1126" y="130"/>
                  </a:lnTo>
                  <a:cubicBezTo>
                    <a:pt x="688" y="230"/>
                    <a:pt x="287" y="542"/>
                    <a:pt x="134" y="977"/>
                  </a:cubicBezTo>
                  <a:cubicBezTo>
                    <a:pt x="1" y="1354"/>
                    <a:pt x="73" y="1854"/>
                    <a:pt x="389" y="2116"/>
                  </a:cubicBezTo>
                  <a:lnTo>
                    <a:pt x="389" y="2116"/>
                  </a:lnTo>
                  <a:cubicBezTo>
                    <a:pt x="426" y="2251"/>
                    <a:pt x="491" y="2377"/>
                    <a:pt x="588" y="2483"/>
                  </a:cubicBezTo>
                  <a:cubicBezTo>
                    <a:pt x="764" y="2659"/>
                    <a:pt x="964" y="2734"/>
                    <a:pt x="1166" y="2734"/>
                  </a:cubicBezTo>
                  <a:cubicBezTo>
                    <a:pt x="1235" y="2734"/>
                    <a:pt x="1305" y="2725"/>
                    <a:pt x="1374" y="2708"/>
                  </a:cubicBezTo>
                  <a:lnTo>
                    <a:pt x="1374" y="2708"/>
                  </a:lnTo>
                  <a:cubicBezTo>
                    <a:pt x="1447" y="2739"/>
                    <a:pt x="1519" y="2753"/>
                    <a:pt x="1587" y="2753"/>
                  </a:cubicBezTo>
                  <a:cubicBezTo>
                    <a:pt x="1831" y="2753"/>
                    <a:pt x="2035" y="2570"/>
                    <a:pt x="2150" y="2328"/>
                  </a:cubicBezTo>
                  <a:lnTo>
                    <a:pt x="2150" y="2328"/>
                  </a:lnTo>
                  <a:cubicBezTo>
                    <a:pt x="2155" y="2324"/>
                    <a:pt x="2160" y="2320"/>
                    <a:pt x="2166" y="2316"/>
                  </a:cubicBezTo>
                  <a:cubicBezTo>
                    <a:pt x="2698" y="1911"/>
                    <a:pt x="2737" y="1108"/>
                    <a:pt x="2367" y="582"/>
                  </a:cubicBezTo>
                  <a:lnTo>
                    <a:pt x="2367" y="582"/>
                  </a:lnTo>
                  <a:cubicBezTo>
                    <a:pt x="2191" y="255"/>
                    <a:pt x="1908" y="0"/>
                    <a:pt x="1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6"/>
            <p:cNvSpPr/>
            <p:nvPr/>
          </p:nvSpPr>
          <p:spPr>
            <a:xfrm>
              <a:off x="2122000" y="2532275"/>
              <a:ext cx="39675" cy="38750"/>
            </a:xfrm>
            <a:custGeom>
              <a:avLst/>
              <a:gdLst/>
              <a:ahLst/>
              <a:cxnLst/>
              <a:rect l="l" t="t" r="r" b="b"/>
              <a:pathLst>
                <a:path w="1587" h="1550" extrusionOk="0">
                  <a:moveTo>
                    <a:pt x="806" y="632"/>
                  </a:moveTo>
                  <a:cubicBezTo>
                    <a:pt x="980" y="632"/>
                    <a:pt x="949" y="947"/>
                    <a:pt x="792" y="947"/>
                  </a:cubicBezTo>
                  <a:cubicBezTo>
                    <a:pt x="754" y="951"/>
                    <a:pt x="723" y="965"/>
                    <a:pt x="698" y="985"/>
                  </a:cubicBezTo>
                  <a:lnTo>
                    <a:pt x="698" y="985"/>
                  </a:lnTo>
                  <a:cubicBezTo>
                    <a:pt x="534" y="902"/>
                    <a:pt x="585" y="659"/>
                    <a:pt x="768" y="636"/>
                  </a:cubicBezTo>
                  <a:cubicBezTo>
                    <a:pt x="782" y="633"/>
                    <a:pt x="794" y="632"/>
                    <a:pt x="806" y="632"/>
                  </a:cubicBezTo>
                  <a:close/>
                  <a:moveTo>
                    <a:pt x="736" y="1"/>
                  </a:moveTo>
                  <a:cubicBezTo>
                    <a:pt x="578" y="1"/>
                    <a:pt x="421" y="68"/>
                    <a:pt x="290" y="230"/>
                  </a:cubicBezTo>
                  <a:cubicBezTo>
                    <a:pt x="220" y="309"/>
                    <a:pt x="170" y="401"/>
                    <a:pt x="137" y="499"/>
                  </a:cubicBezTo>
                  <a:lnTo>
                    <a:pt x="137" y="499"/>
                  </a:lnTo>
                  <a:cubicBezTo>
                    <a:pt x="1" y="735"/>
                    <a:pt x="55" y="1039"/>
                    <a:pt x="237" y="1256"/>
                  </a:cubicBezTo>
                  <a:lnTo>
                    <a:pt x="237" y="1256"/>
                  </a:lnTo>
                  <a:cubicBezTo>
                    <a:pt x="326" y="1388"/>
                    <a:pt x="457" y="1493"/>
                    <a:pt x="625" y="1545"/>
                  </a:cubicBezTo>
                  <a:cubicBezTo>
                    <a:pt x="639" y="1548"/>
                    <a:pt x="652" y="1550"/>
                    <a:pt x="664" y="1550"/>
                  </a:cubicBezTo>
                  <a:cubicBezTo>
                    <a:pt x="691" y="1550"/>
                    <a:pt x="714" y="1543"/>
                    <a:pt x="735" y="1531"/>
                  </a:cubicBezTo>
                  <a:lnTo>
                    <a:pt x="735" y="1531"/>
                  </a:lnTo>
                  <a:cubicBezTo>
                    <a:pt x="773" y="1537"/>
                    <a:pt x="810" y="1540"/>
                    <a:pt x="846" y="1540"/>
                  </a:cubicBezTo>
                  <a:cubicBezTo>
                    <a:pt x="1277" y="1540"/>
                    <a:pt x="1587" y="1126"/>
                    <a:pt x="1486" y="660"/>
                  </a:cubicBezTo>
                  <a:cubicBezTo>
                    <a:pt x="1405" y="303"/>
                    <a:pt x="1070" y="1"/>
                    <a:pt x="7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6"/>
            <p:cNvSpPr/>
            <p:nvPr/>
          </p:nvSpPr>
          <p:spPr>
            <a:xfrm>
              <a:off x="2147650" y="2815600"/>
              <a:ext cx="39150" cy="38725"/>
            </a:xfrm>
            <a:custGeom>
              <a:avLst/>
              <a:gdLst/>
              <a:ahLst/>
              <a:cxnLst/>
              <a:rect l="l" t="t" r="r" b="b"/>
              <a:pathLst>
                <a:path w="1566" h="1549" extrusionOk="0">
                  <a:moveTo>
                    <a:pt x="782" y="631"/>
                  </a:moveTo>
                  <a:cubicBezTo>
                    <a:pt x="934" y="631"/>
                    <a:pt x="904" y="924"/>
                    <a:pt x="771" y="946"/>
                  </a:cubicBezTo>
                  <a:cubicBezTo>
                    <a:pt x="732" y="951"/>
                    <a:pt x="700" y="965"/>
                    <a:pt x="676" y="985"/>
                  </a:cubicBezTo>
                  <a:lnTo>
                    <a:pt x="676" y="985"/>
                  </a:lnTo>
                  <a:cubicBezTo>
                    <a:pt x="487" y="903"/>
                    <a:pt x="540" y="659"/>
                    <a:pt x="747" y="636"/>
                  </a:cubicBezTo>
                  <a:cubicBezTo>
                    <a:pt x="759" y="632"/>
                    <a:pt x="771" y="631"/>
                    <a:pt x="782" y="631"/>
                  </a:cubicBezTo>
                  <a:close/>
                  <a:moveTo>
                    <a:pt x="707" y="0"/>
                  </a:moveTo>
                  <a:cubicBezTo>
                    <a:pt x="546" y="0"/>
                    <a:pt x="383" y="68"/>
                    <a:pt x="245" y="229"/>
                  </a:cubicBezTo>
                  <a:cubicBezTo>
                    <a:pt x="169" y="321"/>
                    <a:pt x="118" y="429"/>
                    <a:pt x="90" y="544"/>
                  </a:cubicBezTo>
                  <a:lnTo>
                    <a:pt x="90" y="544"/>
                  </a:lnTo>
                  <a:cubicBezTo>
                    <a:pt x="1" y="738"/>
                    <a:pt x="32" y="968"/>
                    <a:pt x="153" y="1159"/>
                  </a:cubicBezTo>
                  <a:lnTo>
                    <a:pt x="153" y="1159"/>
                  </a:lnTo>
                  <a:cubicBezTo>
                    <a:pt x="237" y="1336"/>
                    <a:pt x="381" y="1481"/>
                    <a:pt x="579" y="1544"/>
                  </a:cubicBezTo>
                  <a:cubicBezTo>
                    <a:pt x="595" y="1547"/>
                    <a:pt x="609" y="1549"/>
                    <a:pt x="623" y="1549"/>
                  </a:cubicBezTo>
                  <a:cubicBezTo>
                    <a:pt x="653" y="1549"/>
                    <a:pt x="680" y="1541"/>
                    <a:pt x="702" y="1528"/>
                  </a:cubicBezTo>
                  <a:lnTo>
                    <a:pt x="702" y="1528"/>
                  </a:lnTo>
                  <a:cubicBezTo>
                    <a:pt x="744" y="1536"/>
                    <a:pt x="784" y="1539"/>
                    <a:pt x="824" y="1539"/>
                  </a:cubicBezTo>
                  <a:cubicBezTo>
                    <a:pt x="1255" y="1539"/>
                    <a:pt x="1565" y="1125"/>
                    <a:pt x="1464" y="659"/>
                  </a:cubicBezTo>
                  <a:cubicBezTo>
                    <a:pt x="1383" y="302"/>
                    <a:pt x="1048" y="0"/>
                    <a:pt x="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6"/>
            <p:cNvSpPr/>
            <p:nvPr/>
          </p:nvSpPr>
          <p:spPr>
            <a:xfrm>
              <a:off x="2419475" y="2608900"/>
              <a:ext cx="50325" cy="54950"/>
            </a:xfrm>
            <a:custGeom>
              <a:avLst/>
              <a:gdLst/>
              <a:ahLst/>
              <a:cxnLst/>
              <a:rect l="l" t="t" r="r" b="b"/>
              <a:pathLst>
                <a:path w="2013" h="2198" extrusionOk="0">
                  <a:moveTo>
                    <a:pt x="1158" y="852"/>
                  </a:moveTo>
                  <a:cubicBezTo>
                    <a:pt x="1218" y="855"/>
                    <a:pt x="1276" y="870"/>
                    <a:pt x="1330" y="900"/>
                  </a:cubicBezTo>
                  <a:lnTo>
                    <a:pt x="1330" y="900"/>
                  </a:lnTo>
                  <a:cubicBezTo>
                    <a:pt x="1346" y="928"/>
                    <a:pt x="1360" y="957"/>
                    <a:pt x="1371" y="988"/>
                  </a:cubicBezTo>
                  <a:lnTo>
                    <a:pt x="1371" y="988"/>
                  </a:lnTo>
                  <a:cubicBezTo>
                    <a:pt x="1337" y="1005"/>
                    <a:pt x="1300" y="1013"/>
                    <a:pt x="1263" y="1013"/>
                  </a:cubicBezTo>
                  <a:cubicBezTo>
                    <a:pt x="1253" y="1013"/>
                    <a:pt x="1244" y="1012"/>
                    <a:pt x="1235" y="1012"/>
                  </a:cubicBezTo>
                  <a:lnTo>
                    <a:pt x="1235" y="1012"/>
                  </a:lnTo>
                  <a:cubicBezTo>
                    <a:pt x="1216" y="955"/>
                    <a:pt x="1191" y="901"/>
                    <a:pt x="1158" y="852"/>
                  </a:cubicBezTo>
                  <a:close/>
                  <a:moveTo>
                    <a:pt x="1398" y="1321"/>
                  </a:moveTo>
                  <a:lnTo>
                    <a:pt x="1398" y="1321"/>
                  </a:lnTo>
                  <a:cubicBezTo>
                    <a:pt x="1395" y="1342"/>
                    <a:pt x="1391" y="1362"/>
                    <a:pt x="1386" y="1383"/>
                  </a:cubicBezTo>
                  <a:lnTo>
                    <a:pt x="1386" y="1383"/>
                  </a:lnTo>
                  <a:cubicBezTo>
                    <a:pt x="1369" y="1384"/>
                    <a:pt x="1352" y="1384"/>
                    <a:pt x="1335" y="1384"/>
                  </a:cubicBezTo>
                  <a:cubicBezTo>
                    <a:pt x="1307" y="1384"/>
                    <a:pt x="1279" y="1383"/>
                    <a:pt x="1251" y="1380"/>
                  </a:cubicBezTo>
                  <a:lnTo>
                    <a:pt x="1251" y="1380"/>
                  </a:lnTo>
                  <a:cubicBezTo>
                    <a:pt x="1255" y="1363"/>
                    <a:pt x="1258" y="1346"/>
                    <a:pt x="1261" y="1329"/>
                  </a:cubicBezTo>
                  <a:lnTo>
                    <a:pt x="1261" y="1329"/>
                  </a:lnTo>
                  <a:cubicBezTo>
                    <a:pt x="1273" y="1329"/>
                    <a:pt x="1285" y="1329"/>
                    <a:pt x="1297" y="1329"/>
                  </a:cubicBezTo>
                  <a:cubicBezTo>
                    <a:pt x="1331" y="1329"/>
                    <a:pt x="1365" y="1327"/>
                    <a:pt x="1398" y="1321"/>
                  </a:cubicBezTo>
                  <a:close/>
                  <a:moveTo>
                    <a:pt x="1117" y="1"/>
                  </a:moveTo>
                  <a:cubicBezTo>
                    <a:pt x="950" y="1"/>
                    <a:pt x="778" y="61"/>
                    <a:pt x="632" y="201"/>
                  </a:cubicBezTo>
                  <a:cubicBezTo>
                    <a:pt x="630" y="203"/>
                    <a:pt x="629" y="204"/>
                    <a:pt x="627" y="206"/>
                  </a:cubicBezTo>
                  <a:lnTo>
                    <a:pt x="627" y="206"/>
                  </a:lnTo>
                  <a:cubicBezTo>
                    <a:pt x="342" y="329"/>
                    <a:pt x="108" y="578"/>
                    <a:pt x="35" y="894"/>
                  </a:cubicBezTo>
                  <a:cubicBezTo>
                    <a:pt x="0" y="1032"/>
                    <a:pt x="4" y="1171"/>
                    <a:pt x="38" y="1303"/>
                  </a:cubicBezTo>
                  <a:lnTo>
                    <a:pt x="38" y="1303"/>
                  </a:lnTo>
                  <a:cubicBezTo>
                    <a:pt x="50" y="1489"/>
                    <a:pt x="111" y="1673"/>
                    <a:pt x="226" y="1827"/>
                  </a:cubicBezTo>
                  <a:cubicBezTo>
                    <a:pt x="409" y="2062"/>
                    <a:pt x="713" y="2197"/>
                    <a:pt x="1014" y="2197"/>
                  </a:cubicBezTo>
                  <a:cubicBezTo>
                    <a:pt x="1264" y="2197"/>
                    <a:pt x="1511" y="2104"/>
                    <a:pt x="1684" y="1898"/>
                  </a:cubicBezTo>
                  <a:cubicBezTo>
                    <a:pt x="1789" y="1779"/>
                    <a:pt x="1849" y="1627"/>
                    <a:pt x="1868" y="1467"/>
                  </a:cubicBezTo>
                  <a:lnTo>
                    <a:pt x="1868" y="1467"/>
                  </a:lnTo>
                  <a:cubicBezTo>
                    <a:pt x="2013" y="1219"/>
                    <a:pt x="1985" y="910"/>
                    <a:pt x="1856" y="653"/>
                  </a:cubicBezTo>
                  <a:lnTo>
                    <a:pt x="1856" y="653"/>
                  </a:lnTo>
                  <a:cubicBezTo>
                    <a:pt x="1820" y="281"/>
                    <a:pt x="1478" y="1"/>
                    <a:pt x="1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6"/>
            <p:cNvSpPr/>
            <p:nvPr/>
          </p:nvSpPr>
          <p:spPr>
            <a:xfrm>
              <a:off x="2128725" y="2536925"/>
              <a:ext cx="19575" cy="24450"/>
            </a:xfrm>
            <a:custGeom>
              <a:avLst/>
              <a:gdLst/>
              <a:ahLst/>
              <a:cxnLst/>
              <a:rect l="l" t="t" r="r" b="b"/>
              <a:pathLst>
                <a:path w="783" h="978" extrusionOk="0">
                  <a:moveTo>
                    <a:pt x="305" y="0"/>
                  </a:moveTo>
                  <a:cubicBezTo>
                    <a:pt x="280" y="0"/>
                    <a:pt x="257" y="6"/>
                    <a:pt x="237" y="20"/>
                  </a:cubicBezTo>
                  <a:cubicBezTo>
                    <a:pt x="46" y="141"/>
                    <a:pt x="6" y="350"/>
                    <a:pt x="71" y="537"/>
                  </a:cubicBezTo>
                  <a:lnTo>
                    <a:pt x="71" y="537"/>
                  </a:lnTo>
                  <a:cubicBezTo>
                    <a:pt x="70" y="540"/>
                    <a:pt x="70" y="543"/>
                    <a:pt x="69" y="546"/>
                  </a:cubicBezTo>
                  <a:cubicBezTo>
                    <a:pt x="0" y="786"/>
                    <a:pt x="215" y="977"/>
                    <a:pt x="431" y="977"/>
                  </a:cubicBezTo>
                  <a:cubicBezTo>
                    <a:pt x="515" y="977"/>
                    <a:pt x="599" y="948"/>
                    <a:pt x="667" y="880"/>
                  </a:cubicBezTo>
                  <a:cubicBezTo>
                    <a:pt x="696" y="856"/>
                    <a:pt x="710" y="827"/>
                    <a:pt x="713" y="798"/>
                  </a:cubicBezTo>
                  <a:lnTo>
                    <a:pt x="713" y="798"/>
                  </a:lnTo>
                  <a:cubicBezTo>
                    <a:pt x="772" y="728"/>
                    <a:pt x="783" y="625"/>
                    <a:pt x="739" y="522"/>
                  </a:cubicBezTo>
                  <a:cubicBezTo>
                    <a:pt x="702" y="441"/>
                    <a:pt x="630" y="380"/>
                    <a:pt x="548" y="345"/>
                  </a:cubicBezTo>
                  <a:lnTo>
                    <a:pt x="548" y="345"/>
                  </a:lnTo>
                  <a:cubicBezTo>
                    <a:pt x="532" y="257"/>
                    <a:pt x="500" y="172"/>
                    <a:pt x="452" y="91"/>
                  </a:cubicBezTo>
                  <a:cubicBezTo>
                    <a:pt x="434" y="40"/>
                    <a:pt x="368"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6"/>
            <p:cNvSpPr/>
            <p:nvPr/>
          </p:nvSpPr>
          <p:spPr>
            <a:xfrm>
              <a:off x="2154950" y="2822075"/>
              <a:ext cx="18575" cy="14800"/>
            </a:xfrm>
            <a:custGeom>
              <a:avLst/>
              <a:gdLst/>
              <a:ahLst/>
              <a:cxnLst/>
              <a:rect l="l" t="t" r="r" b="b"/>
              <a:pathLst>
                <a:path w="743" h="592" extrusionOk="0">
                  <a:moveTo>
                    <a:pt x="407" y="257"/>
                  </a:moveTo>
                  <a:cubicBezTo>
                    <a:pt x="423" y="257"/>
                    <a:pt x="433" y="259"/>
                    <a:pt x="437" y="262"/>
                  </a:cubicBezTo>
                  <a:lnTo>
                    <a:pt x="437" y="262"/>
                  </a:lnTo>
                  <a:cubicBezTo>
                    <a:pt x="427" y="260"/>
                    <a:pt x="417" y="258"/>
                    <a:pt x="407" y="257"/>
                  </a:cubicBezTo>
                  <a:close/>
                  <a:moveTo>
                    <a:pt x="383" y="0"/>
                  </a:moveTo>
                  <a:cubicBezTo>
                    <a:pt x="325" y="0"/>
                    <a:pt x="267" y="20"/>
                    <a:pt x="216" y="66"/>
                  </a:cubicBezTo>
                  <a:cubicBezTo>
                    <a:pt x="0" y="257"/>
                    <a:pt x="168" y="568"/>
                    <a:pt x="407" y="592"/>
                  </a:cubicBezTo>
                  <a:cubicBezTo>
                    <a:pt x="482" y="592"/>
                    <a:pt x="531" y="554"/>
                    <a:pt x="553" y="504"/>
                  </a:cubicBezTo>
                  <a:lnTo>
                    <a:pt x="553" y="504"/>
                  </a:lnTo>
                  <a:cubicBezTo>
                    <a:pt x="606" y="498"/>
                    <a:pt x="653" y="466"/>
                    <a:pt x="670" y="400"/>
                  </a:cubicBezTo>
                  <a:cubicBezTo>
                    <a:pt x="743" y="200"/>
                    <a:pt x="56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6" name="Google Shape;2026;p46"/>
          <p:cNvSpPr txBox="1"/>
          <p:nvPr/>
        </p:nvSpPr>
        <p:spPr>
          <a:xfrm>
            <a:off x="3832488" y="1492263"/>
            <a:ext cx="1479000" cy="32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Neptune</a:t>
            </a:r>
            <a:endParaRPr sz="2000">
              <a:solidFill>
                <a:schemeClr val="lt1"/>
              </a:solidFill>
              <a:latin typeface="Love Ya Like A Sister"/>
              <a:ea typeface="Love Ya Like A Sister"/>
              <a:cs typeface="Love Ya Like A Sister"/>
              <a:sym typeface="Love Ya Like A Sister"/>
            </a:endParaRPr>
          </a:p>
        </p:txBody>
      </p:sp>
      <p:sp>
        <p:nvSpPr>
          <p:cNvPr id="2027" name="Google Shape;2027;p46"/>
          <p:cNvSpPr txBox="1"/>
          <p:nvPr/>
        </p:nvSpPr>
        <p:spPr>
          <a:xfrm>
            <a:off x="1281738" y="3877613"/>
            <a:ext cx="1876800" cy="578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Pluto is now listed as a dwarf planet</a:t>
            </a:r>
            <a:endParaRPr>
              <a:solidFill>
                <a:schemeClr val="lt1"/>
              </a:solidFill>
              <a:latin typeface="Catamaran"/>
              <a:ea typeface="Catamaran"/>
              <a:cs typeface="Catamaran"/>
              <a:sym typeface="Catamaran"/>
            </a:endParaRPr>
          </a:p>
        </p:txBody>
      </p:sp>
      <p:sp>
        <p:nvSpPr>
          <p:cNvPr id="2028" name="Google Shape;2028;p46"/>
          <p:cNvSpPr txBox="1"/>
          <p:nvPr/>
        </p:nvSpPr>
        <p:spPr>
          <a:xfrm>
            <a:off x="6473806" y="2125647"/>
            <a:ext cx="939300" cy="32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Earth</a:t>
            </a:r>
            <a:endParaRPr sz="2000">
              <a:solidFill>
                <a:schemeClr val="lt1"/>
              </a:solidFill>
              <a:latin typeface="Love Ya Like A Sister"/>
              <a:ea typeface="Love Ya Like A Sister"/>
              <a:cs typeface="Love Ya Like A Sister"/>
              <a:sym typeface="Love Ya Like A Sister"/>
            </a:endParaRPr>
          </a:p>
        </p:txBody>
      </p:sp>
      <p:sp>
        <p:nvSpPr>
          <p:cNvPr id="2029" name="Google Shape;2029;p46"/>
          <p:cNvSpPr txBox="1"/>
          <p:nvPr/>
        </p:nvSpPr>
        <p:spPr>
          <a:xfrm>
            <a:off x="6005046" y="3877613"/>
            <a:ext cx="1876800" cy="578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Despite being red, Mars is actually cold</a:t>
            </a:r>
            <a:endParaRPr>
              <a:solidFill>
                <a:schemeClr val="lt1"/>
              </a:solidFill>
              <a:latin typeface="Catamaran"/>
              <a:ea typeface="Catamaran"/>
              <a:cs typeface="Catamaran"/>
              <a:sym typeface="Catamaran"/>
            </a:endParaRPr>
          </a:p>
        </p:txBody>
      </p:sp>
      <p:sp>
        <p:nvSpPr>
          <p:cNvPr id="2030" name="Google Shape;2030;p46"/>
          <p:cNvSpPr txBox="1"/>
          <p:nvPr/>
        </p:nvSpPr>
        <p:spPr>
          <a:xfrm>
            <a:off x="1750482" y="2125647"/>
            <a:ext cx="939300" cy="32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Venus</a:t>
            </a:r>
            <a:endParaRPr sz="2000">
              <a:solidFill>
                <a:schemeClr val="lt1"/>
              </a:solidFill>
              <a:latin typeface="Love Ya Like A Sister"/>
              <a:ea typeface="Love Ya Like A Sister"/>
              <a:cs typeface="Love Ya Like A Sister"/>
              <a:sym typeface="Love Ya Like A Sister"/>
            </a:endParaRPr>
          </a:p>
        </p:txBody>
      </p:sp>
      <p:sp>
        <p:nvSpPr>
          <p:cNvPr id="2031" name="Google Shape;2031;p46"/>
          <p:cNvSpPr txBox="1"/>
          <p:nvPr/>
        </p:nvSpPr>
        <p:spPr>
          <a:xfrm>
            <a:off x="6473806" y="3400488"/>
            <a:ext cx="939300" cy="32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Mars</a:t>
            </a:r>
            <a:endParaRPr sz="2000">
              <a:solidFill>
                <a:schemeClr val="lt1"/>
              </a:solidFill>
              <a:latin typeface="Love Ya Like A Sister"/>
              <a:ea typeface="Love Ya Like A Sister"/>
              <a:cs typeface="Love Ya Like A Sister"/>
              <a:sym typeface="Love Ya Like A Sister"/>
            </a:endParaRPr>
          </a:p>
        </p:txBody>
      </p:sp>
      <p:sp>
        <p:nvSpPr>
          <p:cNvPr id="2032" name="Google Shape;2032;p46"/>
          <p:cNvSpPr txBox="1"/>
          <p:nvPr/>
        </p:nvSpPr>
        <p:spPr>
          <a:xfrm>
            <a:off x="1750482" y="3400488"/>
            <a:ext cx="939300" cy="32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Pluto</a:t>
            </a:r>
            <a:endParaRPr sz="2000">
              <a:solidFill>
                <a:schemeClr val="lt1"/>
              </a:solidFill>
              <a:latin typeface="Love Ya Like A Sister"/>
              <a:ea typeface="Love Ya Like A Sister"/>
              <a:cs typeface="Love Ya Like A Sister"/>
              <a:sym typeface="Love Ya Like A Sister"/>
            </a:endParaRPr>
          </a:p>
        </p:txBody>
      </p:sp>
      <p:grpSp>
        <p:nvGrpSpPr>
          <p:cNvPr id="2033" name="Google Shape;2033;p46"/>
          <p:cNvGrpSpPr/>
          <p:nvPr/>
        </p:nvGrpSpPr>
        <p:grpSpPr>
          <a:xfrm rot="10800000">
            <a:off x="4511123" y="3533811"/>
            <a:ext cx="135445" cy="289275"/>
            <a:chOff x="4357175" y="3537525"/>
            <a:chExt cx="110875" cy="236800"/>
          </a:xfrm>
        </p:grpSpPr>
        <p:sp>
          <p:nvSpPr>
            <p:cNvPr id="2034" name="Google Shape;2034;p46"/>
            <p:cNvSpPr/>
            <p:nvPr/>
          </p:nvSpPr>
          <p:spPr>
            <a:xfrm>
              <a:off x="4403875" y="3543300"/>
              <a:ext cx="24200" cy="231025"/>
            </a:xfrm>
            <a:custGeom>
              <a:avLst/>
              <a:gdLst/>
              <a:ahLst/>
              <a:cxnLst/>
              <a:rect l="l" t="t" r="r" b="b"/>
              <a:pathLst>
                <a:path w="968" h="9241" extrusionOk="0">
                  <a:moveTo>
                    <a:pt x="484" y="1"/>
                  </a:moveTo>
                  <a:cubicBezTo>
                    <a:pt x="359" y="1"/>
                    <a:pt x="234" y="84"/>
                    <a:pt x="234" y="251"/>
                  </a:cubicBezTo>
                  <a:cubicBezTo>
                    <a:pt x="200" y="3120"/>
                    <a:pt x="0" y="6022"/>
                    <a:pt x="134" y="8890"/>
                  </a:cubicBezTo>
                  <a:cubicBezTo>
                    <a:pt x="150" y="9124"/>
                    <a:pt x="326" y="9241"/>
                    <a:pt x="497" y="9241"/>
                  </a:cubicBezTo>
                  <a:cubicBezTo>
                    <a:pt x="667" y="9241"/>
                    <a:pt x="834" y="9124"/>
                    <a:pt x="834" y="8890"/>
                  </a:cubicBezTo>
                  <a:cubicBezTo>
                    <a:pt x="968" y="6022"/>
                    <a:pt x="801" y="3120"/>
                    <a:pt x="734" y="251"/>
                  </a:cubicBezTo>
                  <a:cubicBezTo>
                    <a:pt x="751" y="84"/>
                    <a:pt x="626" y="1"/>
                    <a:pt x="497" y="1"/>
                  </a:cubicBezTo>
                  <a:cubicBezTo>
                    <a:pt x="494" y="1"/>
                    <a:pt x="492" y="1"/>
                    <a:pt x="490" y="1"/>
                  </a:cubicBezTo>
                  <a:lnTo>
                    <a:pt x="490" y="1"/>
                  </a:lnTo>
                  <a:cubicBezTo>
                    <a:pt x="488" y="1"/>
                    <a:pt x="486"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6"/>
            <p:cNvSpPr/>
            <p:nvPr/>
          </p:nvSpPr>
          <p:spPr>
            <a:xfrm>
              <a:off x="4357175" y="3537525"/>
              <a:ext cx="110875" cy="64000"/>
            </a:xfrm>
            <a:custGeom>
              <a:avLst/>
              <a:gdLst/>
              <a:ahLst/>
              <a:cxnLst/>
              <a:rect l="l" t="t" r="r" b="b"/>
              <a:pathLst>
                <a:path w="4435" h="2560" extrusionOk="0">
                  <a:moveTo>
                    <a:pt x="2764" y="0"/>
                  </a:moveTo>
                  <a:cubicBezTo>
                    <a:pt x="2665" y="0"/>
                    <a:pt x="2566" y="38"/>
                    <a:pt x="2502" y="115"/>
                  </a:cubicBezTo>
                  <a:cubicBezTo>
                    <a:pt x="1868" y="749"/>
                    <a:pt x="1235" y="1282"/>
                    <a:pt x="434" y="1683"/>
                  </a:cubicBezTo>
                  <a:cubicBezTo>
                    <a:pt x="1" y="1885"/>
                    <a:pt x="268" y="2462"/>
                    <a:pt x="650" y="2462"/>
                  </a:cubicBezTo>
                  <a:cubicBezTo>
                    <a:pt x="709" y="2462"/>
                    <a:pt x="771" y="2448"/>
                    <a:pt x="834" y="2417"/>
                  </a:cubicBezTo>
                  <a:cubicBezTo>
                    <a:pt x="1567" y="2091"/>
                    <a:pt x="2234" y="1588"/>
                    <a:pt x="2745" y="981"/>
                  </a:cubicBezTo>
                  <a:lnTo>
                    <a:pt x="2745" y="981"/>
                  </a:lnTo>
                  <a:cubicBezTo>
                    <a:pt x="2889" y="1234"/>
                    <a:pt x="3015" y="1506"/>
                    <a:pt x="3169" y="1749"/>
                  </a:cubicBezTo>
                  <a:cubicBezTo>
                    <a:pt x="3403" y="2050"/>
                    <a:pt x="3670" y="2316"/>
                    <a:pt x="3970" y="2517"/>
                  </a:cubicBezTo>
                  <a:cubicBezTo>
                    <a:pt x="4011" y="2546"/>
                    <a:pt x="4054" y="2559"/>
                    <a:pt x="4095" y="2559"/>
                  </a:cubicBezTo>
                  <a:cubicBezTo>
                    <a:pt x="4284" y="2559"/>
                    <a:pt x="4435" y="2287"/>
                    <a:pt x="4270" y="2150"/>
                  </a:cubicBezTo>
                  <a:cubicBezTo>
                    <a:pt x="3736" y="1716"/>
                    <a:pt x="3236" y="949"/>
                    <a:pt x="3103" y="282"/>
                  </a:cubicBezTo>
                  <a:cubicBezTo>
                    <a:pt x="3082" y="97"/>
                    <a:pt x="2922" y="0"/>
                    <a:pt x="2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 name="Google Shape;2036;p46"/>
          <p:cNvGrpSpPr/>
          <p:nvPr/>
        </p:nvGrpSpPr>
        <p:grpSpPr>
          <a:xfrm>
            <a:off x="3755363" y="3960638"/>
            <a:ext cx="1652875" cy="495375"/>
            <a:chOff x="3592450" y="3845325"/>
            <a:chExt cx="1652875" cy="495375"/>
          </a:xfrm>
        </p:grpSpPr>
        <p:sp>
          <p:nvSpPr>
            <p:cNvPr id="2037" name="Google Shape;2037;p46"/>
            <p:cNvSpPr/>
            <p:nvPr/>
          </p:nvSpPr>
          <p:spPr>
            <a:xfrm>
              <a:off x="3592450" y="3897925"/>
              <a:ext cx="23375" cy="433475"/>
            </a:xfrm>
            <a:custGeom>
              <a:avLst/>
              <a:gdLst/>
              <a:ahLst/>
              <a:cxnLst/>
              <a:rect l="l" t="t" r="r" b="b"/>
              <a:pathLst>
                <a:path w="935" h="17339" extrusionOk="0">
                  <a:moveTo>
                    <a:pt x="468" y="1"/>
                  </a:moveTo>
                  <a:cubicBezTo>
                    <a:pt x="334" y="1"/>
                    <a:pt x="201" y="93"/>
                    <a:pt x="201" y="276"/>
                  </a:cubicBezTo>
                  <a:cubicBezTo>
                    <a:pt x="168" y="5847"/>
                    <a:pt x="1" y="11417"/>
                    <a:pt x="101" y="16988"/>
                  </a:cubicBezTo>
                  <a:cubicBezTo>
                    <a:pt x="101" y="17221"/>
                    <a:pt x="284" y="17338"/>
                    <a:pt x="468" y="17338"/>
                  </a:cubicBezTo>
                  <a:cubicBezTo>
                    <a:pt x="651" y="17338"/>
                    <a:pt x="835" y="17221"/>
                    <a:pt x="835" y="16988"/>
                  </a:cubicBezTo>
                  <a:cubicBezTo>
                    <a:pt x="935" y="11417"/>
                    <a:pt x="735" y="5847"/>
                    <a:pt x="735" y="276"/>
                  </a:cubicBezTo>
                  <a:cubicBezTo>
                    <a:pt x="735" y="93"/>
                    <a:pt x="601" y="1"/>
                    <a:pt x="4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6"/>
            <p:cNvSpPr/>
            <p:nvPr/>
          </p:nvSpPr>
          <p:spPr>
            <a:xfrm>
              <a:off x="3596625" y="4304550"/>
              <a:ext cx="1648700" cy="36150"/>
            </a:xfrm>
            <a:custGeom>
              <a:avLst/>
              <a:gdLst/>
              <a:ahLst/>
              <a:cxnLst/>
              <a:rect l="l" t="t" r="r" b="b"/>
              <a:pathLst>
                <a:path w="65948" h="1446" extrusionOk="0">
                  <a:moveTo>
                    <a:pt x="43616" y="0"/>
                  </a:moveTo>
                  <a:cubicBezTo>
                    <a:pt x="29166" y="0"/>
                    <a:pt x="14711" y="223"/>
                    <a:pt x="301" y="489"/>
                  </a:cubicBezTo>
                  <a:cubicBezTo>
                    <a:pt x="1" y="489"/>
                    <a:pt x="1" y="956"/>
                    <a:pt x="301" y="956"/>
                  </a:cubicBezTo>
                  <a:cubicBezTo>
                    <a:pt x="14711" y="1223"/>
                    <a:pt x="29166" y="1446"/>
                    <a:pt x="43616" y="1446"/>
                  </a:cubicBezTo>
                  <a:cubicBezTo>
                    <a:pt x="50841" y="1446"/>
                    <a:pt x="58064" y="1390"/>
                    <a:pt x="65281" y="1257"/>
                  </a:cubicBezTo>
                  <a:cubicBezTo>
                    <a:pt x="65948" y="1257"/>
                    <a:pt x="65948" y="223"/>
                    <a:pt x="65281" y="189"/>
                  </a:cubicBezTo>
                  <a:cubicBezTo>
                    <a:pt x="58064" y="56"/>
                    <a:pt x="50841" y="0"/>
                    <a:pt x="436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6"/>
            <p:cNvSpPr/>
            <p:nvPr/>
          </p:nvSpPr>
          <p:spPr>
            <a:xfrm>
              <a:off x="5208600" y="3878125"/>
              <a:ext cx="23375" cy="441800"/>
            </a:xfrm>
            <a:custGeom>
              <a:avLst/>
              <a:gdLst/>
              <a:ahLst/>
              <a:cxnLst/>
              <a:rect l="l" t="t" r="r" b="b"/>
              <a:pathLst>
                <a:path w="935" h="17672" extrusionOk="0">
                  <a:moveTo>
                    <a:pt x="468" y="1"/>
                  </a:moveTo>
                  <a:cubicBezTo>
                    <a:pt x="251" y="1"/>
                    <a:pt x="34" y="134"/>
                    <a:pt x="34" y="401"/>
                  </a:cubicBezTo>
                  <a:cubicBezTo>
                    <a:pt x="1" y="6105"/>
                    <a:pt x="134" y="11776"/>
                    <a:pt x="234" y="17446"/>
                  </a:cubicBezTo>
                  <a:cubicBezTo>
                    <a:pt x="234" y="17596"/>
                    <a:pt x="351" y="17672"/>
                    <a:pt x="468" y="17672"/>
                  </a:cubicBezTo>
                  <a:cubicBezTo>
                    <a:pt x="585" y="17672"/>
                    <a:pt x="701" y="17596"/>
                    <a:pt x="701" y="17446"/>
                  </a:cubicBezTo>
                  <a:cubicBezTo>
                    <a:pt x="802" y="11776"/>
                    <a:pt x="935" y="6105"/>
                    <a:pt x="902" y="401"/>
                  </a:cubicBezTo>
                  <a:cubicBezTo>
                    <a:pt x="902" y="134"/>
                    <a:pt x="685" y="1"/>
                    <a:pt x="4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6"/>
            <p:cNvSpPr/>
            <p:nvPr/>
          </p:nvSpPr>
          <p:spPr>
            <a:xfrm>
              <a:off x="3594125" y="3845325"/>
              <a:ext cx="1634525" cy="37275"/>
            </a:xfrm>
            <a:custGeom>
              <a:avLst/>
              <a:gdLst/>
              <a:ahLst/>
              <a:cxnLst/>
              <a:rect l="l" t="t" r="r" b="b"/>
              <a:pathLst>
                <a:path w="65381" h="1491" extrusionOk="0">
                  <a:moveTo>
                    <a:pt x="58925" y="0"/>
                  </a:moveTo>
                  <a:cubicBezTo>
                    <a:pt x="55635" y="0"/>
                    <a:pt x="52319" y="145"/>
                    <a:pt x="49069" y="145"/>
                  </a:cubicBezTo>
                  <a:cubicBezTo>
                    <a:pt x="43565" y="145"/>
                    <a:pt x="38061" y="178"/>
                    <a:pt x="32557" y="178"/>
                  </a:cubicBezTo>
                  <a:cubicBezTo>
                    <a:pt x="21849" y="212"/>
                    <a:pt x="11108" y="345"/>
                    <a:pt x="401" y="445"/>
                  </a:cubicBezTo>
                  <a:cubicBezTo>
                    <a:pt x="1" y="445"/>
                    <a:pt x="1" y="1046"/>
                    <a:pt x="401" y="1046"/>
                  </a:cubicBezTo>
                  <a:cubicBezTo>
                    <a:pt x="11108" y="1112"/>
                    <a:pt x="21849" y="1279"/>
                    <a:pt x="32557" y="1313"/>
                  </a:cubicBezTo>
                  <a:cubicBezTo>
                    <a:pt x="37794" y="1313"/>
                    <a:pt x="42998" y="1346"/>
                    <a:pt x="48235" y="1346"/>
                  </a:cubicBezTo>
                  <a:cubicBezTo>
                    <a:pt x="51653" y="1346"/>
                    <a:pt x="55149" y="1491"/>
                    <a:pt x="58618" y="1491"/>
                  </a:cubicBezTo>
                  <a:cubicBezTo>
                    <a:pt x="60667" y="1491"/>
                    <a:pt x="62706" y="1440"/>
                    <a:pt x="64713" y="1279"/>
                  </a:cubicBezTo>
                  <a:cubicBezTo>
                    <a:pt x="65381" y="1212"/>
                    <a:pt x="65381" y="278"/>
                    <a:pt x="64713" y="212"/>
                  </a:cubicBezTo>
                  <a:cubicBezTo>
                    <a:pt x="62805" y="51"/>
                    <a:pt x="60870" y="0"/>
                    <a:pt x="589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1" name="Google Shape;2041;p46"/>
          <p:cNvSpPr txBox="1"/>
          <p:nvPr/>
        </p:nvSpPr>
        <p:spPr>
          <a:xfrm>
            <a:off x="3832488" y="4046775"/>
            <a:ext cx="1479000" cy="32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Jupiter</a:t>
            </a:r>
            <a:endParaRPr sz="2000">
              <a:solidFill>
                <a:schemeClr val="lt1"/>
              </a:solidFill>
              <a:latin typeface="Love Ya Like A Sister"/>
              <a:ea typeface="Love Ya Like A Sister"/>
              <a:cs typeface="Love Ya Like A Sister"/>
              <a:sym typeface="Love Ya Like A Siste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045"/>
        <p:cNvGrpSpPr/>
        <p:nvPr/>
      </p:nvGrpSpPr>
      <p:grpSpPr>
        <a:xfrm>
          <a:off x="0" y="0"/>
          <a:ext cx="0" cy="0"/>
          <a:chOff x="0" y="0"/>
          <a:chExt cx="0" cy="0"/>
        </a:xfrm>
      </p:grpSpPr>
      <p:sp>
        <p:nvSpPr>
          <p:cNvPr id="2046" name="Google Shape;2046;p47"/>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Review the Concepts</a:t>
            </a:r>
            <a:endParaRPr/>
          </a:p>
        </p:txBody>
      </p:sp>
      <p:sp>
        <p:nvSpPr>
          <p:cNvPr id="2047" name="Google Shape;2047;p47"/>
          <p:cNvSpPr txBox="1">
            <a:spLocks noGrp="1"/>
          </p:cNvSpPr>
          <p:nvPr>
            <p:ph type="subTitle" idx="1"/>
          </p:nvPr>
        </p:nvSpPr>
        <p:spPr>
          <a:xfrm>
            <a:off x="873375" y="1504275"/>
            <a:ext cx="20673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2048" name="Google Shape;2048;p47"/>
          <p:cNvSpPr txBox="1">
            <a:spLocks noGrp="1"/>
          </p:cNvSpPr>
          <p:nvPr>
            <p:ph type="subTitle" idx="2"/>
          </p:nvPr>
        </p:nvSpPr>
        <p:spPr>
          <a:xfrm>
            <a:off x="873375" y="1905775"/>
            <a:ext cx="2067300" cy="74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2049" name="Google Shape;2049;p47"/>
          <p:cNvSpPr txBox="1">
            <a:spLocks noGrp="1"/>
          </p:cNvSpPr>
          <p:nvPr>
            <p:ph type="subTitle" idx="3"/>
          </p:nvPr>
        </p:nvSpPr>
        <p:spPr>
          <a:xfrm>
            <a:off x="6203325" y="1504275"/>
            <a:ext cx="20673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2050" name="Google Shape;2050;p47"/>
          <p:cNvSpPr txBox="1">
            <a:spLocks noGrp="1"/>
          </p:cNvSpPr>
          <p:nvPr>
            <p:ph type="subTitle" idx="4"/>
          </p:nvPr>
        </p:nvSpPr>
        <p:spPr>
          <a:xfrm>
            <a:off x="6203325" y="1905775"/>
            <a:ext cx="2067300" cy="74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mostly of hydrogen and also helium</a:t>
            </a:r>
            <a:endParaRPr/>
          </a:p>
        </p:txBody>
      </p:sp>
      <p:sp>
        <p:nvSpPr>
          <p:cNvPr id="2051" name="Google Shape;2051;p47"/>
          <p:cNvSpPr txBox="1">
            <a:spLocks noGrp="1"/>
          </p:cNvSpPr>
          <p:nvPr>
            <p:ph type="subTitle" idx="5"/>
          </p:nvPr>
        </p:nvSpPr>
        <p:spPr>
          <a:xfrm>
            <a:off x="873375" y="3114700"/>
            <a:ext cx="20673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2052" name="Google Shape;2052;p47"/>
          <p:cNvSpPr txBox="1">
            <a:spLocks noGrp="1"/>
          </p:cNvSpPr>
          <p:nvPr>
            <p:ph type="subTitle" idx="6"/>
          </p:nvPr>
        </p:nvSpPr>
        <p:spPr>
          <a:xfrm>
            <a:off x="873375" y="3516200"/>
            <a:ext cx="2067300" cy="74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full of iron oxide dust</a:t>
            </a:r>
            <a:endParaRPr/>
          </a:p>
        </p:txBody>
      </p:sp>
      <p:sp>
        <p:nvSpPr>
          <p:cNvPr id="2053" name="Google Shape;2053;p47"/>
          <p:cNvSpPr txBox="1">
            <a:spLocks noGrp="1"/>
          </p:cNvSpPr>
          <p:nvPr>
            <p:ph type="subTitle" idx="7"/>
          </p:nvPr>
        </p:nvSpPr>
        <p:spPr>
          <a:xfrm>
            <a:off x="6203325" y="3114700"/>
            <a:ext cx="20673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2054" name="Google Shape;2054;p47"/>
          <p:cNvSpPr txBox="1">
            <a:spLocks noGrp="1"/>
          </p:cNvSpPr>
          <p:nvPr>
            <p:ph type="subTitle" idx="8"/>
          </p:nvPr>
        </p:nvSpPr>
        <p:spPr>
          <a:xfrm>
            <a:off x="6203325" y="3516200"/>
            <a:ext cx="2067300" cy="74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 and the fourth-largest one</a:t>
            </a:r>
            <a:endParaRPr/>
          </a:p>
        </p:txBody>
      </p:sp>
      <p:sp>
        <p:nvSpPr>
          <p:cNvPr id="2055" name="Google Shape;2055;p47"/>
          <p:cNvSpPr txBox="1">
            <a:spLocks noGrp="1"/>
          </p:cNvSpPr>
          <p:nvPr>
            <p:ph type="subTitle" idx="9"/>
          </p:nvPr>
        </p:nvSpPr>
        <p:spPr>
          <a:xfrm>
            <a:off x="3538350" y="1504275"/>
            <a:ext cx="20673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2056" name="Google Shape;2056;p47"/>
          <p:cNvSpPr txBox="1">
            <a:spLocks noGrp="1"/>
          </p:cNvSpPr>
          <p:nvPr>
            <p:ph type="subTitle" idx="13"/>
          </p:nvPr>
        </p:nvSpPr>
        <p:spPr>
          <a:xfrm>
            <a:off x="3538350" y="1905775"/>
            <a:ext cx="2067300" cy="74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a:t>
            </a:r>
            <a:endParaRPr/>
          </a:p>
        </p:txBody>
      </p:sp>
      <p:sp>
        <p:nvSpPr>
          <p:cNvPr id="2057" name="Google Shape;2057;p47"/>
          <p:cNvSpPr txBox="1">
            <a:spLocks noGrp="1"/>
          </p:cNvSpPr>
          <p:nvPr>
            <p:ph type="subTitle" idx="14"/>
          </p:nvPr>
        </p:nvSpPr>
        <p:spPr>
          <a:xfrm>
            <a:off x="3538350" y="3114700"/>
            <a:ext cx="20673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2058" name="Google Shape;2058;p47"/>
          <p:cNvSpPr txBox="1">
            <a:spLocks noGrp="1"/>
          </p:cNvSpPr>
          <p:nvPr>
            <p:ph type="subTitle" idx="15"/>
          </p:nvPr>
        </p:nvSpPr>
        <p:spPr>
          <a:xfrm>
            <a:off x="3538350" y="3516200"/>
            <a:ext cx="2067300" cy="74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grpSp>
        <p:nvGrpSpPr>
          <p:cNvPr id="2059" name="Google Shape;2059;p47"/>
          <p:cNvGrpSpPr/>
          <p:nvPr/>
        </p:nvGrpSpPr>
        <p:grpSpPr>
          <a:xfrm>
            <a:off x="7999545" y="396619"/>
            <a:ext cx="497782" cy="767307"/>
            <a:chOff x="5916900" y="947350"/>
            <a:chExt cx="605500" cy="933350"/>
          </a:xfrm>
        </p:grpSpPr>
        <p:sp>
          <p:nvSpPr>
            <p:cNvPr id="2060" name="Google Shape;2060;p47"/>
            <p:cNvSpPr/>
            <p:nvPr/>
          </p:nvSpPr>
          <p:spPr>
            <a:xfrm>
              <a:off x="5982050" y="1441975"/>
              <a:ext cx="476375" cy="438725"/>
            </a:xfrm>
            <a:custGeom>
              <a:avLst/>
              <a:gdLst/>
              <a:ahLst/>
              <a:cxnLst/>
              <a:rect l="l" t="t" r="r" b="b"/>
              <a:pathLst>
                <a:path w="19055" h="17549" extrusionOk="0">
                  <a:moveTo>
                    <a:pt x="7880" y="0"/>
                  </a:moveTo>
                  <a:cubicBezTo>
                    <a:pt x="7709" y="0"/>
                    <a:pt x="7604" y="246"/>
                    <a:pt x="7770" y="329"/>
                  </a:cubicBezTo>
                  <a:cubicBezTo>
                    <a:pt x="10807" y="1620"/>
                    <a:pt x="13986" y="2863"/>
                    <a:pt x="16306" y="5302"/>
                  </a:cubicBezTo>
                  <a:cubicBezTo>
                    <a:pt x="17405" y="6449"/>
                    <a:pt x="18386" y="7908"/>
                    <a:pt x="18505" y="9534"/>
                  </a:cubicBezTo>
                  <a:cubicBezTo>
                    <a:pt x="18601" y="10992"/>
                    <a:pt x="18051" y="12474"/>
                    <a:pt x="17023" y="13502"/>
                  </a:cubicBezTo>
                  <a:cubicBezTo>
                    <a:pt x="15827" y="14722"/>
                    <a:pt x="14082" y="15152"/>
                    <a:pt x="12504" y="15606"/>
                  </a:cubicBezTo>
                  <a:cubicBezTo>
                    <a:pt x="10735" y="16084"/>
                    <a:pt x="8942" y="16515"/>
                    <a:pt x="7125" y="16849"/>
                  </a:cubicBezTo>
                  <a:cubicBezTo>
                    <a:pt x="6298" y="17010"/>
                    <a:pt x="5369" y="17209"/>
                    <a:pt x="4469" y="17209"/>
                  </a:cubicBezTo>
                  <a:cubicBezTo>
                    <a:pt x="3627" y="17209"/>
                    <a:pt x="2810" y="17034"/>
                    <a:pt x="2128" y="16491"/>
                  </a:cubicBezTo>
                  <a:cubicBezTo>
                    <a:pt x="837" y="15439"/>
                    <a:pt x="431" y="13622"/>
                    <a:pt x="502" y="12020"/>
                  </a:cubicBezTo>
                  <a:cubicBezTo>
                    <a:pt x="526" y="11040"/>
                    <a:pt x="717" y="10060"/>
                    <a:pt x="980" y="9103"/>
                  </a:cubicBezTo>
                  <a:cubicBezTo>
                    <a:pt x="1196" y="8219"/>
                    <a:pt x="1459" y="7334"/>
                    <a:pt x="1865" y="6521"/>
                  </a:cubicBezTo>
                  <a:cubicBezTo>
                    <a:pt x="2678" y="4871"/>
                    <a:pt x="3802" y="3389"/>
                    <a:pt x="4519" y="1668"/>
                  </a:cubicBezTo>
                  <a:cubicBezTo>
                    <a:pt x="4577" y="1537"/>
                    <a:pt x="4468" y="1451"/>
                    <a:pt x="4357" y="1451"/>
                  </a:cubicBezTo>
                  <a:cubicBezTo>
                    <a:pt x="4285" y="1451"/>
                    <a:pt x="4212" y="1487"/>
                    <a:pt x="4184" y="1572"/>
                  </a:cubicBezTo>
                  <a:cubicBezTo>
                    <a:pt x="3467" y="3246"/>
                    <a:pt x="2343" y="4704"/>
                    <a:pt x="1554" y="6330"/>
                  </a:cubicBezTo>
                  <a:cubicBezTo>
                    <a:pt x="789" y="7884"/>
                    <a:pt x="335" y="9677"/>
                    <a:pt x="168" y="11374"/>
                  </a:cubicBezTo>
                  <a:cubicBezTo>
                    <a:pt x="0" y="13024"/>
                    <a:pt x="239" y="14841"/>
                    <a:pt x="1315" y="16156"/>
                  </a:cubicBezTo>
                  <a:cubicBezTo>
                    <a:pt x="2147" y="17210"/>
                    <a:pt x="3322" y="17549"/>
                    <a:pt x="4553" y="17549"/>
                  </a:cubicBezTo>
                  <a:cubicBezTo>
                    <a:pt x="4914" y="17549"/>
                    <a:pt x="5279" y="17520"/>
                    <a:pt x="5642" y="17471"/>
                  </a:cubicBezTo>
                  <a:cubicBezTo>
                    <a:pt x="7555" y="17208"/>
                    <a:pt x="9468" y="16754"/>
                    <a:pt x="11333" y="16276"/>
                  </a:cubicBezTo>
                  <a:cubicBezTo>
                    <a:pt x="13054" y="15845"/>
                    <a:pt x="14919" y="15439"/>
                    <a:pt x="16425" y="14459"/>
                  </a:cubicBezTo>
                  <a:cubicBezTo>
                    <a:pt x="17692" y="13622"/>
                    <a:pt x="18553" y="12283"/>
                    <a:pt x="18792" y="10801"/>
                  </a:cubicBezTo>
                  <a:cubicBezTo>
                    <a:pt x="19055" y="9223"/>
                    <a:pt x="18577" y="7740"/>
                    <a:pt x="17692" y="6425"/>
                  </a:cubicBezTo>
                  <a:cubicBezTo>
                    <a:pt x="15421" y="3078"/>
                    <a:pt x="11548" y="1548"/>
                    <a:pt x="7962" y="18"/>
                  </a:cubicBezTo>
                  <a:cubicBezTo>
                    <a:pt x="7933" y="6"/>
                    <a:pt x="7906" y="0"/>
                    <a:pt x="78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7"/>
            <p:cNvSpPr/>
            <p:nvPr/>
          </p:nvSpPr>
          <p:spPr>
            <a:xfrm>
              <a:off x="6021600" y="1255900"/>
              <a:ext cx="74750" cy="231850"/>
            </a:xfrm>
            <a:custGeom>
              <a:avLst/>
              <a:gdLst/>
              <a:ahLst/>
              <a:cxnLst/>
              <a:rect l="l" t="t" r="r" b="b"/>
              <a:pathLst>
                <a:path w="2990" h="9274" extrusionOk="0">
                  <a:moveTo>
                    <a:pt x="212" y="0"/>
                  </a:moveTo>
                  <a:cubicBezTo>
                    <a:pt x="106" y="0"/>
                    <a:pt x="0" y="87"/>
                    <a:pt x="44" y="217"/>
                  </a:cubicBezTo>
                  <a:cubicBezTo>
                    <a:pt x="976" y="3158"/>
                    <a:pt x="1885" y="6122"/>
                    <a:pt x="2602" y="9135"/>
                  </a:cubicBezTo>
                  <a:cubicBezTo>
                    <a:pt x="2621" y="9231"/>
                    <a:pt x="2691" y="9273"/>
                    <a:pt x="2765" y="9273"/>
                  </a:cubicBezTo>
                  <a:cubicBezTo>
                    <a:pt x="2873" y="9273"/>
                    <a:pt x="2989" y="9182"/>
                    <a:pt x="2961" y="9039"/>
                  </a:cubicBezTo>
                  <a:cubicBezTo>
                    <a:pt x="2220" y="6027"/>
                    <a:pt x="1335" y="3062"/>
                    <a:pt x="379" y="121"/>
                  </a:cubicBezTo>
                  <a:cubicBezTo>
                    <a:pt x="350" y="37"/>
                    <a:pt x="281" y="0"/>
                    <a:pt x="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7"/>
            <p:cNvSpPr/>
            <p:nvPr/>
          </p:nvSpPr>
          <p:spPr>
            <a:xfrm>
              <a:off x="5978450" y="1194300"/>
              <a:ext cx="148850" cy="73050"/>
            </a:xfrm>
            <a:custGeom>
              <a:avLst/>
              <a:gdLst/>
              <a:ahLst/>
              <a:cxnLst/>
              <a:rect l="l" t="t" r="r" b="b"/>
              <a:pathLst>
                <a:path w="5954" h="2922" extrusionOk="0">
                  <a:moveTo>
                    <a:pt x="4981" y="0"/>
                  </a:moveTo>
                  <a:cubicBezTo>
                    <a:pt x="4827" y="0"/>
                    <a:pt x="4669" y="28"/>
                    <a:pt x="4543" y="51"/>
                  </a:cubicBezTo>
                  <a:cubicBezTo>
                    <a:pt x="3969" y="123"/>
                    <a:pt x="3420" y="314"/>
                    <a:pt x="2870" y="505"/>
                  </a:cubicBezTo>
                  <a:cubicBezTo>
                    <a:pt x="2320" y="720"/>
                    <a:pt x="1770" y="960"/>
                    <a:pt x="1268" y="1223"/>
                  </a:cubicBezTo>
                  <a:cubicBezTo>
                    <a:pt x="885" y="1438"/>
                    <a:pt x="455" y="1701"/>
                    <a:pt x="192" y="2059"/>
                  </a:cubicBezTo>
                  <a:cubicBezTo>
                    <a:pt x="1" y="2346"/>
                    <a:pt x="72" y="2681"/>
                    <a:pt x="407" y="2824"/>
                  </a:cubicBezTo>
                  <a:cubicBezTo>
                    <a:pt x="578" y="2897"/>
                    <a:pt x="777" y="2921"/>
                    <a:pt x="984" y="2921"/>
                  </a:cubicBezTo>
                  <a:cubicBezTo>
                    <a:pt x="1325" y="2921"/>
                    <a:pt x="1687" y="2854"/>
                    <a:pt x="1985" y="2824"/>
                  </a:cubicBezTo>
                  <a:cubicBezTo>
                    <a:pt x="2224" y="2824"/>
                    <a:pt x="2224" y="2466"/>
                    <a:pt x="1985" y="2466"/>
                  </a:cubicBezTo>
                  <a:cubicBezTo>
                    <a:pt x="1656" y="2486"/>
                    <a:pt x="1291" y="2542"/>
                    <a:pt x="952" y="2542"/>
                  </a:cubicBezTo>
                  <a:cubicBezTo>
                    <a:pt x="897" y="2542"/>
                    <a:pt x="843" y="2541"/>
                    <a:pt x="790" y="2538"/>
                  </a:cubicBezTo>
                  <a:cubicBezTo>
                    <a:pt x="718" y="2538"/>
                    <a:pt x="551" y="2538"/>
                    <a:pt x="503" y="2466"/>
                  </a:cubicBezTo>
                  <a:cubicBezTo>
                    <a:pt x="455" y="2418"/>
                    <a:pt x="527" y="2227"/>
                    <a:pt x="575" y="2179"/>
                  </a:cubicBezTo>
                  <a:cubicBezTo>
                    <a:pt x="646" y="2059"/>
                    <a:pt x="790" y="1964"/>
                    <a:pt x="885" y="1892"/>
                  </a:cubicBezTo>
                  <a:cubicBezTo>
                    <a:pt x="1531" y="1438"/>
                    <a:pt x="2296" y="1103"/>
                    <a:pt x="3037" y="840"/>
                  </a:cubicBezTo>
                  <a:cubicBezTo>
                    <a:pt x="3396" y="697"/>
                    <a:pt x="3778" y="577"/>
                    <a:pt x="4161" y="481"/>
                  </a:cubicBezTo>
                  <a:cubicBezTo>
                    <a:pt x="4321" y="446"/>
                    <a:pt x="4641" y="344"/>
                    <a:pt x="4883" y="344"/>
                  </a:cubicBezTo>
                  <a:cubicBezTo>
                    <a:pt x="4965" y="344"/>
                    <a:pt x="5038" y="355"/>
                    <a:pt x="5093" y="386"/>
                  </a:cubicBezTo>
                  <a:cubicBezTo>
                    <a:pt x="5452" y="553"/>
                    <a:pt x="4472" y="1199"/>
                    <a:pt x="4328" y="1342"/>
                  </a:cubicBezTo>
                  <a:cubicBezTo>
                    <a:pt x="4198" y="1472"/>
                    <a:pt x="4327" y="1659"/>
                    <a:pt x="4458" y="1659"/>
                  </a:cubicBezTo>
                  <a:cubicBezTo>
                    <a:pt x="4496" y="1659"/>
                    <a:pt x="4535" y="1643"/>
                    <a:pt x="4567" y="1605"/>
                  </a:cubicBezTo>
                  <a:cubicBezTo>
                    <a:pt x="4878" y="1318"/>
                    <a:pt x="5954" y="697"/>
                    <a:pt x="5428" y="147"/>
                  </a:cubicBezTo>
                  <a:cubicBezTo>
                    <a:pt x="5315" y="34"/>
                    <a:pt x="5150" y="0"/>
                    <a:pt x="4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7"/>
            <p:cNvSpPr/>
            <p:nvPr/>
          </p:nvSpPr>
          <p:spPr>
            <a:xfrm>
              <a:off x="6088550" y="1228400"/>
              <a:ext cx="96775" cy="222700"/>
            </a:xfrm>
            <a:custGeom>
              <a:avLst/>
              <a:gdLst/>
              <a:ahLst/>
              <a:cxnLst/>
              <a:rect l="l" t="t" r="r" b="b"/>
              <a:pathLst>
                <a:path w="3871" h="8908" extrusionOk="0">
                  <a:moveTo>
                    <a:pt x="228" y="0"/>
                  </a:moveTo>
                  <a:cubicBezTo>
                    <a:pt x="115" y="0"/>
                    <a:pt x="0" y="87"/>
                    <a:pt x="44" y="217"/>
                  </a:cubicBezTo>
                  <a:cubicBezTo>
                    <a:pt x="1119" y="3110"/>
                    <a:pt x="2291" y="5979"/>
                    <a:pt x="3510" y="8824"/>
                  </a:cubicBezTo>
                  <a:cubicBezTo>
                    <a:pt x="3532" y="8883"/>
                    <a:pt x="3577" y="8908"/>
                    <a:pt x="3626" y="8908"/>
                  </a:cubicBezTo>
                  <a:cubicBezTo>
                    <a:pt x="3737" y="8908"/>
                    <a:pt x="3871" y="8782"/>
                    <a:pt x="3821" y="8633"/>
                  </a:cubicBezTo>
                  <a:cubicBezTo>
                    <a:pt x="2602" y="5812"/>
                    <a:pt x="1454" y="2991"/>
                    <a:pt x="402" y="122"/>
                  </a:cubicBezTo>
                  <a:cubicBezTo>
                    <a:pt x="374" y="37"/>
                    <a:pt x="301"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7"/>
            <p:cNvSpPr/>
            <p:nvPr/>
          </p:nvSpPr>
          <p:spPr>
            <a:xfrm>
              <a:off x="6040100" y="1548125"/>
              <a:ext cx="367525" cy="271825"/>
            </a:xfrm>
            <a:custGeom>
              <a:avLst/>
              <a:gdLst/>
              <a:ahLst/>
              <a:cxnLst/>
              <a:rect l="l" t="t" r="r" b="b"/>
              <a:pathLst>
                <a:path w="14701" h="10873" extrusionOk="0">
                  <a:moveTo>
                    <a:pt x="571" y="4044"/>
                  </a:moveTo>
                  <a:lnTo>
                    <a:pt x="514" y="4243"/>
                  </a:lnTo>
                  <a:lnTo>
                    <a:pt x="514" y="4243"/>
                  </a:lnTo>
                  <a:cubicBezTo>
                    <a:pt x="526" y="4207"/>
                    <a:pt x="537" y="4170"/>
                    <a:pt x="549" y="4133"/>
                  </a:cubicBezTo>
                  <a:lnTo>
                    <a:pt x="549" y="4133"/>
                  </a:lnTo>
                  <a:cubicBezTo>
                    <a:pt x="557" y="4104"/>
                    <a:pt x="564" y="4074"/>
                    <a:pt x="571" y="4044"/>
                  </a:cubicBezTo>
                  <a:close/>
                  <a:moveTo>
                    <a:pt x="514" y="4243"/>
                  </a:moveTo>
                  <a:lnTo>
                    <a:pt x="514" y="4243"/>
                  </a:lnTo>
                  <a:cubicBezTo>
                    <a:pt x="462" y="4409"/>
                    <a:pt x="417" y="4567"/>
                    <a:pt x="380" y="4714"/>
                  </a:cubicBezTo>
                  <a:lnTo>
                    <a:pt x="514" y="4243"/>
                  </a:lnTo>
                  <a:close/>
                  <a:moveTo>
                    <a:pt x="8973" y="0"/>
                  </a:moveTo>
                  <a:cubicBezTo>
                    <a:pt x="8793" y="0"/>
                    <a:pt x="8614" y="31"/>
                    <a:pt x="8437" y="99"/>
                  </a:cubicBezTo>
                  <a:cubicBezTo>
                    <a:pt x="7720" y="362"/>
                    <a:pt x="7289" y="1175"/>
                    <a:pt x="6548" y="1295"/>
                  </a:cubicBezTo>
                  <a:cubicBezTo>
                    <a:pt x="6500" y="1303"/>
                    <a:pt x="6451" y="1306"/>
                    <a:pt x="6403" y="1306"/>
                  </a:cubicBezTo>
                  <a:cubicBezTo>
                    <a:pt x="5581" y="1306"/>
                    <a:pt x="4741" y="242"/>
                    <a:pt x="3921" y="242"/>
                  </a:cubicBezTo>
                  <a:cubicBezTo>
                    <a:pt x="3904" y="242"/>
                    <a:pt x="3887" y="242"/>
                    <a:pt x="3870" y="243"/>
                  </a:cubicBezTo>
                  <a:cubicBezTo>
                    <a:pt x="3225" y="291"/>
                    <a:pt x="2460" y="769"/>
                    <a:pt x="2029" y="1271"/>
                  </a:cubicBezTo>
                  <a:cubicBezTo>
                    <a:pt x="1398" y="1981"/>
                    <a:pt x="864" y="3164"/>
                    <a:pt x="549" y="4133"/>
                  </a:cubicBezTo>
                  <a:lnTo>
                    <a:pt x="549" y="4133"/>
                  </a:lnTo>
                  <a:cubicBezTo>
                    <a:pt x="270" y="5278"/>
                    <a:pt x="1" y="6466"/>
                    <a:pt x="141" y="7654"/>
                  </a:cubicBezTo>
                  <a:cubicBezTo>
                    <a:pt x="284" y="8874"/>
                    <a:pt x="930" y="10093"/>
                    <a:pt x="2029" y="10595"/>
                  </a:cubicBezTo>
                  <a:cubicBezTo>
                    <a:pt x="2504" y="10803"/>
                    <a:pt x="3016" y="10873"/>
                    <a:pt x="3531" y="10873"/>
                  </a:cubicBezTo>
                  <a:cubicBezTo>
                    <a:pt x="3845" y="10873"/>
                    <a:pt x="4160" y="10847"/>
                    <a:pt x="4468" y="10810"/>
                  </a:cubicBezTo>
                  <a:cubicBezTo>
                    <a:pt x="7026" y="10571"/>
                    <a:pt x="9513" y="9878"/>
                    <a:pt x="11832" y="8802"/>
                  </a:cubicBezTo>
                  <a:cubicBezTo>
                    <a:pt x="12692" y="8396"/>
                    <a:pt x="13601" y="7894"/>
                    <a:pt x="14079" y="7033"/>
                  </a:cubicBezTo>
                  <a:cubicBezTo>
                    <a:pt x="14701" y="5933"/>
                    <a:pt x="14414" y="4499"/>
                    <a:pt x="13721" y="3447"/>
                  </a:cubicBezTo>
                  <a:cubicBezTo>
                    <a:pt x="13027" y="2395"/>
                    <a:pt x="11975" y="1630"/>
                    <a:pt x="10947" y="888"/>
                  </a:cubicBezTo>
                  <a:cubicBezTo>
                    <a:pt x="10359" y="452"/>
                    <a:pt x="9665" y="0"/>
                    <a:pt x="89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7"/>
            <p:cNvSpPr/>
            <p:nvPr/>
          </p:nvSpPr>
          <p:spPr>
            <a:xfrm>
              <a:off x="6195425" y="1547600"/>
              <a:ext cx="12575" cy="9600"/>
            </a:xfrm>
            <a:custGeom>
              <a:avLst/>
              <a:gdLst/>
              <a:ahLst/>
              <a:cxnLst/>
              <a:rect l="l" t="t" r="r" b="b"/>
              <a:pathLst>
                <a:path w="503" h="384" extrusionOk="0">
                  <a:moveTo>
                    <a:pt x="263" y="1"/>
                  </a:moveTo>
                  <a:cubicBezTo>
                    <a:pt x="0" y="1"/>
                    <a:pt x="0" y="383"/>
                    <a:pt x="263" y="383"/>
                  </a:cubicBezTo>
                  <a:cubicBezTo>
                    <a:pt x="502" y="383"/>
                    <a:pt x="502"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7"/>
            <p:cNvSpPr/>
            <p:nvPr/>
          </p:nvSpPr>
          <p:spPr>
            <a:xfrm>
              <a:off x="6155150" y="1511125"/>
              <a:ext cx="22975" cy="21425"/>
            </a:xfrm>
            <a:custGeom>
              <a:avLst/>
              <a:gdLst/>
              <a:ahLst/>
              <a:cxnLst/>
              <a:rect l="l" t="t" r="r" b="b"/>
              <a:pathLst>
                <a:path w="919" h="857" extrusionOk="0">
                  <a:moveTo>
                    <a:pt x="430" y="0"/>
                  </a:moveTo>
                  <a:cubicBezTo>
                    <a:pt x="288" y="0"/>
                    <a:pt x="167" y="76"/>
                    <a:pt x="90" y="189"/>
                  </a:cubicBezTo>
                  <a:lnTo>
                    <a:pt x="90" y="189"/>
                  </a:lnTo>
                  <a:cubicBezTo>
                    <a:pt x="37" y="251"/>
                    <a:pt x="7" y="329"/>
                    <a:pt x="6" y="413"/>
                  </a:cubicBezTo>
                  <a:lnTo>
                    <a:pt x="6" y="413"/>
                  </a:lnTo>
                  <a:cubicBezTo>
                    <a:pt x="1" y="458"/>
                    <a:pt x="2" y="505"/>
                    <a:pt x="10" y="551"/>
                  </a:cubicBezTo>
                  <a:cubicBezTo>
                    <a:pt x="22" y="614"/>
                    <a:pt x="58" y="654"/>
                    <a:pt x="102" y="673"/>
                  </a:cubicBezTo>
                  <a:lnTo>
                    <a:pt x="102" y="673"/>
                  </a:lnTo>
                  <a:cubicBezTo>
                    <a:pt x="152" y="750"/>
                    <a:pt x="227" y="810"/>
                    <a:pt x="320" y="838"/>
                  </a:cubicBezTo>
                  <a:cubicBezTo>
                    <a:pt x="363" y="851"/>
                    <a:pt x="405" y="857"/>
                    <a:pt x="446" y="857"/>
                  </a:cubicBezTo>
                  <a:cubicBezTo>
                    <a:pt x="638" y="857"/>
                    <a:pt x="807" y="728"/>
                    <a:pt x="846" y="551"/>
                  </a:cubicBezTo>
                  <a:cubicBezTo>
                    <a:pt x="918" y="288"/>
                    <a:pt x="751" y="2"/>
                    <a:pt x="464" y="2"/>
                  </a:cubicBezTo>
                  <a:cubicBezTo>
                    <a:pt x="453" y="1"/>
                    <a:pt x="441" y="0"/>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7"/>
            <p:cNvSpPr/>
            <p:nvPr/>
          </p:nvSpPr>
          <p:spPr>
            <a:xfrm>
              <a:off x="6211675" y="1515200"/>
              <a:ext cx="11400" cy="10750"/>
            </a:xfrm>
            <a:custGeom>
              <a:avLst/>
              <a:gdLst/>
              <a:ahLst/>
              <a:cxnLst/>
              <a:rect l="l" t="t" r="r" b="b"/>
              <a:pathLst>
                <a:path w="456" h="430" extrusionOk="0">
                  <a:moveTo>
                    <a:pt x="236" y="1"/>
                  </a:moveTo>
                  <a:cubicBezTo>
                    <a:pt x="122" y="1"/>
                    <a:pt x="1" y="101"/>
                    <a:pt x="44" y="245"/>
                  </a:cubicBezTo>
                  <a:cubicBezTo>
                    <a:pt x="44" y="269"/>
                    <a:pt x="44" y="269"/>
                    <a:pt x="44" y="293"/>
                  </a:cubicBezTo>
                  <a:cubicBezTo>
                    <a:pt x="63" y="388"/>
                    <a:pt x="134" y="430"/>
                    <a:pt x="211" y="430"/>
                  </a:cubicBezTo>
                  <a:cubicBezTo>
                    <a:pt x="327" y="430"/>
                    <a:pt x="455" y="332"/>
                    <a:pt x="426" y="173"/>
                  </a:cubicBezTo>
                  <a:cubicBezTo>
                    <a:pt x="426" y="173"/>
                    <a:pt x="402" y="149"/>
                    <a:pt x="402" y="149"/>
                  </a:cubicBezTo>
                  <a:cubicBezTo>
                    <a:pt x="383" y="45"/>
                    <a:pt x="311"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7"/>
            <p:cNvSpPr/>
            <p:nvPr/>
          </p:nvSpPr>
          <p:spPr>
            <a:xfrm>
              <a:off x="6105100" y="1734600"/>
              <a:ext cx="49700" cy="41725"/>
            </a:xfrm>
            <a:custGeom>
              <a:avLst/>
              <a:gdLst/>
              <a:ahLst/>
              <a:cxnLst/>
              <a:rect l="l" t="t" r="r" b="b"/>
              <a:pathLst>
                <a:path w="1988" h="1669" extrusionOk="0">
                  <a:moveTo>
                    <a:pt x="886" y="732"/>
                  </a:moveTo>
                  <a:cubicBezTo>
                    <a:pt x="917" y="732"/>
                    <a:pt x="945" y="750"/>
                    <a:pt x="960" y="793"/>
                  </a:cubicBezTo>
                  <a:cubicBezTo>
                    <a:pt x="989" y="868"/>
                    <a:pt x="954" y="905"/>
                    <a:pt x="906" y="905"/>
                  </a:cubicBezTo>
                  <a:cubicBezTo>
                    <a:pt x="877" y="905"/>
                    <a:pt x="843" y="892"/>
                    <a:pt x="816" y="865"/>
                  </a:cubicBezTo>
                  <a:cubicBezTo>
                    <a:pt x="799" y="842"/>
                    <a:pt x="780" y="826"/>
                    <a:pt x="760" y="815"/>
                  </a:cubicBezTo>
                  <a:lnTo>
                    <a:pt x="760" y="815"/>
                  </a:lnTo>
                  <a:cubicBezTo>
                    <a:pt x="787" y="770"/>
                    <a:pt x="840" y="732"/>
                    <a:pt x="886" y="732"/>
                  </a:cubicBezTo>
                  <a:close/>
                  <a:moveTo>
                    <a:pt x="856" y="1"/>
                  </a:moveTo>
                  <a:cubicBezTo>
                    <a:pt x="500" y="1"/>
                    <a:pt x="183" y="259"/>
                    <a:pt x="123" y="602"/>
                  </a:cubicBezTo>
                  <a:cubicBezTo>
                    <a:pt x="1" y="1228"/>
                    <a:pt x="542" y="1669"/>
                    <a:pt x="1061" y="1669"/>
                  </a:cubicBezTo>
                  <a:cubicBezTo>
                    <a:pt x="1354" y="1669"/>
                    <a:pt x="1641" y="1528"/>
                    <a:pt x="1796" y="1200"/>
                  </a:cubicBezTo>
                  <a:cubicBezTo>
                    <a:pt x="1988" y="769"/>
                    <a:pt x="1725" y="219"/>
                    <a:pt x="1270" y="76"/>
                  </a:cubicBezTo>
                  <a:cubicBezTo>
                    <a:pt x="1219" y="60"/>
                    <a:pt x="1167" y="50"/>
                    <a:pt x="1115" y="45"/>
                  </a:cubicBezTo>
                  <a:lnTo>
                    <a:pt x="1115" y="45"/>
                  </a:lnTo>
                  <a:cubicBezTo>
                    <a:pt x="1096" y="39"/>
                    <a:pt x="1076" y="33"/>
                    <a:pt x="1055" y="28"/>
                  </a:cubicBezTo>
                  <a:cubicBezTo>
                    <a:pt x="988" y="9"/>
                    <a:pt x="921" y="1"/>
                    <a:pt x="8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7"/>
            <p:cNvSpPr/>
            <p:nvPr/>
          </p:nvSpPr>
          <p:spPr>
            <a:xfrm>
              <a:off x="6118925" y="1682650"/>
              <a:ext cx="21125" cy="18225"/>
            </a:xfrm>
            <a:custGeom>
              <a:avLst/>
              <a:gdLst/>
              <a:ahLst/>
              <a:cxnLst/>
              <a:rect l="l" t="t" r="r" b="b"/>
              <a:pathLst>
                <a:path w="845" h="729" extrusionOk="0">
                  <a:moveTo>
                    <a:pt x="356" y="0"/>
                  </a:moveTo>
                  <a:cubicBezTo>
                    <a:pt x="276" y="0"/>
                    <a:pt x="194" y="29"/>
                    <a:pt x="120" y="98"/>
                  </a:cubicBezTo>
                  <a:cubicBezTo>
                    <a:pt x="0" y="217"/>
                    <a:pt x="0" y="433"/>
                    <a:pt x="120" y="576"/>
                  </a:cubicBezTo>
                  <a:cubicBezTo>
                    <a:pt x="202" y="675"/>
                    <a:pt x="308" y="728"/>
                    <a:pt x="420" y="728"/>
                  </a:cubicBezTo>
                  <a:cubicBezTo>
                    <a:pt x="470" y="728"/>
                    <a:pt x="522" y="718"/>
                    <a:pt x="574" y="695"/>
                  </a:cubicBezTo>
                  <a:cubicBezTo>
                    <a:pt x="609" y="678"/>
                    <a:pt x="635" y="656"/>
                    <a:pt x="653" y="631"/>
                  </a:cubicBezTo>
                  <a:lnTo>
                    <a:pt x="653" y="631"/>
                  </a:lnTo>
                  <a:cubicBezTo>
                    <a:pt x="678" y="613"/>
                    <a:pt x="700" y="587"/>
                    <a:pt x="717" y="552"/>
                  </a:cubicBezTo>
                  <a:cubicBezTo>
                    <a:pt x="845" y="297"/>
                    <a:pt x="612"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7"/>
            <p:cNvSpPr/>
            <p:nvPr/>
          </p:nvSpPr>
          <p:spPr>
            <a:xfrm>
              <a:off x="6164850" y="1710075"/>
              <a:ext cx="15300" cy="9925"/>
            </a:xfrm>
            <a:custGeom>
              <a:avLst/>
              <a:gdLst/>
              <a:ahLst/>
              <a:cxnLst/>
              <a:rect l="l" t="t" r="r" b="b"/>
              <a:pathLst>
                <a:path w="612" h="397" extrusionOk="0">
                  <a:moveTo>
                    <a:pt x="331" y="1"/>
                  </a:moveTo>
                  <a:cubicBezTo>
                    <a:pt x="318" y="1"/>
                    <a:pt x="305" y="2"/>
                    <a:pt x="291" y="5"/>
                  </a:cubicBezTo>
                  <a:cubicBezTo>
                    <a:pt x="267" y="5"/>
                    <a:pt x="243" y="5"/>
                    <a:pt x="219" y="29"/>
                  </a:cubicBezTo>
                  <a:cubicBezTo>
                    <a:pt x="1" y="73"/>
                    <a:pt x="62" y="396"/>
                    <a:pt x="257" y="396"/>
                  </a:cubicBezTo>
                  <a:cubicBezTo>
                    <a:pt x="275" y="396"/>
                    <a:pt x="294" y="394"/>
                    <a:pt x="315" y="387"/>
                  </a:cubicBezTo>
                  <a:lnTo>
                    <a:pt x="387" y="387"/>
                  </a:lnTo>
                  <a:cubicBezTo>
                    <a:pt x="612" y="342"/>
                    <a:pt x="540"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7"/>
            <p:cNvSpPr/>
            <p:nvPr/>
          </p:nvSpPr>
          <p:spPr>
            <a:xfrm>
              <a:off x="6020900" y="1045300"/>
              <a:ext cx="83100" cy="77325"/>
            </a:xfrm>
            <a:custGeom>
              <a:avLst/>
              <a:gdLst/>
              <a:ahLst/>
              <a:cxnLst/>
              <a:rect l="l" t="t" r="r" b="b"/>
              <a:pathLst>
                <a:path w="3324" h="3093" extrusionOk="0">
                  <a:moveTo>
                    <a:pt x="1633" y="378"/>
                  </a:moveTo>
                  <a:cubicBezTo>
                    <a:pt x="1967" y="378"/>
                    <a:pt x="2310" y="527"/>
                    <a:pt x="2558" y="799"/>
                  </a:cubicBezTo>
                  <a:cubicBezTo>
                    <a:pt x="3060" y="1349"/>
                    <a:pt x="3084" y="2186"/>
                    <a:pt x="2391" y="2568"/>
                  </a:cubicBezTo>
                  <a:cubicBezTo>
                    <a:pt x="2176" y="2690"/>
                    <a:pt x="1927" y="2753"/>
                    <a:pt x="1681" y="2753"/>
                  </a:cubicBezTo>
                  <a:cubicBezTo>
                    <a:pt x="1300" y="2753"/>
                    <a:pt x="926" y="2601"/>
                    <a:pt x="694" y="2281"/>
                  </a:cubicBezTo>
                  <a:cubicBezTo>
                    <a:pt x="673" y="2249"/>
                    <a:pt x="646" y="2227"/>
                    <a:pt x="617" y="2213"/>
                  </a:cubicBezTo>
                  <a:lnTo>
                    <a:pt x="617" y="2213"/>
                  </a:lnTo>
                  <a:cubicBezTo>
                    <a:pt x="427" y="1787"/>
                    <a:pt x="489" y="1268"/>
                    <a:pt x="741" y="871"/>
                  </a:cubicBezTo>
                  <a:cubicBezTo>
                    <a:pt x="959" y="533"/>
                    <a:pt x="1292" y="378"/>
                    <a:pt x="1633" y="378"/>
                  </a:cubicBezTo>
                  <a:close/>
                  <a:moveTo>
                    <a:pt x="1643" y="1"/>
                  </a:moveTo>
                  <a:cubicBezTo>
                    <a:pt x="1133" y="1"/>
                    <a:pt x="659" y="291"/>
                    <a:pt x="383" y="751"/>
                  </a:cubicBezTo>
                  <a:cubicBezTo>
                    <a:pt x="0" y="1421"/>
                    <a:pt x="48" y="2305"/>
                    <a:pt x="622" y="2855"/>
                  </a:cubicBezTo>
                  <a:cubicBezTo>
                    <a:pt x="661" y="2884"/>
                    <a:pt x="701" y="2897"/>
                    <a:pt x="740" y="2897"/>
                  </a:cubicBezTo>
                  <a:cubicBezTo>
                    <a:pt x="777" y="2897"/>
                    <a:pt x="811" y="2886"/>
                    <a:pt x="841" y="2868"/>
                  </a:cubicBezTo>
                  <a:lnTo>
                    <a:pt x="841" y="2868"/>
                  </a:lnTo>
                  <a:cubicBezTo>
                    <a:pt x="1102" y="3020"/>
                    <a:pt x="1407" y="3093"/>
                    <a:pt x="1711" y="3093"/>
                  </a:cubicBezTo>
                  <a:cubicBezTo>
                    <a:pt x="2485" y="3093"/>
                    <a:pt x="3256" y="2619"/>
                    <a:pt x="3300" y="1755"/>
                  </a:cubicBezTo>
                  <a:cubicBezTo>
                    <a:pt x="3323" y="1014"/>
                    <a:pt x="2797" y="321"/>
                    <a:pt x="2104" y="82"/>
                  </a:cubicBezTo>
                  <a:cubicBezTo>
                    <a:pt x="1950" y="27"/>
                    <a:pt x="1795" y="1"/>
                    <a:pt x="1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7"/>
            <p:cNvSpPr/>
            <p:nvPr/>
          </p:nvSpPr>
          <p:spPr>
            <a:xfrm>
              <a:off x="5916900" y="971200"/>
              <a:ext cx="59775" cy="53900"/>
            </a:xfrm>
            <a:custGeom>
              <a:avLst/>
              <a:gdLst/>
              <a:ahLst/>
              <a:cxnLst/>
              <a:rect l="l" t="t" r="r" b="b"/>
              <a:pathLst>
                <a:path w="2391" h="2156" extrusionOk="0">
                  <a:moveTo>
                    <a:pt x="1190" y="367"/>
                  </a:moveTo>
                  <a:cubicBezTo>
                    <a:pt x="1357" y="367"/>
                    <a:pt x="1534" y="437"/>
                    <a:pt x="1698" y="607"/>
                  </a:cubicBezTo>
                  <a:cubicBezTo>
                    <a:pt x="1985" y="894"/>
                    <a:pt x="2008" y="1348"/>
                    <a:pt x="1674" y="1611"/>
                  </a:cubicBezTo>
                  <a:cubicBezTo>
                    <a:pt x="1519" y="1727"/>
                    <a:pt x="1323" y="1795"/>
                    <a:pt x="1133" y="1795"/>
                  </a:cubicBezTo>
                  <a:cubicBezTo>
                    <a:pt x="972" y="1795"/>
                    <a:pt x="815" y="1745"/>
                    <a:pt x="694" y="1635"/>
                  </a:cubicBezTo>
                  <a:cubicBezTo>
                    <a:pt x="677" y="1619"/>
                    <a:pt x="660" y="1607"/>
                    <a:pt x="643" y="1598"/>
                  </a:cubicBezTo>
                  <a:lnTo>
                    <a:pt x="643" y="1598"/>
                  </a:lnTo>
                  <a:cubicBezTo>
                    <a:pt x="638" y="1587"/>
                    <a:pt x="631" y="1575"/>
                    <a:pt x="622" y="1564"/>
                  </a:cubicBezTo>
                  <a:cubicBezTo>
                    <a:pt x="261" y="1040"/>
                    <a:pt x="677" y="367"/>
                    <a:pt x="1190" y="367"/>
                  </a:cubicBezTo>
                  <a:close/>
                  <a:moveTo>
                    <a:pt x="1148" y="1"/>
                  </a:moveTo>
                  <a:cubicBezTo>
                    <a:pt x="920" y="1"/>
                    <a:pt x="692" y="79"/>
                    <a:pt x="502" y="249"/>
                  </a:cubicBezTo>
                  <a:cubicBezTo>
                    <a:pt x="96" y="631"/>
                    <a:pt x="0" y="1277"/>
                    <a:pt x="311" y="1755"/>
                  </a:cubicBezTo>
                  <a:cubicBezTo>
                    <a:pt x="333" y="1785"/>
                    <a:pt x="360" y="1805"/>
                    <a:pt x="388" y="1818"/>
                  </a:cubicBezTo>
                  <a:lnTo>
                    <a:pt x="388" y="1818"/>
                  </a:lnTo>
                  <a:cubicBezTo>
                    <a:pt x="396" y="1838"/>
                    <a:pt x="410" y="1857"/>
                    <a:pt x="431" y="1874"/>
                  </a:cubicBezTo>
                  <a:cubicBezTo>
                    <a:pt x="646" y="2066"/>
                    <a:pt x="909" y="2155"/>
                    <a:pt x="1172" y="2155"/>
                  </a:cubicBezTo>
                  <a:cubicBezTo>
                    <a:pt x="1435" y="2155"/>
                    <a:pt x="1698" y="2066"/>
                    <a:pt x="1913" y="1898"/>
                  </a:cubicBezTo>
                  <a:cubicBezTo>
                    <a:pt x="2391" y="1516"/>
                    <a:pt x="2391" y="846"/>
                    <a:pt x="2008" y="416"/>
                  </a:cubicBezTo>
                  <a:cubicBezTo>
                    <a:pt x="1786" y="152"/>
                    <a:pt x="1466" y="1"/>
                    <a:pt x="1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7"/>
            <p:cNvSpPr/>
            <p:nvPr/>
          </p:nvSpPr>
          <p:spPr>
            <a:xfrm>
              <a:off x="5989300" y="1168525"/>
              <a:ext cx="30875" cy="24475"/>
            </a:xfrm>
            <a:custGeom>
              <a:avLst/>
              <a:gdLst/>
              <a:ahLst/>
              <a:cxnLst/>
              <a:rect l="l" t="t" r="r" b="b"/>
              <a:pathLst>
                <a:path w="1235" h="979" extrusionOk="0">
                  <a:moveTo>
                    <a:pt x="603" y="356"/>
                  </a:moveTo>
                  <a:cubicBezTo>
                    <a:pt x="626" y="356"/>
                    <a:pt x="649" y="359"/>
                    <a:pt x="666" y="365"/>
                  </a:cubicBezTo>
                  <a:cubicBezTo>
                    <a:pt x="762" y="389"/>
                    <a:pt x="834" y="437"/>
                    <a:pt x="810" y="508"/>
                  </a:cubicBezTo>
                  <a:cubicBezTo>
                    <a:pt x="799" y="583"/>
                    <a:pt x="718" y="614"/>
                    <a:pt x="633" y="614"/>
                  </a:cubicBezTo>
                  <a:cubicBezTo>
                    <a:pt x="545" y="614"/>
                    <a:pt x="453" y="580"/>
                    <a:pt x="431" y="523"/>
                  </a:cubicBezTo>
                  <a:lnTo>
                    <a:pt x="431" y="523"/>
                  </a:lnTo>
                  <a:cubicBezTo>
                    <a:pt x="444" y="499"/>
                    <a:pt x="451" y="470"/>
                    <a:pt x="451" y="437"/>
                  </a:cubicBezTo>
                  <a:cubicBezTo>
                    <a:pt x="451" y="383"/>
                    <a:pt x="532" y="356"/>
                    <a:pt x="603" y="356"/>
                  </a:cubicBezTo>
                  <a:close/>
                  <a:moveTo>
                    <a:pt x="605" y="0"/>
                  </a:moveTo>
                  <a:cubicBezTo>
                    <a:pt x="403" y="0"/>
                    <a:pt x="206" y="90"/>
                    <a:pt x="127" y="284"/>
                  </a:cubicBezTo>
                  <a:lnTo>
                    <a:pt x="127" y="284"/>
                  </a:lnTo>
                  <a:cubicBezTo>
                    <a:pt x="100" y="306"/>
                    <a:pt x="78" y="341"/>
                    <a:pt x="69" y="389"/>
                  </a:cubicBezTo>
                  <a:cubicBezTo>
                    <a:pt x="0" y="758"/>
                    <a:pt x="339" y="979"/>
                    <a:pt x="660" y="979"/>
                  </a:cubicBezTo>
                  <a:cubicBezTo>
                    <a:pt x="899" y="979"/>
                    <a:pt x="1128" y="856"/>
                    <a:pt x="1169" y="580"/>
                  </a:cubicBezTo>
                  <a:cubicBezTo>
                    <a:pt x="1235" y="210"/>
                    <a:pt x="913"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7"/>
            <p:cNvSpPr/>
            <p:nvPr/>
          </p:nvSpPr>
          <p:spPr>
            <a:xfrm>
              <a:off x="6225900" y="947350"/>
              <a:ext cx="296500" cy="237125"/>
            </a:xfrm>
            <a:custGeom>
              <a:avLst/>
              <a:gdLst/>
              <a:ahLst/>
              <a:cxnLst/>
              <a:rect l="l" t="t" r="r" b="b"/>
              <a:pathLst>
                <a:path w="11860" h="9485" extrusionOk="0">
                  <a:moveTo>
                    <a:pt x="7125" y="2207"/>
                  </a:moveTo>
                  <a:cubicBezTo>
                    <a:pt x="7137" y="2210"/>
                    <a:pt x="7146" y="2212"/>
                    <a:pt x="7153" y="2213"/>
                  </a:cubicBezTo>
                  <a:lnTo>
                    <a:pt x="7153" y="2213"/>
                  </a:lnTo>
                  <a:cubicBezTo>
                    <a:pt x="7153" y="2213"/>
                    <a:pt x="7153" y="2213"/>
                    <a:pt x="7153" y="2213"/>
                  </a:cubicBezTo>
                  <a:cubicBezTo>
                    <a:pt x="7144" y="2213"/>
                    <a:pt x="7134" y="2211"/>
                    <a:pt x="7125" y="2207"/>
                  </a:cubicBezTo>
                  <a:close/>
                  <a:moveTo>
                    <a:pt x="3788" y="4700"/>
                  </a:moveTo>
                  <a:lnTo>
                    <a:pt x="3788" y="4700"/>
                  </a:lnTo>
                  <a:cubicBezTo>
                    <a:pt x="3792" y="4700"/>
                    <a:pt x="3795" y="4709"/>
                    <a:pt x="3789" y="4735"/>
                  </a:cubicBezTo>
                  <a:lnTo>
                    <a:pt x="3789" y="4735"/>
                  </a:lnTo>
                  <a:cubicBezTo>
                    <a:pt x="3776" y="4716"/>
                    <a:pt x="3783" y="4700"/>
                    <a:pt x="3788" y="4700"/>
                  </a:cubicBezTo>
                  <a:close/>
                  <a:moveTo>
                    <a:pt x="3794" y="4742"/>
                  </a:moveTo>
                  <a:cubicBezTo>
                    <a:pt x="3813" y="4755"/>
                    <a:pt x="3826" y="4765"/>
                    <a:pt x="3826" y="4765"/>
                  </a:cubicBezTo>
                  <a:cubicBezTo>
                    <a:pt x="3811" y="4758"/>
                    <a:pt x="3801" y="4750"/>
                    <a:pt x="3794" y="4742"/>
                  </a:cubicBezTo>
                  <a:close/>
                  <a:moveTo>
                    <a:pt x="5948" y="523"/>
                  </a:moveTo>
                  <a:cubicBezTo>
                    <a:pt x="6175" y="981"/>
                    <a:pt x="6395" y="1427"/>
                    <a:pt x="6647" y="1872"/>
                  </a:cubicBezTo>
                  <a:cubicBezTo>
                    <a:pt x="6758" y="2093"/>
                    <a:pt x="6889" y="2478"/>
                    <a:pt x="7153" y="2478"/>
                  </a:cubicBezTo>
                  <a:cubicBezTo>
                    <a:pt x="7175" y="2478"/>
                    <a:pt x="7198" y="2475"/>
                    <a:pt x="7221" y="2470"/>
                  </a:cubicBezTo>
                  <a:cubicBezTo>
                    <a:pt x="7364" y="2446"/>
                    <a:pt x="7556" y="2350"/>
                    <a:pt x="7699" y="2278"/>
                  </a:cubicBezTo>
                  <a:cubicBezTo>
                    <a:pt x="7986" y="2159"/>
                    <a:pt x="8249" y="2015"/>
                    <a:pt x="8536" y="1896"/>
                  </a:cubicBezTo>
                  <a:cubicBezTo>
                    <a:pt x="9037" y="1654"/>
                    <a:pt x="9524" y="1413"/>
                    <a:pt x="10031" y="1194"/>
                  </a:cubicBezTo>
                  <a:lnTo>
                    <a:pt x="10031" y="1194"/>
                  </a:lnTo>
                  <a:cubicBezTo>
                    <a:pt x="9522" y="1959"/>
                    <a:pt x="9029" y="2737"/>
                    <a:pt x="8536" y="3498"/>
                  </a:cubicBezTo>
                  <a:cubicBezTo>
                    <a:pt x="8503" y="3556"/>
                    <a:pt x="8510" y="3611"/>
                    <a:pt x="8537" y="3651"/>
                  </a:cubicBezTo>
                  <a:lnTo>
                    <a:pt x="8537" y="3651"/>
                  </a:lnTo>
                  <a:cubicBezTo>
                    <a:pt x="8542" y="3699"/>
                    <a:pt x="8572" y="3744"/>
                    <a:pt x="8632" y="3761"/>
                  </a:cubicBezTo>
                  <a:cubicBezTo>
                    <a:pt x="9482" y="4004"/>
                    <a:pt x="10332" y="4264"/>
                    <a:pt x="11182" y="4555"/>
                  </a:cubicBezTo>
                  <a:lnTo>
                    <a:pt x="11182" y="4555"/>
                  </a:lnTo>
                  <a:cubicBezTo>
                    <a:pt x="10217" y="4772"/>
                    <a:pt x="9266" y="5016"/>
                    <a:pt x="8297" y="5243"/>
                  </a:cubicBezTo>
                  <a:cubicBezTo>
                    <a:pt x="8249" y="5267"/>
                    <a:pt x="8201" y="5339"/>
                    <a:pt x="8201" y="5387"/>
                  </a:cubicBezTo>
                  <a:cubicBezTo>
                    <a:pt x="8159" y="6555"/>
                    <a:pt x="8116" y="7741"/>
                    <a:pt x="8107" y="8914"/>
                  </a:cubicBezTo>
                  <a:lnTo>
                    <a:pt x="8107" y="8914"/>
                  </a:lnTo>
                  <a:cubicBezTo>
                    <a:pt x="7462" y="8038"/>
                    <a:pt x="6703" y="7246"/>
                    <a:pt x="6073" y="6343"/>
                  </a:cubicBezTo>
                  <a:cubicBezTo>
                    <a:pt x="6059" y="6301"/>
                    <a:pt x="6013" y="6276"/>
                    <a:pt x="5963" y="6276"/>
                  </a:cubicBezTo>
                  <a:cubicBezTo>
                    <a:pt x="5927" y="6276"/>
                    <a:pt x="5888" y="6289"/>
                    <a:pt x="5858" y="6319"/>
                  </a:cubicBezTo>
                  <a:cubicBezTo>
                    <a:pt x="5165" y="7180"/>
                    <a:pt x="4417" y="8023"/>
                    <a:pt x="3694" y="8863"/>
                  </a:cubicBezTo>
                  <a:lnTo>
                    <a:pt x="3694" y="8863"/>
                  </a:lnTo>
                  <a:cubicBezTo>
                    <a:pt x="3780" y="8135"/>
                    <a:pt x="3839" y="7410"/>
                    <a:pt x="3898" y="6701"/>
                  </a:cubicBezTo>
                  <a:cubicBezTo>
                    <a:pt x="3922" y="6271"/>
                    <a:pt x="3969" y="5841"/>
                    <a:pt x="3993" y="5410"/>
                  </a:cubicBezTo>
                  <a:cubicBezTo>
                    <a:pt x="4017" y="5195"/>
                    <a:pt x="4089" y="4932"/>
                    <a:pt x="4065" y="4717"/>
                  </a:cubicBezTo>
                  <a:cubicBezTo>
                    <a:pt x="4041" y="4574"/>
                    <a:pt x="3993" y="4550"/>
                    <a:pt x="3898" y="4478"/>
                  </a:cubicBezTo>
                  <a:cubicBezTo>
                    <a:pt x="3683" y="4311"/>
                    <a:pt x="3443" y="4143"/>
                    <a:pt x="3228" y="3952"/>
                  </a:cubicBezTo>
                  <a:cubicBezTo>
                    <a:pt x="2356" y="3308"/>
                    <a:pt x="1501" y="2664"/>
                    <a:pt x="633" y="2020"/>
                  </a:cubicBezTo>
                  <a:lnTo>
                    <a:pt x="633" y="2020"/>
                  </a:lnTo>
                  <a:cubicBezTo>
                    <a:pt x="2199" y="2122"/>
                    <a:pt x="3764" y="2304"/>
                    <a:pt x="5308" y="2565"/>
                  </a:cubicBezTo>
                  <a:cubicBezTo>
                    <a:pt x="5380" y="2565"/>
                    <a:pt x="5452" y="2541"/>
                    <a:pt x="5476" y="2470"/>
                  </a:cubicBezTo>
                  <a:cubicBezTo>
                    <a:pt x="5638" y="1821"/>
                    <a:pt x="5800" y="1172"/>
                    <a:pt x="5948" y="523"/>
                  </a:cubicBezTo>
                  <a:close/>
                  <a:moveTo>
                    <a:pt x="5902" y="0"/>
                  </a:moveTo>
                  <a:cubicBezTo>
                    <a:pt x="5839" y="0"/>
                    <a:pt x="5776" y="37"/>
                    <a:pt x="5763" y="103"/>
                  </a:cubicBezTo>
                  <a:cubicBezTo>
                    <a:pt x="5605" y="821"/>
                    <a:pt x="5427" y="1539"/>
                    <a:pt x="5248" y="2257"/>
                  </a:cubicBezTo>
                  <a:lnTo>
                    <a:pt x="5248" y="2257"/>
                  </a:lnTo>
                  <a:cubicBezTo>
                    <a:pt x="3569" y="1982"/>
                    <a:pt x="1869" y="1798"/>
                    <a:pt x="168" y="1705"/>
                  </a:cubicBezTo>
                  <a:cubicBezTo>
                    <a:pt x="25" y="1705"/>
                    <a:pt x="1" y="1896"/>
                    <a:pt x="96" y="1968"/>
                  </a:cubicBezTo>
                  <a:cubicBezTo>
                    <a:pt x="1077" y="2685"/>
                    <a:pt x="2057" y="3426"/>
                    <a:pt x="3013" y="4143"/>
                  </a:cubicBezTo>
                  <a:cubicBezTo>
                    <a:pt x="3252" y="4335"/>
                    <a:pt x="3491" y="4502"/>
                    <a:pt x="3706" y="4693"/>
                  </a:cubicBezTo>
                  <a:cubicBezTo>
                    <a:pt x="3720" y="4693"/>
                    <a:pt x="3758" y="4717"/>
                    <a:pt x="3788" y="4738"/>
                  </a:cubicBezTo>
                  <a:lnTo>
                    <a:pt x="3788" y="4738"/>
                  </a:lnTo>
                  <a:cubicBezTo>
                    <a:pt x="3785" y="4745"/>
                    <a:pt x="3782" y="4754"/>
                    <a:pt x="3778" y="4765"/>
                  </a:cubicBezTo>
                  <a:cubicBezTo>
                    <a:pt x="3706" y="5004"/>
                    <a:pt x="3730" y="5315"/>
                    <a:pt x="3706" y="5554"/>
                  </a:cubicBezTo>
                  <a:cubicBezTo>
                    <a:pt x="3683" y="5960"/>
                    <a:pt x="3635" y="6367"/>
                    <a:pt x="3611" y="6773"/>
                  </a:cubicBezTo>
                  <a:cubicBezTo>
                    <a:pt x="3539" y="7634"/>
                    <a:pt x="3467" y="8471"/>
                    <a:pt x="3372" y="9331"/>
                  </a:cubicBezTo>
                  <a:cubicBezTo>
                    <a:pt x="3355" y="9400"/>
                    <a:pt x="3436" y="9456"/>
                    <a:pt x="3509" y="9456"/>
                  </a:cubicBezTo>
                  <a:cubicBezTo>
                    <a:pt x="3539" y="9456"/>
                    <a:pt x="3567" y="9447"/>
                    <a:pt x="3587" y="9427"/>
                  </a:cubicBezTo>
                  <a:cubicBezTo>
                    <a:pt x="4383" y="8494"/>
                    <a:pt x="5179" y="7605"/>
                    <a:pt x="5955" y="6656"/>
                  </a:cubicBezTo>
                  <a:lnTo>
                    <a:pt x="5955" y="6656"/>
                  </a:lnTo>
                  <a:cubicBezTo>
                    <a:pt x="6649" y="7613"/>
                    <a:pt x="7475" y="8456"/>
                    <a:pt x="8129" y="9427"/>
                  </a:cubicBezTo>
                  <a:cubicBezTo>
                    <a:pt x="8158" y="9465"/>
                    <a:pt x="8206" y="9484"/>
                    <a:pt x="8253" y="9484"/>
                  </a:cubicBezTo>
                  <a:cubicBezTo>
                    <a:pt x="8324" y="9484"/>
                    <a:pt x="8392" y="9441"/>
                    <a:pt x="8392" y="9355"/>
                  </a:cubicBezTo>
                  <a:cubicBezTo>
                    <a:pt x="8369" y="8078"/>
                    <a:pt x="8436" y="6779"/>
                    <a:pt x="8484" y="5501"/>
                  </a:cubicBezTo>
                  <a:lnTo>
                    <a:pt x="8484" y="5501"/>
                  </a:lnTo>
                  <a:cubicBezTo>
                    <a:pt x="9568" y="5223"/>
                    <a:pt x="10630" y="4948"/>
                    <a:pt x="11716" y="4717"/>
                  </a:cubicBezTo>
                  <a:cubicBezTo>
                    <a:pt x="11859" y="4693"/>
                    <a:pt x="11835" y="4502"/>
                    <a:pt x="11716" y="4454"/>
                  </a:cubicBezTo>
                  <a:cubicBezTo>
                    <a:pt x="10781" y="4089"/>
                    <a:pt x="9802" y="3811"/>
                    <a:pt x="8842" y="3537"/>
                  </a:cubicBezTo>
                  <a:lnTo>
                    <a:pt x="8842" y="3537"/>
                  </a:lnTo>
                  <a:cubicBezTo>
                    <a:pt x="9394" y="2686"/>
                    <a:pt x="9946" y="1813"/>
                    <a:pt x="10520" y="940"/>
                  </a:cubicBezTo>
                  <a:cubicBezTo>
                    <a:pt x="10577" y="845"/>
                    <a:pt x="10499" y="751"/>
                    <a:pt x="10405" y="751"/>
                  </a:cubicBezTo>
                  <a:cubicBezTo>
                    <a:pt x="10380" y="751"/>
                    <a:pt x="10354" y="757"/>
                    <a:pt x="10329" y="772"/>
                  </a:cubicBezTo>
                  <a:cubicBezTo>
                    <a:pt x="9301" y="1203"/>
                    <a:pt x="8273" y="1681"/>
                    <a:pt x="7269" y="2159"/>
                  </a:cubicBezTo>
                  <a:cubicBezTo>
                    <a:pt x="7237" y="2175"/>
                    <a:pt x="7205" y="2202"/>
                    <a:pt x="7173" y="2210"/>
                  </a:cubicBezTo>
                  <a:lnTo>
                    <a:pt x="7173" y="2210"/>
                  </a:lnTo>
                  <a:cubicBezTo>
                    <a:pt x="7167" y="2200"/>
                    <a:pt x="7139" y="2175"/>
                    <a:pt x="7125" y="2135"/>
                  </a:cubicBezTo>
                  <a:cubicBezTo>
                    <a:pt x="7030" y="1944"/>
                    <a:pt x="6886" y="1753"/>
                    <a:pt x="6791" y="1561"/>
                  </a:cubicBezTo>
                  <a:cubicBezTo>
                    <a:pt x="6528" y="1059"/>
                    <a:pt x="6265" y="557"/>
                    <a:pt x="6026" y="79"/>
                  </a:cubicBezTo>
                  <a:cubicBezTo>
                    <a:pt x="6004" y="25"/>
                    <a:pt x="5953" y="0"/>
                    <a:pt x="5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7"/>
            <p:cNvSpPr/>
            <p:nvPr/>
          </p:nvSpPr>
          <p:spPr>
            <a:xfrm>
              <a:off x="6320525" y="1009700"/>
              <a:ext cx="115200" cy="92125"/>
            </a:xfrm>
            <a:custGeom>
              <a:avLst/>
              <a:gdLst/>
              <a:ahLst/>
              <a:cxnLst/>
              <a:rect l="l" t="t" r="r" b="b"/>
              <a:pathLst>
                <a:path w="4608" h="3685" extrusionOk="0">
                  <a:moveTo>
                    <a:pt x="2330" y="575"/>
                  </a:moveTo>
                  <a:lnTo>
                    <a:pt x="2330" y="575"/>
                  </a:lnTo>
                  <a:cubicBezTo>
                    <a:pt x="2443" y="828"/>
                    <a:pt x="2592" y="1099"/>
                    <a:pt x="2790" y="1099"/>
                  </a:cubicBezTo>
                  <a:cubicBezTo>
                    <a:pt x="2910" y="1099"/>
                    <a:pt x="3125" y="956"/>
                    <a:pt x="3245" y="908"/>
                  </a:cubicBezTo>
                  <a:cubicBezTo>
                    <a:pt x="3358" y="846"/>
                    <a:pt x="3472" y="789"/>
                    <a:pt x="3586" y="734"/>
                  </a:cubicBezTo>
                  <a:lnTo>
                    <a:pt x="3586" y="734"/>
                  </a:lnTo>
                  <a:cubicBezTo>
                    <a:pt x="3456" y="935"/>
                    <a:pt x="3326" y="1137"/>
                    <a:pt x="3197" y="1339"/>
                  </a:cubicBezTo>
                  <a:cubicBezTo>
                    <a:pt x="3172" y="1376"/>
                    <a:pt x="3170" y="1414"/>
                    <a:pt x="3182" y="1446"/>
                  </a:cubicBezTo>
                  <a:lnTo>
                    <a:pt x="3182" y="1446"/>
                  </a:lnTo>
                  <a:cubicBezTo>
                    <a:pt x="3190" y="1493"/>
                    <a:pt x="3225" y="1537"/>
                    <a:pt x="3292" y="1554"/>
                  </a:cubicBezTo>
                  <a:cubicBezTo>
                    <a:pt x="3499" y="1622"/>
                    <a:pt x="3713" y="1691"/>
                    <a:pt x="3926" y="1760"/>
                  </a:cubicBezTo>
                  <a:lnTo>
                    <a:pt x="3926" y="1760"/>
                  </a:lnTo>
                  <a:cubicBezTo>
                    <a:pt x="3672" y="1821"/>
                    <a:pt x="3415" y="1886"/>
                    <a:pt x="3149" y="1960"/>
                  </a:cubicBezTo>
                  <a:cubicBezTo>
                    <a:pt x="3101" y="1960"/>
                    <a:pt x="3053" y="2032"/>
                    <a:pt x="3053" y="2080"/>
                  </a:cubicBezTo>
                  <a:cubicBezTo>
                    <a:pt x="3037" y="2432"/>
                    <a:pt x="3032" y="2773"/>
                    <a:pt x="3030" y="3111"/>
                  </a:cubicBezTo>
                  <a:lnTo>
                    <a:pt x="3030" y="3111"/>
                  </a:lnTo>
                  <a:cubicBezTo>
                    <a:pt x="2840" y="2831"/>
                    <a:pt x="2653" y="2551"/>
                    <a:pt x="2456" y="2271"/>
                  </a:cubicBezTo>
                  <a:cubicBezTo>
                    <a:pt x="2428" y="2229"/>
                    <a:pt x="2384" y="2204"/>
                    <a:pt x="2338" y="2204"/>
                  </a:cubicBezTo>
                  <a:cubicBezTo>
                    <a:pt x="2305" y="2204"/>
                    <a:pt x="2271" y="2217"/>
                    <a:pt x="2241" y="2247"/>
                  </a:cubicBezTo>
                  <a:cubicBezTo>
                    <a:pt x="2027" y="2510"/>
                    <a:pt x="1813" y="2795"/>
                    <a:pt x="1600" y="3072"/>
                  </a:cubicBezTo>
                  <a:lnTo>
                    <a:pt x="1600" y="3072"/>
                  </a:lnTo>
                  <a:cubicBezTo>
                    <a:pt x="1617" y="2883"/>
                    <a:pt x="1630" y="2693"/>
                    <a:pt x="1643" y="2510"/>
                  </a:cubicBezTo>
                  <a:cubicBezTo>
                    <a:pt x="1667" y="2295"/>
                    <a:pt x="1738" y="2008"/>
                    <a:pt x="1691" y="1817"/>
                  </a:cubicBezTo>
                  <a:cubicBezTo>
                    <a:pt x="1667" y="1673"/>
                    <a:pt x="1523" y="1601"/>
                    <a:pt x="1404" y="1530"/>
                  </a:cubicBezTo>
                  <a:cubicBezTo>
                    <a:pt x="1154" y="1327"/>
                    <a:pt x="905" y="1135"/>
                    <a:pt x="655" y="946"/>
                  </a:cubicBezTo>
                  <a:lnTo>
                    <a:pt x="655" y="946"/>
                  </a:lnTo>
                  <a:cubicBezTo>
                    <a:pt x="1120" y="985"/>
                    <a:pt x="1585" y="1034"/>
                    <a:pt x="2049" y="1123"/>
                  </a:cubicBezTo>
                  <a:cubicBezTo>
                    <a:pt x="2121" y="1123"/>
                    <a:pt x="2193" y="1099"/>
                    <a:pt x="2217" y="1028"/>
                  </a:cubicBezTo>
                  <a:cubicBezTo>
                    <a:pt x="2254" y="877"/>
                    <a:pt x="2292" y="726"/>
                    <a:pt x="2330" y="575"/>
                  </a:cubicBezTo>
                  <a:close/>
                  <a:moveTo>
                    <a:pt x="2304" y="0"/>
                  </a:moveTo>
                  <a:cubicBezTo>
                    <a:pt x="2245" y="0"/>
                    <a:pt x="2183" y="40"/>
                    <a:pt x="2169" y="95"/>
                  </a:cubicBezTo>
                  <a:cubicBezTo>
                    <a:pt x="2107" y="342"/>
                    <a:pt x="2045" y="589"/>
                    <a:pt x="1984" y="836"/>
                  </a:cubicBezTo>
                  <a:lnTo>
                    <a:pt x="1984" y="836"/>
                  </a:lnTo>
                  <a:cubicBezTo>
                    <a:pt x="1409" y="735"/>
                    <a:pt x="835" y="673"/>
                    <a:pt x="260" y="648"/>
                  </a:cubicBezTo>
                  <a:lnTo>
                    <a:pt x="260" y="648"/>
                  </a:lnTo>
                  <a:cubicBezTo>
                    <a:pt x="259" y="647"/>
                    <a:pt x="257" y="646"/>
                    <a:pt x="256" y="645"/>
                  </a:cubicBezTo>
                  <a:cubicBezTo>
                    <a:pt x="256" y="646"/>
                    <a:pt x="256" y="647"/>
                    <a:pt x="255" y="648"/>
                  </a:cubicBezTo>
                  <a:lnTo>
                    <a:pt x="255" y="648"/>
                  </a:lnTo>
                  <a:cubicBezTo>
                    <a:pt x="232" y="647"/>
                    <a:pt x="208" y="646"/>
                    <a:pt x="184" y="645"/>
                  </a:cubicBezTo>
                  <a:cubicBezTo>
                    <a:pt x="175" y="644"/>
                    <a:pt x="165" y="643"/>
                    <a:pt x="157" y="643"/>
                  </a:cubicBezTo>
                  <a:cubicBezTo>
                    <a:pt x="15" y="643"/>
                    <a:pt x="0" y="817"/>
                    <a:pt x="113" y="884"/>
                  </a:cubicBezTo>
                  <a:cubicBezTo>
                    <a:pt x="447" y="1147"/>
                    <a:pt x="806" y="1410"/>
                    <a:pt x="1141" y="1673"/>
                  </a:cubicBezTo>
                  <a:cubicBezTo>
                    <a:pt x="1212" y="1721"/>
                    <a:pt x="1356" y="1864"/>
                    <a:pt x="1428" y="1888"/>
                  </a:cubicBezTo>
                  <a:cubicBezTo>
                    <a:pt x="1332" y="2056"/>
                    <a:pt x="1380" y="2438"/>
                    <a:pt x="1356" y="2630"/>
                  </a:cubicBezTo>
                  <a:cubicBezTo>
                    <a:pt x="1332" y="2940"/>
                    <a:pt x="1308" y="3227"/>
                    <a:pt x="1260" y="3538"/>
                  </a:cubicBezTo>
                  <a:cubicBezTo>
                    <a:pt x="1260" y="3619"/>
                    <a:pt x="1337" y="3678"/>
                    <a:pt x="1409" y="3678"/>
                  </a:cubicBezTo>
                  <a:cubicBezTo>
                    <a:pt x="1443" y="3678"/>
                    <a:pt x="1476" y="3665"/>
                    <a:pt x="1499" y="3634"/>
                  </a:cubicBezTo>
                  <a:cubicBezTo>
                    <a:pt x="1797" y="3294"/>
                    <a:pt x="2056" y="2935"/>
                    <a:pt x="2329" y="2574"/>
                  </a:cubicBezTo>
                  <a:lnTo>
                    <a:pt x="2329" y="2574"/>
                  </a:lnTo>
                  <a:lnTo>
                    <a:pt x="3053" y="3610"/>
                  </a:lnTo>
                  <a:cubicBezTo>
                    <a:pt x="3083" y="3660"/>
                    <a:pt x="3134" y="3684"/>
                    <a:pt x="3181" y="3684"/>
                  </a:cubicBezTo>
                  <a:cubicBezTo>
                    <a:pt x="3247" y="3684"/>
                    <a:pt x="3306" y="3636"/>
                    <a:pt x="3292" y="3538"/>
                  </a:cubicBezTo>
                  <a:cubicBezTo>
                    <a:pt x="3292" y="3097"/>
                    <a:pt x="3313" y="2657"/>
                    <a:pt x="3335" y="2197"/>
                  </a:cubicBezTo>
                  <a:lnTo>
                    <a:pt x="3335" y="2197"/>
                  </a:lnTo>
                  <a:cubicBezTo>
                    <a:pt x="3711" y="2089"/>
                    <a:pt x="4088" y="2001"/>
                    <a:pt x="4464" y="1912"/>
                  </a:cubicBezTo>
                  <a:cubicBezTo>
                    <a:pt x="4607" y="1888"/>
                    <a:pt x="4584" y="1697"/>
                    <a:pt x="4464" y="1649"/>
                  </a:cubicBezTo>
                  <a:cubicBezTo>
                    <a:pt x="4159" y="1527"/>
                    <a:pt x="3836" y="1440"/>
                    <a:pt x="3526" y="1343"/>
                  </a:cubicBezTo>
                  <a:lnTo>
                    <a:pt x="3526" y="1343"/>
                  </a:lnTo>
                  <a:cubicBezTo>
                    <a:pt x="3711" y="1054"/>
                    <a:pt x="3896" y="766"/>
                    <a:pt x="4081" y="478"/>
                  </a:cubicBezTo>
                  <a:cubicBezTo>
                    <a:pt x="4142" y="377"/>
                    <a:pt x="4049" y="276"/>
                    <a:pt x="3947" y="276"/>
                  </a:cubicBezTo>
                  <a:cubicBezTo>
                    <a:pt x="3928" y="276"/>
                    <a:pt x="3909" y="279"/>
                    <a:pt x="3890" y="287"/>
                  </a:cubicBezTo>
                  <a:cubicBezTo>
                    <a:pt x="3699" y="382"/>
                    <a:pt x="3508" y="478"/>
                    <a:pt x="3316" y="550"/>
                  </a:cubicBezTo>
                  <a:cubicBezTo>
                    <a:pt x="3173" y="621"/>
                    <a:pt x="2934" y="693"/>
                    <a:pt x="2814" y="789"/>
                  </a:cubicBezTo>
                  <a:cubicBezTo>
                    <a:pt x="2805" y="789"/>
                    <a:pt x="2795" y="793"/>
                    <a:pt x="2785" y="797"/>
                  </a:cubicBezTo>
                  <a:lnTo>
                    <a:pt x="2785" y="797"/>
                  </a:lnTo>
                  <a:cubicBezTo>
                    <a:pt x="2760" y="731"/>
                    <a:pt x="2717" y="664"/>
                    <a:pt x="2695" y="597"/>
                  </a:cubicBezTo>
                  <a:cubicBezTo>
                    <a:pt x="2599" y="430"/>
                    <a:pt x="2504" y="239"/>
                    <a:pt x="2408" y="71"/>
                  </a:cubicBezTo>
                  <a:cubicBezTo>
                    <a:pt x="2388" y="21"/>
                    <a:pt x="2347" y="0"/>
                    <a:pt x="2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47"/>
          <p:cNvGrpSpPr/>
          <p:nvPr/>
        </p:nvGrpSpPr>
        <p:grpSpPr>
          <a:xfrm rot="650483">
            <a:off x="536102" y="4534191"/>
            <a:ext cx="576003" cy="300115"/>
            <a:chOff x="-5071612" y="1067750"/>
            <a:chExt cx="575975" cy="300100"/>
          </a:xfrm>
        </p:grpSpPr>
        <p:sp>
          <p:nvSpPr>
            <p:cNvPr id="2077" name="Google Shape;2077;p47"/>
            <p:cNvSpPr/>
            <p:nvPr/>
          </p:nvSpPr>
          <p:spPr>
            <a:xfrm>
              <a:off x="-4665137" y="1208300"/>
              <a:ext cx="64575" cy="73775"/>
            </a:xfrm>
            <a:custGeom>
              <a:avLst/>
              <a:gdLst/>
              <a:ahLst/>
              <a:cxnLst/>
              <a:rect l="l" t="t" r="r" b="b"/>
              <a:pathLst>
                <a:path w="2583" h="2951" extrusionOk="0">
                  <a:moveTo>
                    <a:pt x="310" y="0"/>
                  </a:moveTo>
                  <a:cubicBezTo>
                    <a:pt x="153" y="0"/>
                    <a:pt x="1" y="150"/>
                    <a:pt x="120" y="316"/>
                  </a:cubicBezTo>
                  <a:cubicBezTo>
                    <a:pt x="720" y="1217"/>
                    <a:pt x="1387" y="2084"/>
                    <a:pt x="2154" y="2885"/>
                  </a:cubicBezTo>
                  <a:cubicBezTo>
                    <a:pt x="2193" y="2931"/>
                    <a:pt x="2239" y="2951"/>
                    <a:pt x="2285" y="2951"/>
                  </a:cubicBezTo>
                  <a:cubicBezTo>
                    <a:pt x="2435" y="2951"/>
                    <a:pt x="2583" y="2738"/>
                    <a:pt x="2455" y="2584"/>
                  </a:cubicBezTo>
                  <a:cubicBezTo>
                    <a:pt x="1721" y="1817"/>
                    <a:pt x="1054" y="983"/>
                    <a:pt x="487" y="83"/>
                  </a:cubicBezTo>
                  <a:cubicBezTo>
                    <a:pt x="438" y="25"/>
                    <a:pt x="374"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7"/>
            <p:cNvSpPr/>
            <p:nvPr/>
          </p:nvSpPr>
          <p:spPr>
            <a:xfrm>
              <a:off x="-5071612" y="1077750"/>
              <a:ext cx="12525" cy="186000"/>
            </a:xfrm>
            <a:custGeom>
              <a:avLst/>
              <a:gdLst/>
              <a:ahLst/>
              <a:cxnLst/>
              <a:rect l="l" t="t" r="r" b="b"/>
              <a:pathLst>
                <a:path w="501" h="7440" extrusionOk="0">
                  <a:moveTo>
                    <a:pt x="284" y="1"/>
                  </a:moveTo>
                  <a:cubicBezTo>
                    <a:pt x="175" y="1"/>
                    <a:pt x="67" y="67"/>
                    <a:pt x="67" y="201"/>
                  </a:cubicBezTo>
                  <a:cubicBezTo>
                    <a:pt x="34" y="2569"/>
                    <a:pt x="0" y="4904"/>
                    <a:pt x="0" y="7239"/>
                  </a:cubicBezTo>
                  <a:cubicBezTo>
                    <a:pt x="0" y="7373"/>
                    <a:pt x="100" y="7439"/>
                    <a:pt x="200" y="7439"/>
                  </a:cubicBezTo>
                  <a:cubicBezTo>
                    <a:pt x="300" y="7439"/>
                    <a:pt x="401" y="7373"/>
                    <a:pt x="401" y="7239"/>
                  </a:cubicBezTo>
                  <a:cubicBezTo>
                    <a:pt x="434" y="4904"/>
                    <a:pt x="467" y="2569"/>
                    <a:pt x="501" y="201"/>
                  </a:cubicBezTo>
                  <a:cubicBezTo>
                    <a:pt x="501" y="67"/>
                    <a:pt x="392"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7"/>
            <p:cNvSpPr/>
            <p:nvPr/>
          </p:nvSpPr>
          <p:spPr>
            <a:xfrm>
              <a:off x="-5071412" y="1076700"/>
              <a:ext cx="78400" cy="170725"/>
            </a:xfrm>
            <a:custGeom>
              <a:avLst/>
              <a:gdLst/>
              <a:ahLst/>
              <a:cxnLst/>
              <a:rect l="l" t="t" r="r" b="b"/>
              <a:pathLst>
                <a:path w="3136" h="6829" extrusionOk="0">
                  <a:moveTo>
                    <a:pt x="273" y="0"/>
                  </a:moveTo>
                  <a:cubicBezTo>
                    <a:pt x="101" y="0"/>
                    <a:pt x="0" y="273"/>
                    <a:pt x="192" y="410"/>
                  </a:cubicBezTo>
                  <a:cubicBezTo>
                    <a:pt x="1126" y="1110"/>
                    <a:pt x="1360" y="2611"/>
                    <a:pt x="1693" y="3679"/>
                  </a:cubicBezTo>
                  <a:cubicBezTo>
                    <a:pt x="2027" y="4679"/>
                    <a:pt x="2327" y="5680"/>
                    <a:pt x="2694" y="6681"/>
                  </a:cubicBezTo>
                  <a:cubicBezTo>
                    <a:pt x="2720" y="6785"/>
                    <a:pt x="2797" y="6828"/>
                    <a:pt x="2877" y="6828"/>
                  </a:cubicBezTo>
                  <a:cubicBezTo>
                    <a:pt x="3002" y="6828"/>
                    <a:pt x="3135" y="6723"/>
                    <a:pt x="3094" y="6581"/>
                  </a:cubicBezTo>
                  <a:cubicBezTo>
                    <a:pt x="2594" y="5213"/>
                    <a:pt x="2194" y="3812"/>
                    <a:pt x="1760" y="2444"/>
                  </a:cubicBezTo>
                  <a:cubicBezTo>
                    <a:pt x="1460" y="1510"/>
                    <a:pt x="1193" y="643"/>
                    <a:pt x="393" y="43"/>
                  </a:cubicBezTo>
                  <a:cubicBezTo>
                    <a:pt x="351" y="13"/>
                    <a:pt x="310"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7"/>
            <p:cNvSpPr/>
            <p:nvPr/>
          </p:nvSpPr>
          <p:spPr>
            <a:xfrm>
              <a:off x="-4998662" y="1067750"/>
              <a:ext cx="21725" cy="201825"/>
            </a:xfrm>
            <a:custGeom>
              <a:avLst/>
              <a:gdLst/>
              <a:ahLst/>
              <a:cxnLst/>
              <a:rect l="l" t="t" r="r" b="b"/>
              <a:pathLst>
                <a:path w="869" h="8073" extrusionOk="0">
                  <a:moveTo>
                    <a:pt x="664" y="0"/>
                  </a:moveTo>
                  <a:cubicBezTo>
                    <a:pt x="560" y="0"/>
                    <a:pt x="451" y="67"/>
                    <a:pt x="451" y="201"/>
                  </a:cubicBezTo>
                  <a:cubicBezTo>
                    <a:pt x="360" y="2538"/>
                    <a:pt x="214" y="4876"/>
                    <a:pt x="63" y="7188"/>
                  </a:cubicBezTo>
                  <a:lnTo>
                    <a:pt x="63" y="7188"/>
                  </a:lnTo>
                  <a:cubicBezTo>
                    <a:pt x="57" y="7204"/>
                    <a:pt x="53" y="7221"/>
                    <a:pt x="51" y="7239"/>
                  </a:cubicBezTo>
                  <a:lnTo>
                    <a:pt x="18" y="7873"/>
                  </a:lnTo>
                  <a:cubicBezTo>
                    <a:pt x="1" y="8006"/>
                    <a:pt x="101" y="8073"/>
                    <a:pt x="205" y="8073"/>
                  </a:cubicBezTo>
                  <a:cubicBezTo>
                    <a:pt x="310" y="8073"/>
                    <a:pt x="418" y="8006"/>
                    <a:pt x="418" y="7873"/>
                  </a:cubicBezTo>
                  <a:lnTo>
                    <a:pt x="485" y="7239"/>
                  </a:lnTo>
                  <a:cubicBezTo>
                    <a:pt x="485" y="7211"/>
                    <a:pt x="480" y="7186"/>
                    <a:pt x="472" y="7163"/>
                  </a:cubicBezTo>
                  <a:lnTo>
                    <a:pt x="472" y="7163"/>
                  </a:lnTo>
                  <a:cubicBezTo>
                    <a:pt x="643" y="4859"/>
                    <a:pt x="761" y="2530"/>
                    <a:pt x="852" y="201"/>
                  </a:cubicBezTo>
                  <a:cubicBezTo>
                    <a:pt x="868" y="67"/>
                    <a:pt x="768" y="0"/>
                    <a:pt x="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7"/>
            <p:cNvSpPr/>
            <p:nvPr/>
          </p:nvSpPr>
          <p:spPr>
            <a:xfrm>
              <a:off x="-4965712" y="1186425"/>
              <a:ext cx="85550" cy="82850"/>
            </a:xfrm>
            <a:custGeom>
              <a:avLst/>
              <a:gdLst/>
              <a:ahLst/>
              <a:cxnLst/>
              <a:rect l="l" t="t" r="r" b="b"/>
              <a:pathLst>
                <a:path w="3422" h="3314" extrusionOk="0">
                  <a:moveTo>
                    <a:pt x="1553" y="498"/>
                  </a:moveTo>
                  <a:cubicBezTo>
                    <a:pt x="2149" y="731"/>
                    <a:pt x="2837" y="1065"/>
                    <a:pt x="2903" y="1758"/>
                  </a:cubicBezTo>
                  <a:cubicBezTo>
                    <a:pt x="2933" y="2386"/>
                    <a:pt x="2373" y="2879"/>
                    <a:pt x="1801" y="2879"/>
                  </a:cubicBezTo>
                  <a:cubicBezTo>
                    <a:pt x="1734" y="2879"/>
                    <a:pt x="1668" y="2873"/>
                    <a:pt x="1602" y="2859"/>
                  </a:cubicBezTo>
                  <a:cubicBezTo>
                    <a:pt x="935" y="2759"/>
                    <a:pt x="568" y="1958"/>
                    <a:pt x="701" y="1324"/>
                  </a:cubicBezTo>
                  <a:cubicBezTo>
                    <a:pt x="805" y="928"/>
                    <a:pt x="1157" y="636"/>
                    <a:pt x="1553" y="498"/>
                  </a:cubicBezTo>
                  <a:close/>
                  <a:moveTo>
                    <a:pt x="2089" y="1"/>
                  </a:moveTo>
                  <a:cubicBezTo>
                    <a:pt x="1286" y="1"/>
                    <a:pt x="597" y="455"/>
                    <a:pt x="301" y="1224"/>
                  </a:cubicBezTo>
                  <a:cubicBezTo>
                    <a:pt x="1" y="2092"/>
                    <a:pt x="701" y="3026"/>
                    <a:pt x="1502" y="3259"/>
                  </a:cubicBezTo>
                  <a:cubicBezTo>
                    <a:pt x="1617" y="3296"/>
                    <a:pt x="1732" y="3313"/>
                    <a:pt x="1844" y="3313"/>
                  </a:cubicBezTo>
                  <a:cubicBezTo>
                    <a:pt x="2545" y="3313"/>
                    <a:pt x="3159" y="2648"/>
                    <a:pt x="3303" y="1958"/>
                  </a:cubicBezTo>
                  <a:cubicBezTo>
                    <a:pt x="3422" y="1244"/>
                    <a:pt x="2930" y="751"/>
                    <a:pt x="2360" y="418"/>
                  </a:cubicBezTo>
                  <a:lnTo>
                    <a:pt x="2360" y="418"/>
                  </a:lnTo>
                  <a:cubicBezTo>
                    <a:pt x="2562" y="365"/>
                    <a:pt x="2637" y="53"/>
                    <a:pt x="2402" y="24"/>
                  </a:cubicBezTo>
                  <a:cubicBezTo>
                    <a:pt x="2297" y="8"/>
                    <a:pt x="2192" y="1"/>
                    <a:pt x="20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7"/>
            <p:cNvSpPr/>
            <p:nvPr/>
          </p:nvSpPr>
          <p:spPr>
            <a:xfrm>
              <a:off x="-5003937" y="1186175"/>
              <a:ext cx="134150" cy="181675"/>
            </a:xfrm>
            <a:custGeom>
              <a:avLst/>
              <a:gdLst/>
              <a:ahLst/>
              <a:cxnLst/>
              <a:rect l="l" t="t" r="r" b="b"/>
              <a:pathLst>
                <a:path w="5366" h="7267" extrusionOk="0">
                  <a:moveTo>
                    <a:pt x="4615" y="0"/>
                  </a:moveTo>
                  <a:cubicBezTo>
                    <a:pt x="4507" y="0"/>
                    <a:pt x="4398" y="67"/>
                    <a:pt x="4398" y="200"/>
                  </a:cubicBezTo>
                  <a:cubicBezTo>
                    <a:pt x="4432" y="1735"/>
                    <a:pt x="4665" y="3236"/>
                    <a:pt x="4265" y="4737"/>
                  </a:cubicBezTo>
                  <a:cubicBezTo>
                    <a:pt x="3963" y="5850"/>
                    <a:pt x="2871" y="6867"/>
                    <a:pt x="1785" y="6867"/>
                  </a:cubicBezTo>
                  <a:cubicBezTo>
                    <a:pt x="1310" y="6867"/>
                    <a:pt x="835" y="6672"/>
                    <a:pt x="429" y="6205"/>
                  </a:cubicBezTo>
                  <a:cubicBezTo>
                    <a:pt x="390" y="6158"/>
                    <a:pt x="344" y="6139"/>
                    <a:pt x="298" y="6139"/>
                  </a:cubicBezTo>
                  <a:cubicBezTo>
                    <a:pt x="148" y="6139"/>
                    <a:pt x="1" y="6351"/>
                    <a:pt x="129" y="6505"/>
                  </a:cubicBezTo>
                  <a:cubicBezTo>
                    <a:pt x="601" y="7036"/>
                    <a:pt x="1197" y="7267"/>
                    <a:pt x="1802" y="7267"/>
                  </a:cubicBezTo>
                  <a:cubicBezTo>
                    <a:pt x="2564" y="7267"/>
                    <a:pt x="3340" y="6900"/>
                    <a:pt x="3898" y="6305"/>
                  </a:cubicBezTo>
                  <a:cubicBezTo>
                    <a:pt x="5366" y="4704"/>
                    <a:pt x="4832" y="2135"/>
                    <a:pt x="4832" y="200"/>
                  </a:cubicBezTo>
                  <a:cubicBezTo>
                    <a:pt x="4832" y="67"/>
                    <a:pt x="4724" y="0"/>
                    <a:pt x="4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7"/>
            <p:cNvSpPr/>
            <p:nvPr/>
          </p:nvSpPr>
          <p:spPr>
            <a:xfrm>
              <a:off x="-4892612" y="1071275"/>
              <a:ext cx="67625" cy="80500"/>
            </a:xfrm>
            <a:custGeom>
              <a:avLst/>
              <a:gdLst/>
              <a:ahLst/>
              <a:cxnLst/>
              <a:rect l="l" t="t" r="r" b="b"/>
              <a:pathLst>
                <a:path w="2705" h="3220" extrusionOk="0">
                  <a:moveTo>
                    <a:pt x="1631" y="1"/>
                  </a:moveTo>
                  <a:cubicBezTo>
                    <a:pt x="1322" y="1"/>
                    <a:pt x="1017" y="151"/>
                    <a:pt x="879" y="460"/>
                  </a:cubicBezTo>
                  <a:cubicBezTo>
                    <a:pt x="788" y="620"/>
                    <a:pt x="931" y="764"/>
                    <a:pt x="1063" y="764"/>
                  </a:cubicBezTo>
                  <a:cubicBezTo>
                    <a:pt x="1123" y="764"/>
                    <a:pt x="1181" y="734"/>
                    <a:pt x="1213" y="660"/>
                  </a:cubicBezTo>
                  <a:cubicBezTo>
                    <a:pt x="1302" y="483"/>
                    <a:pt x="1447" y="409"/>
                    <a:pt x="1598" y="409"/>
                  </a:cubicBezTo>
                  <a:cubicBezTo>
                    <a:pt x="1732" y="409"/>
                    <a:pt x="1871" y="466"/>
                    <a:pt x="1980" y="560"/>
                  </a:cubicBezTo>
                  <a:cubicBezTo>
                    <a:pt x="2424" y="915"/>
                    <a:pt x="1871" y="1427"/>
                    <a:pt x="1484" y="1585"/>
                  </a:cubicBezTo>
                  <a:lnTo>
                    <a:pt x="1484" y="1585"/>
                  </a:lnTo>
                  <a:cubicBezTo>
                    <a:pt x="1438" y="1594"/>
                    <a:pt x="1392" y="1608"/>
                    <a:pt x="1346" y="1627"/>
                  </a:cubicBezTo>
                  <a:cubicBezTo>
                    <a:pt x="1124" y="1723"/>
                    <a:pt x="1174" y="2030"/>
                    <a:pt x="1410" y="2030"/>
                  </a:cubicBezTo>
                  <a:cubicBezTo>
                    <a:pt x="1422" y="2030"/>
                    <a:pt x="1434" y="2029"/>
                    <a:pt x="1446" y="2028"/>
                  </a:cubicBezTo>
                  <a:cubicBezTo>
                    <a:pt x="1508" y="2017"/>
                    <a:pt x="1568" y="2001"/>
                    <a:pt x="1628" y="1981"/>
                  </a:cubicBezTo>
                  <a:lnTo>
                    <a:pt x="1628" y="1981"/>
                  </a:lnTo>
                  <a:cubicBezTo>
                    <a:pt x="1733" y="1984"/>
                    <a:pt x="1814" y="2051"/>
                    <a:pt x="1880" y="2161"/>
                  </a:cubicBezTo>
                  <a:cubicBezTo>
                    <a:pt x="2114" y="2461"/>
                    <a:pt x="1747" y="2695"/>
                    <a:pt x="1546" y="2795"/>
                  </a:cubicBezTo>
                  <a:cubicBezTo>
                    <a:pt x="1472" y="2820"/>
                    <a:pt x="1398" y="2831"/>
                    <a:pt x="1325" y="2831"/>
                  </a:cubicBezTo>
                  <a:cubicBezTo>
                    <a:pt x="1001" y="2831"/>
                    <a:pt x="690" y="2618"/>
                    <a:pt x="446" y="2428"/>
                  </a:cubicBezTo>
                  <a:cubicBezTo>
                    <a:pt x="399" y="2381"/>
                    <a:pt x="346" y="2362"/>
                    <a:pt x="296" y="2362"/>
                  </a:cubicBezTo>
                  <a:cubicBezTo>
                    <a:pt x="134" y="2362"/>
                    <a:pt x="0" y="2567"/>
                    <a:pt x="179" y="2695"/>
                  </a:cubicBezTo>
                  <a:cubicBezTo>
                    <a:pt x="534" y="2994"/>
                    <a:pt x="973" y="3219"/>
                    <a:pt x="1384" y="3219"/>
                  </a:cubicBezTo>
                  <a:cubicBezTo>
                    <a:pt x="1706" y="3219"/>
                    <a:pt x="2012" y="3080"/>
                    <a:pt x="2247" y="2728"/>
                  </a:cubicBezTo>
                  <a:cubicBezTo>
                    <a:pt x="2482" y="2375"/>
                    <a:pt x="2349" y="1965"/>
                    <a:pt x="2070" y="1740"/>
                  </a:cubicBezTo>
                  <a:lnTo>
                    <a:pt x="2070" y="1740"/>
                  </a:lnTo>
                  <a:cubicBezTo>
                    <a:pt x="2482" y="1414"/>
                    <a:pt x="2705" y="880"/>
                    <a:pt x="2380" y="393"/>
                  </a:cubicBezTo>
                  <a:cubicBezTo>
                    <a:pt x="2218" y="134"/>
                    <a:pt x="1923" y="1"/>
                    <a:pt x="1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7"/>
            <p:cNvSpPr/>
            <p:nvPr/>
          </p:nvSpPr>
          <p:spPr>
            <a:xfrm>
              <a:off x="-4768787" y="1115800"/>
              <a:ext cx="69700" cy="154775"/>
            </a:xfrm>
            <a:custGeom>
              <a:avLst/>
              <a:gdLst/>
              <a:ahLst/>
              <a:cxnLst/>
              <a:rect l="l" t="t" r="r" b="b"/>
              <a:pathLst>
                <a:path w="2788" h="6191" extrusionOk="0">
                  <a:moveTo>
                    <a:pt x="585" y="0"/>
                  </a:moveTo>
                  <a:cubicBezTo>
                    <a:pt x="478" y="0"/>
                    <a:pt x="363" y="76"/>
                    <a:pt x="363" y="213"/>
                  </a:cubicBezTo>
                  <a:lnTo>
                    <a:pt x="29" y="5984"/>
                  </a:lnTo>
                  <a:cubicBezTo>
                    <a:pt x="0" y="6100"/>
                    <a:pt x="122" y="6191"/>
                    <a:pt x="242" y="6191"/>
                  </a:cubicBezTo>
                  <a:cubicBezTo>
                    <a:pt x="260" y="6191"/>
                    <a:pt x="279" y="6189"/>
                    <a:pt x="296" y="6184"/>
                  </a:cubicBezTo>
                  <a:cubicBezTo>
                    <a:pt x="770" y="6055"/>
                    <a:pt x="1202" y="5981"/>
                    <a:pt x="1655" y="5981"/>
                  </a:cubicBezTo>
                  <a:cubicBezTo>
                    <a:pt x="1904" y="5981"/>
                    <a:pt x="2159" y="6004"/>
                    <a:pt x="2431" y="6051"/>
                  </a:cubicBezTo>
                  <a:cubicBezTo>
                    <a:pt x="2442" y="6052"/>
                    <a:pt x="2452" y="6053"/>
                    <a:pt x="2462" y="6053"/>
                  </a:cubicBezTo>
                  <a:cubicBezTo>
                    <a:pt x="2705" y="6053"/>
                    <a:pt x="2787" y="5683"/>
                    <a:pt x="2531" y="5651"/>
                  </a:cubicBezTo>
                  <a:cubicBezTo>
                    <a:pt x="2223" y="5599"/>
                    <a:pt x="1919" y="5572"/>
                    <a:pt x="1617" y="5572"/>
                  </a:cubicBezTo>
                  <a:cubicBezTo>
                    <a:pt x="1227" y="5572"/>
                    <a:pt x="839" y="5617"/>
                    <a:pt x="445" y="5709"/>
                  </a:cubicBezTo>
                  <a:lnTo>
                    <a:pt x="445" y="5709"/>
                  </a:lnTo>
                  <a:lnTo>
                    <a:pt x="763" y="213"/>
                  </a:lnTo>
                  <a:cubicBezTo>
                    <a:pt x="779" y="68"/>
                    <a:pt x="685" y="0"/>
                    <a:pt x="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7"/>
            <p:cNvSpPr/>
            <p:nvPr/>
          </p:nvSpPr>
          <p:spPr>
            <a:xfrm>
              <a:off x="-4676337" y="1119450"/>
              <a:ext cx="14625" cy="150975"/>
            </a:xfrm>
            <a:custGeom>
              <a:avLst/>
              <a:gdLst/>
              <a:ahLst/>
              <a:cxnLst/>
              <a:rect l="l" t="t" r="r" b="b"/>
              <a:pathLst>
                <a:path w="585" h="6039" extrusionOk="0">
                  <a:moveTo>
                    <a:pt x="347" y="1"/>
                  </a:moveTo>
                  <a:cubicBezTo>
                    <a:pt x="242" y="1"/>
                    <a:pt x="134" y="67"/>
                    <a:pt x="134" y="201"/>
                  </a:cubicBezTo>
                  <a:cubicBezTo>
                    <a:pt x="1" y="2069"/>
                    <a:pt x="1" y="3970"/>
                    <a:pt x="167" y="5838"/>
                  </a:cubicBezTo>
                  <a:cubicBezTo>
                    <a:pt x="184" y="5972"/>
                    <a:pt x="292" y="6038"/>
                    <a:pt x="392" y="6038"/>
                  </a:cubicBezTo>
                  <a:cubicBezTo>
                    <a:pt x="493" y="6038"/>
                    <a:pt x="584" y="5972"/>
                    <a:pt x="568" y="5838"/>
                  </a:cubicBezTo>
                  <a:cubicBezTo>
                    <a:pt x="401" y="3970"/>
                    <a:pt x="401" y="2069"/>
                    <a:pt x="534" y="201"/>
                  </a:cubicBezTo>
                  <a:cubicBezTo>
                    <a:pt x="551" y="67"/>
                    <a:pt x="451"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7"/>
            <p:cNvSpPr/>
            <p:nvPr/>
          </p:nvSpPr>
          <p:spPr>
            <a:xfrm>
              <a:off x="-4678712" y="1141975"/>
              <a:ext cx="85475" cy="85050"/>
            </a:xfrm>
            <a:custGeom>
              <a:avLst/>
              <a:gdLst/>
              <a:ahLst/>
              <a:cxnLst/>
              <a:rect l="l" t="t" r="r" b="b"/>
              <a:pathLst>
                <a:path w="3419" h="3402" extrusionOk="0">
                  <a:moveTo>
                    <a:pt x="3112" y="1"/>
                  </a:moveTo>
                  <a:cubicBezTo>
                    <a:pt x="3063" y="1"/>
                    <a:pt x="3011" y="20"/>
                    <a:pt x="2964" y="67"/>
                  </a:cubicBezTo>
                  <a:cubicBezTo>
                    <a:pt x="2030" y="1068"/>
                    <a:pt x="1096" y="2035"/>
                    <a:pt x="129" y="3036"/>
                  </a:cubicBezTo>
                  <a:cubicBezTo>
                    <a:pt x="1" y="3189"/>
                    <a:pt x="128" y="3402"/>
                    <a:pt x="285" y="3402"/>
                  </a:cubicBezTo>
                  <a:cubicBezTo>
                    <a:pt x="332" y="3402"/>
                    <a:pt x="383" y="3382"/>
                    <a:pt x="429" y="3336"/>
                  </a:cubicBezTo>
                  <a:cubicBezTo>
                    <a:pt x="1363" y="2335"/>
                    <a:pt x="2330" y="1335"/>
                    <a:pt x="3264" y="367"/>
                  </a:cubicBezTo>
                  <a:cubicBezTo>
                    <a:pt x="3418" y="214"/>
                    <a:pt x="3277" y="1"/>
                    <a:pt x="3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7"/>
            <p:cNvSpPr/>
            <p:nvPr/>
          </p:nvSpPr>
          <p:spPr>
            <a:xfrm>
              <a:off x="-4582262" y="1128550"/>
              <a:ext cx="86625" cy="144200"/>
            </a:xfrm>
            <a:custGeom>
              <a:avLst/>
              <a:gdLst/>
              <a:ahLst/>
              <a:cxnLst/>
              <a:rect l="l" t="t" r="r" b="b"/>
              <a:pathLst>
                <a:path w="3465" h="5768" extrusionOk="0">
                  <a:moveTo>
                    <a:pt x="1850" y="0"/>
                  </a:moveTo>
                  <a:cubicBezTo>
                    <a:pt x="1395" y="0"/>
                    <a:pt x="899" y="271"/>
                    <a:pt x="474" y="604"/>
                  </a:cubicBezTo>
                  <a:cubicBezTo>
                    <a:pt x="309" y="741"/>
                    <a:pt x="415" y="1013"/>
                    <a:pt x="569" y="1013"/>
                  </a:cubicBezTo>
                  <a:cubicBezTo>
                    <a:pt x="603" y="1013"/>
                    <a:pt x="638" y="1001"/>
                    <a:pt x="674" y="971"/>
                  </a:cubicBezTo>
                  <a:cubicBezTo>
                    <a:pt x="841" y="837"/>
                    <a:pt x="1008" y="704"/>
                    <a:pt x="1174" y="604"/>
                  </a:cubicBezTo>
                  <a:cubicBezTo>
                    <a:pt x="2409" y="671"/>
                    <a:pt x="2776" y="1071"/>
                    <a:pt x="2309" y="1872"/>
                  </a:cubicBezTo>
                  <a:cubicBezTo>
                    <a:pt x="2108" y="2272"/>
                    <a:pt x="1675" y="2572"/>
                    <a:pt x="1308" y="2839"/>
                  </a:cubicBezTo>
                  <a:cubicBezTo>
                    <a:pt x="1159" y="2958"/>
                    <a:pt x="1302" y="3183"/>
                    <a:pt x="1477" y="3183"/>
                  </a:cubicBezTo>
                  <a:cubicBezTo>
                    <a:pt x="1498" y="3183"/>
                    <a:pt x="1520" y="3180"/>
                    <a:pt x="1541" y="3172"/>
                  </a:cubicBezTo>
                  <a:cubicBezTo>
                    <a:pt x="1656" y="3137"/>
                    <a:pt x="1764" y="3121"/>
                    <a:pt x="1865" y="3121"/>
                  </a:cubicBezTo>
                  <a:cubicBezTo>
                    <a:pt x="2622" y="3121"/>
                    <a:pt x="2995" y="4034"/>
                    <a:pt x="2642" y="4740"/>
                  </a:cubicBezTo>
                  <a:cubicBezTo>
                    <a:pt x="2384" y="5219"/>
                    <a:pt x="1923" y="5383"/>
                    <a:pt x="1444" y="5383"/>
                  </a:cubicBezTo>
                  <a:cubicBezTo>
                    <a:pt x="1055" y="5383"/>
                    <a:pt x="654" y="5275"/>
                    <a:pt x="340" y="5141"/>
                  </a:cubicBezTo>
                  <a:cubicBezTo>
                    <a:pt x="313" y="5130"/>
                    <a:pt x="287" y="5126"/>
                    <a:pt x="264" y="5126"/>
                  </a:cubicBezTo>
                  <a:cubicBezTo>
                    <a:pt x="57" y="5126"/>
                    <a:pt x="1" y="5481"/>
                    <a:pt x="240" y="5541"/>
                  </a:cubicBezTo>
                  <a:cubicBezTo>
                    <a:pt x="608" y="5690"/>
                    <a:pt x="984" y="5768"/>
                    <a:pt x="1342" y="5768"/>
                  </a:cubicBezTo>
                  <a:cubicBezTo>
                    <a:pt x="2186" y="5768"/>
                    <a:pt x="2928" y="5334"/>
                    <a:pt x="3209" y="4373"/>
                  </a:cubicBezTo>
                  <a:cubicBezTo>
                    <a:pt x="3464" y="3557"/>
                    <a:pt x="2823" y="2878"/>
                    <a:pt x="2089" y="2737"/>
                  </a:cubicBezTo>
                  <a:lnTo>
                    <a:pt x="2089" y="2737"/>
                  </a:lnTo>
                  <a:cubicBezTo>
                    <a:pt x="2682" y="2186"/>
                    <a:pt x="3227" y="1422"/>
                    <a:pt x="2809" y="637"/>
                  </a:cubicBezTo>
                  <a:cubicBezTo>
                    <a:pt x="2556" y="176"/>
                    <a:pt x="2217" y="0"/>
                    <a:pt x="18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 name="Google Shape;2088;p47"/>
          <p:cNvGrpSpPr/>
          <p:nvPr/>
        </p:nvGrpSpPr>
        <p:grpSpPr>
          <a:xfrm rot="-582038">
            <a:off x="671526" y="793181"/>
            <a:ext cx="779924" cy="194275"/>
            <a:chOff x="-3787537" y="1110925"/>
            <a:chExt cx="779925" cy="194275"/>
          </a:xfrm>
        </p:grpSpPr>
        <p:sp>
          <p:nvSpPr>
            <p:cNvPr id="2089" name="Google Shape;2089;p47"/>
            <p:cNvSpPr/>
            <p:nvPr/>
          </p:nvSpPr>
          <p:spPr>
            <a:xfrm>
              <a:off x="-3787537" y="1139675"/>
              <a:ext cx="122725" cy="164675"/>
            </a:xfrm>
            <a:custGeom>
              <a:avLst/>
              <a:gdLst/>
              <a:ahLst/>
              <a:cxnLst/>
              <a:rect l="l" t="t" r="r" b="b"/>
              <a:pathLst>
                <a:path w="4909" h="6587" extrusionOk="0">
                  <a:moveTo>
                    <a:pt x="3190" y="1"/>
                  </a:moveTo>
                  <a:cubicBezTo>
                    <a:pt x="1547" y="1"/>
                    <a:pt x="202" y="1629"/>
                    <a:pt x="74" y="3395"/>
                  </a:cubicBezTo>
                  <a:cubicBezTo>
                    <a:pt x="0" y="4918"/>
                    <a:pt x="1302" y="6586"/>
                    <a:pt x="2686" y="6586"/>
                  </a:cubicBezTo>
                  <a:cubicBezTo>
                    <a:pt x="3181" y="6586"/>
                    <a:pt x="3687" y="6373"/>
                    <a:pt x="4144" y="5863"/>
                  </a:cubicBezTo>
                  <a:cubicBezTo>
                    <a:pt x="4297" y="5709"/>
                    <a:pt x="4156" y="5497"/>
                    <a:pt x="3992" y="5497"/>
                  </a:cubicBezTo>
                  <a:cubicBezTo>
                    <a:pt x="3942" y="5497"/>
                    <a:pt x="3890" y="5516"/>
                    <a:pt x="3843" y="5563"/>
                  </a:cubicBezTo>
                  <a:cubicBezTo>
                    <a:pt x="3503" y="5949"/>
                    <a:pt x="3078" y="6121"/>
                    <a:pt x="2642" y="6121"/>
                  </a:cubicBezTo>
                  <a:cubicBezTo>
                    <a:pt x="2138" y="6121"/>
                    <a:pt x="1620" y="5890"/>
                    <a:pt x="1208" y="5496"/>
                  </a:cubicBezTo>
                  <a:cubicBezTo>
                    <a:pt x="541" y="4862"/>
                    <a:pt x="441" y="3728"/>
                    <a:pt x="574" y="2861"/>
                  </a:cubicBezTo>
                  <a:cubicBezTo>
                    <a:pt x="772" y="1479"/>
                    <a:pt x="1936" y="444"/>
                    <a:pt x="3190" y="444"/>
                  </a:cubicBezTo>
                  <a:cubicBezTo>
                    <a:pt x="3632" y="444"/>
                    <a:pt x="4085" y="573"/>
                    <a:pt x="4510" y="859"/>
                  </a:cubicBezTo>
                  <a:cubicBezTo>
                    <a:pt x="4552" y="889"/>
                    <a:pt x="4593" y="902"/>
                    <a:pt x="4630" y="902"/>
                  </a:cubicBezTo>
                  <a:cubicBezTo>
                    <a:pt x="4803" y="902"/>
                    <a:pt x="4908" y="630"/>
                    <a:pt x="4744" y="493"/>
                  </a:cubicBezTo>
                  <a:cubicBezTo>
                    <a:pt x="4216" y="151"/>
                    <a:pt x="3689" y="1"/>
                    <a:pt x="31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7"/>
            <p:cNvSpPr/>
            <p:nvPr/>
          </p:nvSpPr>
          <p:spPr>
            <a:xfrm>
              <a:off x="-3649762" y="1200400"/>
              <a:ext cx="110800" cy="97475"/>
            </a:xfrm>
            <a:custGeom>
              <a:avLst/>
              <a:gdLst/>
              <a:ahLst/>
              <a:cxnLst/>
              <a:rect l="l" t="t" r="r" b="b"/>
              <a:pathLst>
                <a:path w="4432" h="3899" extrusionOk="0">
                  <a:moveTo>
                    <a:pt x="2865" y="0"/>
                  </a:moveTo>
                  <a:cubicBezTo>
                    <a:pt x="2756" y="0"/>
                    <a:pt x="2650" y="68"/>
                    <a:pt x="2669" y="198"/>
                  </a:cubicBezTo>
                  <a:cubicBezTo>
                    <a:pt x="2670" y="220"/>
                    <a:pt x="2672" y="242"/>
                    <a:pt x="2673" y="264"/>
                  </a:cubicBezTo>
                  <a:lnTo>
                    <a:pt x="2673" y="264"/>
                  </a:lnTo>
                  <a:cubicBezTo>
                    <a:pt x="2672" y="264"/>
                    <a:pt x="2670" y="265"/>
                    <a:pt x="2669" y="265"/>
                  </a:cubicBezTo>
                  <a:cubicBezTo>
                    <a:pt x="2671" y="270"/>
                    <a:pt x="2672" y="275"/>
                    <a:pt x="2674" y="280"/>
                  </a:cubicBezTo>
                  <a:lnTo>
                    <a:pt x="2674" y="280"/>
                  </a:lnTo>
                  <a:cubicBezTo>
                    <a:pt x="2739" y="1253"/>
                    <a:pt x="2788" y="2224"/>
                    <a:pt x="2268" y="3100"/>
                  </a:cubicBezTo>
                  <a:cubicBezTo>
                    <a:pt x="2135" y="3319"/>
                    <a:pt x="1983" y="3403"/>
                    <a:pt x="1829" y="3403"/>
                  </a:cubicBezTo>
                  <a:cubicBezTo>
                    <a:pt x="1442" y="3403"/>
                    <a:pt x="1044" y="2881"/>
                    <a:pt x="901" y="2667"/>
                  </a:cubicBezTo>
                  <a:cubicBezTo>
                    <a:pt x="701" y="2400"/>
                    <a:pt x="601" y="2066"/>
                    <a:pt x="567" y="1733"/>
                  </a:cubicBezTo>
                  <a:cubicBezTo>
                    <a:pt x="522" y="1255"/>
                    <a:pt x="1082" y="746"/>
                    <a:pt x="1548" y="746"/>
                  </a:cubicBezTo>
                  <a:cubicBezTo>
                    <a:pt x="1765" y="746"/>
                    <a:pt x="1962" y="857"/>
                    <a:pt x="2068" y="1132"/>
                  </a:cubicBezTo>
                  <a:cubicBezTo>
                    <a:pt x="2108" y="1225"/>
                    <a:pt x="2195" y="1265"/>
                    <a:pt x="2280" y="1265"/>
                  </a:cubicBezTo>
                  <a:cubicBezTo>
                    <a:pt x="2407" y="1265"/>
                    <a:pt x="2529" y="1173"/>
                    <a:pt x="2469" y="1032"/>
                  </a:cubicBezTo>
                  <a:cubicBezTo>
                    <a:pt x="2307" y="593"/>
                    <a:pt x="1920" y="362"/>
                    <a:pt x="1498" y="362"/>
                  </a:cubicBezTo>
                  <a:cubicBezTo>
                    <a:pt x="1311" y="362"/>
                    <a:pt x="1118" y="407"/>
                    <a:pt x="934" y="499"/>
                  </a:cubicBezTo>
                  <a:cubicBezTo>
                    <a:pt x="34" y="932"/>
                    <a:pt x="0" y="1866"/>
                    <a:pt x="434" y="2700"/>
                  </a:cubicBezTo>
                  <a:cubicBezTo>
                    <a:pt x="698" y="3252"/>
                    <a:pt x="1238" y="3839"/>
                    <a:pt x="1806" y="3839"/>
                  </a:cubicBezTo>
                  <a:cubicBezTo>
                    <a:pt x="2028" y="3839"/>
                    <a:pt x="2253" y="3749"/>
                    <a:pt x="2469" y="3534"/>
                  </a:cubicBezTo>
                  <a:cubicBezTo>
                    <a:pt x="2966" y="3016"/>
                    <a:pt x="3116" y="2267"/>
                    <a:pt x="3134" y="1517"/>
                  </a:cubicBezTo>
                  <a:lnTo>
                    <a:pt x="3134" y="1517"/>
                  </a:lnTo>
                  <a:cubicBezTo>
                    <a:pt x="3412" y="2267"/>
                    <a:pt x="3691" y="3017"/>
                    <a:pt x="3970" y="3768"/>
                  </a:cubicBezTo>
                  <a:cubicBezTo>
                    <a:pt x="4008" y="3858"/>
                    <a:pt x="4092" y="3898"/>
                    <a:pt x="4175" y="3898"/>
                  </a:cubicBezTo>
                  <a:cubicBezTo>
                    <a:pt x="4305" y="3898"/>
                    <a:pt x="4431" y="3798"/>
                    <a:pt x="4370" y="3634"/>
                  </a:cubicBezTo>
                  <a:cubicBezTo>
                    <a:pt x="3936" y="2467"/>
                    <a:pt x="3503" y="1299"/>
                    <a:pt x="3069" y="132"/>
                  </a:cubicBezTo>
                  <a:cubicBezTo>
                    <a:pt x="3040" y="43"/>
                    <a:pt x="2951" y="0"/>
                    <a:pt x="2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7"/>
            <p:cNvSpPr/>
            <p:nvPr/>
          </p:nvSpPr>
          <p:spPr>
            <a:xfrm>
              <a:off x="-3551412" y="1118625"/>
              <a:ext cx="91800" cy="74250"/>
            </a:xfrm>
            <a:custGeom>
              <a:avLst/>
              <a:gdLst/>
              <a:ahLst/>
              <a:cxnLst/>
              <a:rect l="l" t="t" r="r" b="b"/>
              <a:pathLst>
                <a:path w="3672" h="2970" extrusionOk="0">
                  <a:moveTo>
                    <a:pt x="974" y="0"/>
                  </a:moveTo>
                  <a:cubicBezTo>
                    <a:pt x="603" y="0"/>
                    <a:pt x="252" y="167"/>
                    <a:pt x="69" y="567"/>
                  </a:cubicBezTo>
                  <a:cubicBezTo>
                    <a:pt x="1" y="727"/>
                    <a:pt x="150" y="886"/>
                    <a:pt x="284" y="886"/>
                  </a:cubicBezTo>
                  <a:cubicBezTo>
                    <a:pt x="346" y="886"/>
                    <a:pt x="404" y="852"/>
                    <a:pt x="436" y="767"/>
                  </a:cubicBezTo>
                  <a:cubicBezTo>
                    <a:pt x="558" y="523"/>
                    <a:pt x="778" y="419"/>
                    <a:pt x="1009" y="419"/>
                  </a:cubicBezTo>
                  <a:cubicBezTo>
                    <a:pt x="1284" y="419"/>
                    <a:pt x="1574" y="566"/>
                    <a:pt x="1737" y="801"/>
                  </a:cubicBezTo>
                  <a:cubicBezTo>
                    <a:pt x="2271" y="1468"/>
                    <a:pt x="1337" y="2302"/>
                    <a:pt x="803" y="2569"/>
                  </a:cubicBezTo>
                  <a:cubicBezTo>
                    <a:pt x="603" y="2635"/>
                    <a:pt x="703" y="2936"/>
                    <a:pt x="903" y="2936"/>
                  </a:cubicBezTo>
                  <a:cubicBezTo>
                    <a:pt x="1737" y="2969"/>
                    <a:pt x="2571" y="2969"/>
                    <a:pt x="3405" y="2969"/>
                  </a:cubicBezTo>
                  <a:cubicBezTo>
                    <a:pt x="3672" y="2969"/>
                    <a:pt x="3672" y="2569"/>
                    <a:pt x="3405" y="2535"/>
                  </a:cubicBezTo>
                  <a:lnTo>
                    <a:pt x="1589" y="2535"/>
                  </a:lnTo>
                  <a:cubicBezTo>
                    <a:pt x="2192" y="1985"/>
                    <a:pt x="2638" y="1094"/>
                    <a:pt x="2004" y="434"/>
                  </a:cubicBezTo>
                  <a:cubicBezTo>
                    <a:pt x="1737" y="167"/>
                    <a:pt x="1345" y="0"/>
                    <a:pt x="9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7"/>
            <p:cNvSpPr/>
            <p:nvPr/>
          </p:nvSpPr>
          <p:spPr>
            <a:xfrm>
              <a:off x="-3428787" y="1129075"/>
              <a:ext cx="76850" cy="168600"/>
            </a:xfrm>
            <a:custGeom>
              <a:avLst/>
              <a:gdLst/>
              <a:ahLst/>
              <a:cxnLst/>
              <a:rect l="l" t="t" r="r" b="b"/>
              <a:pathLst>
                <a:path w="3074" h="6744" extrusionOk="0">
                  <a:moveTo>
                    <a:pt x="1967" y="0"/>
                  </a:moveTo>
                  <a:cubicBezTo>
                    <a:pt x="1922" y="0"/>
                    <a:pt x="1877" y="15"/>
                    <a:pt x="1835" y="49"/>
                  </a:cubicBezTo>
                  <a:cubicBezTo>
                    <a:pt x="635" y="1017"/>
                    <a:pt x="1" y="2618"/>
                    <a:pt x="268" y="4152"/>
                  </a:cubicBezTo>
                  <a:cubicBezTo>
                    <a:pt x="435" y="5042"/>
                    <a:pt x="1158" y="6744"/>
                    <a:pt x="2225" y="6744"/>
                  </a:cubicBezTo>
                  <a:cubicBezTo>
                    <a:pt x="2438" y="6744"/>
                    <a:pt x="2664" y="6676"/>
                    <a:pt x="2903" y="6521"/>
                  </a:cubicBezTo>
                  <a:cubicBezTo>
                    <a:pt x="3073" y="6407"/>
                    <a:pt x="2954" y="6125"/>
                    <a:pt x="2771" y="6125"/>
                  </a:cubicBezTo>
                  <a:cubicBezTo>
                    <a:pt x="2739" y="6125"/>
                    <a:pt x="2704" y="6134"/>
                    <a:pt x="2669" y="6154"/>
                  </a:cubicBezTo>
                  <a:cubicBezTo>
                    <a:pt x="2506" y="6269"/>
                    <a:pt x="2350" y="6318"/>
                    <a:pt x="2204" y="6318"/>
                  </a:cubicBezTo>
                  <a:cubicBezTo>
                    <a:pt x="1541" y="6318"/>
                    <a:pt x="1059" y="5317"/>
                    <a:pt x="868" y="4853"/>
                  </a:cubicBezTo>
                  <a:cubicBezTo>
                    <a:pt x="668" y="4352"/>
                    <a:pt x="635" y="3819"/>
                    <a:pt x="635" y="3285"/>
                  </a:cubicBezTo>
                  <a:cubicBezTo>
                    <a:pt x="668" y="2117"/>
                    <a:pt x="1235" y="1050"/>
                    <a:pt x="2136" y="349"/>
                  </a:cubicBezTo>
                  <a:cubicBezTo>
                    <a:pt x="2295" y="217"/>
                    <a:pt x="2138" y="0"/>
                    <a:pt x="1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7"/>
            <p:cNvSpPr/>
            <p:nvPr/>
          </p:nvSpPr>
          <p:spPr>
            <a:xfrm>
              <a:off x="-3322462" y="1136975"/>
              <a:ext cx="26725" cy="134275"/>
            </a:xfrm>
            <a:custGeom>
              <a:avLst/>
              <a:gdLst/>
              <a:ahLst/>
              <a:cxnLst/>
              <a:rect l="l" t="t" r="r" b="b"/>
              <a:pathLst>
                <a:path w="1069" h="5371" extrusionOk="0">
                  <a:moveTo>
                    <a:pt x="193" y="0"/>
                  </a:moveTo>
                  <a:cubicBezTo>
                    <a:pt x="93" y="0"/>
                    <a:pt x="1" y="67"/>
                    <a:pt x="18" y="200"/>
                  </a:cubicBezTo>
                  <a:cubicBezTo>
                    <a:pt x="218" y="1868"/>
                    <a:pt x="418" y="3536"/>
                    <a:pt x="618" y="5170"/>
                  </a:cubicBezTo>
                  <a:cubicBezTo>
                    <a:pt x="635" y="5304"/>
                    <a:pt x="751" y="5371"/>
                    <a:pt x="860" y="5371"/>
                  </a:cubicBezTo>
                  <a:cubicBezTo>
                    <a:pt x="968" y="5371"/>
                    <a:pt x="1068" y="5304"/>
                    <a:pt x="1052" y="5170"/>
                  </a:cubicBezTo>
                  <a:cubicBezTo>
                    <a:pt x="851" y="3536"/>
                    <a:pt x="618" y="1868"/>
                    <a:pt x="418" y="200"/>
                  </a:cubicBezTo>
                  <a:cubicBezTo>
                    <a:pt x="401" y="67"/>
                    <a:pt x="293"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7"/>
            <p:cNvSpPr/>
            <p:nvPr/>
          </p:nvSpPr>
          <p:spPr>
            <a:xfrm>
              <a:off x="-3327862" y="1201950"/>
              <a:ext cx="85075" cy="18475"/>
            </a:xfrm>
            <a:custGeom>
              <a:avLst/>
              <a:gdLst/>
              <a:ahLst/>
              <a:cxnLst/>
              <a:rect l="l" t="t" r="r" b="b"/>
              <a:pathLst>
                <a:path w="3403" h="739" extrusionOk="0">
                  <a:moveTo>
                    <a:pt x="3166" y="1"/>
                  </a:moveTo>
                  <a:cubicBezTo>
                    <a:pt x="3156" y="1"/>
                    <a:pt x="3146" y="2"/>
                    <a:pt x="3136" y="3"/>
                  </a:cubicBezTo>
                  <a:lnTo>
                    <a:pt x="267" y="303"/>
                  </a:lnTo>
                  <a:cubicBezTo>
                    <a:pt x="10" y="335"/>
                    <a:pt x="0" y="739"/>
                    <a:pt x="238" y="739"/>
                  </a:cubicBezTo>
                  <a:cubicBezTo>
                    <a:pt x="248" y="739"/>
                    <a:pt x="257" y="738"/>
                    <a:pt x="267" y="737"/>
                  </a:cubicBezTo>
                  <a:lnTo>
                    <a:pt x="3136" y="403"/>
                  </a:lnTo>
                  <a:cubicBezTo>
                    <a:pt x="3392" y="371"/>
                    <a:pt x="3402" y="1"/>
                    <a:pt x="3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7"/>
            <p:cNvSpPr/>
            <p:nvPr/>
          </p:nvSpPr>
          <p:spPr>
            <a:xfrm>
              <a:off x="-3241137" y="1116950"/>
              <a:ext cx="10025" cy="160975"/>
            </a:xfrm>
            <a:custGeom>
              <a:avLst/>
              <a:gdLst/>
              <a:ahLst/>
              <a:cxnLst/>
              <a:rect l="l" t="t" r="r" b="b"/>
              <a:pathLst>
                <a:path w="401" h="6439" extrusionOk="0">
                  <a:moveTo>
                    <a:pt x="200" y="1"/>
                  </a:moveTo>
                  <a:cubicBezTo>
                    <a:pt x="100" y="1"/>
                    <a:pt x="0" y="67"/>
                    <a:pt x="0" y="201"/>
                  </a:cubicBezTo>
                  <a:lnTo>
                    <a:pt x="0" y="6238"/>
                  </a:lnTo>
                  <a:cubicBezTo>
                    <a:pt x="0" y="6372"/>
                    <a:pt x="100" y="6438"/>
                    <a:pt x="200" y="6438"/>
                  </a:cubicBezTo>
                  <a:cubicBezTo>
                    <a:pt x="300" y="6438"/>
                    <a:pt x="400" y="6372"/>
                    <a:pt x="400" y="6238"/>
                  </a:cubicBezTo>
                  <a:lnTo>
                    <a:pt x="400" y="201"/>
                  </a:lnTo>
                  <a:cubicBezTo>
                    <a:pt x="400" y="67"/>
                    <a:pt x="300"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7"/>
            <p:cNvSpPr/>
            <p:nvPr/>
          </p:nvSpPr>
          <p:spPr>
            <a:xfrm>
              <a:off x="-3206037" y="1120050"/>
              <a:ext cx="97925" cy="160000"/>
            </a:xfrm>
            <a:custGeom>
              <a:avLst/>
              <a:gdLst/>
              <a:ahLst/>
              <a:cxnLst/>
              <a:rect l="l" t="t" r="r" b="b"/>
              <a:pathLst>
                <a:path w="3917" h="6400" extrusionOk="0">
                  <a:moveTo>
                    <a:pt x="2230" y="620"/>
                  </a:moveTo>
                  <a:cubicBezTo>
                    <a:pt x="3214" y="1148"/>
                    <a:pt x="3430" y="2288"/>
                    <a:pt x="3400" y="3346"/>
                  </a:cubicBezTo>
                  <a:cubicBezTo>
                    <a:pt x="3400" y="4121"/>
                    <a:pt x="3164" y="5924"/>
                    <a:pt x="2281" y="5924"/>
                  </a:cubicBezTo>
                  <a:cubicBezTo>
                    <a:pt x="2062" y="5924"/>
                    <a:pt x="1803" y="5813"/>
                    <a:pt x="1498" y="5547"/>
                  </a:cubicBezTo>
                  <a:cubicBezTo>
                    <a:pt x="1" y="4268"/>
                    <a:pt x="954" y="1735"/>
                    <a:pt x="2230" y="620"/>
                  </a:cubicBezTo>
                  <a:close/>
                  <a:moveTo>
                    <a:pt x="2418" y="1"/>
                  </a:moveTo>
                  <a:cubicBezTo>
                    <a:pt x="2381" y="1"/>
                    <a:pt x="2340" y="14"/>
                    <a:pt x="2299" y="43"/>
                  </a:cubicBezTo>
                  <a:cubicBezTo>
                    <a:pt x="2258" y="72"/>
                    <a:pt x="2217" y="102"/>
                    <a:pt x="2177" y="132"/>
                  </a:cubicBezTo>
                  <a:lnTo>
                    <a:pt x="2177" y="132"/>
                  </a:lnTo>
                  <a:cubicBezTo>
                    <a:pt x="2130" y="112"/>
                    <a:pt x="2082" y="94"/>
                    <a:pt x="2032" y="77"/>
                  </a:cubicBezTo>
                  <a:cubicBezTo>
                    <a:pt x="2012" y="72"/>
                    <a:pt x="1992" y="69"/>
                    <a:pt x="1974" y="69"/>
                  </a:cubicBezTo>
                  <a:cubicBezTo>
                    <a:pt x="1786" y="69"/>
                    <a:pt x="1708" y="316"/>
                    <a:pt x="1818" y="430"/>
                  </a:cubicBezTo>
                  <a:lnTo>
                    <a:pt x="1818" y="430"/>
                  </a:lnTo>
                  <a:cubicBezTo>
                    <a:pt x="984" y="1193"/>
                    <a:pt x="511" y="2185"/>
                    <a:pt x="397" y="3346"/>
                  </a:cubicBezTo>
                  <a:cubicBezTo>
                    <a:pt x="264" y="4580"/>
                    <a:pt x="864" y="6148"/>
                    <a:pt x="2199" y="6381"/>
                  </a:cubicBezTo>
                  <a:cubicBezTo>
                    <a:pt x="2274" y="6394"/>
                    <a:pt x="2345" y="6400"/>
                    <a:pt x="2413" y="6400"/>
                  </a:cubicBezTo>
                  <a:cubicBezTo>
                    <a:pt x="3614" y="6400"/>
                    <a:pt x="3737" y="4533"/>
                    <a:pt x="3800" y="3713"/>
                  </a:cubicBezTo>
                  <a:cubicBezTo>
                    <a:pt x="3916" y="2406"/>
                    <a:pt x="3653" y="1023"/>
                    <a:pt x="2570" y="335"/>
                  </a:cubicBezTo>
                  <a:lnTo>
                    <a:pt x="2570" y="335"/>
                  </a:lnTo>
                  <a:cubicBezTo>
                    <a:pt x="2656" y="192"/>
                    <a:pt x="2562" y="1"/>
                    <a:pt x="2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7"/>
            <p:cNvSpPr/>
            <p:nvPr/>
          </p:nvSpPr>
          <p:spPr>
            <a:xfrm>
              <a:off x="-3098862" y="1110925"/>
              <a:ext cx="91250" cy="194275"/>
            </a:xfrm>
            <a:custGeom>
              <a:avLst/>
              <a:gdLst/>
              <a:ahLst/>
              <a:cxnLst/>
              <a:rect l="l" t="t" r="r" b="b"/>
              <a:pathLst>
                <a:path w="3650" h="7771" extrusionOk="0">
                  <a:moveTo>
                    <a:pt x="289" y="1"/>
                  </a:moveTo>
                  <a:cubicBezTo>
                    <a:pt x="67" y="1"/>
                    <a:pt x="0" y="349"/>
                    <a:pt x="247" y="442"/>
                  </a:cubicBezTo>
                  <a:cubicBezTo>
                    <a:pt x="3316" y="1476"/>
                    <a:pt x="2582" y="5212"/>
                    <a:pt x="1714" y="7513"/>
                  </a:cubicBezTo>
                  <a:cubicBezTo>
                    <a:pt x="1655" y="7671"/>
                    <a:pt x="1771" y="7770"/>
                    <a:pt x="1896" y="7770"/>
                  </a:cubicBezTo>
                  <a:cubicBezTo>
                    <a:pt x="1983" y="7770"/>
                    <a:pt x="2074" y="7723"/>
                    <a:pt x="2115" y="7613"/>
                  </a:cubicBezTo>
                  <a:cubicBezTo>
                    <a:pt x="3082" y="5078"/>
                    <a:pt x="3649" y="1142"/>
                    <a:pt x="347" y="8"/>
                  </a:cubicBezTo>
                  <a:cubicBezTo>
                    <a:pt x="326" y="3"/>
                    <a:pt x="30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 name="Google Shape;2098;p47"/>
          <p:cNvGrpSpPr/>
          <p:nvPr/>
        </p:nvGrpSpPr>
        <p:grpSpPr>
          <a:xfrm>
            <a:off x="8068875" y="4487850"/>
            <a:ext cx="520025" cy="392800"/>
            <a:chOff x="5486025" y="2178950"/>
            <a:chExt cx="520025" cy="392800"/>
          </a:xfrm>
        </p:grpSpPr>
        <p:sp>
          <p:nvSpPr>
            <p:cNvPr id="2099" name="Google Shape;2099;p47"/>
            <p:cNvSpPr/>
            <p:nvPr/>
          </p:nvSpPr>
          <p:spPr>
            <a:xfrm>
              <a:off x="5874750" y="2493450"/>
              <a:ext cx="88725" cy="78300"/>
            </a:xfrm>
            <a:custGeom>
              <a:avLst/>
              <a:gdLst/>
              <a:ahLst/>
              <a:cxnLst/>
              <a:rect l="l" t="t" r="r" b="b"/>
              <a:pathLst>
                <a:path w="3549" h="3132" extrusionOk="0">
                  <a:moveTo>
                    <a:pt x="1679" y="453"/>
                  </a:moveTo>
                  <a:cubicBezTo>
                    <a:pt x="2310" y="453"/>
                    <a:pt x="2941" y="953"/>
                    <a:pt x="3049" y="1524"/>
                  </a:cubicBezTo>
                  <a:cubicBezTo>
                    <a:pt x="3108" y="1905"/>
                    <a:pt x="2930" y="2239"/>
                    <a:pt x="2513" y="2501"/>
                  </a:cubicBezTo>
                  <a:cubicBezTo>
                    <a:pt x="2310" y="2620"/>
                    <a:pt x="2108" y="2679"/>
                    <a:pt x="1882" y="2679"/>
                  </a:cubicBezTo>
                  <a:cubicBezTo>
                    <a:pt x="1358" y="2679"/>
                    <a:pt x="822" y="2322"/>
                    <a:pt x="632" y="1834"/>
                  </a:cubicBezTo>
                  <a:cubicBezTo>
                    <a:pt x="548" y="1608"/>
                    <a:pt x="465" y="1167"/>
                    <a:pt x="917" y="762"/>
                  </a:cubicBezTo>
                  <a:cubicBezTo>
                    <a:pt x="1144" y="560"/>
                    <a:pt x="1394" y="453"/>
                    <a:pt x="1679" y="453"/>
                  </a:cubicBezTo>
                  <a:close/>
                  <a:moveTo>
                    <a:pt x="1679" y="0"/>
                  </a:moveTo>
                  <a:cubicBezTo>
                    <a:pt x="1287" y="0"/>
                    <a:pt x="917" y="155"/>
                    <a:pt x="608" y="429"/>
                  </a:cubicBezTo>
                  <a:cubicBezTo>
                    <a:pt x="144" y="858"/>
                    <a:pt x="1" y="1429"/>
                    <a:pt x="215" y="1989"/>
                  </a:cubicBezTo>
                  <a:cubicBezTo>
                    <a:pt x="477" y="2656"/>
                    <a:pt x="1179" y="3132"/>
                    <a:pt x="1882" y="3132"/>
                  </a:cubicBezTo>
                  <a:cubicBezTo>
                    <a:pt x="2191" y="3132"/>
                    <a:pt x="2477" y="3048"/>
                    <a:pt x="2751" y="2882"/>
                  </a:cubicBezTo>
                  <a:cubicBezTo>
                    <a:pt x="3525" y="2394"/>
                    <a:pt x="3549" y="1775"/>
                    <a:pt x="3489" y="1441"/>
                  </a:cubicBezTo>
                  <a:cubicBezTo>
                    <a:pt x="3346" y="667"/>
                    <a:pt x="2525" y="0"/>
                    <a:pt x="1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7"/>
            <p:cNvSpPr/>
            <p:nvPr/>
          </p:nvSpPr>
          <p:spPr>
            <a:xfrm>
              <a:off x="5516075" y="2429325"/>
              <a:ext cx="47350" cy="42125"/>
            </a:xfrm>
            <a:custGeom>
              <a:avLst/>
              <a:gdLst/>
              <a:ahLst/>
              <a:cxnLst/>
              <a:rect l="l" t="t" r="r" b="b"/>
              <a:pathLst>
                <a:path w="1894" h="1685" extrusionOk="0">
                  <a:moveTo>
                    <a:pt x="1001" y="446"/>
                  </a:moveTo>
                  <a:cubicBezTo>
                    <a:pt x="1096" y="446"/>
                    <a:pt x="1191" y="470"/>
                    <a:pt x="1263" y="506"/>
                  </a:cubicBezTo>
                  <a:cubicBezTo>
                    <a:pt x="1370" y="577"/>
                    <a:pt x="1429" y="696"/>
                    <a:pt x="1441" y="863"/>
                  </a:cubicBezTo>
                  <a:cubicBezTo>
                    <a:pt x="1441" y="970"/>
                    <a:pt x="1417" y="1053"/>
                    <a:pt x="1358" y="1113"/>
                  </a:cubicBezTo>
                  <a:cubicBezTo>
                    <a:pt x="1282" y="1189"/>
                    <a:pt x="1141" y="1228"/>
                    <a:pt x="994" y="1228"/>
                  </a:cubicBezTo>
                  <a:cubicBezTo>
                    <a:pt x="750" y="1228"/>
                    <a:pt x="487" y="1121"/>
                    <a:pt x="465" y="899"/>
                  </a:cubicBezTo>
                  <a:cubicBezTo>
                    <a:pt x="465" y="791"/>
                    <a:pt x="489" y="696"/>
                    <a:pt x="560" y="625"/>
                  </a:cubicBezTo>
                  <a:cubicBezTo>
                    <a:pt x="655" y="518"/>
                    <a:pt x="822" y="446"/>
                    <a:pt x="1001" y="446"/>
                  </a:cubicBezTo>
                  <a:close/>
                  <a:moveTo>
                    <a:pt x="1004" y="1"/>
                  </a:moveTo>
                  <a:cubicBezTo>
                    <a:pt x="713" y="1"/>
                    <a:pt x="414" y="113"/>
                    <a:pt x="227" y="315"/>
                  </a:cubicBezTo>
                  <a:cubicBezTo>
                    <a:pt x="72" y="494"/>
                    <a:pt x="1" y="696"/>
                    <a:pt x="24" y="934"/>
                  </a:cubicBezTo>
                  <a:cubicBezTo>
                    <a:pt x="72" y="1422"/>
                    <a:pt x="548" y="1684"/>
                    <a:pt x="989" y="1684"/>
                  </a:cubicBezTo>
                  <a:cubicBezTo>
                    <a:pt x="1263" y="1684"/>
                    <a:pt x="1513" y="1589"/>
                    <a:pt x="1679" y="1422"/>
                  </a:cubicBezTo>
                  <a:cubicBezTo>
                    <a:pt x="1822" y="1280"/>
                    <a:pt x="1894" y="1077"/>
                    <a:pt x="1894" y="851"/>
                  </a:cubicBezTo>
                  <a:cubicBezTo>
                    <a:pt x="1882" y="530"/>
                    <a:pt x="1739" y="268"/>
                    <a:pt x="1489" y="125"/>
                  </a:cubicBezTo>
                  <a:cubicBezTo>
                    <a:pt x="1347" y="40"/>
                    <a:pt x="1177" y="1"/>
                    <a:pt x="1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7"/>
            <p:cNvSpPr/>
            <p:nvPr/>
          </p:nvSpPr>
          <p:spPr>
            <a:xfrm>
              <a:off x="5486025" y="2308600"/>
              <a:ext cx="71750" cy="65225"/>
            </a:xfrm>
            <a:custGeom>
              <a:avLst/>
              <a:gdLst/>
              <a:ahLst/>
              <a:cxnLst/>
              <a:rect l="l" t="t" r="r" b="b"/>
              <a:pathLst>
                <a:path w="2870" h="2609" extrusionOk="0">
                  <a:moveTo>
                    <a:pt x="1548" y="453"/>
                  </a:moveTo>
                  <a:cubicBezTo>
                    <a:pt x="1869" y="501"/>
                    <a:pt x="2119" y="667"/>
                    <a:pt x="2262" y="941"/>
                  </a:cubicBezTo>
                  <a:cubicBezTo>
                    <a:pt x="2381" y="1144"/>
                    <a:pt x="2405" y="1382"/>
                    <a:pt x="2334" y="1596"/>
                  </a:cubicBezTo>
                  <a:cubicBezTo>
                    <a:pt x="2250" y="1810"/>
                    <a:pt x="2084" y="1977"/>
                    <a:pt x="1834" y="2084"/>
                  </a:cubicBezTo>
                  <a:cubicBezTo>
                    <a:pt x="1715" y="2132"/>
                    <a:pt x="1584" y="2168"/>
                    <a:pt x="1453" y="2168"/>
                  </a:cubicBezTo>
                  <a:cubicBezTo>
                    <a:pt x="1048" y="2156"/>
                    <a:pt x="679" y="1918"/>
                    <a:pt x="560" y="1560"/>
                  </a:cubicBezTo>
                  <a:cubicBezTo>
                    <a:pt x="476" y="1322"/>
                    <a:pt x="512" y="1084"/>
                    <a:pt x="655" y="870"/>
                  </a:cubicBezTo>
                  <a:cubicBezTo>
                    <a:pt x="834" y="608"/>
                    <a:pt x="1143" y="453"/>
                    <a:pt x="1441" y="453"/>
                  </a:cubicBezTo>
                  <a:close/>
                  <a:moveTo>
                    <a:pt x="1432" y="0"/>
                  </a:moveTo>
                  <a:cubicBezTo>
                    <a:pt x="981" y="0"/>
                    <a:pt x="549" y="239"/>
                    <a:pt x="286" y="608"/>
                  </a:cubicBezTo>
                  <a:cubicBezTo>
                    <a:pt x="60" y="941"/>
                    <a:pt x="0" y="1346"/>
                    <a:pt x="131" y="1715"/>
                  </a:cubicBezTo>
                  <a:cubicBezTo>
                    <a:pt x="322" y="2251"/>
                    <a:pt x="857" y="2608"/>
                    <a:pt x="1453" y="2608"/>
                  </a:cubicBezTo>
                  <a:cubicBezTo>
                    <a:pt x="1643" y="2608"/>
                    <a:pt x="1834" y="2572"/>
                    <a:pt x="2012" y="2501"/>
                  </a:cubicBezTo>
                  <a:cubicBezTo>
                    <a:pt x="2477" y="2299"/>
                    <a:pt x="2667" y="1977"/>
                    <a:pt x="2750" y="1739"/>
                  </a:cubicBezTo>
                  <a:cubicBezTo>
                    <a:pt x="2869" y="1418"/>
                    <a:pt x="2834" y="1048"/>
                    <a:pt x="2667" y="727"/>
                  </a:cubicBezTo>
                  <a:cubicBezTo>
                    <a:pt x="2453" y="334"/>
                    <a:pt x="2072" y="72"/>
                    <a:pt x="1607" y="13"/>
                  </a:cubicBezTo>
                  <a:cubicBezTo>
                    <a:pt x="1549" y="4"/>
                    <a:pt x="1490" y="0"/>
                    <a:pt x="14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7"/>
            <p:cNvSpPr/>
            <p:nvPr/>
          </p:nvSpPr>
          <p:spPr>
            <a:xfrm>
              <a:off x="5674725" y="2178950"/>
              <a:ext cx="56875" cy="53475"/>
            </a:xfrm>
            <a:custGeom>
              <a:avLst/>
              <a:gdLst/>
              <a:ahLst/>
              <a:cxnLst/>
              <a:rect l="l" t="t" r="r" b="b"/>
              <a:pathLst>
                <a:path w="2275" h="2139" extrusionOk="0">
                  <a:moveTo>
                    <a:pt x="1025" y="448"/>
                  </a:moveTo>
                  <a:cubicBezTo>
                    <a:pt x="1215" y="448"/>
                    <a:pt x="1441" y="603"/>
                    <a:pt x="1584" y="817"/>
                  </a:cubicBezTo>
                  <a:cubicBezTo>
                    <a:pt x="1632" y="889"/>
                    <a:pt x="1870" y="1281"/>
                    <a:pt x="1560" y="1520"/>
                  </a:cubicBezTo>
                  <a:cubicBezTo>
                    <a:pt x="1417" y="1639"/>
                    <a:pt x="1275" y="1698"/>
                    <a:pt x="1144" y="1698"/>
                  </a:cubicBezTo>
                  <a:cubicBezTo>
                    <a:pt x="846" y="1698"/>
                    <a:pt x="620" y="1436"/>
                    <a:pt x="560" y="1174"/>
                  </a:cubicBezTo>
                  <a:cubicBezTo>
                    <a:pt x="525" y="1043"/>
                    <a:pt x="477" y="698"/>
                    <a:pt x="858" y="496"/>
                  </a:cubicBezTo>
                  <a:cubicBezTo>
                    <a:pt x="906" y="460"/>
                    <a:pt x="965" y="448"/>
                    <a:pt x="1025" y="448"/>
                  </a:cubicBezTo>
                  <a:close/>
                  <a:moveTo>
                    <a:pt x="1010" y="1"/>
                  </a:moveTo>
                  <a:cubicBezTo>
                    <a:pt x="881" y="1"/>
                    <a:pt x="756" y="30"/>
                    <a:pt x="644" y="91"/>
                  </a:cubicBezTo>
                  <a:cubicBezTo>
                    <a:pt x="191" y="341"/>
                    <a:pt x="1" y="793"/>
                    <a:pt x="120" y="1293"/>
                  </a:cubicBezTo>
                  <a:cubicBezTo>
                    <a:pt x="251" y="1793"/>
                    <a:pt x="667" y="2139"/>
                    <a:pt x="1144" y="2139"/>
                  </a:cubicBezTo>
                  <a:cubicBezTo>
                    <a:pt x="1382" y="2139"/>
                    <a:pt x="1620" y="2055"/>
                    <a:pt x="1834" y="1877"/>
                  </a:cubicBezTo>
                  <a:cubicBezTo>
                    <a:pt x="2227" y="1567"/>
                    <a:pt x="2275" y="1043"/>
                    <a:pt x="1965" y="567"/>
                  </a:cubicBezTo>
                  <a:cubicBezTo>
                    <a:pt x="1731" y="211"/>
                    <a:pt x="1357"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7"/>
            <p:cNvSpPr/>
            <p:nvPr/>
          </p:nvSpPr>
          <p:spPr>
            <a:xfrm>
              <a:off x="5880700" y="2214775"/>
              <a:ext cx="55100" cy="51300"/>
            </a:xfrm>
            <a:custGeom>
              <a:avLst/>
              <a:gdLst/>
              <a:ahLst/>
              <a:cxnLst/>
              <a:rect l="l" t="t" r="r" b="b"/>
              <a:pathLst>
                <a:path w="2204" h="2052" extrusionOk="0">
                  <a:moveTo>
                    <a:pt x="1049" y="444"/>
                  </a:moveTo>
                  <a:cubicBezTo>
                    <a:pt x="1120" y="444"/>
                    <a:pt x="1191" y="456"/>
                    <a:pt x="1251" y="480"/>
                  </a:cubicBezTo>
                  <a:cubicBezTo>
                    <a:pt x="1453" y="539"/>
                    <a:pt x="1584" y="634"/>
                    <a:pt x="1656" y="753"/>
                  </a:cubicBezTo>
                  <a:cubicBezTo>
                    <a:pt x="1727" y="908"/>
                    <a:pt x="1703" y="1099"/>
                    <a:pt x="1596" y="1277"/>
                  </a:cubicBezTo>
                  <a:cubicBezTo>
                    <a:pt x="1475" y="1472"/>
                    <a:pt x="1293" y="1584"/>
                    <a:pt x="1106" y="1584"/>
                  </a:cubicBezTo>
                  <a:cubicBezTo>
                    <a:pt x="963" y="1584"/>
                    <a:pt x="816" y="1518"/>
                    <a:pt x="691" y="1372"/>
                  </a:cubicBezTo>
                  <a:cubicBezTo>
                    <a:pt x="537" y="1170"/>
                    <a:pt x="489" y="932"/>
                    <a:pt x="584" y="741"/>
                  </a:cubicBezTo>
                  <a:cubicBezTo>
                    <a:pt x="668" y="551"/>
                    <a:pt x="846" y="444"/>
                    <a:pt x="1049" y="444"/>
                  </a:cubicBezTo>
                  <a:close/>
                  <a:moveTo>
                    <a:pt x="1061" y="1"/>
                  </a:moveTo>
                  <a:cubicBezTo>
                    <a:pt x="676" y="1"/>
                    <a:pt x="337" y="205"/>
                    <a:pt x="179" y="539"/>
                  </a:cubicBezTo>
                  <a:cubicBezTo>
                    <a:pt x="1" y="908"/>
                    <a:pt x="72" y="1325"/>
                    <a:pt x="346" y="1658"/>
                  </a:cubicBezTo>
                  <a:cubicBezTo>
                    <a:pt x="620" y="1980"/>
                    <a:pt x="906" y="2051"/>
                    <a:pt x="1096" y="2051"/>
                  </a:cubicBezTo>
                  <a:cubicBezTo>
                    <a:pt x="1441" y="2051"/>
                    <a:pt x="1775" y="1837"/>
                    <a:pt x="1977" y="1503"/>
                  </a:cubicBezTo>
                  <a:cubicBezTo>
                    <a:pt x="2168" y="1194"/>
                    <a:pt x="2203" y="837"/>
                    <a:pt x="2049" y="551"/>
                  </a:cubicBezTo>
                  <a:cubicBezTo>
                    <a:pt x="1965" y="384"/>
                    <a:pt x="1787" y="170"/>
                    <a:pt x="1394" y="51"/>
                  </a:cubicBezTo>
                  <a:cubicBezTo>
                    <a:pt x="1281" y="17"/>
                    <a:pt x="1169"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7"/>
            <p:cNvSpPr/>
            <p:nvPr/>
          </p:nvSpPr>
          <p:spPr>
            <a:xfrm>
              <a:off x="5948875" y="2424450"/>
              <a:ext cx="57175" cy="52050"/>
            </a:xfrm>
            <a:custGeom>
              <a:avLst/>
              <a:gdLst/>
              <a:ahLst/>
              <a:cxnLst/>
              <a:rect l="l" t="t" r="r" b="b"/>
              <a:pathLst>
                <a:path w="2287" h="2082" extrusionOk="0">
                  <a:moveTo>
                    <a:pt x="1108" y="439"/>
                  </a:moveTo>
                  <a:cubicBezTo>
                    <a:pt x="1215" y="439"/>
                    <a:pt x="1322" y="463"/>
                    <a:pt x="1429" y="510"/>
                  </a:cubicBezTo>
                  <a:cubicBezTo>
                    <a:pt x="1786" y="665"/>
                    <a:pt x="1786" y="939"/>
                    <a:pt x="1751" y="1094"/>
                  </a:cubicBezTo>
                  <a:cubicBezTo>
                    <a:pt x="1691" y="1356"/>
                    <a:pt x="1453" y="1629"/>
                    <a:pt x="1167" y="1629"/>
                  </a:cubicBezTo>
                  <a:cubicBezTo>
                    <a:pt x="1060" y="1629"/>
                    <a:pt x="953" y="1594"/>
                    <a:pt x="846" y="1522"/>
                  </a:cubicBezTo>
                  <a:cubicBezTo>
                    <a:pt x="596" y="1344"/>
                    <a:pt x="488" y="1082"/>
                    <a:pt x="572" y="832"/>
                  </a:cubicBezTo>
                  <a:cubicBezTo>
                    <a:pt x="643" y="594"/>
                    <a:pt x="858" y="439"/>
                    <a:pt x="1108" y="439"/>
                  </a:cubicBezTo>
                  <a:close/>
                  <a:moveTo>
                    <a:pt x="1127" y="0"/>
                  </a:moveTo>
                  <a:cubicBezTo>
                    <a:pt x="673" y="0"/>
                    <a:pt x="275" y="267"/>
                    <a:pt x="143" y="689"/>
                  </a:cubicBezTo>
                  <a:cubicBezTo>
                    <a:pt x="0" y="1141"/>
                    <a:pt x="167" y="1594"/>
                    <a:pt x="596" y="1891"/>
                  </a:cubicBezTo>
                  <a:cubicBezTo>
                    <a:pt x="774" y="2022"/>
                    <a:pt x="965" y="2082"/>
                    <a:pt x="1167" y="2082"/>
                  </a:cubicBezTo>
                  <a:cubicBezTo>
                    <a:pt x="1643" y="2082"/>
                    <a:pt x="2084" y="1701"/>
                    <a:pt x="2191" y="1189"/>
                  </a:cubicBezTo>
                  <a:cubicBezTo>
                    <a:pt x="2286" y="725"/>
                    <a:pt x="2072" y="308"/>
                    <a:pt x="1620" y="105"/>
                  </a:cubicBezTo>
                  <a:cubicBezTo>
                    <a:pt x="1455" y="34"/>
                    <a:pt x="1287" y="0"/>
                    <a:pt x="1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7"/>
            <p:cNvSpPr/>
            <p:nvPr/>
          </p:nvSpPr>
          <p:spPr>
            <a:xfrm>
              <a:off x="5543175" y="2461300"/>
              <a:ext cx="108650" cy="100050"/>
            </a:xfrm>
            <a:custGeom>
              <a:avLst/>
              <a:gdLst/>
              <a:ahLst/>
              <a:cxnLst/>
              <a:rect l="l" t="t" r="r" b="b"/>
              <a:pathLst>
                <a:path w="4346" h="4002" extrusionOk="0">
                  <a:moveTo>
                    <a:pt x="2167" y="453"/>
                  </a:moveTo>
                  <a:cubicBezTo>
                    <a:pt x="2953" y="453"/>
                    <a:pt x="3893" y="1132"/>
                    <a:pt x="3893" y="1977"/>
                  </a:cubicBezTo>
                  <a:cubicBezTo>
                    <a:pt x="3893" y="3132"/>
                    <a:pt x="3143" y="3549"/>
                    <a:pt x="2500" y="3549"/>
                  </a:cubicBezTo>
                  <a:cubicBezTo>
                    <a:pt x="1953" y="3549"/>
                    <a:pt x="1226" y="3251"/>
                    <a:pt x="822" y="2429"/>
                  </a:cubicBezTo>
                  <a:cubicBezTo>
                    <a:pt x="512" y="1787"/>
                    <a:pt x="929" y="1036"/>
                    <a:pt x="1465" y="667"/>
                  </a:cubicBezTo>
                  <a:cubicBezTo>
                    <a:pt x="1667" y="524"/>
                    <a:pt x="1905" y="453"/>
                    <a:pt x="2167" y="453"/>
                  </a:cubicBezTo>
                  <a:close/>
                  <a:moveTo>
                    <a:pt x="2167" y="1"/>
                  </a:moveTo>
                  <a:cubicBezTo>
                    <a:pt x="1810" y="1"/>
                    <a:pt x="1488" y="108"/>
                    <a:pt x="1215" y="286"/>
                  </a:cubicBezTo>
                  <a:cubicBezTo>
                    <a:pt x="500" y="786"/>
                    <a:pt x="0" y="1739"/>
                    <a:pt x="417" y="2620"/>
                  </a:cubicBezTo>
                  <a:cubicBezTo>
                    <a:pt x="834" y="3477"/>
                    <a:pt x="1619" y="4001"/>
                    <a:pt x="2500" y="4001"/>
                  </a:cubicBezTo>
                  <a:cubicBezTo>
                    <a:pt x="3417" y="4001"/>
                    <a:pt x="4346" y="3370"/>
                    <a:pt x="4346" y="1977"/>
                  </a:cubicBezTo>
                  <a:cubicBezTo>
                    <a:pt x="4346" y="846"/>
                    <a:pt x="3191"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109"/>
        <p:cNvGrpSpPr/>
        <p:nvPr/>
      </p:nvGrpSpPr>
      <p:grpSpPr>
        <a:xfrm>
          <a:off x="0" y="0"/>
          <a:ext cx="0" cy="0"/>
          <a:chOff x="0" y="0"/>
          <a:chExt cx="0" cy="0"/>
        </a:xfrm>
      </p:grpSpPr>
      <p:sp>
        <p:nvSpPr>
          <p:cNvPr id="2110" name="Google Shape;2110;p48"/>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Exercise</a:t>
            </a:r>
            <a:endParaRPr/>
          </a:p>
        </p:txBody>
      </p:sp>
      <p:grpSp>
        <p:nvGrpSpPr>
          <p:cNvPr id="2111" name="Google Shape;2111;p48"/>
          <p:cNvGrpSpPr/>
          <p:nvPr/>
        </p:nvGrpSpPr>
        <p:grpSpPr>
          <a:xfrm>
            <a:off x="1793393" y="1598691"/>
            <a:ext cx="1229737" cy="1841871"/>
            <a:chOff x="9642550" y="3602000"/>
            <a:chExt cx="820700" cy="1229225"/>
          </a:xfrm>
        </p:grpSpPr>
        <p:sp>
          <p:nvSpPr>
            <p:cNvPr id="2112" name="Google Shape;2112;p48"/>
            <p:cNvSpPr/>
            <p:nvPr/>
          </p:nvSpPr>
          <p:spPr>
            <a:xfrm>
              <a:off x="10014025" y="3870125"/>
              <a:ext cx="106300" cy="143400"/>
            </a:xfrm>
            <a:custGeom>
              <a:avLst/>
              <a:gdLst/>
              <a:ahLst/>
              <a:cxnLst/>
              <a:rect l="l" t="t" r="r" b="b"/>
              <a:pathLst>
                <a:path w="4252" h="5736" extrusionOk="0">
                  <a:moveTo>
                    <a:pt x="2681" y="1"/>
                  </a:moveTo>
                  <a:cubicBezTo>
                    <a:pt x="1878" y="1"/>
                    <a:pt x="1182" y="518"/>
                    <a:pt x="787" y="1196"/>
                  </a:cubicBezTo>
                  <a:cubicBezTo>
                    <a:pt x="1" y="2589"/>
                    <a:pt x="168" y="5054"/>
                    <a:pt x="1906" y="5649"/>
                  </a:cubicBezTo>
                  <a:cubicBezTo>
                    <a:pt x="2083" y="5707"/>
                    <a:pt x="2268" y="5735"/>
                    <a:pt x="2451" y="5735"/>
                  </a:cubicBezTo>
                  <a:cubicBezTo>
                    <a:pt x="3095" y="5735"/>
                    <a:pt x="3728" y="5389"/>
                    <a:pt x="3978" y="4768"/>
                  </a:cubicBezTo>
                  <a:cubicBezTo>
                    <a:pt x="4057" y="4563"/>
                    <a:pt x="3879" y="4399"/>
                    <a:pt x="3716" y="4399"/>
                  </a:cubicBezTo>
                  <a:cubicBezTo>
                    <a:pt x="3633" y="4399"/>
                    <a:pt x="3553" y="4441"/>
                    <a:pt x="3513" y="4542"/>
                  </a:cubicBezTo>
                  <a:cubicBezTo>
                    <a:pt x="3331" y="4997"/>
                    <a:pt x="2912" y="5220"/>
                    <a:pt x="2474" y="5220"/>
                  </a:cubicBezTo>
                  <a:cubicBezTo>
                    <a:pt x="2226" y="5220"/>
                    <a:pt x="1971" y="5148"/>
                    <a:pt x="1751" y="5006"/>
                  </a:cubicBezTo>
                  <a:cubicBezTo>
                    <a:pt x="1001" y="4530"/>
                    <a:pt x="799" y="3565"/>
                    <a:pt x="870" y="2732"/>
                  </a:cubicBezTo>
                  <a:cubicBezTo>
                    <a:pt x="953" y="1910"/>
                    <a:pt x="1275" y="994"/>
                    <a:pt x="2085" y="636"/>
                  </a:cubicBezTo>
                  <a:cubicBezTo>
                    <a:pt x="2255" y="563"/>
                    <a:pt x="2438" y="527"/>
                    <a:pt x="2619" y="527"/>
                  </a:cubicBezTo>
                  <a:cubicBezTo>
                    <a:pt x="3197" y="527"/>
                    <a:pt x="3746" y="894"/>
                    <a:pt x="3728" y="1565"/>
                  </a:cubicBezTo>
                  <a:cubicBezTo>
                    <a:pt x="3728" y="1714"/>
                    <a:pt x="3835" y="1784"/>
                    <a:pt x="3951" y="1784"/>
                  </a:cubicBezTo>
                  <a:cubicBezTo>
                    <a:pt x="4086" y="1784"/>
                    <a:pt x="4233" y="1690"/>
                    <a:pt x="4240" y="1518"/>
                  </a:cubicBezTo>
                  <a:cubicBezTo>
                    <a:pt x="4252" y="732"/>
                    <a:pt x="3573" y="77"/>
                    <a:pt x="2811" y="5"/>
                  </a:cubicBezTo>
                  <a:cubicBezTo>
                    <a:pt x="2767" y="2"/>
                    <a:pt x="2724" y="1"/>
                    <a:pt x="26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8"/>
            <p:cNvSpPr/>
            <p:nvPr/>
          </p:nvSpPr>
          <p:spPr>
            <a:xfrm>
              <a:off x="9883975" y="3940900"/>
              <a:ext cx="89325" cy="58150"/>
            </a:xfrm>
            <a:custGeom>
              <a:avLst/>
              <a:gdLst/>
              <a:ahLst/>
              <a:cxnLst/>
              <a:rect l="l" t="t" r="r" b="b"/>
              <a:pathLst>
                <a:path w="3573" h="2326" extrusionOk="0">
                  <a:moveTo>
                    <a:pt x="3187" y="0"/>
                  </a:moveTo>
                  <a:cubicBezTo>
                    <a:pt x="3142" y="0"/>
                    <a:pt x="3095" y="13"/>
                    <a:pt x="3048" y="44"/>
                  </a:cubicBezTo>
                  <a:cubicBezTo>
                    <a:pt x="2107" y="651"/>
                    <a:pt x="1167" y="1258"/>
                    <a:pt x="238" y="1865"/>
                  </a:cubicBezTo>
                  <a:cubicBezTo>
                    <a:pt x="1" y="2014"/>
                    <a:pt x="166" y="2326"/>
                    <a:pt x="385" y="2326"/>
                  </a:cubicBezTo>
                  <a:cubicBezTo>
                    <a:pt x="430" y="2326"/>
                    <a:pt x="477" y="2313"/>
                    <a:pt x="524" y="2282"/>
                  </a:cubicBezTo>
                  <a:lnTo>
                    <a:pt x="3346" y="461"/>
                  </a:lnTo>
                  <a:cubicBezTo>
                    <a:pt x="3573" y="312"/>
                    <a:pt x="3407" y="0"/>
                    <a:pt x="3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8"/>
            <p:cNvSpPr/>
            <p:nvPr/>
          </p:nvSpPr>
          <p:spPr>
            <a:xfrm>
              <a:off x="9922050" y="3971650"/>
              <a:ext cx="79800" cy="58075"/>
            </a:xfrm>
            <a:custGeom>
              <a:avLst/>
              <a:gdLst/>
              <a:ahLst/>
              <a:cxnLst/>
              <a:rect l="l" t="t" r="r" b="b"/>
              <a:pathLst>
                <a:path w="3192" h="2323" extrusionOk="0">
                  <a:moveTo>
                    <a:pt x="2892" y="1"/>
                  </a:moveTo>
                  <a:cubicBezTo>
                    <a:pt x="2841" y="1"/>
                    <a:pt x="2791" y="16"/>
                    <a:pt x="2751" y="52"/>
                  </a:cubicBezTo>
                  <a:cubicBezTo>
                    <a:pt x="1942" y="743"/>
                    <a:pt x="1073" y="1350"/>
                    <a:pt x="144" y="1862"/>
                  </a:cubicBezTo>
                  <a:cubicBezTo>
                    <a:pt x="13" y="1921"/>
                    <a:pt x="1" y="2112"/>
                    <a:pt x="72" y="2219"/>
                  </a:cubicBezTo>
                  <a:cubicBezTo>
                    <a:pt x="129" y="2290"/>
                    <a:pt x="203" y="2323"/>
                    <a:pt x="278" y="2323"/>
                  </a:cubicBezTo>
                  <a:cubicBezTo>
                    <a:pt x="329" y="2323"/>
                    <a:pt x="381" y="2307"/>
                    <a:pt x="430" y="2279"/>
                  </a:cubicBezTo>
                  <a:cubicBezTo>
                    <a:pt x="1370" y="1767"/>
                    <a:pt x="2239" y="1159"/>
                    <a:pt x="3049" y="469"/>
                  </a:cubicBezTo>
                  <a:cubicBezTo>
                    <a:pt x="3156" y="374"/>
                    <a:pt x="3192" y="231"/>
                    <a:pt x="3108" y="112"/>
                  </a:cubicBezTo>
                  <a:cubicBezTo>
                    <a:pt x="3064" y="45"/>
                    <a:pt x="2977" y="1"/>
                    <a:pt x="2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8"/>
            <p:cNvSpPr/>
            <p:nvPr/>
          </p:nvSpPr>
          <p:spPr>
            <a:xfrm>
              <a:off x="9755075" y="4010125"/>
              <a:ext cx="103900" cy="123075"/>
            </a:xfrm>
            <a:custGeom>
              <a:avLst/>
              <a:gdLst/>
              <a:ahLst/>
              <a:cxnLst/>
              <a:rect l="l" t="t" r="r" b="b"/>
              <a:pathLst>
                <a:path w="4156" h="4923" extrusionOk="0">
                  <a:moveTo>
                    <a:pt x="2413" y="0"/>
                  </a:moveTo>
                  <a:cubicBezTo>
                    <a:pt x="1719" y="0"/>
                    <a:pt x="1099" y="456"/>
                    <a:pt x="739" y="1025"/>
                  </a:cubicBezTo>
                  <a:cubicBezTo>
                    <a:pt x="1" y="2180"/>
                    <a:pt x="179" y="4061"/>
                    <a:pt x="1477" y="4752"/>
                  </a:cubicBezTo>
                  <a:cubicBezTo>
                    <a:pt x="1708" y="4872"/>
                    <a:pt x="1943" y="4922"/>
                    <a:pt x="2177" y="4922"/>
                  </a:cubicBezTo>
                  <a:cubicBezTo>
                    <a:pt x="2801" y="4922"/>
                    <a:pt x="3419" y="4566"/>
                    <a:pt x="3930" y="4228"/>
                  </a:cubicBezTo>
                  <a:cubicBezTo>
                    <a:pt x="4155" y="4081"/>
                    <a:pt x="4001" y="3764"/>
                    <a:pt x="3786" y="3764"/>
                  </a:cubicBezTo>
                  <a:cubicBezTo>
                    <a:pt x="3740" y="3764"/>
                    <a:pt x="3692" y="3778"/>
                    <a:pt x="3644" y="3811"/>
                  </a:cubicBezTo>
                  <a:cubicBezTo>
                    <a:pt x="3211" y="4092"/>
                    <a:pt x="2697" y="4405"/>
                    <a:pt x="2197" y="4405"/>
                  </a:cubicBezTo>
                  <a:cubicBezTo>
                    <a:pt x="1954" y="4405"/>
                    <a:pt x="1714" y="4331"/>
                    <a:pt x="1489" y="4145"/>
                  </a:cubicBezTo>
                  <a:cubicBezTo>
                    <a:pt x="965" y="3704"/>
                    <a:pt x="751" y="2954"/>
                    <a:pt x="822" y="2299"/>
                  </a:cubicBezTo>
                  <a:cubicBezTo>
                    <a:pt x="894" y="1621"/>
                    <a:pt x="1263" y="942"/>
                    <a:pt x="1894" y="644"/>
                  </a:cubicBezTo>
                  <a:cubicBezTo>
                    <a:pt x="2065" y="561"/>
                    <a:pt x="2235" y="523"/>
                    <a:pt x="2397" y="523"/>
                  </a:cubicBezTo>
                  <a:cubicBezTo>
                    <a:pt x="2885" y="523"/>
                    <a:pt x="3301" y="870"/>
                    <a:pt x="3489" y="1371"/>
                  </a:cubicBezTo>
                  <a:cubicBezTo>
                    <a:pt x="3533" y="1484"/>
                    <a:pt x="3624" y="1532"/>
                    <a:pt x="3717" y="1532"/>
                  </a:cubicBezTo>
                  <a:cubicBezTo>
                    <a:pt x="3877" y="1532"/>
                    <a:pt x="4041" y="1388"/>
                    <a:pt x="3965" y="1192"/>
                  </a:cubicBezTo>
                  <a:cubicBezTo>
                    <a:pt x="3727" y="561"/>
                    <a:pt x="3180" y="25"/>
                    <a:pt x="2465" y="1"/>
                  </a:cubicBezTo>
                  <a:cubicBezTo>
                    <a:pt x="2448" y="1"/>
                    <a:pt x="2430" y="0"/>
                    <a:pt x="24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8"/>
            <p:cNvSpPr/>
            <p:nvPr/>
          </p:nvSpPr>
          <p:spPr>
            <a:xfrm>
              <a:off x="9791200" y="4164125"/>
              <a:ext cx="18975" cy="108400"/>
            </a:xfrm>
            <a:custGeom>
              <a:avLst/>
              <a:gdLst/>
              <a:ahLst/>
              <a:cxnLst/>
              <a:rect l="l" t="t" r="r" b="b"/>
              <a:pathLst>
                <a:path w="759" h="4336" extrusionOk="0">
                  <a:moveTo>
                    <a:pt x="268" y="0"/>
                  </a:moveTo>
                  <a:cubicBezTo>
                    <a:pt x="130" y="0"/>
                    <a:pt x="0" y="93"/>
                    <a:pt x="32" y="271"/>
                  </a:cubicBezTo>
                  <a:cubicBezTo>
                    <a:pt x="222" y="1521"/>
                    <a:pt x="246" y="2783"/>
                    <a:pt x="68" y="4033"/>
                  </a:cubicBezTo>
                  <a:cubicBezTo>
                    <a:pt x="47" y="4223"/>
                    <a:pt x="201" y="4336"/>
                    <a:pt x="346" y="4336"/>
                  </a:cubicBezTo>
                  <a:cubicBezTo>
                    <a:pt x="455" y="4336"/>
                    <a:pt x="559" y="4272"/>
                    <a:pt x="580" y="4128"/>
                  </a:cubicBezTo>
                  <a:cubicBezTo>
                    <a:pt x="758" y="2831"/>
                    <a:pt x="746" y="1521"/>
                    <a:pt x="544" y="223"/>
                  </a:cubicBezTo>
                  <a:cubicBezTo>
                    <a:pt x="516" y="73"/>
                    <a:pt x="389"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8"/>
            <p:cNvSpPr/>
            <p:nvPr/>
          </p:nvSpPr>
          <p:spPr>
            <a:xfrm>
              <a:off x="9761625" y="4308275"/>
              <a:ext cx="78300" cy="130150"/>
            </a:xfrm>
            <a:custGeom>
              <a:avLst/>
              <a:gdLst/>
              <a:ahLst/>
              <a:cxnLst/>
              <a:rect l="l" t="t" r="r" b="b"/>
              <a:pathLst>
                <a:path w="3132" h="5206" extrusionOk="0">
                  <a:moveTo>
                    <a:pt x="1865" y="1"/>
                  </a:moveTo>
                  <a:cubicBezTo>
                    <a:pt x="1199" y="1"/>
                    <a:pt x="736" y="502"/>
                    <a:pt x="465" y="1089"/>
                  </a:cubicBezTo>
                  <a:cubicBezTo>
                    <a:pt x="143" y="1756"/>
                    <a:pt x="0" y="2494"/>
                    <a:pt x="24" y="3232"/>
                  </a:cubicBezTo>
                  <a:cubicBezTo>
                    <a:pt x="48" y="3911"/>
                    <a:pt x="251" y="4637"/>
                    <a:pt x="870" y="5006"/>
                  </a:cubicBezTo>
                  <a:cubicBezTo>
                    <a:pt x="1073" y="5136"/>
                    <a:pt x="1305" y="5205"/>
                    <a:pt x="1538" y="5205"/>
                  </a:cubicBezTo>
                  <a:cubicBezTo>
                    <a:pt x="1645" y="5205"/>
                    <a:pt x="1753" y="5191"/>
                    <a:pt x="1858" y="5161"/>
                  </a:cubicBezTo>
                  <a:cubicBezTo>
                    <a:pt x="2239" y="5042"/>
                    <a:pt x="2513" y="4744"/>
                    <a:pt x="2751" y="4446"/>
                  </a:cubicBezTo>
                  <a:cubicBezTo>
                    <a:pt x="2902" y="4251"/>
                    <a:pt x="2722" y="4023"/>
                    <a:pt x="2537" y="4023"/>
                  </a:cubicBezTo>
                  <a:cubicBezTo>
                    <a:pt x="2473" y="4023"/>
                    <a:pt x="2409" y="4049"/>
                    <a:pt x="2358" y="4113"/>
                  </a:cubicBezTo>
                  <a:cubicBezTo>
                    <a:pt x="2167" y="4351"/>
                    <a:pt x="1953" y="4625"/>
                    <a:pt x="1644" y="4685"/>
                  </a:cubicBezTo>
                  <a:cubicBezTo>
                    <a:pt x="1604" y="4693"/>
                    <a:pt x="1564" y="4697"/>
                    <a:pt x="1524" y="4697"/>
                  </a:cubicBezTo>
                  <a:cubicBezTo>
                    <a:pt x="1277" y="4697"/>
                    <a:pt x="1035" y="4548"/>
                    <a:pt x="882" y="4363"/>
                  </a:cubicBezTo>
                  <a:cubicBezTo>
                    <a:pt x="465" y="3863"/>
                    <a:pt x="489" y="3065"/>
                    <a:pt x="572" y="2458"/>
                  </a:cubicBezTo>
                  <a:cubicBezTo>
                    <a:pt x="667" y="1875"/>
                    <a:pt x="870" y="1089"/>
                    <a:pt x="1358" y="696"/>
                  </a:cubicBezTo>
                  <a:cubicBezTo>
                    <a:pt x="1511" y="570"/>
                    <a:pt x="1680" y="514"/>
                    <a:pt x="1843" y="514"/>
                  </a:cubicBezTo>
                  <a:cubicBezTo>
                    <a:pt x="2249" y="514"/>
                    <a:pt x="2620" y="863"/>
                    <a:pt x="2620" y="1339"/>
                  </a:cubicBezTo>
                  <a:cubicBezTo>
                    <a:pt x="2620" y="1488"/>
                    <a:pt x="2730" y="1558"/>
                    <a:pt x="2848" y="1558"/>
                  </a:cubicBezTo>
                  <a:cubicBezTo>
                    <a:pt x="2984" y="1558"/>
                    <a:pt x="3132" y="1464"/>
                    <a:pt x="3132" y="1291"/>
                  </a:cubicBezTo>
                  <a:cubicBezTo>
                    <a:pt x="3132" y="636"/>
                    <a:pt x="2632" y="65"/>
                    <a:pt x="1977" y="5"/>
                  </a:cubicBezTo>
                  <a:cubicBezTo>
                    <a:pt x="1939" y="2"/>
                    <a:pt x="1902" y="1"/>
                    <a:pt x="18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8"/>
            <p:cNvSpPr/>
            <p:nvPr/>
          </p:nvSpPr>
          <p:spPr>
            <a:xfrm>
              <a:off x="9892825" y="4396025"/>
              <a:ext cx="89550" cy="56075"/>
            </a:xfrm>
            <a:custGeom>
              <a:avLst/>
              <a:gdLst/>
              <a:ahLst/>
              <a:cxnLst/>
              <a:rect l="l" t="t" r="r" b="b"/>
              <a:pathLst>
                <a:path w="3582" h="2243" extrusionOk="0">
                  <a:moveTo>
                    <a:pt x="391" y="0"/>
                  </a:moveTo>
                  <a:cubicBezTo>
                    <a:pt x="140" y="0"/>
                    <a:pt x="1" y="378"/>
                    <a:pt x="265" y="484"/>
                  </a:cubicBezTo>
                  <a:cubicBezTo>
                    <a:pt x="1289" y="889"/>
                    <a:pt x="2230" y="1460"/>
                    <a:pt x="3051" y="2175"/>
                  </a:cubicBezTo>
                  <a:cubicBezTo>
                    <a:pt x="3104" y="2222"/>
                    <a:pt x="3160" y="2243"/>
                    <a:pt x="3214" y="2243"/>
                  </a:cubicBezTo>
                  <a:cubicBezTo>
                    <a:pt x="3416" y="2243"/>
                    <a:pt x="3582" y="1960"/>
                    <a:pt x="3385" y="1782"/>
                  </a:cubicBezTo>
                  <a:cubicBezTo>
                    <a:pt x="2527" y="1044"/>
                    <a:pt x="1551" y="448"/>
                    <a:pt x="491" y="20"/>
                  </a:cubicBezTo>
                  <a:cubicBezTo>
                    <a:pt x="457" y="6"/>
                    <a:pt x="423" y="0"/>
                    <a:pt x="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8"/>
            <p:cNvSpPr/>
            <p:nvPr/>
          </p:nvSpPr>
          <p:spPr>
            <a:xfrm>
              <a:off x="9881650" y="4442275"/>
              <a:ext cx="91325" cy="42125"/>
            </a:xfrm>
            <a:custGeom>
              <a:avLst/>
              <a:gdLst/>
              <a:ahLst/>
              <a:cxnLst/>
              <a:rect l="l" t="t" r="r" b="b"/>
              <a:pathLst>
                <a:path w="3653" h="1685" extrusionOk="0">
                  <a:moveTo>
                    <a:pt x="362" y="0"/>
                  </a:moveTo>
                  <a:cubicBezTo>
                    <a:pt x="129" y="0"/>
                    <a:pt x="1" y="366"/>
                    <a:pt x="260" y="479"/>
                  </a:cubicBezTo>
                  <a:cubicBezTo>
                    <a:pt x="1236" y="932"/>
                    <a:pt x="2236" y="1325"/>
                    <a:pt x="3260" y="1670"/>
                  </a:cubicBezTo>
                  <a:cubicBezTo>
                    <a:pt x="3295" y="1680"/>
                    <a:pt x="3330" y="1685"/>
                    <a:pt x="3365" y="1685"/>
                  </a:cubicBezTo>
                  <a:cubicBezTo>
                    <a:pt x="3462" y="1685"/>
                    <a:pt x="3553" y="1644"/>
                    <a:pt x="3605" y="1539"/>
                  </a:cubicBezTo>
                  <a:cubicBezTo>
                    <a:pt x="3653" y="1432"/>
                    <a:pt x="3617" y="1241"/>
                    <a:pt x="3486" y="1206"/>
                  </a:cubicBezTo>
                  <a:cubicBezTo>
                    <a:pt x="2462" y="860"/>
                    <a:pt x="1462" y="468"/>
                    <a:pt x="474" y="27"/>
                  </a:cubicBezTo>
                  <a:cubicBezTo>
                    <a:pt x="435" y="8"/>
                    <a:pt x="397" y="0"/>
                    <a:pt x="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8"/>
            <p:cNvSpPr/>
            <p:nvPr/>
          </p:nvSpPr>
          <p:spPr>
            <a:xfrm>
              <a:off x="10008975" y="4466725"/>
              <a:ext cx="103275" cy="124800"/>
            </a:xfrm>
            <a:custGeom>
              <a:avLst/>
              <a:gdLst/>
              <a:ahLst/>
              <a:cxnLst/>
              <a:rect l="l" t="t" r="r" b="b"/>
              <a:pathLst>
                <a:path w="4131" h="4992" extrusionOk="0">
                  <a:moveTo>
                    <a:pt x="1810" y="1"/>
                  </a:moveTo>
                  <a:cubicBezTo>
                    <a:pt x="1794" y="1"/>
                    <a:pt x="1779" y="1"/>
                    <a:pt x="1763" y="2"/>
                  </a:cubicBezTo>
                  <a:cubicBezTo>
                    <a:pt x="1048" y="25"/>
                    <a:pt x="465" y="633"/>
                    <a:pt x="263" y="1287"/>
                  </a:cubicBezTo>
                  <a:cubicBezTo>
                    <a:pt x="1" y="2085"/>
                    <a:pt x="215" y="3038"/>
                    <a:pt x="596" y="3776"/>
                  </a:cubicBezTo>
                  <a:cubicBezTo>
                    <a:pt x="931" y="4434"/>
                    <a:pt x="1546" y="4992"/>
                    <a:pt x="2322" y="4992"/>
                  </a:cubicBezTo>
                  <a:cubicBezTo>
                    <a:pt x="2346" y="4992"/>
                    <a:pt x="2370" y="4991"/>
                    <a:pt x="2394" y="4990"/>
                  </a:cubicBezTo>
                  <a:cubicBezTo>
                    <a:pt x="3227" y="4966"/>
                    <a:pt x="3811" y="4204"/>
                    <a:pt x="4061" y="3466"/>
                  </a:cubicBezTo>
                  <a:cubicBezTo>
                    <a:pt x="4131" y="3263"/>
                    <a:pt x="3955" y="3101"/>
                    <a:pt x="3796" y="3101"/>
                  </a:cubicBezTo>
                  <a:cubicBezTo>
                    <a:pt x="3712" y="3101"/>
                    <a:pt x="3633" y="3145"/>
                    <a:pt x="3596" y="3252"/>
                  </a:cubicBezTo>
                  <a:cubicBezTo>
                    <a:pt x="3405" y="3815"/>
                    <a:pt x="2989" y="4485"/>
                    <a:pt x="2330" y="4485"/>
                  </a:cubicBezTo>
                  <a:cubicBezTo>
                    <a:pt x="2293" y="4485"/>
                    <a:pt x="2254" y="4483"/>
                    <a:pt x="2215" y="4478"/>
                  </a:cubicBezTo>
                  <a:cubicBezTo>
                    <a:pt x="1406" y="4383"/>
                    <a:pt x="1001" y="3561"/>
                    <a:pt x="798" y="2871"/>
                  </a:cubicBezTo>
                  <a:cubicBezTo>
                    <a:pt x="584" y="2157"/>
                    <a:pt x="572" y="1240"/>
                    <a:pt x="1227" y="728"/>
                  </a:cubicBezTo>
                  <a:cubicBezTo>
                    <a:pt x="1405" y="592"/>
                    <a:pt x="1614" y="504"/>
                    <a:pt x="1827" y="504"/>
                  </a:cubicBezTo>
                  <a:cubicBezTo>
                    <a:pt x="1913" y="504"/>
                    <a:pt x="1999" y="519"/>
                    <a:pt x="2084" y="549"/>
                  </a:cubicBezTo>
                  <a:cubicBezTo>
                    <a:pt x="2382" y="644"/>
                    <a:pt x="2620" y="883"/>
                    <a:pt x="2644" y="1204"/>
                  </a:cubicBezTo>
                  <a:cubicBezTo>
                    <a:pt x="2655" y="1353"/>
                    <a:pt x="2771" y="1423"/>
                    <a:pt x="2888" y="1423"/>
                  </a:cubicBezTo>
                  <a:cubicBezTo>
                    <a:pt x="3024" y="1423"/>
                    <a:pt x="3163" y="1329"/>
                    <a:pt x="3144" y="1156"/>
                  </a:cubicBezTo>
                  <a:cubicBezTo>
                    <a:pt x="3097" y="482"/>
                    <a:pt x="2472" y="1"/>
                    <a:pt x="1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8"/>
            <p:cNvSpPr/>
            <p:nvPr/>
          </p:nvSpPr>
          <p:spPr>
            <a:xfrm>
              <a:off x="10147375" y="4434825"/>
              <a:ext cx="76825" cy="44050"/>
            </a:xfrm>
            <a:custGeom>
              <a:avLst/>
              <a:gdLst/>
              <a:ahLst/>
              <a:cxnLst/>
              <a:rect l="l" t="t" r="r" b="b"/>
              <a:pathLst>
                <a:path w="3073" h="1762" extrusionOk="0">
                  <a:moveTo>
                    <a:pt x="2803" y="0"/>
                  </a:moveTo>
                  <a:cubicBezTo>
                    <a:pt x="2749" y="0"/>
                    <a:pt x="2693" y="15"/>
                    <a:pt x="2644" y="39"/>
                  </a:cubicBezTo>
                  <a:cubicBezTo>
                    <a:pt x="1846" y="468"/>
                    <a:pt x="1025" y="885"/>
                    <a:pt x="203" y="1266"/>
                  </a:cubicBezTo>
                  <a:cubicBezTo>
                    <a:pt x="72" y="1325"/>
                    <a:pt x="1" y="1456"/>
                    <a:pt x="49" y="1587"/>
                  </a:cubicBezTo>
                  <a:cubicBezTo>
                    <a:pt x="86" y="1689"/>
                    <a:pt x="187" y="1761"/>
                    <a:pt x="291" y="1761"/>
                  </a:cubicBezTo>
                  <a:cubicBezTo>
                    <a:pt x="322" y="1761"/>
                    <a:pt x="352" y="1755"/>
                    <a:pt x="382" y="1742"/>
                  </a:cubicBezTo>
                  <a:cubicBezTo>
                    <a:pt x="1239" y="1337"/>
                    <a:pt x="2096" y="908"/>
                    <a:pt x="2942" y="456"/>
                  </a:cubicBezTo>
                  <a:cubicBezTo>
                    <a:pt x="3061" y="396"/>
                    <a:pt x="3073" y="206"/>
                    <a:pt x="3001" y="99"/>
                  </a:cubicBezTo>
                  <a:cubicBezTo>
                    <a:pt x="2953" y="29"/>
                    <a:pt x="2879" y="0"/>
                    <a:pt x="2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8"/>
            <p:cNvSpPr/>
            <p:nvPr/>
          </p:nvSpPr>
          <p:spPr>
            <a:xfrm>
              <a:off x="10263475" y="4315850"/>
              <a:ext cx="90200" cy="127875"/>
            </a:xfrm>
            <a:custGeom>
              <a:avLst/>
              <a:gdLst/>
              <a:ahLst/>
              <a:cxnLst/>
              <a:rect l="l" t="t" r="r" b="b"/>
              <a:pathLst>
                <a:path w="3608" h="5115" extrusionOk="0">
                  <a:moveTo>
                    <a:pt x="2370" y="0"/>
                  </a:moveTo>
                  <a:cubicBezTo>
                    <a:pt x="1655" y="0"/>
                    <a:pt x="1108" y="583"/>
                    <a:pt x="846" y="1203"/>
                  </a:cubicBezTo>
                  <a:cubicBezTo>
                    <a:pt x="381" y="2334"/>
                    <a:pt x="0" y="4715"/>
                    <a:pt x="1655" y="5084"/>
                  </a:cubicBezTo>
                  <a:cubicBezTo>
                    <a:pt x="1750" y="5105"/>
                    <a:pt x="1844" y="5115"/>
                    <a:pt x="1937" y="5115"/>
                  </a:cubicBezTo>
                  <a:cubicBezTo>
                    <a:pt x="2591" y="5115"/>
                    <a:pt x="3172" y="4622"/>
                    <a:pt x="3287" y="3965"/>
                  </a:cubicBezTo>
                  <a:cubicBezTo>
                    <a:pt x="3320" y="3776"/>
                    <a:pt x="3170" y="3667"/>
                    <a:pt x="3023" y="3667"/>
                  </a:cubicBezTo>
                  <a:cubicBezTo>
                    <a:pt x="2911" y="3667"/>
                    <a:pt x="2800" y="3730"/>
                    <a:pt x="2775" y="3870"/>
                  </a:cubicBezTo>
                  <a:cubicBezTo>
                    <a:pt x="2706" y="4304"/>
                    <a:pt x="2333" y="4605"/>
                    <a:pt x="1929" y="4605"/>
                  </a:cubicBezTo>
                  <a:cubicBezTo>
                    <a:pt x="1770" y="4605"/>
                    <a:pt x="1605" y="4558"/>
                    <a:pt x="1453" y="4453"/>
                  </a:cubicBezTo>
                  <a:cubicBezTo>
                    <a:pt x="881" y="4072"/>
                    <a:pt x="917" y="3167"/>
                    <a:pt x="1012" y="2572"/>
                  </a:cubicBezTo>
                  <a:cubicBezTo>
                    <a:pt x="1120" y="1953"/>
                    <a:pt x="1251" y="1191"/>
                    <a:pt x="1763" y="762"/>
                  </a:cubicBezTo>
                  <a:cubicBezTo>
                    <a:pt x="1931" y="621"/>
                    <a:pt x="2160" y="510"/>
                    <a:pt x="2388" y="510"/>
                  </a:cubicBezTo>
                  <a:cubicBezTo>
                    <a:pt x="2450" y="510"/>
                    <a:pt x="2512" y="518"/>
                    <a:pt x="2572" y="536"/>
                  </a:cubicBezTo>
                  <a:cubicBezTo>
                    <a:pt x="2834" y="619"/>
                    <a:pt x="3048" y="869"/>
                    <a:pt x="3001" y="1143"/>
                  </a:cubicBezTo>
                  <a:cubicBezTo>
                    <a:pt x="2974" y="1332"/>
                    <a:pt x="3123" y="1441"/>
                    <a:pt x="3266" y="1441"/>
                  </a:cubicBezTo>
                  <a:cubicBezTo>
                    <a:pt x="3375" y="1441"/>
                    <a:pt x="3480" y="1377"/>
                    <a:pt x="3501" y="1238"/>
                  </a:cubicBezTo>
                  <a:cubicBezTo>
                    <a:pt x="3608" y="560"/>
                    <a:pt x="3025" y="0"/>
                    <a:pt x="2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8"/>
            <p:cNvSpPr/>
            <p:nvPr/>
          </p:nvSpPr>
          <p:spPr>
            <a:xfrm>
              <a:off x="10278350" y="4176150"/>
              <a:ext cx="19125" cy="103450"/>
            </a:xfrm>
            <a:custGeom>
              <a:avLst/>
              <a:gdLst/>
              <a:ahLst/>
              <a:cxnLst/>
              <a:rect l="l" t="t" r="r" b="b"/>
              <a:pathLst>
                <a:path w="765" h="4138" extrusionOk="0">
                  <a:moveTo>
                    <a:pt x="331" y="0"/>
                  </a:moveTo>
                  <a:cubicBezTo>
                    <a:pt x="218" y="0"/>
                    <a:pt x="83" y="89"/>
                    <a:pt x="72" y="206"/>
                  </a:cubicBezTo>
                  <a:cubicBezTo>
                    <a:pt x="1" y="1445"/>
                    <a:pt x="48" y="2683"/>
                    <a:pt x="227" y="3909"/>
                  </a:cubicBezTo>
                  <a:cubicBezTo>
                    <a:pt x="249" y="4065"/>
                    <a:pt x="373" y="4138"/>
                    <a:pt x="494" y="4138"/>
                  </a:cubicBezTo>
                  <a:cubicBezTo>
                    <a:pt x="631" y="4138"/>
                    <a:pt x="764" y="4044"/>
                    <a:pt x="739" y="3874"/>
                  </a:cubicBezTo>
                  <a:cubicBezTo>
                    <a:pt x="560" y="2695"/>
                    <a:pt x="501" y="1492"/>
                    <a:pt x="572" y="302"/>
                  </a:cubicBezTo>
                  <a:cubicBezTo>
                    <a:pt x="584" y="159"/>
                    <a:pt x="513" y="40"/>
                    <a:pt x="370" y="4"/>
                  </a:cubicBezTo>
                  <a:cubicBezTo>
                    <a:pt x="357" y="2"/>
                    <a:pt x="345"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8"/>
            <p:cNvSpPr/>
            <p:nvPr/>
          </p:nvSpPr>
          <p:spPr>
            <a:xfrm>
              <a:off x="10329700" y="4174650"/>
              <a:ext cx="15050" cy="92425"/>
            </a:xfrm>
            <a:custGeom>
              <a:avLst/>
              <a:gdLst/>
              <a:ahLst/>
              <a:cxnLst/>
              <a:rect l="l" t="t" r="r" b="b"/>
              <a:pathLst>
                <a:path w="602" h="3697" extrusionOk="0">
                  <a:moveTo>
                    <a:pt x="282" y="0"/>
                  </a:moveTo>
                  <a:cubicBezTo>
                    <a:pt x="145" y="0"/>
                    <a:pt x="0" y="94"/>
                    <a:pt x="7" y="266"/>
                  </a:cubicBezTo>
                  <a:cubicBezTo>
                    <a:pt x="30" y="1338"/>
                    <a:pt x="66" y="2398"/>
                    <a:pt x="90" y="3469"/>
                  </a:cubicBezTo>
                  <a:cubicBezTo>
                    <a:pt x="95" y="3624"/>
                    <a:pt x="206" y="3697"/>
                    <a:pt x="323" y="3697"/>
                  </a:cubicBezTo>
                  <a:cubicBezTo>
                    <a:pt x="458" y="3697"/>
                    <a:pt x="602" y="3600"/>
                    <a:pt x="602" y="3422"/>
                  </a:cubicBezTo>
                  <a:lnTo>
                    <a:pt x="518" y="219"/>
                  </a:lnTo>
                  <a:cubicBezTo>
                    <a:pt x="513" y="70"/>
                    <a:pt x="400" y="0"/>
                    <a:pt x="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8"/>
            <p:cNvSpPr/>
            <p:nvPr/>
          </p:nvSpPr>
          <p:spPr>
            <a:xfrm>
              <a:off x="10270325" y="4017825"/>
              <a:ext cx="89200" cy="126000"/>
            </a:xfrm>
            <a:custGeom>
              <a:avLst/>
              <a:gdLst/>
              <a:ahLst/>
              <a:cxnLst/>
              <a:rect l="l" t="t" r="r" b="b"/>
              <a:pathLst>
                <a:path w="3568" h="5040" extrusionOk="0">
                  <a:moveTo>
                    <a:pt x="1670" y="0"/>
                  </a:moveTo>
                  <a:cubicBezTo>
                    <a:pt x="1595" y="0"/>
                    <a:pt x="1518" y="9"/>
                    <a:pt x="1441" y="27"/>
                  </a:cubicBezTo>
                  <a:cubicBezTo>
                    <a:pt x="774" y="193"/>
                    <a:pt x="357" y="1039"/>
                    <a:pt x="191" y="1634"/>
                  </a:cubicBezTo>
                  <a:cubicBezTo>
                    <a:pt x="0" y="2289"/>
                    <a:pt x="24" y="3015"/>
                    <a:pt x="250" y="3646"/>
                  </a:cubicBezTo>
                  <a:cubicBezTo>
                    <a:pt x="488" y="4301"/>
                    <a:pt x="988" y="5027"/>
                    <a:pt x="1739" y="5039"/>
                  </a:cubicBezTo>
                  <a:cubicBezTo>
                    <a:pt x="1752" y="5040"/>
                    <a:pt x="1765" y="5040"/>
                    <a:pt x="1778" y="5040"/>
                  </a:cubicBezTo>
                  <a:cubicBezTo>
                    <a:pt x="2671" y="5040"/>
                    <a:pt x="3219" y="4242"/>
                    <a:pt x="3489" y="3491"/>
                  </a:cubicBezTo>
                  <a:cubicBezTo>
                    <a:pt x="3568" y="3295"/>
                    <a:pt x="3391" y="3129"/>
                    <a:pt x="3228" y="3129"/>
                  </a:cubicBezTo>
                  <a:cubicBezTo>
                    <a:pt x="3145" y="3129"/>
                    <a:pt x="3065" y="3172"/>
                    <a:pt x="3024" y="3277"/>
                  </a:cubicBezTo>
                  <a:cubicBezTo>
                    <a:pt x="2844" y="3798"/>
                    <a:pt x="2435" y="4537"/>
                    <a:pt x="1808" y="4537"/>
                  </a:cubicBezTo>
                  <a:cubicBezTo>
                    <a:pt x="1732" y="4537"/>
                    <a:pt x="1654" y="4526"/>
                    <a:pt x="1572" y="4503"/>
                  </a:cubicBezTo>
                  <a:cubicBezTo>
                    <a:pt x="1239" y="4408"/>
                    <a:pt x="1000" y="4051"/>
                    <a:pt x="858" y="3753"/>
                  </a:cubicBezTo>
                  <a:cubicBezTo>
                    <a:pt x="715" y="3480"/>
                    <a:pt x="631" y="3182"/>
                    <a:pt x="596" y="2872"/>
                  </a:cubicBezTo>
                  <a:cubicBezTo>
                    <a:pt x="512" y="2229"/>
                    <a:pt x="655" y="1563"/>
                    <a:pt x="1012" y="1027"/>
                  </a:cubicBezTo>
                  <a:cubicBezTo>
                    <a:pt x="1179" y="791"/>
                    <a:pt x="1387" y="523"/>
                    <a:pt x="1674" y="523"/>
                  </a:cubicBezTo>
                  <a:cubicBezTo>
                    <a:pt x="1736" y="523"/>
                    <a:pt x="1801" y="535"/>
                    <a:pt x="1870" y="563"/>
                  </a:cubicBezTo>
                  <a:cubicBezTo>
                    <a:pt x="2191" y="693"/>
                    <a:pt x="2370" y="1015"/>
                    <a:pt x="2382" y="1348"/>
                  </a:cubicBezTo>
                  <a:cubicBezTo>
                    <a:pt x="2387" y="1503"/>
                    <a:pt x="2500" y="1576"/>
                    <a:pt x="2619" y="1576"/>
                  </a:cubicBezTo>
                  <a:cubicBezTo>
                    <a:pt x="2756" y="1576"/>
                    <a:pt x="2900" y="1479"/>
                    <a:pt x="2893" y="1301"/>
                  </a:cubicBezTo>
                  <a:cubicBezTo>
                    <a:pt x="2872" y="670"/>
                    <a:pt x="2332"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8"/>
            <p:cNvSpPr/>
            <p:nvPr/>
          </p:nvSpPr>
          <p:spPr>
            <a:xfrm>
              <a:off x="10144475" y="3974525"/>
              <a:ext cx="81825" cy="77225"/>
            </a:xfrm>
            <a:custGeom>
              <a:avLst/>
              <a:gdLst/>
              <a:ahLst/>
              <a:cxnLst/>
              <a:rect l="l" t="t" r="r" b="b"/>
              <a:pathLst>
                <a:path w="3273" h="3089" extrusionOk="0">
                  <a:moveTo>
                    <a:pt x="360" y="0"/>
                  </a:moveTo>
                  <a:cubicBezTo>
                    <a:pt x="161" y="0"/>
                    <a:pt x="1" y="282"/>
                    <a:pt x="188" y="461"/>
                  </a:cubicBezTo>
                  <a:cubicBezTo>
                    <a:pt x="1105" y="1271"/>
                    <a:pt x="1974" y="2128"/>
                    <a:pt x="2808" y="3033"/>
                  </a:cubicBezTo>
                  <a:cubicBezTo>
                    <a:pt x="2847" y="3072"/>
                    <a:pt x="2902" y="3089"/>
                    <a:pt x="2959" y="3089"/>
                  </a:cubicBezTo>
                  <a:cubicBezTo>
                    <a:pt x="3041" y="3089"/>
                    <a:pt x="3128" y="3053"/>
                    <a:pt x="3177" y="2997"/>
                  </a:cubicBezTo>
                  <a:cubicBezTo>
                    <a:pt x="3272" y="2878"/>
                    <a:pt x="3236" y="2735"/>
                    <a:pt x="3141" y="2640"/>
                  </a:cubicBezTo>
                  <a:cubicBezTo>
                    <a:pt x="2308" y="1735"/>
                    <a:pt x="1427" y="878"/>
                    <a:pt x="522" y="68"/>
                  </a:cubicBezTo>
                  <a:cubicBezTo>
                    <a:pt x="469" y="20"/>
                    <a:pt x="413"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8"/>
            <p:cNvSpPr/>
            <p:nvPr/>
          </p:nvSpPr>
          <p:spPr>
            <a:xfrm>
              <a:off x="10377175" y="4006375"/>
              <a:ext cx="86075" cy="40875"/>
            </a:xfrm>
            <a:custGeom>
              <a:avLst/>
              <a:gdLst/>
              <a:ahLst/>
              <a:cxnLst/>
              <a:rect l="l" t="t" r="r" b="b"/>
              <a:pathLst>
                <a:path w="3443" h="1635" extrusionOk="0">
                  <a:moveTo>
                    <a:pt x="3057" y="1"/>
                  </a:moveTo>
                  <a:cubicBezTo>
                    <a:pt x="3012" y="1"/>
                    <a:pt x="2964" y="14"/>
                    <a:pt x="2918" y="44"/>
                  </a:cubicBezTo>
                  <a:cubicBezTo>
                    <a:pt x="2072" y="556"/>
                    <a:pt x="1156" y="925"/>
                    <a:pt x="191" y="1140"/>
                  </a:cubicBezTo>
                  <a:cubicBezTo>
                    <a:pt x="48" y="1175"/>
                    <a:pt x="1" y="1354"/>
                    <a:pt x="36" y="1473"/>
                  </a:cubicBezTo>
                  <a:cubicBezTo>
                    <a:pt x="85" y="1589"/>
                    <a:pt x="181" y="1635"/>
                    <a:pt x="292" y="1635"/>
                  </a:cubicBezTo>
                  <a:cubicBezTo>
                    <a:pt x="317" y="1635"/>
                    <a:pt x="343" y="1632"/>
                    <a:pt x="370" y="1628"/>
                  </a:cubicBezTo>
                  <a:cubicBezTo>
                    <a:pt x="1370" y="1402"/>
                    <a:pt x="2334" y="997"/>
                    <a:pt x="3215" y="461"/>
                  </a:cubicBezTo>
                  <a:cubicBezTo>
                    <a:pt x="3443" y="313"/>
                    <a:pt x="3276" y="1"/>
                    <a:pt x="3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8"/>
            <p:cNvSpPr/>
            <p:nvPr/>
          </p:nvSpPr>
          <p:spPr>
            <a:xfrm>
              <a:off x="10001075" y="3607300"/>
              <a:ext cx="21800" cy="120900"/>
            </a:xfrm>
            <a:custGeom>
              <a:avLst/>
              <a:gdLst/>
              <a:ahLst/>
              <a:cxnLst/>
              <a:rect l="l" t="t" r="r" b="b"/>
              <a:pathLst>
                <a:path w="872" h="4836" extrusionOk="0">
                  <a:moveTo>
                    <a:pt x="282" y="1"/>
                  </a:moveTo>
                  <a:cubicBezTo>
                    <a:pt x="145" y="1"/>
                    <a:pt x="1" y="95"/>
                    <a:pt x="7" y="267"/>
                  </a:cubicBezTo>
                  <a:cubicBezTo>
                    <a:pt x="67" y="1720"/>
                    <a:pt x="174" y="3172"/>
                    <a:pt x="340" y="4613"/>
                  </a:cubicBezTo>
                  <a:cubicBezTo>
                    <a:pt x="357" y="4763"/>
                    <a:pt x="478" y="4836"/>
                    <a:pt x="599" y="4836"/>
                  </a:cubicBezTo>
                  <a:cubicBezTo>
                    <a:pt x="735" y="4836"/>
                    <a:pt x="871" y="4743"/>
                    <a:pt x="852" y="4565"/>
                  </a:cubicBezTo>
                  <a:cubicBezTo>
                    <a:pt x="686" y="3125"/>
                    <a:pt x="579" y="1672"/>
                    <a:pt x="519" y="220"/>
                  </a:cubicBezTo>
                  <a:cubicBezTo>
                    <a:pt x="513" y="71"/>
                    <a:pt x="401"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8"/>
            <p:cNvSpPr/>
            <p:nvPr/>
          </p:nvSpPr>
          <p:spPr>
            <a:xfrm>
              <a:off x="10006675" y="3602000"/>
              <a:ext cx="78425" cy="117275"/>
            </a:xfrm>
            <a:custGeom>
              <a:avLst/>
              <a:gdLst/>
              <a:ahLst/>
              <a:cxnLst/>
              <a:rect l="l" t="t" r="r" b="b"/>
              <a:pathLst>
                <a:path w="3137" h="4691" extrusionOk="0">
                  <a:moveTo>
                    <a:pt x="2529" y="0"/>
                  </a:moveTo>
                  <a:cubicBezTo>
                    <a:pt x="2395" y="0"/>
                    <a:pt x="2253" y="94"/>
                    <a:pt x="2260" y="265"/>
                  </a:cubicBezTo>
                  <a:cubicBezTo>
                    <a:pt x="2271" y="1158"/>
                    <a:pt x="2319" y="2039"/>
                    <a:pt x="2414" y="2908"/>
                  </a:cubicBezTo>
                  <a:cubicBezTo>
                    <a:pt x="2279" y="2913"/>
                    <a:pt x="2143" y="2915"/>
                    <a:pt x="2009" y="2915"/>
                  </a:cubicBezTo>
                  <a:cubicBezTo>
                    <a:pt x="1469" y="2915"/>
                    <a:pt x="938" y="2877"/>
                    <a:pt x="414" y="2801"/>
                  </a:cubicBezTo>
                  <a:cubicBezTo>
                    <a:pt x="399" y="2799"/>
                    <a:pt x="385" y="2798"/>
                    <a:pt x="371" y="2798"/>
                  </a:cubicBezTo>
                  <a:cubicBezTo>
                    <a:pt x="73" y="2798"/>
                    <a:pt x="0" y="3267"/>
                    <a:pt x="319" y="3313"/>
                  </a:cubicBezTo>
                  <a:cubicBezTo>
                    <a:pt x="881" y="3389"/>
                    <a:pt x="1458" y="3427"/>
                    <a:pt x="2032" y="3427"/>
                  </a:cubicBezTo>
                  <a:cubicBezTo>
                    <a:pt x="2176" y="3427"/>
                    <a:pt x="2319" y="3425"/>
                    <a:pt x="2462" y="3420"/>
                  </a:cubicBezTo>
                  <a:cubicBezTo>
                    <a:pt x="2498" y="3765"/>
                    <a:pt x="2545" y="4122"/>
                    <a:pt x="2605" y="4468"/>
                  </a:cubicBezTo>
                  <a:cubicBezTo>
                    <a:pt x="2627" y="4618"/>
                    <a:pt x="2751" y="4691"/>
                    <a:pt x="2871" y="4691"/>
                  </a:cubicBezTo>
                  <a:cubicBezTo>
                    <a:pt x="3007" y="4691"/>
                    <a:pt x="3137" y="4597"/>
                    <a:pt x="3105" y="4420"/>
                  </a:cubicBezTo>
                  <a:cubicBezTo>
                    <a:pt x="3045" y="4027"/>
                    <a:pt x="2998" y="3634"/>
                    <a:pt x="2950" y="3230"/>
                  </a:cubicBezTo>
                  <a:cubicBezTo>
                    <a:pt x="2974" y="3170"/>
                    <a:pt x="2962" y="3110"/>
                    <a:pt x="2938" y="3051"/>
                  </a:cubicBezTo>
                  <a:cubicBezTo>
                    <a:pt x="2843" y="2110"/>
                    <a:pt x="2771" y="1170"/>
                    <a:pt x="2760" y="229"/>
                  </a:cubicBezTo>
                  <a:cubicBezTo>
                    <a:pt x="2760" y="73"/>
                    <a:pt x="2647" y="0"/>
                    <a:pt x="2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8"/>
            <p:cNvSpPr/>
            <p:nvPr/>
          </p:nvSpPr>
          <p:spPr>
            <a:xfrm>
              <a:off x="10042625" y="3745800"/>
              <a:ext cx="14600" cy="85800"/>
            </a:xfrm>
            <a:custGeom>
              <a:avLst/>
              <a:gdLst/>
              <a:ahLst/>
              <a:cxnLst/>
              <a:rect l="l" t="t" r="r" b="b"/>
              <a:pathLst>
                <a:path w="584" h="3432" extrusionOk="0">
                  <a:moveTo>
                    <a:pt x="318" y="1"/>
                  </a:moveTo>
                  <a:cubicBezTo>
                    <a:pt x="311" y="1"/>
                    <a:pt x="304" y="1"/>
                    <a:pt x="298" y="2"/>
                  </a:cubicBezTo>
                  <a:cubicBezTo>
                    <a:pt x="155" y="14"/>
                    <a:pt x="71" y="145"/>
                    <a:pt x="71" y="275"/>
                  </a:cubicBezTo>
                  <a:lnTo>
                    <a:pt x="12" y="3193"/>
                  </a:lnTo>
                  <a:cubicBezTo>
                    <a:pt x="1" y="3328"/>
                    <a:pt x="139" y="3432"/>
                    <a:pt x="266" y="3432"/>
                  </a:cubicBezTo>
                  <a:cubicBezTo>
                    <a:pt x="272" y="3432"/>
                    <a:pt x="279" y="3431"/>
                    <a:pt x="286" y="3431"/>
                  </a:cubicBezTo>
                  <a:cubicBezTo>
                    <a:pt x="429" y="3419"/>
                    <a:pt x="512" y="3288"/>
                    <a:pt x="512" y="3145"/>
                  </a:cubicBezTo>
                  <a:cubicBezTo>
                    <a:pt x="536" y="2180"/>
                    <a:pt x="560" y="1204"/>
                    <a:pt x="583" y="240"/>
                  </a:cubicBezTo>
                  <a:cubicBezTo>
                    <a:pt x="583" y="104"/>
                    <a:pt x="444"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8"/>
            <p:cNvSpPr/>
            <p:nvPr/>
          </p:nvSpPr>
          <p:spPr>
            <a:xfrm>
              <a:off x="9642550" y="3969175"/>
              <a:ext cx="103275" cy="79175"/>
            </a:xfrm>
            <a:custGeom>
              <a:avLst/>
              <a:gdLst/>
              <a:ahLst/>
              <a:cxnLst/>
              <a:rect l="l" t="t" r="r" b="b"/>
              <a:pathLst>
                <a:path w="4131" h="3167" extrusionOk="0">
                  <a:moveTo>
                    <a:pt x="290" y="1"/>
                  </a:moveTo>
                  <a:cubicBezTo>
                    <a:pt x="244" y="1"/>
                    <a:pt x="199" y="14"/>
                    <a:pt x="156" y="44"/>
                  </a:cubicBezTo>
                  <a:cubicBezTo>
                    <a:pt x="49" y="115"/>
                    <a:pt x="1" y="306"/>
                    <a:pt x="96" y="401"/>
                  </a:cubicBezTo>
                  <a:cubicBezTo>
                    <a:pt x="1108" y="1520"/>
                    <a:pt x="2311" y="2449"/>
                    <a:pt x="3656" y="3140"/>
                  </a:cubicBezTo>
                  <a:cubicBezTo>
                    <a:pt x="3695" y="3158"/>
                    <a:pt x="3733" y="3167"/>
                    <a:pt x="3768" y="3167"/>
                  </a:cubicBezTo>
                  <a:cubicBezTo>
                    <a:pt x="4001" y="3167"/>
                    <a:pt x="4131" y="2799"/>
                    <a:pt x="3882" y="2675"/>
                  </a:cubicBezTo>
                  <a:cubicBezTo>
                    <a:pt x="2620" y="2032"/>
                    <a:pt x="1465" y="1163"/>
                    <a:pt x="513" y="103"/>
                  </a:cubicBezTo>
                  <a:cubicBezTo>
                    <a:pt x="452" y="42"/>
                    <a:pt x="371"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8"/>
            <p:cNvSpPr/>
            <p:nvPr/>
          </p:nvSpPr>
          <p:spPr>
            <a:xfrm>
              <a:off x="9643775" y="4407350"/>
              <a:ext cx="94925" cy="72950"/>
            </a:xfrm>
            <a:custGeom>
              <a:avLst/>
              <a:gdLst/>
              <a:ahLst/>
              <a:cxnLst/>
              <a:rect l="l" t="t" r="r" b="b"/>
              <a:pathLst>
                <a:path w="3797" h="2918" extrusionOk="0">
                  <a:moveTo>
                    <a:pt x="3439" y="1"/>
                  </a:moveTo>
                  <a:cubicBezTo>
                    <a:pt x="3393" y="1"/>
                    <a:pt x="3344" y="17"/>
                    <a:pt x="3298" y="55"/>
                  </a:cubicBezTo>
                  <a:cubicBezTo>
                    <a:pt x="2298" y="888"/>
                    <a:pt x="1262" y="1686"/>
                    <a:pt x="214" y="2448"/>
                  </a:cubicBezTo>
                  <a:cubicBezTo>
                    <a:pt x="0" y="2603"/>
                    <a:pt x="151" y="2918"/>
                    <a:pt x="363" y="2918"/>
                  </a:cubicBezTo>
                  <a:cubicBezTo>
                    <a:pt x="411" y="2918"/>
                    <a:pt x="461" y="2902"/>
                    <a:pt x="512" y="2865"/>
                  </a:cubicBezTo>
                  <a:cubicBezTo>
                    <a:pt x="1559" y="2103"/>
                    <a:pt x="2583" y="1305"/>
                    <a:pt x="3583" y="472"/>
                  </a:cubicBezTo>
                  <a:cubicBezTo>
                    <a:pt x="3796" y="307"/>
                    <a:pt x="3639" y="1"/>
                    <a:pt x="34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8"/>
            <p:cNvSpPr/>
            <p:nvPr/>
          </p:nvSpPr>
          <p:spPr>
            <a:xfrm>
              <a:off x="9994975" y="4695500"/>
              <a:ext cx="18500" cy="135725"/>
            </a:xfrm>
            <a:custGeom>
              <a:avLst/>
              <a:gdLst/>
              <a:ahLst/>
              <a:cxnLst/>
              <a:rect l="l" t="t" r="r" b="b"/>
              <a:pathLst>
                <a:path w="740" h="5429" extrusionOk="0">
                  <a:moveTo>
                    <a:pt x="414" y="0"/>
                  </a:moveTo>
                  <a:cubicBezTo>
                    <a:pt x="304" y="0"/>
                    <a:pt x="202" y="64"/>
                    <a:pt x="191" y="209"/>
                  </a:cubicBezTo>
                  <a:cubicBezTo>
                    <a:pt x="120" y="1233"/>
                    <a:pt x="61" y="2257"/>
                    <a:pt x="37" y="3293"/>
                  </a:cubicBezTo>
                  <a:cubicBezTo>
                    <a:pt x="13" y="3804"/>
                    <a:pt x="1" y="4328"/>
                    <a:pt x="1" y="4840"/>
                  </a:cubicBezTo>
                  <a:cubicBezTo>
                    <a:pt x="1" y="5031"/>
                    <a:pt x="1" y="5233"/>
                    <a:pt x="168" y="5364"/>
                  </a:cubicBezTo>
                  <a:cubicBezTo>
                    <a:pt x="231" y="5408"/>
                    <a:pt x="293" y="5428"/>
                    <a:pt x="352" y="5428"/>
                  </a:cubicBezTo>
                  <a:cubicBezTo>
                    <a:pt x="438" y="5428"/>
                    <a:pt x="519" y="5387"/>
                    <a:pt x="596" y="5317"/>
                  </a:cubicBezTo>
                  <a:cubicBezTo>
                    <a:pt x="739" y="5174"/>
                    <a:pt x="656" y="5007"/>
                    <a:pt x="513" y="4936"/>
                  </a:cubicBezTo>
                  <a:cubicBezTo>
                    <a:pt x="513" y="4924"/>
                    <a:pt x="513" y="4912"/>
                    <a:pt x="513" y="4900"/>
                  </a:cubicBezTo>
                  <a:cubicBezTo>
                    <a:pt x="513" y="4864"/>
                    <a:pt x="513" y="4828"/>
                    <a:pt x="513" y="4805"/>
                  </a:cubicBezTo>
                  <a:cubicBezTo>
                    <a:pt x="513" y="4697"/>
                    <a:pt x="513" y="4602"/>
                    <a:pt x="513" y="4507"/>
                  </a:cubicBezTo>
                  <a:cubicBezTo>
                    <a:pt x="513" y="4316"/>
                    <a:pt x="525" y="4114"/>
                    <a:pt x="525" y="3924"/>
                  </a:cubicBezTo>
                  <a:cubicBezTo>
                    <a:pt x="537" y="3519"/>
                    <a:pt x="549" y="3114"/>
                    <a:pt x="561" y="2709"/>
                  </a:cubicBezTo>
                  <a:cubicBezTo>
                    <a:pt x="584" y="1899"/>
                    <a:pt x="632" y="1102"/>
                    <a:pt x="703" y="292"/>
                  </a:cubicBezTo>
                  <a:cubicBezTo>
                    <a:pt x="717" y="110"/>
                    <a:pt x="558"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8"/>
            <p:cNvSpPr/>
            <p:nvPr/>
          </p:nvSpPr>
          <p:spPr>
            <a:xfrm>
              <a:off x="9998250" y="4695525"/>
              <a:ext cx="88450" cy="129850"/>
            </a:xfrm>
            <a:custGeom>
              <a:avLst/>
              <a:gdLst/>
              <a:ahLst/>
              <a:cxnLst/>
              <a:rect l="l" t="t" r="r" b="b"/>
              <a:pathLst>
                <a:path w="3538" h="5194" extrusionOk="0">
                  <a:moveTo>
                    <a:pt x="3145" y="0"/>
                  </a:moveTo>
                  <a:cubicBezTo>
                    <a:pt x="3038" y="0"/>
                    <a:pt x="2940" y="64"/>
                    <a:pt x="2930" y="208"/>
                  </a:cubicBezTo>
                  <a:cubicBezTo>
                    <a:pt x="2870" y="1148"/>
                    <a:pt x="2823" y="2089"/>
                    <a:pt x="2799" y="3041"/>
                  </a:cubicBezTo>
                  <a:cubicBezTo>
                    <a:pt x="2118" y="3002"/>
                    <a:pt x="1438" y="2979"/>
                    <a:pt x="750" y="2979"/>
                  </a:cubicBezTo>
                  <a:cubicBezTo>
                    <a:pt x="608" y="2979"/>
                    <a:pt x="465" y="2980"/>
                    <a:pt x="322" y="2982"/>
                  </a:cubicBezTo>
                  <a:cubicBezTo>
                    <a:pt x="1" y="2982"/>
                    <a:pt x="49" y="3494"/>
                    <a:pt x="370" y="3494"/>
                  </a:cubicBezTo>
                  <a:cubicBezTo>
                    <a:pt x="509" y="3492"/>
                    <a:pt x="648" y="3491"/>
                    <a:pt x="786" y="3491"/>
                  </a:cubicBezTo>
                  <a:cubicBezTo>
                    <a:pt x="1454" y="3491"/>
                    <a:pt x="2116" y="3514"/>
                    <a:pt x="2787" y="3553"/>
                  </a:cubicBezTo>
                  <a:cubicBezTo>
                    <a:pt x="2763" y="4018"/>
                    <a:pt x="2751" y="4494"/>
                    <a:pt x="2739" y="4970"/>
                  </a:cubicBezTo>
                  <a:cubicBezTo>
                    <a:pt x="2739" y="5121"/>
                    <a:pt x="2852" y="5193"/>
                    <a:pt x="2971" y="5193"/>
                  </a:cubicBezTo>
                  <a:cubicBezTo>
                    <a:pt x="3107" y="5193"/>
                    <a:pt x="3251" y="5100"/>
                    <a:pt x="3251" y="4923"/>
                  </a:cubicBezTo>
                  <a:cubicBezTo>
                    <a:pt x="3263" y="4470"/>
                    <a:pt x="3275" y="4018"/>
                    <a:pt x="3287" y="3565"/>
                  </a:cubicBezTo>
                  <a:cubicBezTo>
                    <a:pt x="3394" y="3553"/>
                    <a:pt x="3489" y="3494"/>
                    <a:pt x="3513" y="3375"/>
                  </a:cubicBezTo>
                  <a:cubicBezTo>
                    <a:pt x="3537" y="3244"/>
                    <a:pt x="3454" y="3077"/>
                    <a:pt x="3311" y="3077"/>
                  </a:cubicBezTo>
                  <a:lnTo>
                    <a:pt x="3299" y="3077"/>
                  </a:lnTo>
                  <a:cubicBezTo>
                    <a:pt x="3335" y="2149"/>
                    <a:pt x="3370" y="1220"/>
                    <a:pt x="3430" y="303"/>
                  </a:cubicBezTo>
                  <a:cubicBezTo>
                    <a:pt x="3444" y="113"/>
                    <a:pt x="3287" y="0"/>
                    <a:pt x="3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8"/>
            <p:cNvSpPr/>
            <p:nvPr/>
          </p:nvSpPr>
          <p:spPr>
            <a:xfrm>
              <a:off x="10039925" y="4606550"/>
              <a:ext cx="17000" cy="96350"/>
            </a:xfrm>
            <a:custGeom>
              <a:avLst/>
              <a:gdLst/>
              <a:ahLst/>
              <a:cxnLst/>
              <a:rect l="l" t="t" r="r" b="b"/>
              <a:pathLst>
                <a:path w="680" h="3854" extrusionOk="0">
                  <a:moveTo>
                    <a:pt x="426" y="1"/>
                  </a:moveTo>
                  <a:cubicBezTo>
                    <a:pt x="311" y="1"/>
                    <a:pt x="168" y="89"/>
                    <a:pt x="168" y="207"/>
                  </a:cubicBezTo>
                  <a:cubicBezTo>
                    <a:pt x="108" y="1326"/>
                    <a:pt x="60" y="2433"/>
                    <a:pt x="1" y="3552"/>
                  </a:cubicBezTo>
                  <a:cubicBezTo>
                    <a:pt x="1" y="3683"/>
                    <a:pt x="60" y="3814"/>
                    <a:pt x="215" y="3850"/>
                  </a:cubicBezTo>
                  <a:cubicBezTo>
                    <a:pt x="227" y="3853"/>
                    <a:pt x="240" y="3854"/>
                    <a:pt x="253" y="3854"/>
                  </a:cubicBezTo>
                  <a:cubicBezTo>
                    <a:pt x="367" y="3854"/>
                    <a:pt x="502" y="3764"/>
                    <a:pt x="513" y="3636"/>
                  </a:cubicBezTo>
                  <a:lnTo>
                    <a:pt x="668" y="302"/>
                  </a:lnTo>
                  <a:cubicBezTo>
                    <a:pt x="679" y="159"/>
                    <a:pt x="608" y="28"/>
                    <a:pt x="465" y="4"/>
                  </a:cubicBezTo>
                  <a:cubicBezTo>
                    <a:pt x="453" y="2"/>
                    <a:pt x="440" y="1"/>
                    <a:pt x="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8"/>
            <p:cNvSpPr/>
            <p:nvPr/>
          </p:nvSpPr>
          <p:spPr>
            <a:xfrm>
              <a:off x="10364675" y="4402100"/>
              <a:ext cx="90775" cy="57025"/>
            </a:xfrm>
            <a:custGeom>
              <a:avLst/>
              <a:gdLst/>
              <a:ahLst/>
              <a:cxnLst/>
              <a:rect l="l" t="t" r="r" b="b"/>
              <a:pathLst>
                <a:path w="3631" h="2281" extrusionOk="0">
                  <a:moveTo>
                    <a:pt x="273" y="1"/>
                  </a:moveTo>
                  <a:cubicBezTo>
                    <a:pt x="203" y="1"/>
                    <a:pt x="136" y="27"/>
                    <a:pt x="84" y="86"/>
                  </a:cubicBezTo>
                  <a:cubicBezTo>
                    <a:pt x="1" y="181"/>
                    <a:pt x="1" y="372"/>
                    <a:pt x="108" y="443"/>
                  </a:cubicBezTo>
                  <a:cubicBezTo>
                    <a:pt x="1084" y="1122"/>
                    <a:pt x="2096" y="1729"/>
                    <a:pt x="3156" y="2253"/>
                  </a:cubicBezTo>
                  <a:cubicBezTo>
                    <a:pt x="3195" y="2272"/>
                    <a:pt x="3232" y="2280"/>
                    <a:pt x="3267" y="2280"/>
                  </a:cubicBezTo>
                  <a:cubicBezTo>
                    <a:pt x="3501" y="2280"/>
                    <a:pt x="3630" y="1913"/>
                    <a:pt x="3382" y="1789"/>
                  </a:cubicBezTo>
                  <a:cubicBezTo>
                    <a:pt x="2358" y="1289"/>
                    <a:pt x="1370" y="705"/>
                    <a:pt x="441" y="50"/>
                  </a:cubicBezTo>
                  <a:cubicBezTo>
                    <a:pt x="388" y="18"/>
                    <a:pt x="329"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7" name="Google Shape;2137;p48"/>
          <p:cNvSpPr txBox="1"/>
          <p:nvPr/>
        </p:nvSpPr>
        <p:spPr>
          <a:xfrm>
            <a:off x="1380150" y="3682000"/>
            <a:ext cx="2051100" cy="25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lt1"/>
                </a:solidFill>
                <a:latin typeface="Love Ya Like A Sister"/>
                <a:ea typeface="Love Ya Like A Sister"/>
                <a:cs typeface="Love Ya Like A Sister"/>
                <a:sym typeface="Love Ya Like A Sister"/>
              </a:rPr>
              <a:t>Question?</a:t>
            </a:r>
            <a:endParaRPr sz="1500">
              <a:solidFill>
                <a:schemeClr val="lt1"/>
              </a:solidFill>
              <a:latin typeface="Love Ya Like A Sister"/>
              <a:ea typeface="Love Ya Like A Sister"/>
              <a:cs typeface="Love Ya Like A Sister"/>
              <a:sym typeface="Love Ya Like A Sister"/>
            </a:endParaRPr>
          </a:p>
        </p:txBody>
      </p:sp>
      <p:sp>
        <p:nvSpPr>
          <p:cNvPr id="2138" name="Google Shape;2138;p48"/>
          <p:cNvSpPr txBox="1"/>
          <p:nvPr/>
        </p:nvSpPr>
        <p:spPr>
          <a:xfrm>
            <a:off x="4571950" y="2382350"/>
            <a:ext cx="3861300" cy="116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600">
                <a:solidFill>
                  <a:schemeClr val="lt1"/>
                </a:solidFill>
                <a:latin typeface="Catamaran"/>
                <a:ea typeface="Catamaran"/>
                <a:cs typeface="Catamaran"/>
                <a:sym typeface="Catamaran"/>
              </a:rPr>
              <a:t>It’s the closest planet to the Sun and the smallest one in the Solar System—it’s only a bit larger than the Moon. The planet’s name has nothing to do with the liquid metal</a:t>
            </a:r>
            <a:endParaRPr sz="1600">
              <a:solidFill>
                <a:srgbClr val="FFFFFF"/>
              </a:solidFill>
              <a:latin typeface="Catamaran"/>
              <a:ea typeface="Catamaran"/>
              <a:cs typeface="Catamaran"/>
              <a:sym typeface="Catamaran"/>
            </a:endParaRPr>
          </a:p>
        </p:txBody>
      </p:sp>
      <p:sp>
        <p:nvSpPr>
          <p:cNvPr id="2139" name="Google Shape;2139;p48"/>
          <p:cNvSpPr txBox="1"/>
          <p:nvPr/>
        </p:nvSpPr>
        <p:spPr>
          <a:xfrm>
            <a:off x="4571950" y="1980650"/>
            <a:ext cx="3861300" cy="401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FFFFFF"/>
                </a:solidFill>
                <a:latin typeface="Love Ya Like A Sister"/>
                <a:ea typeface="Love Ya Like A Sister"/>
                <a:cs typeface="Love Ya Like A Sister"/>
                <a:sym typeface="Love Ya Like A Sister"/>
              </a:rPr>
              <a:t>Mercury</a:t>
            </a:r>
            <a:endParaRPr sz="2000">
              <a:solidFill>
                <a:srgbClr val="FFFFFF"/>
              </a:solidFill>
              <a:latin typeface="Love Ya Like A Sister"/>
              <a:ea typeface="Love Ya Like A Sister"/>
              <a:cs typeface="Love Ya Like A Sister"/>
              <a:sym typeface="Love Ya Like A Sister"/>
            </a:endParaRPr>
          </a:p>
        </p:txBody>
      </p:sp>
      <p:sp>
        <p:nvSpPr>
          <p:cNvPr id="2140" name="Google Shape;2140;p48"/>
          <p:cNvSpPr/>
          <p:nvPr/>
        </p:nvSpPr>
        <p:spPr>
          <a:xfrm>
            <a:off x="3201931" y="1926772"/>
            <a:ext cx="406909" cy="401698"/>
          </a:xfrm>
          <a:custGeom>
            <a:avLst/>
            <a:gdLst/>
            <a:ahLst/>
            <a:cxnLst/>
            <a:rect l="l" t="t" r="r" b="b"/>
            <a:pathLst>
              <a:path w="31623" h="31218" extrusionOk="0">
                <a:moveTo>
                  <a:pt x="18192" y="1239"/>
                </a:moveTo>
                <a:cubicBezTo>
                  <a:pt x="19950" y="1239"/>
                  <a:pt x="21697" y="1561"/>
                  <a:pt x="23417" y="2435"/>
                </a:cubicBezTo>
                <a:cubicBezTo>
                  <a:pt x="26919" y="4203"/>
                  <a:pt x="28821" y="7872"/>
                  <a:pt x="29521" y="11574"/>
                </a:cubicBezTo>
                <a:cubicBezTo>
                  <a:pt x="30889" y="18880"/>
                  <a:pt x="26386" y="26885"/>
                  <a:pt x="19414" y="29487"/>
                </a:cubicBezTo>
                <a:cubicBezTo>
                  <a:pt x="18121" y="29966"/>
                  <a:pt x="16841" y="30185"/>
                  <a:pt x="15596" y="30185"/>
                </a:cubicBezTo>
                <a:cubicBezTo>
                  <a:pt x="9295" y="30185"/>
                  <a:pt x="3884" y="24573"/>
                  <a:pt x="2102" y="18613"/>
                </a:cubicBezTo>
                <a:cubicBezTo>
                  <a:pt x="968" y="14877"/>
                  <a:pt x="1468" y="10874"/>
                  <a:pt x="3403" y="7538"/>
                </a:cubicBezTo>
                <a:cubicBezTo>
                  <a:pt x="4602" y="5461"/>
                  <a:pt x="6873" y="2999"/>
                  <a:pt x="9414" y="1935"/>
                </a:cubicBezTo>
                <a:lnTo>
                  <a:pt x="9414" y="1935"/>
                </a:lnTo>
                <a:cubicBezTo>
                  <a:pt x="9344" y="2280"/>
                  <a:pt x="9569" y="2685"/>
                  <a:pt x="9987" y="2685"/>
                </a:cubicBezTo>
                <a:cubicBezTo>
                  <a:pt x="10036" y="2685"/>
                  <a:pt x="10087" y="2680"/>
                  <a:pt x="10141" y="2668"/>
                </a:cubicBezTo>
                <a:cubicBezTo>
                  <a:pt x="11355" y="2358"/>
                  <a:pt x="12574" y="2035"/>
                  <a:pt x="13793" y="1775"/>
                </a:cubicBezTo>
                <a:lnTo>
                  <a:pt x="13793" y="1775"/>
                </a:lnTo>
                <a:cubicBezTo>
                  <a:pt x="13811" y="1781"/>
                  <a:pt x="13829" y="1785"/>
                  <a:pt x="13846" y="1785"/>
                </a:cubicBezTo>
                <a:cubicBezTo>
                  <a:pt x="13885" y="1785"/>
                  <a:pt x="13921" y="1768"/>
                  <a:pt x="13951" y="1741"/>
                </a:cubicBezTo>
                <a:lnTo>
                  <a:pt x="13951" y="1741"/>
                </a:lnTo>
                <a:cubicBezTo>
                  <a:pt x="15367" y="1446"/>
                  <a:pt x="16783" y="1239"/>
                  <a:pt x="18192" y="1239"/>
                </a:cubicBezTo>
                <a:close/>
                <a:moveTo>
                  <a:pt x="18003" y="0"/>
                </a:moveTo>
                <a:cubicBezTo>
                  <a:pt x="16006" y="0"/>
                  <a:pt x="13967" y="358"/>
                  <a:pt x="12035" y="857"/>
                </a:cubicBezTo>
                <a:lnTo>
                  <a:pt x="12035" y="857"/>
                </a:lnTo>
                <a:cubicBezTo>
                  <a:pt x="11877" y="843"/>
                  <a:pt x="11719" y="836"/>
                  <a:pt x="11561" y="836"/>
                </a:cubicBezTo>
                <a:cubicBezTo>
                  <a:pt x="8673" y="836"/>
                  <a:pt x="5923" y="3126"/>
                  <a:pt x="4036" y="5170"/>
                </a:cubicBezTo>
                <a:cubicBezTo>
                  <a:pt x="1234" y="8239"/>
                  <a:pt x="0" y="12575"/>
                  <a:pt x="634" y="16678"/>
                </a:cubicBezTo>
                <a:cubicBezTo>
                  <a:pt x="1776" y="24165"/>
                  <a:pt x="7986" y="31217"/>
                  <a:pt x="15698" y="31217"/>
                </a:cubicBezTo>
                <a:cubicBezTo>
                  <a:pt x="16542" y="31217"/>
                  <a:pt x="17404" y="31133"/>
                  <a:pt x="18280" y="30955"/>
                </a:cubicBezTo>
                <a:cubicBezTo>
                  <a:pt x="26619" y="29254"/>
                  <a:pt x="31623" y="19981"/>
                  <a:pt x="30722" y="11975"/>
                </a:cubicBezTo>
                <a:cubicBezTo>
                  <a:pt x="30222" y="7805"/>
                  <a:pt x="28054" y="4002"/>
                  <a:pt x="24484" y="1734"/>
                </a:cubicBezTo>
                <a:cubicBezTo>
                  <a:pt x="22528" y="470"/>
                  <a:pt x="20293" y="0"/>
                  <a:pt x="18003"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Catamaran"/>
                <a:ea typeface="Catamaran"/>
                <a:cs typeface="Catamaran"/>
                <a:sym typeface="Catamaran"/>
              </a:rPr>
              <a:t>?</a:t>
            </a:r>
            <a:endParaRPr sz="1800">
              <a:solidFill>
                <a:schemeClr val="lt1"/>
              </a:solidFill>
              <a:latin typeface="Catamaran"/>
              <a:ea typeface="Catamaran"/>
              <a:cs typeface="Catamaran"/>
              <a:sym typeface="Catamaran"/>
            </a:endParaRPr>
          </a:p>
        </p:txBody>
      </p:sp>
      <p:sp>
        <p:nvSpPr>
          <p:cNvPr id="2141" name="Google Shape;2141;p48"/>
          <p:cNvSpPr/>
          <p:nvPr/>
        </p:nvSpPr>
        <p:spPr>
          <a:xfrm>
            <a:off x="3201931" y="2702997"/>
            <a:ext cx="406909" cy="401698"/>
          </a:xfrm>
          <a:custGeom>
            <a:avLst/>
            <a:gdLst/>
            <a:ahLst/>
            <a:cxnLst/>
            <a:rect l="l" t="t" r="r" b="b"/>
            <a:pathLst>
              <a:path w="31623" h="31218" extrusionOk="0">
                <a:moveTo>
                  <a:pt x="18192" y="1239"/>
                </a:moveTo>
                <a:cubicBezTo>
                  <a:pt x="19950" y="1239"/>
                  <a:pt x="21697" y="1561"/>
                  <a:pt x="23417" y="2435"/>
                </a:cubicBezTo>
                <a:cubicBezTo>
                  <a:pt x="26919" y="4203"/>
                  <a:pt x="28821" y="7872"/>
                  <a:pt x="29521" y="11574"/>
                </a:cubicBezTo>
                <a:cubicBezTo>
                  <a:pt x="30889" y="18880"/>
                  <a:pt x="26386" y="26885"/>
                  <a:pt x="19414" y="29487"/>
                </a:cubicBezTo>
                <a:cubicBezTo>
                  <a:pt x="18121" y="29966"/>
                  <a:pt x="16841" y="30185"/>
                  <a:pt x="15596" y="30185"/>
                </a:cubicBezTo>
                <a:cubicBezTo>
                  <a:pt x="9295" y="30185"/>
                  <a:pt x="3884" y="24573"/>
                  <a:pt x="2102" y="18613"/>
                </a:cubicBezTo>
                <a:cubicBezTo>
                  <a:pt x="968" y="14877"/>
                  <a:pt x="1468" y="10874"/>
                  <a:pt x="3403" y="7538"/>
                </a:cubicBezTo>
                <a:cubicBezTo>
                  <a:pt x="4602" y="5461"/>
                  <a:pt x="6873" y="2999"/>
                  <a:pt x="9414" y="1935"/>
                </a:cubicBezTo>
                <a:lnTo>
                  <a:pt x="9414" y="1935"/>
                </a:lnTo>
                <a:cubicBezTo>
                  <a:pt x="9344" y="2280"/>
                  <a:pt x="9569" y="2685"/>
                  <a:pt x="9987" y="2685"/>
                </a:cubicBezTo>
                <a:cubicBezTo>
                  <a:pt x="10036" y="2685"/>
                  <a:pt x="10087" y="2680"/>
                  <a:pt x="10141" y="2668"/>
                </a:cubicBezTo>
                <a:cubicBezTo>
                  <a:pt x="11355" y="2358"/>
                  <a:pt x="12574" y="2035"/>
                  <a:pt x="13793" y="1775"/>
                </a:cubicBezTo>
                <a:lnTo>
                  <a:pt x="13793" y="1775"/>
                </a:lnTo>
                <a:cubicBezTo>
                  <a:pt x="13811" y="1781"/>
                  <a:pt x="13829" y="1785"/>
                  <a:pt x="13846" y="1785"/>
                </a:cubicBezTo>
                <a:cubicBezTo>
                  <a:pt x="13885" y="1785"/>
                  <a:pt x="13921" y="1768"/>
                  <a:pt x="13951" y="1741"/>
                </a:cubicBezTo>
                <a:lnTo>
                  <a:pt x="13951" y="1741"/>
                </a:lnTo>
                <a:cubicBezTo>
                  <a:pt x="15367" y="1446"/>
                  <a:pt x="16783" y="1239"/>
                  <a:pt x="18192" y="1239"/>
                </a:cubicBezTo>
                <a:close/>
                <a:moveTo>
                  <a:pt x="18003" y="0"/>
                </a:moveTo>
                <a:cubicBezTo>
                  <a:pt x="16006" y="0"/>
                  <a:pt x="13967" y="358"/>
                  <a:pt x="12035" y="857"/>
                </a:cubicBezTo>
                <a:lnTo>
                  <a:pt x="12035" y="857"/>
                </a:lnTo>
                <a:cubicBezTo>
                  <a:pt x="11877" y="843"/>
                  <a:pt x="11719" y="836"/>
                  <a:pt x="11561" y="836"/>
                </a:cubicBezTo>
                <a:cubicBezTo>
                  <a:pt x="8673" y="836"/>
                  <a:pt x="5923" y="3126"/>
                  <a:pt x="4036" y="5170"/>
                </a:cubicBezTo>
                <a:cubicBezTo>
                  <a:pt x="1234" y="8239"/>
                  <a:pt x="0" y="12575"/>
                  <a:pt x="634" y="16678"/>
                </a:cubicBezTo>
                <a:cubicBezTo>
                  <a:pt x="1776" y="24165"/>
                  <a:pt x="7986" y="31217"/>
                  <a:pt x="15698" y="31217"/>
                </a:cubicBezTo>
                <a:cubicBezTo>
                  <a:pt x="16542" y="31217"/>
                  <a:pt x="17404" y="31133"/>
                  <a:pt x="18280" y="30955"/>
                </a:cubicBezTo>
                <a:cubicBezTo>
                  <a:pt x="26619" y="29254"/>
                  <a:pt x="31623" y="19981"/>
                  <a:pt x="30722" y="11975"/>
                </a:cubicBezTo>
                <a:cubicBezTo>
                  <a:pt x="30222" y="7805"/>
                  <a:pt x="28054" y="4002"/>
                  <a:pt x="24484" y="1734"/>
                </a:cubicBezTo>
                <a:cubicBezTo>
                  <a:pt x="22528" y="470"/>
                  <a:pt x="20293" y="0"/>
                  <a:pt x="18003"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Catamaran"/>
                <a:ea typeface="Catamaran"/>
                <a:cs typeface="Catamaran"/>
                <a:sym typeface="Catamaran"/>
              </a:rPr>
              <a:t>?</a:t>
            </a:r>
            <a:endParaRPr sz="1800">
              <a:solidFill>
                <a:schemeClr val="lt1"/>
              </a:solidFill>
              <a:latin typeface="Catamaran"/>
              <a:ea typeface="Catamaran"/>
              <a:cs typeface="Catamaran"/>
              <a:sym typeface="Catamaran"/>
            </a:endParaRPr>
          </a:p>
        </p:txBody>
      </p:sp>
      <p:sp>
        <p:nvSpPr>
          <p:cNvPr id="2142" name="Google Shape;2142;p48"/>
          <p:cNvSpPr/>
          <p:nvPr/>
        </p:nvSpPr>
        <p:spPr>
          <a:xfrm>
            <a:off x="1207681" y="1926772"/>
            <a:ext cx="406909" cy="401698"/>
          </a:xfrm>
          <a:custGeom>
            <a:avLst/>
            <a:gdLst/>
            <a:ahLst/>
            <a:cxnLst/>
            <a:rect l="l" t="t" r="r" b="b"/>
            <a:pathLst>
              <a:path w="31623" h="31218" extrusionOk="0">
                <a:moveTo>
                  <a:pt x="18192" y="1239"/>
                </a:moveTo>
                <a:cubicBezTo>
                  <a:pt x="19950" y="1239"/>
                  <a:pt x="21697" y="1561"/>
                  <a:pt x="23417" y="2435"/>
                </a:cubicBezTo>
                <a:cubicBezTo>
                  <a:pt x="26919" y="4203"/>
                  <a:pt x="28821" y="7872"/>
                  <a:pt x="29521" y="11574"/>
                </a:cubicBezTo>
                <a:cubicBezTo>
                  <a:pt x="30889" y="18880"/>
                  <a:pt x="26386" y="26885"/>
                  <a:pt x="19414" y="29487"/>
                </a:cubicBezTo>
                <a:cubicBezTo>
                  <a:pt x="18121" y="29966"/>
                  <a:pt x="16841" y="30185"/>
                  <a:pt x="15596" y="30185"/>
                </a:cubicBezTo>
                <a:cubicBezTo>
                  <a:pt x="9295" y="30185"/>
                  <a:pt x="3884" y="24573"/>
                  <a:pt x="2102" y="18613"/>
                </a:cubicBezTo>
                <a:cubicBezTo>
                  <a:pt x="968" y="14877"/>
                  <a:pt x="1468" y="10874"/>
                  <a:pt x="3403" y="7538"/>
                </a:cubicBezTo>
                <a:cubicBezTo>
                  <a:pt x="4602" y="5461"/>
                  <a:pt x="6873" y="2999"/>
                  <a:pt x="9414" y="1935"/>
                </a:cubicBezTo>
                <a:lnTo>
                  <a:pt x="9414" y="1935"/>
                </a:lnTo>
                <a:cubicBezTo>
                  <a:pt x="9344" y="2280"/>
                  <a:pt x="9569" y="2685"/>
                  <a:pt x="9987" y="2685"/>
                </a:cubicBezTo>
                <a:cubicBezTo>
                  <a:pt x="10036" y="2685"/>
                  <a:pt x="10087" y="2680"/>
                  <a:pt x="10141" y="2668"/>
                </a:cubicBezTo>
                <a:cubicBezTo>
                  <a:pt x="11355" y="2358"/>
                  <a:pt x="12574" y="2035"/>
                  <a:pt x="13793" y="1775"/>
                </a:cubicBezTo>
                <a:lnTo>
                  <a:pt x="13793" y="1775"/>
                </a:lnTo>
                <a:cubicBezTo>
                  <a:pt x="13811" y="1781"/>
                  <a:pt x="13829" y="1785"/>
                  <a:pt x="13846" y="1785"/>
                </a:cubicBezTo>
                <a:cubicBezTo>
                  <a:pt x="13885" y="1785"/>
                  <a:pt x="13921" y="1768"/>
                  <a:pt x="13951" y="1741"/>
                </a:cubicBezTo>
                <a:lnTo>
                  <a:pt x="13951" y="1741"/>
                </a:lnTo>
                <a:cubicBezTo>
                  <a:pt x="15367" y="1446"/>
                  <a:pt x="16783" y="1239"/>
                  <a:pt x="18192" y="1239"/>
                </a:cubicBezTo>
                <a:close/>
                <a:moveTo>
                  <a:pt x="18003" y="0"/>
                </a:moveTo>
                <a:cubicBezTo>
                  <a:pt x="16006" y="0"/>
                  <a:pt x="13967" y="358"/>
                  <a:pt x="12035" y="857"/>
                </a:cubicBezTo>
                <a:lnTo>
                  <a:pt x="12035" y="857"/>
                </a:lnTo>
                <a:cubicBezTo>
                  <a:pt x="11877" y="843"/>
                  <a:pt x="11719" y="836"/>
                  <a:pt x="11561" y="836"/>
                </a:cubicBezTo>
                <a:cubicBezTo>
                  <a:pt x="8673" y="836"/>
                  <a:pt x="5923" y="3126"/>
                  <a:pt x="4036" y="5170"/>
                </a:cubicBezTo>
                <a:cubicBezTo>
                  <a:pt x="1234" y="8239"/>
                  <a:pt x="0" y="12575"/>
                  <a:pt x="634" y="16678"/>
                </a:cubicBezTo>
                <a:cubicBezTo>
                  <a:pt x="1776" y="24165"/>
                  <a:pt x="7986" y="31217"/>
                  <a:pt x="15698" y="31217"/>
                </a:cubicBezTo>
                <a:cubicBezTo>
                  <a:pt x="16542" y="31217"/>
                  <a:pt x="17404" y="31133"/>
                  <a:pt x="18280" y="30955"/>
                </a:cubicBezTo>
                <a:cubicBezTo>
                  <a:pt x="26619" y="29254"/>
                  <a:pt x="31623" y="19981"/>
                  <a:pt x="30722" y="11975"/>
                </a:cubicBezTo>
                <a:cubicBezTo>
                  <a:pt x="30222" y="7805"/>
                  <a:pt x="28054" y="4002"/>
                  <a:pt x="24484" y="1734"/>
                </a:cubicBezTo>
                <a:cubicBezTo>
                  <a:pt x="22528" y="470"/>
                  <a:pt x="20293" y="0"/>
                  <a:pt x="18003"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Catamaran"/>
                <a:ea typeface="Catamaran"/>
                <a:cs typeface="Catamaran"/>
                <a:sym typeface="Catamaran"/>
              </a:rPr>
              <a:t>?</a:t>
            </a:r>
            <a:endParaRPr sz="1800">
              <a:solidFill>
                <a:schemeClr val="lt1"/>
              </a:solidFill>
              <a:latin typeface="Catamaran"/>
              <a:ea typeface="Catamaran"/>
              <a:cs typeface="Catamaran"/>
              <a:sym typeface="Catamaran"/>
            </a:endParaRPr>
          </a:p>
        </p:txBody>
      </p:sp>
      <p:sp>
        <p:nvSpPr>
          <p:cNvPr id="2143" name="Google Shape;2143;p48"/>
          <p:cNvSpPr/>
          <p:nvPr/>
        </p:nvSpPr>
        <p:spPr>
          <a:xfrm>
            <a:off x="1207681" y="2702997"/>
            <a:ext cx="406909" cy="401698"/>
          </a:xfrm>
          <a:custGeom>
            <a:avLst/>
            <a:gdLst/>
            <a:ahLst/>
            <a:cxnLst/>
            <a:rect l="l" t="t" r="r" b="b"/>
            <a:pathLst>
              <a:path w="31623" h="31218" extrusionOk="0">
                <a:moveTo>
                  <a:pt x="18192" y="1239"/>
                </a:moveTo>
                <a:cubicBezTo>
                  <a:pt x="19950" y="1239"/>
                  <a:pt x="21697" y="1561"/>
                  <a:pt x="23417" y="2435"/>
                </a:cubicBezTo>
                <a:cubicBezTo>
                  <a:pt x="26919" y="4203"/>
                  <a:pt x="28821" y="7872"/>
                  <a:pt x="29521" y="11574"/>
                </a:cubicBezTo>
                <a:cubicBezTo>
                  <a:pt x="30889" y="18880"/>
                  <a:pt x="26386" y="26885"/>
                  <a:pt x="19414" y="29487"/>
                </a:cubicBezTo>
                <a:cubicBezTo>
                  <a:pt x="18121" y="29966"/>
                  <a:pt x="16841" y="30185"/>
                  <a:pt x="15596" y="30185"/>
                </a:cubicBezTo>
                <a:cubicBezTo>
                  <a:pt x="9295" y="30185"/>
                  <a:pt x="3884" y="24573"/>
                  <a:pt x="2102" y="18613"/>
                </a:cubicBezTo>
                <a:cubicBezTo>
                  <a:pt x="968" y="14877"/>
                  <a:pt x="1468" y="10874"/>
                  <a:pt x="3403" y="7538"/>
                </a:cubicBezTo>
                <a:cubicBezTo>
                  <a:pt x="4602" y="5461"/>
                  <a:pt x="6873" y="2999"/>
                  <a:pt x="9414" y="1935"/>
                </a:cubicBezTo>
                <a:lnTo>
                  <a:pt x="9414" y="1935"/>
                </a:lnTo>
                <a:cubicBezTo>
                  <a:pt x="9344" y="2280"/>
                  <a:pt x="9569" y="2685"/>
                  <a:pt x="9987" y="2685"/>
                </a:cubicBezTo>
                <a:cubicBezTo>
                  <a:pt x="10036" y="2685"/>
                  <a:pt x="10087" y="2680"/>
                  <a:pt x="10141" y="2668"/>
                </a:cubicBezTo>
                <a:cubicBezTo>
                  <a:pt x="11355" y="2358"/>
                  <a:pt x="12574" y="2035"/>
                  <a:pt x="13793" y="1775"/>
                </a:cubicBezTo>
                <a:lnTo>
                  <a:pt x="13793" y="1775"/>
                </a:lnTo>
                <a:cubicBezTo>
                  <a:pt x="13811" y="1781"/>
                  <a:pt x="13829" y="1785"/>
                  <a:pt x="13846" y="1785"/>
                </a:cubicBezTo>
                <a:cubicBezTo>
                  <a:pt x="13885" y="1785"/>
                  <a:pt x="13921" y="1768"/>
                  <a:pt x="13951" y="1741"/>
                </a:cubicBezTo>
                <a:lnTo>
                  <a:pt x="13951" y="1741"/>
                </a:lnTo>
                <a:cubicBezTo>
                  <a:pt x="15367" y="1446"/>
                  <a:pt x="16783" y="1239"/>
                  <a:pt x="18192" y="1239"/>
                </a:cubicBezTo>
                <a:close/>
                <a:moveTo>
                  <a:pt x="18003" y="0"/>
                </a:moveTo>
                <a:cubicBezTo>
                  <a:pt x="16006" y="0"/>
                  <a:pt x="13967" y="358"/>
                  <a:pt x="12035" y="857"/>
                </a:cubicBezTo>
                <a:lnTo>
                  <a:pt x="12035" y="857"/>
                </a:lnTo>
                <a:cubicBezTo>
                  <a:pt x="11877" y="843"/>
                  <a:pt x="11719" y="836"/>
                  <a:pt x="11561" y="836"/>
                </a:cubicBezTo>
                <a:cubicBezTo>
                  <a:pt x="8673" y="836"/>
                  <a:pt x="5923" y="3126"/>
                  <a:pt x="4036" y="5170"/>
                </a:cubicBezTo>
                <a:cubicBezTo>
                  <a:pt x="1234" y="8239"/>
                  <a:pt x="0" y="12575"/>
                  <a:pt x="634" y="16678"/>
                </a:cubicBezTo>
                <a:cubicBezTo>
                  <a:pt x="1776" y="24165"/>
                  <a:pt x="7986" y="31217"/>
                  <a:pt x="15698" y="31217"/>
                </a:cubicBezTo>
                <a:cubicBezTo>
                  <a:pt x="16542" y="31217"/>
                  <a:pt x="17404" y="31133"/>
                  <a:pt x="18280" y="30955"/>
                </a:cubicBezTo>
                <a:cubicBezTo>
                  <a:pt x="26619" y="29254"/>
                  <a:pt x="31623" y="19981"/>
                  <a:pt x="30722" y="11975"/>
                </a:cubicBezTo>
                <a:cubicBezTo>
                  <a:pt x="30222" y="7805"/>
                  <a:pt x="28054" y="4002"/>
                  <a:pt x="24484" y="1734"/>
                </a:cubicBezTo>
                <a:cubicBezTo>
                  <a:pt x="22528" y="470"/>
                  <a:pt x="20293" y="0"/>
                  <a:pt x="18003"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Catamaran"/>
                <a:ea typeface="Catamaran"/>
                <a:cs typeface="Catamaran"/>
                <a:sym typeface="Catamaran"/>
              </a:rPr>
              <a:t>?</a:t>
            </a:r>
            <a:endParaRPr sz="1800">
              <a:solidFill>
                <a:schemeClr val="lt1"/>
              </a:solidFill>
              <a:latin typeface="Catamaran"/>
              <a:ea typeface="Catamaran"/>
              <a:cs typeface="Catamaran"/>
              <a:sym typeface="Catamaran"/>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147"/>
        <p:cNvGrpSpPr/>
        <p:nvPr/>
      </p:nvGrpSpPr>
      <p:grpSpPr>
        <a:xfrm>
          <a:off x="0" y="0"/>
          <a:ext cx="0" cy="0"/>
          <a:chOff x="0" y="0"/>
          <a:chExt cx="0" cy="0"/>
        </a:xfrm>
      </p:grpSpPr>
      <p:sp>
        <p:nvSpPr>
          <p:cNvPr id="2148" name="Google Shape;2148;p49"/>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Assignment</a:t>
            </a:r>
            <a:endParaRPr/>
          </a:p>
        </p:txBody>
      </p:sp>
      <p:grpSp>
        <p:nvGrpSpPr>
          <p:cNvPr id="2149" name="Google Shape;2149;p49"/>
          <p:cNvGrpSpPr/>
          <p:nvPr/>
        </p:nvGrpSpPr>
        <p:grpSpPr>
          <a:xfrm>
            <a:off x="6682525" y="1557338"/>
            <a:ext cx="802800" cy="732800"/>
            <a:chOff x="12738475" y="1127275"/>
            <a:chExt cx="802800" cy="732800"/>
          </a:xfrm>
        </p:grpSpPr>
        <p:sp>
          <p:nvSpPr>
            <p:cNvPr id="2150" name="Google Shape;2150;p49"/>
            <p:cNvSpPr/>
            <p:nvPr/>
          </p:nvSpPr>
          <p:spPr>
            <a:xfrm>
              <a:off x="12738475" y="1713025"/>
              <a:ext cx="117900" cy="128875"/>
            </a:xfrm>
            <a:custGeom>
              <a:avLst/>
              <a:gdLst/>
              <a:ahLst/>
              <a:cxnLst/>
              <a:rect l="l" t="t" r="r" b="b"/>
              <a:pathLst>
                <a:path w="4716" h="5155" extrusionOk="0">
                  <a:moveTo>
                    <a:pt x="2806" y="0"/>
                  </a:moveTo>
                  <a:cubicBezTo>
                    <a:pt x="2069" y="0"/>
                    <a:pt x="1332" y="309"/>
                    <a:pt x="870" y="910"/>
                  </a:cubicBezTo>
                  <a:cubicBezTo>
                    <a:pt x="1" y="2065"/>
                    <a:pt x="215" y="3791"/>
                    <a:pt x="1418" y="4625"/>
                  </a:cubicBezTo>
                  <a:cubicBezTo>
                    <a:pt x="1912" y="4972"/>
                    <a:pt x="2489" y="5154"/>
                    <a:pt x="3083" y="5154"/>
                  </a:cubicBezTo>
                  <a:cubicBezTo>
                    <a:pt x="3304" y="5154"/>
                    <a:pt x="3528" y="5129"/>
                    <a:pt x="3751" y="5077"/>
                  </a:cubicBezTo>
                  <a:cubicBezTo>
                    <a:pt x="3906" y="5041"/>
                    <a:pt x="3966" y="4827"/>
                    <a:pt x="3918" y="4696"/>
                  </a:cubicBezTo>
                  <a:cubicBezTo>
                    <a:pt x="3871" y="4564"/>
                    <a:pt x="3756" y="4506"/>
                    <a:pt x="3633" y="4506"/>
                  </a:cubicBezTo>
                  <a:cubicBezTo>
                    <a:pt x="3601" y="4506"/>
                    <a:pt x="3569" y="4510"/>
                    <a:pt x="3537" y="4517"/>
                  </a:cubicBezTo>
                  <a:cubicBezTo>
                    <a:pt x="3387" y="4552"/>
                    <a:pt x="3234" y="4569"/>
                    <a:pt x="3080" y="4569"/>
                  </a:cubicBezTo>
                  <a:cubicBezTo>
                    <a:pt x="2136" y="4569"/>
                    <a:pt x="1182" y="3934"/>
                    <a:pt x="977" y="2982"/>
                  </a:cubicBezTo>
                  <a:cubicBezTo>
                    <a:pt x="739" y="1910"/>
                    <a:pt x="1394" y="755"/>
                    <a:pt x="2525" y="612"/>
                  </a:cubicBezTo>
                  <a:cubicBezTo>
                    <a:pt x="2616" y="600"/>
                    <a:pt x="2706" y="594"/>
                    <a:pt x="2796" y="594"/>
                  </a:cubicBezTo>
                  <a:cubicBezTo>
                    <a:pt x="3318" y="594"/>
                    <a:pt x="3814" y="799"/>
                    <a:pt x="4180" y="1196"/>
                  </a:cubicBezTo>
                  <a:cubicBezTo>
                    <a:pt x="4224" y="1240"/>
                    <a:pt x="4286" y="1259"/>
                    <a:pt x="4350" y="1259"/>
                  </a:cubicBezTo>
                  <a:cubicBezTo>
                    <a:pt x="4443" y="1259"/>
                    <a:pt x="4541" y="1218"/>
                    <a:pt x="4597" y="1148"/>
                  </a:cubicBezTo>
                  <a:cubicBezTo>
                    <a:pt x="4716" y="1017"/>
                    <a:pt x="4668" y="850"/>
                    <a:pt x="4561" y="731"/>
                  </a:cubicBezTo>
                  <a:cubicBezTo>
                    <a:pt x="4103" y="240"/>
                    <a:pt x="3455" y="0"/>
                    <a:pt x="28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9"/>
            <p:cNvSpPr/>
            <p:nvPr/>
          </p:nvSpPr>
          <p:spPr>
            <a:xfrm>
              <a:off x="12881950" y="1707750"/>
              <a:ext cx="17300" cy="131950"/>
            </a:xfrm>
            <a:custGeom>
              <a:avLst/>
              <a:gdLst/>
              <a:ahLst/>
              <a:cxnLst/>
              <a:rect l="l" t="t" r="r" b="b"/>
              <a:pathLst>
                <a:path w="692" h="5278" extrusionOk="0">
                  <a:moveTo>
                    <a:pt x="338" y="1"/>
                  </a:moveTo>
                  <a:cubicBezTo>
                    <a:pt x="181" y="1"/>
                    <a:pt x="13" y="109"/>
                    <a:pt x="13" y="311"/>
                  </a:cubicBezTo>
                  <a:cubicBezTo>
                    <a:pt x="1" y="1883"/>
                    <a:pt x="36" y="3443"/>
                    <a:pt x="96" y="5014"/>
                  </a:cubicBezTo>
                  <a:cubicBezTo>
                    <a:pt x="102" y="5193"/>
                    <a:pt x="235" y="5277"/>
                    <a:pt x="374" y="5277"/>
                  </a:cubicBezTo>
                  <a:cubicBezTo>
                    <a:pt x="530" y="5277"/>
                    <a:pt x="692" y="5169"/>
                    <a:pt x="679" y="4967"/>
                  </a:cubicBezTo>
                  <a:cubicBezTo>
                    <a:pt x="620" y="3395"/>
                    <a:pt x="596" y="1823"/>
                    <a:pt x="608" y="264"/>
                  </a:cubicBezTo>
                  <a:cubicBezTo>
                    <a:pt x="608" y="85"/>
                    <a:pt x="477"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9"/>
            <p:cNvSpPr/>
            <p:nvPr/>
          </p:nvSpPr>
          <p:spPr>
            <a:xfrm>
              <a:off x="12883150" y="1708600"/>
              <a:ext cx="101100" cy="119650"/>
            </a:xfrm>
            <a:custGeom>
              <a:avLst/>
              <a:gdLst/>
              <a:ahLst/>
              <a:cxnLst/>
              <a:rect l="l" t="t" r="r" b="b"/>
              <a:pathLst>
                <a:path w="4044" h="4786" extrusionOk="0">
                  <a:moveTo>
                    <a:pt x="3641" y="0"/>
                  </a:moveTo>
                  <a:cubicBezTo>
                    <a:pt x="3512" y="0"/>
                    <a:pt x="3345" y="101"/>
                    <a:pt x="3334" y="242"/>
                  </a:cubicBezTo>
                  <a:cubicBezTo>
                    <a:pt x="3286" y="1063"/>
                    <a:pt x="3286" y="1885"/>
                    <a:pt x="3310" y="2718"/>
                  </a:cubicBezTo>
                  <a:cubicBezTo>
                    <a:pt x="2334" y="2706"/>
                    <a:pt x="1358" y="2670"/>
                    <a:pt x="369" y="2611"/>
                  </a:cubicBezTo>
                  <a:cubicBezTo>
                    <a:pt x="358" y="2610"/>
                    <a:pt x="348" y="2610"/>
                    <a:pt x="337" y="2610"/>
                  </a:cubicBezTo>
                  <a:cubicBezTo>
                    <a:pt x="193" y="2610"/>
                    <a:pt x="57" y="2683"/>
                    <a:pt x="24" y="2849"/>
                  </a:cubicBezTo>
                  <a:cubicBezTo>
                    <a:pt x="0" y="2992"/>
                    <a:pt x="107" y="3182"/>
                    <a:pt x="262" y="3194"/>
                  </a:cubicBezTo>
                  <a:cubicBezTo>
                    <a:pt x="1286" y="3254"/>
                    <a:pt x="2310" y="3290"/>
                    <a:pt x="3334" y="3301"/>
                  </a:cubicBezTo>
                  <a:cubicBezTo>
                    <a:pt x="3358" y="3706"/>
                    <a:pt x="3394" y="4123"/>
                    <a:pt x="3429" y="4528"/>
                  </a:cubicBezTo>
                  <a:cubicBezTo>
                    <a:pt x="3451" y="4704"/>
                    <a:pt x="3587" y="4786"/>
                    <a:pt x="3724" y="4786"/>
                  </a:cubicBezTo>
                  <a:cubicBezTo>
                    <a:pt x="3883" y="4786"/>
                    <a:pt x="4044" y="4674"/>
                    <a:pt x="4025" y="4468"/>
                  </a:cubicBezTo>
                  <a:cubicBezTo>
                    <a:pt x="3882" y="3099"/>
                    <a:pt x="3846" y="1718"/>
                    <a:pt x="3917" y="349"/>
                  </a:cubicBezTo>
                  <a:cubicBezTo>
                    <a:pt x="3929" y="182"/>
                    <a:pt x="3858" y="39"/>
                    <a:pt x="3679" y="3"/>
                  </a:cubicBezTo>
                  <a:cubicBezTo>
                    <a:pt x="3667" y="1"/>
                    <a:pt x="3654" y="0"/>
                    <a:pt x="36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9"/>
            <p:cNvSpPr/>
            <p:nvPr/>
          </p:nvSpPr>
          <p:spPr>
            <a:xfrm>
              <a:off x="13120225" y="1637650"/>
              <a:ext cx="169850" cy="222425"/>
            </a:xfrm>
            <a:custGeom>
              <a:avLst/>
              <a:gdLst/>
              <a:ahLst/>
              <a:cxnLst/>
              <a:rect l="l" t="t" r="r" b="b"/>
              <a:pathLst>
                <a:path w="6794" h="8897" extrusionOk="0">
                  <a:moveTo>
                    <a:pt x="4028" y="5046"/>
                  </a:moveTo>
                  <a:cubicBezTo>
                    <a:pt x="4583" y="5046"/>
                    <a:pt x="5188" y="5379"/>
                    <a:pt x="5543" y="5735"/>
                  </a:cubicBezTo>
                  <a:cubicBezTo>
                    <a:pt x="5995" y="6199"/>
                    <a:pt x="6186" y="6901"/>
                    <a:pt x="5924" y="7509"/>
                  </a:cubicBezTo>
                  <a:cubicBezTo>
                    <a:pt x="5691" y="8052"/>
                    <a:pt x="5142" y="8311"/>
                    <a:pt x="4580" y="8311"/>
                  </a:cubicBezTo>
                  <a:cubicBezTo>
                    <a:pt x="4452" y="8311"/>
                    <a:pt x="4323" y="8297"/>
                    <a:pt x="4198" y="8271"/>
                  </a:cubicBezTo>
                  <a:cubicBezTo>
                    <a:pt x="3495" y="8128"/>
                    <a:pt x="2888" y="7616"/>
                    <a:pt x="2733" y="6901"/>
                  </a:cubicBezTo>
                  <a:cubicBezTo>
                    <a:pt x="2590" y="6270"/>
                    <a:pt x="2817" y="5461"/>
                    <a:pt x="3412" y="5139"/>
                  </a:cubicBezTo>
                  <a:cubicBezTo>
                    <a:pt x="3436" y="5145"/>
                    <a:pt x="3462" y="5151"/>
                    <a:pt x="3492" y="5151"/>
                  </a:cubicBezTo>
                  <a:cubicBezTo>
                    <a:pt x="3522" y="5151"/>
                    <a:pt x="3555" y="5145"/>
                    <a:pt x="3590" y="5127"/>
                  </a:cubicBezTo>
                  <a:cubicBezTo>
                    <a:pt x="3729" y="5071"/>
                    <a:pt x="3877" y="5046"/>
                    <a:pt x="4028" y="5046"/>
                  </a:cubicBezTo>
                  <a:close/>
                  <a:moveTo>
                    <a:pt x="330" y="0"/>
                  </a:moveTo>
                  <a:cubicBezTo>
                    <a:pt x="170" y="0"/>
                    <a:pt x="0" y="112"/>
                    <a:pt x="7" y="317"/>
                  </a:cubicBezTo>
                  <a:cubicBezTo>
                    <a:pt x="30" y="1484"/>
                    <a:pt x="66" y="2651"/>
                    <a:pt x="90" y="3818"/>
                  </a:cubicBezTo>
                  <a:cubicBezTo>
                    <a:pt x="102" y="4044"/>
                    <a:pt x="102" y="4258"/>
                    <a:pt x="197" y="4461"/>
                  </a:cubicBezTo>
                  <a:cubicBezTo>
                    <a:pt x="304" y="4675"/>
                    <a:pt x="495" y="4794"/>
                    <a:pt x="697" y="4901"/>
                  </a:cubicBezTo>
                  <a:cubicBezTo>
                    <a:pt x="1209" y="5175"/>
                    <a:pt x="1721" y="5437"/>
                    <a:pt x="2233" y="5711"/>
                  </a:cubicBezTo>
                  <a:cubicBezTo>
                    <a:pt x="2126" y="6032"/>
                    <a:pt x="2078" y="6378"/>
                    <a:pt x="2102" y="6699"/>
                  </a:cubicBezTo>
                  <a:cubicBezTo>
                    <a:pt x="2174" y="7652"/>
                    <a:pt x="2840" y="8449"/>
                    <a:pt x="3733" y="8759"/>
                  </a:cubicBezTo>
                  <a:cubicBezTo>
                    <a:pt x="4000" y="8849"/>
                    <a:pt x="4289" y="8897"/>
                    <a:pt x="4577" y="8897"/>
                  </a:cubicBezTo>
                  <a:cubicBezTo>
                    <a:pt x="5240" y="8897"/>
                    <a:pt x="5899" y="8645"/>
                    <a:pt x="6281" y="8080"/>
                  </a:cubicBezTo>
                  <a:cubicBezTo>
                    <a:pt x="6793" y="7342"/>
                    <a:pt x="6734" y="6330"/>
                    <a:pt x="6210" y="5616"/>
                  </a:cubicBezTo>
                  <a:cubicBezTo>
                    <a:pt x="5912" y="5211"/>
                    <a:pt x="5495" y="4889"/>
                    <a:pt x="5043" y="4699"/>
                  </a:cubicBezTo>
                  <a:cubicBezTo>
                    <a:pt x="4715" y="4558"/>
                    <a:pt x="4343" y="4462"/>
                    <a:pt x="3985" y="4462"/>
                  </a:cubicBezTo>
                  <a:cubicBezTo>
                    <a:pt x="3888" y="4462"/>
                    <a:pt x="3792" y="4469"/>
                    <a:pt x="3698" y="4484"/>
                  </a:cubicBezTo>
                  <a:cubicBezTo>
                    <a:pt x="3662" y="4473"/>
                    <a:pt x="3626" y="4467"/>
                    <a:pt x="3589" y="4467"/>
                  </a:cubicBezTo>
                  <a:cubicBezTo>
                    <a:pt x="3552" y="4467"/>
                    <a:pt x="3513" y="4473"/>
                    <a:pt x="3471" y="4484"/>
                  </a:cubicBezTo>
                  <a:cubicBezTo>
                    <a:pt x="3055" y="4580"/>
                    <a:pt x="2733" y="4842"/>
                    <a:pt x="2495" y="5175"/>
                  </a:cubicBezTo>
                  <a:lnTo>
                    <a:pt x="1173" y="4484"/>
                  </a:lnTo>
                  <a:cubicBezTo>
                    <a:pt x="959" y="4365"/>
                    <a:pt x="721" y="4306"/>
                    <a:pt x="697" y="4032"/>
                  </a:cubicBezTo>
                  <a:cubicBezTo>
                    <a:pt x="661" y="3806"/>
                    <a:pt x="673" y="3580"/>
                    <a:pt x="673" y="3353"/>
                  </a:cubicBezTo>
                  <a:cubicBezTo>
                    <a:pt x="650" y="2329"/>
                    <a:pt x="626" y="1294"/>
                    <a:pt x="602" y="258"/>
                  </a:cubicBezTo>
                  <a:cubicBezTo>
                    <a:pt x="596" y="82"/>
                    <a:pt x="467"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9"/>
            <p:cNvSpPr/>
            <p:nvPr/>
          </p:nvSpPr>
          <p:spPr>
            <a:xfrm>
              <a:off x="13322450" y="1572175"/>
              <a:ext cx="23100" cy="134325"/>
            </a:xfrm>
            <a:custGeom>
              <a:avLst/>
              <a:gdLst/>
              <a:ahLst/>
              <a:cxnLst/>
              <a:rect l="l" t="t" r="r" b="b"/>
              <a:pathLst>
                <a:path w="924" h="5373" extrusionOk="0">
                  <a:moveTo>
                    <a:pt x="543" y="1"/>
                  </a:moveTo>
                  <a:cubicBezTo>
                    <a:pt x="504" y="1"/>
                    <a:pt x="463" y="10"/>
                    <a:pt x="419" y="31"/>
                  </a:cubicBezTo>
                  <a:cubicBezTo>
                    <a:pt x="73" y="210"/>
                    <a:pt x="62" y="531"/>
                    <a:pt x="97" y="888"/>
                  </a:cubicBezTo>
                  <a:cubicBezTo>
                    <a:pt x="145" y="1329"/>
                    <a:pt x="157" y="1781"/>
                    <a:pt x="157" y="2234"/>
                  </a:cubicBezTo>
                  <a:cubicBezTo>
                    <a:pt x="145" y="3174"/>
                    <a:pt x="62" y="4103"/>
                    <a:pt x="14" y="5032"/>
                  </a:cubicBezTo>
                  <a:cubicBezTo>
                    <a:pt x="0" y="5244"/>
                    <a:pt x="186" y="5373"/>
                    <a:pt x="352" y="5373"/>
                  </a:cubicBezTo>
                  <a:cubicBezTo>
                    <a:pt x="475" y="5373"/>
                    <a:pt x="587" y="5301"/>
                    <a:pt x="597" y="5139"/>
                  </a:cubicBezTo>
                  <a:cubicBezTo>
                    <a:pt x="645" y="4329"/>
                    <a:pt x="704" y="3508"/>
                    <a:pt x="728" y="2698"/>
                  </a:cubicBezTo>
                  <a:cubicBezTo>
                    <a:pt x="740" y="2293"/>
                    <a:pt x="752" y="1889"/>
                    <a:pt x="728" y="1484"/>
                  </a:cubicBezTo>
                  <a:cubicBezTo>
                    <a:pt x="728" y="1293"/>
                    <a:pt x="716" y="1115"/>
                    <a:pt x="693" y="924"/>
                  </a:cubicBezTo>
                  <a:cubicBezTo>
                    <a:pt x="681" y="841"/>
                    <a:pt x="669" y="757"/>
                    <a:pt x="669" y="686"/>
                  </a:cubicBezTo>
                  <a:cubicBezTo>
                    <a:pt x="669" y="622"/>
                    <a:pt x="690" y="579"/>
                    <a:pt x="667" y="579"/>
                  </a:cubicBezTo>
                  <a:cubicBezTo>
                    <a:pt x="660" y="579"/>
                    <a:pt x="649" y="583"/>
                    <a:pt x="633" y="591"/>
                  </a:cubicBezTo>
                  <a:cubicBezTo>
                    <a:pt x="924" y="445"/>
                    <a:pt x="807" y="1"/>
                    <a:pt x="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9"/>
            <p:cNvSpPr/>
            <p:nvPr/>
          </p:nvSpPr>
          <p:spPr>
            <a:xfrm>
              <a:off x="13323475" y="1573525"/>
              <a:ext cx="110350" cy="121775"/>
            </a:xfrm>
            <a:custGeom>
              <a:avLst/>
              <a:gdLst/>
              <a:ahLst/>
              <a:cxnLst/>
              <a:rect l="l" t="t" r="r" b="b"/>
              <a:pathLst>
                <a:path w="4414" h="4871" extrusionOk="0">
                  <a:moveTo>
                    <a:pt x="4102" y="0"/>
                  </a:moveTo>
                  <a:cubicBezTo>
                    <a:pt x="4095" y="0"/>
                    <a:pt x="4088" y="0"/>
                    <a:pt x="4081" y="1"/>
                  </a:cubicBezTo>
                  <a:cubicBezTo>
                    <a:pt x="3914" y="13"/>
                    <a:pt x="3819" y="156"/>
                    <a:pt x="3819" y="322"/>
                  </a:cubicBezTo>
                  <a:cubicBezTo>
                    <a:pt x="3795" y="1073"/>
                    <a:pt x="3771" y="1835"/>
                    <a:pt x="3723" y="2597"/>
                  </a:cubicBezTo>
                  <a:cubicBezTo>
                    <a:pt x="3024" y="2559"/>
                    <a:pt x="2324" y="2541"/>
                    <a:pt x="1628" y="2541"/>
                  </a:cubicBezTo>
                  <a:cubicBezTo>
                    <a:pt x="1210" y="2541"/>
                    <a:pt x="793" y="2547"/>
                    <a:pt x="378" y="2561"/>
                  </a:cubicBezTo>
                  <a:cubicBezTo>
                    <a:pt x="0" y="2573"/>
                    <a:pt x="43" y="3156"/>
                    <a:pt x="414" y="3156"/>
                  </a:cubicBezTo>
                  <a:cubicBezTo>
                    <a:pt x="418" y="3156"/>
                    <a:pt x="422" y="3156"/>
                    <a:pt x="425" y="3156"/>
                  </a:cubicBezTo>
                  <a:cubicBezTo>
                    <a:pt x="853" y="3142"/>
                    <a:pt x="1280" y="3135"/>
                    <a:pt x="1707" y="3135"/>
                  </a:cubicBezTo>
                  <a:cubicBezTo>
                    <a:pt x="2364" y="3135"/>
                    <a:pt x="3020" y="3151"/>
                    <a:pt x="3676" y="3180"/>
                  </a:cubicBezTo>
                  <a:cubicBezTo>
                    <a:pt x="3640" y="3632"/>
                    <a:pt x="3604" y="4085"/>
                    <a:pt x="3569" y="4525"/>
                  </a:cubicBezTo>
                  <a:cubicBezTo>
                    <a:pt x="3541" y="4742"/>
                    <a:pt x="3719" y="4870"/>
                    <a:pt x="3885" y="4870"/>
                  </a:cubicBezTo>
                  <a:cubicBezTo>
                    <a:pt x="4011" y="4870"/>
                    <a:pt x="4131" y="4797"/>
                    <a:pt x="4152" y="4633"/>
                  </a:cubicBezTo>
                  <a:cubicBezTo>
                    <a:pt x="4295" y="3180"/>
                    <a:pt x="4378" y="1727"/>
                    <a:pt x="4402" y="263"/>
                  </a:cubicBezTo>
                  <a:cubicBezTo>
                    <a:pt x="4413" y="115"/>
                    <a:pt x="4251" y="0"/>
                    <a:pt x="4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9"/>
            <p:cNvSpPr/>
            <p:nvPr/>
          </p:nvSpPr>
          <p:spPr>
            <a:xfrm>
              <a:off x="13447200" y="1609500"/>
              <a:ext cx="94075" cy="117075"/>
            </a:xfrm>
            <a:custGeom>
              <a:avLst/>
              <a:gdLst/>
              <a:ahLst/>
              <a:cxnLst/>
              <a:rect l="l" t="t" r="r" b="b"/>
              <a:pathLst>
                <a:path w="3763" h="4683" extrusionOk="0">
                  <a:moveTo>
                    <a:pt x="1933" y="1"/>
                  </a:moveTo>
                  <a:cubicBezTo>
                    <a:pt x="1814" y="1"/>
                    <a:pt x="1693" y="17"/>
                    <a:pt x="1572" y="50"/>
                  </a:cubicBezTo>
                  <a:cubicBezTo>
                    <a:pt x="1215" y="134"/>
                    <a:pt x="882" y="348"/>
                    <a:pt x="608" y="586"/>
                  </a:cubicBezTo>
                  <a:cubicBezTo>
                    <a:pt x="382" y="800"/>
                    <a:pt x="1" y="1181"/>
                    <a:pt x="275" y="1503"/>
                  </a:cubicBezTo>
                  <a:cubicBezTo>
                    <a:pt x="340" y="1579"/>
                    <a:pt x="424" y="1611"/>
                    <a:pt x="505" y="1611"/>
                  </a:cubicBezTo>
                  <a:cubicBezTo>
                    <a:pt x="704" y="1611"/>
                    <a:pt x="895" y="1423"/>
                    <a:pt x="810" y="1229"/>
                  </a:cubicBezTo>
                  <a:cubicBezTo>
                    <a:pt x="858" y="1158"/>
                    <a:pt x="929" y="1098"/>
                    <a:pt x="977" y="1050"/>
                  </a:cubicBezTo>
                  <a:cubicBezTo>
                    <a:pt x="1084" y="955"/>
                    <a:pt x="1203" y="872"/>
                    <a:pt x="1322" y="800"/>
                  </a:cubicBezTo>
                  <a:cubicBezTo>
                    <a:pt x="1495" y="695"/>
                    <a:pt x="1736" y="574"/>
                    <a:pt x="1960" y="574"/>
                  </a:cubicBezTo>
                  <a:cubicBezTo>
                    <a:pt x="2015" y="574"/>
                    <a:pt x="2069" y="582"/>
                    <a:pt x="2120" y="598"/>
                  </a:cubicBezTo>
                  <a:cubicBezTo>
                    <a:pt x="2418" y="705"/>
                    <a:pt x="2346" y="1003"/>
                    <a:pt x="2275" y="1229"/>
                  </a:cubicBezTo>
                  <a:cubicBezTo>
                    <a:pt x="2180" y="1515"/>
                    <a:pt x="2049" y="1789"/>
                    <a:pt x="1906" y="2051"/>
                  </a:cubicBezTo>
                  <a:cubicBezTo>
                    <a:pt x="1620" y="2574"/>
                    <a:pt x="1239" y="3039"/>
                    <a:pt x="846" y="3491"/>
                  </a:cubicBezTo>
                  <a:cubicBezTo>
                    <a:pt x="667" y="3694"/>
                    <a:pt x="370" y="3920"/>
                    <a:pt x="394" y="4229"/>
                  </a:cubicBezTo>
                  <a:cubicBezTo>
                    <a:pt x="429" y="4598"/>
                    <a:pt x="810" y="4598"/>
                    <a:pt x="1084" y="4610"/>
                  </a:cubicBezTo>
                  <a:cubicBezTo>
                    <a:pt x="1882" y="4634"/>
                    <a:pt x="2680" y="4658"/>
                    <a:pt x="3477" y="4682"/>
                  </a:cubicBezTo>
                  <a:cubicBezTo>
                    <a:pt x="3483" y="4682"/>
                    <a:pt x="3488" y="4682"/>
                    <a:pt x="3493" y="4682"/>
                  </a:cubicBezTo>
                  <a:cubicBezTo>
                    <a:pt x="3651" y="4682"/>
                    <a:pt x="3763" y="4510"/>
                    <a:pt x="3751" y="4360"/>
                  </a:cubicBezTo>
                  <a:cubicBezTo>
                    <a:pt x="3727" y="4194"/>
                    <a:pt x="3584" y="4098"/>
                    <a:pt x="3430" y="4098"/>
                  </a:cubicBezTo>
                  <a:lnTo>
                    <a:pt x="1168" y="4027"/>
                  </a:lnTo>
                  <a:cubicBezTo>
                    <a:pt x="1275" y="3908"/>
                    <a:pt x="1382" y="3789"/>
                    <a:pt x="1489" y="3658"/>
                  </a:cubicBezTo>
                  <a:cubicBezTo>
                    <a:pt x="1715" y="3396"/>
                    <a:pt x="1930" y="3122"/>
                    <a:pt x="2120" y="2836"/>
                  </a:cubicBezTo>
                  <a:cubicBezTo>
                    <a:pt x="2465" y="2312"/>
                    <a:pt x="2870" y="1658"/>
                    <a:pt x="2930" y="1015"/>
                  </a:cubicBezTo>
                  <a:cubicBezTo>
                    <a:pt x="2989" y="366"/>
                    <a:pt x="2495" y="1"/>
                    <a:pt x="19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9"/>
            <p:cNvSpPr/>
            <p:nvPr/>
          </p:nvSpPr>
          <p:spPr>
            <a:xfrm>
              <a:off x="13301950" y="1479400"/>
              <a:ext cx="104500" cy="70575"/>
            </a:xfrm>
            <a:custGeom>
              <a:avLst/>
              <a:gdLst/>
              <a:ahLst/>
              <a:cxnLst/>
              <a:rect l="l" t="t" r="r" b="b"/>
              <a:pathLst>
                <a:path w="4180" h="2823" extrusionOk="0">
                  <a:moveTo>
                    <a:pt x="308" y="0"/>
                  </a:moveTo>
                  <a:cubicBezTo>
                    <a:pt x="229" y="0"/>
                    <a:pt x="152" y="30"/>
                    <a:pt x="96" y="99"/>
                  </a:cubicBezTo>
                  <a:cubicBezTo>
                    <a:pt x="0" y="206"/>
                    <a:pt x="0" y="432"/>
                    <a:pt x="131" y="516"/>
                  </a:cubicBezTo>
                  <a:cubicBezTo>
                    <a:pt x="1310" y="1301"/>
                    <a:pt x="2501" y="2052"/>
                    <a:pt x="3715" y="2790"/>
                  </a:cubicBezTo>
                  <a:cubicBezTo>
                    <a:pt x="3751" y="2813"/>
                    <a:pt x="3792" y="2823"/>
                    <a:pt x="3835" y="2823"/>
                  </a:cubicBezTo>
                  <a:cubicBezTo>
                    <a:pt x="3946" y="2823"/>
                    <a:pt x="4065" y="2751"/>
                    <a:pt x="4108" y="2647"/>
                  </a:cubicBezTo>
                  <a:cubicBezTo>
                    <a:pt x="4180" y="2492"/>
                    <a:pt x="4108" y="2337"/>
                    <a:pt x="3965" y="2254"/>
                  </a:cubicBezTo>
                  <a:cubicBezTo>
                    <a:pt x="2798" y="1540"/>
                    <a:pt x="1655" y="813"/>
                    <a:pt x="512" y="63"/>
                  </a:cubicBezTo>
                  <a:cubicBezTo>
                    <a:pt x="451" y="24"/>
                    <a:pt x="378"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9"/>
            <p:cNvSpPr/>
            <p:nvPr/>
          </p:nvSpPr>
          <p:spPr>
            <a:xfrm>
              <a:off x="13300925" y="1234075"/>
              <a:ext cx="94900" cy="61500"/>
            </a:xfrm>
            <a:custGeom>
              <a:avLst/>
              <a:gdLst/>
              <a:ahLst/>
              <a:cxnLst/>
              <a:rect l="l" t="t" r="r" b="b"/>
              <a:pathLst>
                <a:path w="3796" h="2460" extrusionOk="0">
                  <a:moveTo>
                    <a:pt x="3351" y="0"/>
                  </a:moveTo>
                  <a:cubicBezTo>
                    <a:pt x="3297" y="0"/>
                    <a:pt x="3241" y="16"/>
                    <a:pt x="3185" y="54"/>
                  </a:cubicBezTo>
                  <a:cubicBezTo>
                    <a:pt x="2208" y="673"/>
                    <a:pt x="1244" y="1304"/>
                    <a:pt x="268" y="1923"/>
                  </a:cubicBezTo>
                  <a:cubicBezTo>
                    <a:pt x="0" y="2101"/>
                    <a:pt x="194" y="2460"/>
                    <a:pt x="451" y="2460"/>
                  </a:cubicBezTo>
                  <a:cubicBezTo>
                    <a:pt x="504" y="2460"/>
                    <a:pt x="559" y="2445"/>
                    <a:pt x="613" y="2411"/>
                  </a:cubicBezTo>
                  <a:cubicBezTo>
                    <a:pt x="1589" y="1792"/>
                    <a:pt x="2554" y="1161"/>
                    <a:pt x="3530" y="530"/>
                  </a:cubicBezTo>
                  <a:cubicBezTo>
                    <a:pt x="3796" y="363"/>
                    <a:pt x="3606" y="0"/>
                    <a:pt x="33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9"/>
            <p:cNvSpPr/>
            <p:nvPr/>
          </p:nvSpPr>
          <p:spPr>
            <a:xfrm>
              <a:off x="13428150" y="1127275"/>
              <a:ext cx="94075" cy="127825"/>
            </a:xfrm>
            <a:custGeom>
              <a:avLst/>
              <a:gdLst/>
              <a:ahLst/>
              <a:cxnLst/>
              <a:rect l="l" t="t" r="r" b="b"/>
              <a:pathLst>
                <a:path w="3763" h="5113" extrusionOk="0">
                  <a:moveTo>
                    <a:pt x="3257" y="1"/>
                  </a:moveTo>
                  <a:cubicBezTo>
                    <a:pt x="3132" y="1"/>
                    <a:pt x="3016" y="71"/>
                    <a:pt x="3001" y="230"/>
                  </a:cubicBezTo>
                  <a:cubicBezTo>
                    <a:pt x="2906" y="968"/>
                    <a:pt x="2882" y="1718"/>
                    <a:pt x="2930" y="2456"/>
                  </a:cubicBezTo>
                  <a:cubicBezTo>
                    <a:pt x="2953" y="2909"/>
                    <a:pt x="3049" y="3385"/>
                    <a:pt x="3061" y="3837"/>
                  </a:cubicBezTo>
                  <a:cubicBezTo>
                    <a:pt x="2703" y="3349"/>
                    <a:pt x="2358" y="2849"/>
                    <a:pt x="2037" y="2337"/>
                  </a:cubicBezTo>
                  <a:cubicBezTo>
                    <a:pt x="1620" y="1682"/>
                    <a:pt x="1275" y="897"/>
                    <a:pt x="656" y="396"/>
                  </a:cubicBezTo>
                  <a:cubicBezTo>
                    <a:pt x="606" y="358"/>
                    <a:pt x="541" y="340"/>
                    <a:pt x="475" y="340"/>
                  </a:cubicBezTo>
                  <a:cubicBezTo>
                    <a:pt x="337" y="340"/>
                    <a:pt x="195" y="422"/>
                    <a:pt x="179" y="575"/>
                  </a:cubicBezTo>
                  <a:cubicBezTo>
                    <a:pt x="36" y="1992"/>
                    <a:pt x="1" y="3421"/>
                    <a:pt x="72" y="4849"/>
                  </a:cubicBezTo>
                  <a:cubicBezTo>
                    <a:pt x="83" y="5028"/>
                    <a:pt x="220" y="5112"/>
                    <a:pt x="360" y="5112"/>
                  </a:cubicBezTo>
                  <a:cubicBezTo>
                    <a:pt x="518" y="5112"/>
                    <a:pt x="680" y="5004"/>
                    <a:pt x="667" y="4802"/>
                  </a:cubicBezTo>
                  <a:cubicBezTo>
                    <a:pt x="608" y="3647"/>
                    <a:pt x="620" y="2480"/>
                    <a:pt x="715" y="1325"/>
                  </a:cubicBezTo>
                  <a:cubicBezTo>
                    <a:pt x="798" y="1456"/>
                    <a:pt x="894" y="1599"/>
                    <a:pt x="977" y="1742"/>
                  </a:cubicBezTo>
                  <a:cubicBezTo>
                    <a:pt x="1179" y="2075"/>
                    <a:pt x="1382" y="2421"/>
                    <a:pt x="1596" y="2754"/>
                  </a:cubicBezTo>
                  <a:cubicBezTo>
                    <a:pt x="2049" y="3456"/>
                    <a:pt x="2513" y="4135"/>
                    <a:pt x="3013" y="4802"/>
                  </a:cubicBezTo>
                  <a:cubicBezTo>
                    <a:pt x="3077" y="4889"/>
                    <a:pt x="3160" y="4926"/>
                    <a:pt x="3243" y="4926"/>
                  </a:cubicBezTo>
                  <a:cubicBezTo>
                    <a:pt x="3375" y="4926"/>
                    <a:pt x="3505" y="4829"/>
                    <a:pt x="3549" y="4683"/>
                  </a:cubicBezTo>
                  <a:cubicBezTo>
                    <a:pt x="3763" y="3992"/>
                    <a:pt x="3584" y="3278"/>
                    <a:pt x="3525" y="2575"/>
                  </a:cubicBezTo>
                  <a:cubicBezTo>
                    <a:pt x="3477" y="1825"/>
                    <a:pt x="3489" y="1087"/>
                    <a:pt x="3584" y="337"/>
                  </a:cubicBezTo>
                  <a:cubicBezTo>
                    <a:pt x="3605" y="126"/>
                    <a:pt x="3423" y="1"/>
                    <a:pt x="3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9"/>
            <p:cNvSpPr/>
            <p:nvPr/>
          </p:nvSpPr>
          <p:spPr>
            <a:xfrm>
              <a:off x="12738475" y="1131975"/>
              <a:ext cx="140525" cy="127125"/>
            </a:xfrm>
            <a:custGeom>
              <a:avLst/>
              <a:gdLst/>
              <a:ahLst/>
              <a:cxnLst/>
              <a:rect l="l" t="t" r="r" b="b"/>
              <a:pathLst>
                <a:path w="5621" h="5085" extrusionOk="0">
                  <a:moveTo>
                    <a:pt x="2640" y="598"/>
                  </a:moveTo>
                  <a:cubicBezTo>
                    <a:pt x="3155" y="598"/>
                    <a:pt x="3656" y="781"/>
                    <a:pt x="4097" y="1113"/>
                  </a:cubicBezTo>
                  <a:cubicBezTo>
                    <a:pt x="4466" y="1387"/>
                    <a:pt x="4716" y="1709"/>
                    <a:pt x="4775" y="2161"/>
                  </a:cubicBezTo>
                  <a:cubicBezTo>
                    <a:pt x="4835" y="2542"/>
                    <a:pt x="4775" y="2935"/>
                    <a:pt x="4609" y="3292"/>
                  </a:cubicBezTo>
                  <a:cubicBezTo>
                    <a:pt x="4275" y="4042"/>
                    <a:pt x="3525" y="4495"/>
                    <a:pt x="2716" y="4495"/>
                  </a:cubicBezTo>
                  <a:cubicBezTo>
                    <a:pt x="1942" y="4483"/>
                    <a:pt x="1239" y="3995"/>
                    <a:pt x="918" y="3304"/>
                  </a:cubicBezTo>
                  <a:cubicBezTo>
                    <a:pt x="703" y="2852"/>
                    <a:pt x="691" y="2352"/>
                    <a:pt x="799" y="1875"/>
                  </a:cubicBezTo>
                  <a:cubicBezTo>
                    <a:pt x="870" y="1530"/>
                    <a:pt x="1049" y="959"/>
                    <a:pt x="1442" y="851"/>
                  </a:cubicBezTo>
                  <a:cubicBezTo>
                    <a:pt x="1468" y="862"/>
                    <a:pt x="1495" y="868"/>
                    <a:pt x="1523" y="868"/>
                  </a:cubicBezTo>
                  <a:cubicBezTo>
                    <a:pt x="1557" y="868"/>
                    <a:pt x="1593" y="859"/>
                    <a:pt x="1632" y="840"/>
                  </a:cubicBezTo>
                  <a:cubicBezTo>
                    <a:pt x="1965" y="675"/>
                    <a:pt x="2305" y="598"/>
                    <a:pt x="2640" y="598"/>
                  </a:cubicBezTo>
                  <a:close/>
                  <a:moveTo>
                    <a:pt x="2625" y="0"/>
                  </a:moveTo>
                  <a:cubicBezTo>
                    <a:pt x="2236" y="0"/>
                    <a:pt x="1845" y="82"/>
                    <a:pt x="1477" y="256"/>
                  </a:cubicBezTo>
                  <a:lnTo>
                    <a:pt x="1418" y="256"/>
                  </a:lnTo>
                  <a:cubicBezTo>
                    <a:pt x="310" y="459"/>
                    <a:pt x="1" y="2030"/>
                    <a:pt x="191" y="2959"/>
                  </a:cubicBezTo>
                  <a:cubicBezTo>
                    <a:pt x="382" y="3947"/>
                    <a:pt x="1168" y="4780"/>
                    <a:pt x="2156" y="5019"/>
                  </a:cubicBezTo>
                  <a:cubicBezTo>
                    <a:pt x="2348" y="5063"/>
                    <a:pt x="2544" y="5085"/>
                    <a:pt x="2739" y="5085"/>
                  </a:cubicBezTo>
                  <a:cubicBezTo>
                    <a:pt x="3585" y="5085"/>
                    <a:pt x="4423" y="4679"/>
                    <a:pt x="4906" y="3983"/>
                  </a:cubicBezTo>
                  <a:cubicBezTo>
                    <a:pt x="5502" y="3114"/>
                    <a:pt x="5621" y="1816"/>
                    <a:pt x="4871" y="1006"/>
                  </a:cubicBezTo>
                  <a:cubicBezTo>
                    <a:pt x="4286" y="373"/>
                    <a:pt x="3459" y="0"/>
                    <a:pt x="26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9"/>
            <p:cNvSpPr/>
            <p:nvPr/>
          </p:nvSpPr>
          <p:spPr>
            <a:xfrm>
              <a:off x="12796525" y="1488625"/>
              <a:ext cx="181800" cy="195250"/>
            </a:xfrm>
            <a:custGeom>
              <a:avLst/>
              <a:gdLst/>
              <a:ahLst/>
              <a:cxnLst/>
              <a:rect l="l" t="t" r="r" b="b"/>
              <a:pathLst>
                <a:path w="7272" h="7810" extrusionOk="0">
                  <a:moveTo>
                    <a:pt x="6796" y="0"/>
                  </a:moveTo>
                  <a:cubicBezTo>
                    <a:pt x="6747" y="0"/>
                    <a:pt x="6695" y="12"/>
                    <a:pt x="6644" y="39"/>
                  </a:cubicBezTo>
                  <a:cubicBezTo>
                    <a:pt x="4894" y="1004"/>
                    <a:pt x="3156" y="1980"/>
                    <a:pt x="1429" y="2992"/>
                  </a:cubicBezTo>
                  <a:cubicBezTo>
                    <a:pt x="1060" y="3207"/>
                    <a:pt x="632" y="3397"/>
                    <a:pt x="298" y="3659"/>
                  </a:cubicBezTo>
                  <a:cubicBezTo>
                    <a:pt x="24" y="3873"/>
                    <a:pt x="1" y="4171"/>
                    <a:pt x="24" y="4504"/>
                  </a:cubicBezTo>
                  <a:cubicBezTo>
                    <a:pt x="108" y="5516"/>
                    <a:pt x="203" y="6528"/>
                    <a:pt x="286" y="7552"/>
                  </a:cubicBezTo>
                  <a:cubicBezTo>
                    <a:pt x="303" y="7728"/>
                    <a:pt x="436" y="7810"/>
                    <a:pt x="572" y="7810"/>
                  </a:cubicBezTo>
                  <a:cubicBezTo>
                    <a:pt x="731" y="7810"/>
                    <a:pt x="895" y="7698"/>
                    <a:pt x="882" y="7493"/>
                  </a:cubicBezTo>
                  <a:cubicBezTo>
                    <a:pt x="798" y="6600"/>
                    <a:pt x="727" y="5695"/>
                    <a:pt x="644" y="4802"/>
                  </a:cubicBezTo>
                  <a:cubicBezTo>
                    <a:pt x="632" y="4635"/>
                    <a:pt x="560" y="4385"/>
                    <a:pt x="620" y="4219"/>
                  </a:cubicBezTo>
                  <a:cubicBezTo>
                    <a:pt x="679" y="4052"/>
                    <a:pt x="953" y="3957"/>
                    <a:pt x="1096" y="3873"/>
                  </a:cubicBezTo>
                  <a:cubicBezTo>
                    <a:pt x="1489" y="3635"/>
                    <a:pt x="1882" y="3409"/>
                    <a:pt x="2263" y="3183"/>
                  </a:cubicBezTo>
                  <a:cubicBezTo>
                    <a:pt x="3834" y="2278"/>
                    <a:pt x="5406" y="1397"/>
                    <a:pt x="6990" y="528"/>
                  </a:cubicBezTo>
                  <a:cubicBezTo>
                    <a:pt x="7272" y="366"/>
                    <a:pt x="7068" y="0"/>
                    <a:pt x="6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9"/>
            <p:cNvSpPr/>
            <p:nvPr/>
          </p:nvSpPr>
          <p:spPr>
            <a:xfrm>
              <a:off x="12889950" y="1186500"/>
              <a:ext cx="432250" cy="420025"/>
            </a:xfrm>
            <a:custGeom>
              <a:avLst/>
              <a:gdLst/>
              <a:ahLst/>
              <a:cxnLst/>
              <a:rect l="l" t="t" r="r" b="b"/>
              <a:pathLst>
                <a:path w="17290" h="16801" extrusionOk="0">
                  <a:moveTo>
                    <a:pt x="9634" y="706"/>
                  </a:moveTo>
                  <a:cubicBezTo>
                    <a:pt x="11873" y="1968"/>
                    <a:pt x="14147" y="3183"/>
                    <a:pt x="16457" y="4338"/>
                  </a:cubicBezTo>
                  <a:cubicBezTo>
                    <a:pt x="16469" y="4350"/>
                    <a:pt x="16480" y="4350"/>
                    <a:pt x="16504" y="4350"/>
                  </a:cubicBezTo>
                  <a:cubicBezTo>
                    <a:pt x="16659" y="6779"/>
                    <a:pt x="16302" y="9207"/>
                    <a:pt x="16576" y="11624"/>
                  </a:cubicBezTo>
                  <a:cubicBezTo>
                    <a:pt x="14409" y="13196"/>
                    <a:pt x="12170" y="14660"/>
                    <a:pt x="9884" y="16042"/>
                  </a:cubicBezTo>
                  <a:cubicBezTo>
                    <a:pt x="7670" y="14708"/>
                    <a:pt x="5491" y="13339"/>
                    <a:pt x="3348" y="11910"/>
                  </a:cubicBezTo>
                  <a:lnTo>
                    <a:pt x="3324" y="11910"/>
                  </a:lnTo>
                  <a:cubicBezTo>
                    <a:pt x="3407" y="9315"/>
                    <a:pt x="3526" y="6731"/>
                    <a:pt x="3693" y="4147"/>
                  </a:cubicBezTo>
                  <a:cubicBezTo>
                    <a:pt x="4146" y="4016"/>
                    <a:pt x="4515" y="3731"/>
                    <a:pt x="4908" y="3469"/>
                  </a:cubicBezTo>
                  <a:cubicBezTo>
                    <a:pt x="5408" y="3123"/>
                    <a:pt x="5920" y="2790"/>
                    <a:pt x="6432" y="2480"/>
                  </a:cubicBezTo>
                  <a:cubicBezTo>
                    <a:pt x="7467" y="1837"/>
                    <a:pt x="8539" y="1242"/>
                    <a:pt x="9634" y="706"/>
                  </a:cubicBezTo>
                  <a:close/>
                  <a:moveTo>
                    <a:pt x="9522" y="1"/>
                  </a:moveTo>
                  <a:cubicBezTo>
                    <a:pt x="9396" y="1"/>
                    <a:pt x="9301" y="105"/>
                    <a:pt x="9265" y="230"/>
                  </a:cubicBezTo>
                  <a:cubicBezTo>
                    <a:pt x="8277" y="718"/>
                    <a:pt x="7313" y="1242"/>
                    <a:pt x="6384" y="1814"/>
                  </a:cubicBezTo>
                  <a:cubicBezTo>
                    <a:pt x="5896" y="2111"/>
                    <a:pt x="5420" y="2409"/>
                    <a:pt x="4943" y="2730"/>
                  </a:cubicBezTo>
                  <a:cubicBezTo>
                    <a:pt x="4515" y="3004"/>
                    <a:pt x="4050" y="3445"/>
                    <a:pt x="3550" y="3576"/>
                  </a:cubicBezTo>
                  <a:lnTo>
                    <a:pt x="1991" y="2814"/>
                  </a:lnTo>
                  <a:cubicBezTo>
                    <a:pt x="1740" y="2683"/>
                    <a:pt x="1490" y="2564"/>
                    <a:pt x="1229" y="2433"/>
                  </a:cubicBezTo>
                  <a:cubicBezTo>
                    <a:pt x="1002" y="2326"/>
                    <a:pt x="788" y="2207"/>
                    <a:pt x="597" y="2028"/>
                  </a:cubicBezTo>
                  <a:cubicBezTo>
                    <a:pt x="540" y="1973"/>
                    <a:pt x="477" y="1949"/>
                    <a:pt x="416" y="1949"/>
                  </a:cubicBezTo>
                  <a:cubicBezTo>
                    <a:pt x="192" y="1949"/>
                    <a:pt x="1" y="2274"/>
                    <a:pt x="216" y="2480"/>
                  </a:cubicBezTo>
                  <a:cubicBezTo>
                    <a:pt x="621" y="2861"/>
                    <a:pt x="1193" y="3076"/>
                    <a:pt x="1693" y="3326"/>
                  </a:cubicBezTo>
                  <a:cubicBezTo>
                    <a:pt x="2157" y="3552"/>
                    <a:pt x="2633" y="3790"/>
                    <a:pt x="3110" y="4028"/>
                  </a:cubicBezTo>
                  <a:cubicBezTo>
                    <a:pt x="2931" y="6790"/>
                    <a:pt x="2800" y="9565"/>
                    <a:pt x="2717" y="12339"/>
                  </a:cubicBezTo>
                  <a:cubicBezTo>
                    <a:pt x="2709" y="12513"/>
                    <a:pt x="2832" y="12596"/>
                    <a:pt x="2969" y="12596"/>
                  </a:cubicBezTo>
                  <a:cubicBezTo>
                    <a:pt x="3046" y="12596"/>
                    <a:pt x="3128" y="12569"/>
                    <a:pt x="3193" y="12517"/>
                  </a:cubicBezTo>
                  <a:cubicBezTo>
                    <a:pt x="5324" y="13922"/>
                    <a:pt x="7491" y="15292"/>
                    <a:pt x="9682" y="16613"/>
                  </a:cubicBezTo>
                  <a:cubicBezTo>
                    <a:pt x="9706" y="16625"/>
                    <a:pt x="9718" y="16625"/>
                    <a:pt x="9742" y="16637"/>
                  </a:cubicBezTo>
                  <a:cubicBezTo>
                    <a:pt x="9801" y="16685"/>
                    <a:pt x="9872" y="16720"/>
                    <a:pt x="9932" y="16756"/>
                  </a:cubicBezTo>
                  <a:cubicBezTo>
                    <a:pt x="9984" y="16787"/>
                    <a:pt x="10033" y="16801"/>
                    <a:pt x="10079" y="16801"/>
                  </a:cubicBezTo>
                  <a:cubicBezTo>
                    <a:pt x="10243" y="16801"/>
                    <a:pt x="10355" y="16624"/>
                    <a:pt x="10337" y="16446"/>
                  </a:cubicBezTo>
                  <a:cubicBezTo>
                    <a:pt x="12623" y="15077"/>
                    <a:pt x="14849" y="13613"/>
                    <a:pt x="17016" y="12041"/>
                  </a:cubicBezTo>
                  <a:cubicBezTo>
                    <a:pt x="17016" y="12041"/>
                    <a:pt x="17016" y="12041"/>
                    <a:pt x="17016" y="12029"/>
                  </a:cubicBezTo>
                  <a:cubicBezTo>
                    <a:pt x="17123" y="11993"/>
                    <a:pt x="17207" y="11898"/>
                    <a:pt x="17183" y="11743"/>
                  </a:cubicBezTo>
                  <a:cubicBezTo>
                    <a:pt x="16850" y="9172"/>
                    <a:pt x="17290" y="6564"/>
                    <a:pt x="17064" y="3981"/>
                  </a:cubicBezTo>
                  <a:cubicBezTo>
                    <a:pt x="17047" y="3805"/>
                    <a:pt x="16919" y="3723"/>
                    <a:pt x="16786" y="3723"/>
                  </a:cubicBezTo>
                  <a:cubicBezTo>
                    <a:pt x="16730" y="3723"/>
                    <a:pt x="16673" y="3738"/>
                    <a:pt x="16623" y="3766"/>
                  </a:cubicBezTo>
                  <a:cubicBezTo>
                    <a:pt x="14278" y="2576"/>
                    <a:pt x="11956" y="1337"/>
                    <a:pt x="9658" y="40"/>
                  </a:cubicBezTo>
                  <a:cubicBezTo>
                    <a:pt x="9610" y="13"/>
                    <a:pt x="9564" y="1"/>
                    <a:pt x="95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9"/>
            <p:cNvSpPr/>
            <p:nvPr/>
          </p:nvSpPr>
          <p:spPr>
            <a:xfrm>
              <a:off x="12776200" y="1458550"/>
              <a:ext cx="144975" cy="87775"/>
            </a:xfrm>
            <a:custGeom>
              <a:avLst/>
              <a:gdLst/>
              <a:ahLst/>
              <a:cxnLst/>
              <a:rect l="l" t="t" r="r" b="b"/>
              <a:pathLst>
                <a:path w="5799" h="3511" extrusionOk="0">
                  <a:moveTo>
                    <a:pt x="5323" y="1"/>
                  </a:moveTo>
                  <a:cubicBezTo>
                    <a:pt x="5274" y="1"/>
                    <a:pt x="5222" y="13"/>
                    <a:pt x="5171" y="40"/>
                  </a:cubicBezTo>
                  <a:cubicBezTo>
                    <a:pt x="3516" y="969"/>
                    <a:pt x="1873" y="1957"/>
                    <a:pt x="266" y="2981"/>
                  </a:cubicBezTo>
                  <a:cubicBezTo>
                    <a:pt x="0" y="3148"/>
                    <a:pt x="190" y="3510"/>
                    <a:pt x="445" y="3510"/>
                  </a:cubicBezTo>
                  <a:cubicBezTo>
                    <a:pt x="499" y="3510"/>
                    <a:pt x="555" y="3494"/>
                    <a:pt x="611" y="3457"/>
                  </a:cubicBezTo>
                  <a:cubicBezTo>
                    <a:pt x="2219" y="2433"/>
                    <a:pt x="3862" y="1457"/>
                    <a:pt x="5517" y="528"/>
                  </a:cubicBezTo>
                  <a:cubicBezTo>
                    <a:pt x="5799" y="367"/>
                    <a:pt x="5595" y="1"/>
                    <a:pt x="5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9"/>
            <p:cNvSpPr/>
            <p:nvPr/>
          </p:nvSpPr>
          <p:spPr>
            <a:xfrm>
              <a:off x="13003525" y="1258050"/>
              <a:ext cx="135425" cy="88300"/>
            </a:xfrm>
            <a:custGeom>
              <a:avLst/>
              <a:gdLst/>
              <a:ahLst/>
              <a:cxnLst/>
              <a:rect l="l" t="t" r="r" b="b"/>
              <a:pathLst>
                <a:path w="5417" h="3532" extrusionOk="0">
                  <a:moveTo>
                    <a:pt x="4996" y="1"/>
                  </a:moveTo>
                  <a:cubicBezTo>
                    <a:pt x="4942" y="1"/>
                    <a:pt x="4885" y="18"/>
                    <a:pt x="4829" y="59"/>
                  </a:cubicBezTo>
                  <a:cubicBezTo>
                    <a:pt x="3377" y="1130"/>
                    <a:pt x="1853" y="2119"/>
                    <a:pt x="281" y="3012"/>
                  </a:cubicBezTo>
                  <a:cubicBezTo>
                    <a:pt x="1" y="3162"/>
                    <a:pt x="201" y="3531"/>
                    <a:pt x="463" y="3531"/>
                  </a:cubicBezTo>
                  <a:cubicBezTo>
                    <a:pt x="512" y="3531"/>
                    <a:pt x="564" y="3518"/>
                    <a:pt x="615" y="3488"/>
                  </a:cubicBezTo>
                  <a:cubicBezTo>
                    <a:pt x="2198" y="2607"/>
                    <a:pt x="3710" y="1619"/>
                    <a:pt x="5163" y="547"/>
                  </a:cubicBezTo>
                  <a:cubicBezTo>
                    <a:pt x="5416" y="362"/>
                    <a:pt x="5238" y="1"/>
                    <a:pt x="49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9"/>
            <p:cNvSpPr/>
            <p:nvPr/>
          </p:nvSpPr>
          <p:spPr>
            <a:xfrm>
              <a:off x="13009050" y="1448325"/>
              <a:ext cx="120675" cy="70575"/>
            </a:xfrm>
            <a:custGeom>
              <a:avLst/>
              <a:gdLst/>
              <a:ahLst/>
              <a:cxnLst/>
              <a:rect l="l" t="t" r="r" b="b"/>
              <a:pathLst>
                <a:path w="4827" h="2823" extrusionOk="0">
                  <a:moveTo>
                    <a:pt x="319" y="0"/>
                  </a:moveTo>
                  <a:cubicBezTo>
                    <a:pt x="238" y="0"/>
                    <a:pt x="160" y="33"/>
                    <a:pt x="96" y="104"/>
                  </a:cubicBezTo>
                  <a:cubicBezTo>
                    <a:pt x="1" y="211"/>
                    <a:pt x="1" y="425"/>
                    <a:pt x="144" y="520"/>
                  </a:cubicBezTo>
                  <a:cubicBezTo>
                    <a:pt x="1453" y="1390"/>
                    <a:pt x="2822" y="2152"/>
                    <a:pt x="4263" y="2794"/>
                  </a:cubicBezTo>
                  <a:cubicBezTo>
                    <a:pt x="4306" y="2814"/>
                    <a:pt x="4347" y="2822"/>
                    <a:pt x="4387" y="2822"/>
                  </a:cubicBezTo>
                  <a:cubicBezTo>
                    <a:pt x="4664" y="2822"/>
                    <a:pt x="4826" y="2393"/>
                    <a:pt x="4513" y="2247"/>
                  </a:cubicBezTo>
                  <a:cubicBezTo>
                    <a:pt x="3120" y="1640"/>
                    <a:pt x="1787" y="901"/>
                    <a:pt x="525" y="68"/>
                  </a:cubicBezTo>
                  <a:cubicBezTo>
                    <a:pt x="459" y="24"/>
                    <a:pt x="388" y="0"/>
                    <a:pt x="3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9"/>
            <p:cNvSpPr/>
            <p:nvPr/>
          </p:nvSpPr>
          <p:spPr>
            <a:xfrm>
              <a:off x="13230225" y="1324175"/>
              <a:ext cx="15775" cy="137075"/>
            </a:xfrm>
            <a:custGeom>
              <a:avLst/>
              <a:gdLst/>
              <a:ahLst/>
              <a:cxnLst/>
              <a:rect l="l" t="t" r="r" b="b"/>
              <a:pathLst>
                <a:path w="631" h="5483" extrusionOk="0">
                  <a:moveTo>
                    <a:pt x="365" y="1"/>
                  </a:moveTo>
                  <a:cubicBezTo>
                    <a:pt x="206" y="1"/>
                    <a:pt x="36" y="110"/>
                    <a:pt x="36" y="307"/>
                  </a:cubicBezTo>
                  <a:cubicBezTo>
                    <a:pt x="24" y="1950"/>
                    <a:pt x="12" y="3581"/>
                    <a:pt x="0" y="5224"/>
                  </a:cubicBezTo>
                  <a:cubicBezTo>
                    <a:pt x="0" y="5400"/>
                    <a:pt x="127" y="5482"/>
                    <a:pt x="263" y="5482"/>
                  </a:cubicBezTo>
                  <a:cubicBezTo>
                    <a:pt x="423" y="5482"/>
                    <a:pt x="595" y="5370"/>
                    <a:pt x="595" y="5165"/>
                  </a:cubicBezTo>
                  <a:cubicBezTo>
                    <a:pt x="607" y="3534"/>
                    <a:pt x="619" y="1891"/>
                    <a:pt x="631" y="260"/>
                  </a:cubicBezTo>
                  <a:cubicBezTo>
                    <a:pt x="631" y="83"/>
                    <a:pt x="503" y="1"/>
                    <a:pt x="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49"/>
          <p:cNvGrpSpPr/>
          <p:nvPr/>
        </p:nvGrpSpPr>
        <p:grpSpPr>
          <a:xfrm>
            <a:off x="4052125" y="1309125"/>
            <a:ext cx="1039875" cy="1229225"/>
            <a:chOff x="9531250" y="3602000"/>
            <a:chExt cx="1039875" cy="1229225"/>
          </a:xfrm>
        </p:grpSpPr>
        <p:sp>
          <p:nvSpPr>
            <p:cNvPr id="2168" name="Google Shape;2168;p49"/>
            <p:cNvSpPr/>
            <p:nvPr/>
          </p:nvSpPr>
          <p:spPr>
            <a:xfrm>
              <a:off x="10014025" y="3870125"/>
              <a:ext cx="106300" cy="143400"/>
            </a:xfrm>
            <a:custGeom>
              <a:avLst/>
              <a:gdLst/>
              <a:ahLst/>
              <a:cxnLst/>
              <a:rect l="l" t="t" r="r" b="b"/>
              <a:pathLst>
                <a:path w="4252" h="5736" extrusionOk="0">
                  <a:moveTo>
                    <a:pt x="2681" y="1"/>
                  </a:moveTo>
                  <a:cubicBezTo>
                    <a:pt x="1878" y="1"/>
                    <a:pt x="1182" y="518"/>
                    <a:pt x="787" y="1196"/>
                  </a:cubicBezTo>
                  <a:cubicBezTo>
                    <a:pt x="1" y="2589"/>
                    <a:pt x="168" y="5054"/>
                    <a:pt x="1906" y="5649"/>
                  </a:cubicBezTo>
                  <a:cubicBezTo>
                    <a:pt x="2083" y="5707"/>
                    <a:pt x="2268" y="5735"/>
                    <a:pt x="2451" y="5735"/>
                  </a:cubicBezTo>
                  <a:cubicBezTo>
                    <a:pt x="3095" y="5735"/>
                    <a:pt x="3728" y="5389"/>
                    <a:pt x="3978" y="4768"/>
                  </a:cubicBezTo>
                  <a:cubicBezTo>
                    <a:pt x="4057" y="4563"/>
                    <a:pt x="3879" y="4399"/>
                    <a:pt x="3716" y="4399"/>
                  </a:cubicBezTo>
                  <a:cubicBezTo>
                    <a:pt x="3633" y="4399"/>
                    <a:pt x="3553" y="4441"/>
                    <a:pt x="3513" y="4542"/>
                  </a:cubicBezTo>
                  <a:cubicBezTo>
                    <a:pt x="3331" y="4997"/>
                    <a:pt x="2912" y="5220"/>
                    <a:pt x="2474" y="5220"/>
                  </a:cubicBezTo>
                  <a:cubicBezTo>
                    <a:pt x="2226" y="5220"/>
                    <a:pt x="1971" y="5148"/>
                    <a:pt x="1751" y="5006"/>
                  </a:cubicBezTo>
                  <a:cubicBezTo>
                    <a:pt x="1001" y="4530"/>
                    <a:pt x="799" y="3565"/>
                    <a:pt x="870" y="2732"/>
                  </a:cubicBezTo>
                  <a:cubicBezTo>
                    <a:pt x="953" y="1910"/>
                    <a:pt x="1275" y="994"/>
                    <a:pt x="2085" y="636"/>
                  </a:cubicBezTo>
                  <a:cubicBezTo>
                    <a:pt x="2255" y="563"/>
                    <a:pt x="2438" y="527"/>
                    <a:pt x="2619" y="527"/>
                  </a:cubicBezTo>
                  <a:cubicBezTo>
                    <a:pt x="3197" y="527"/>
                    <a:pt x="3746" y="894"/>
                    <a:pt x="3728" y="1565"/>
                  </a:cubicBezTo>
                  <a:cubicBezTo>
                    <a:pt x="3728" y="1714"/>
                    <a:pt x="3835" y="1784"/>
                    <a:pt x="3951" y="1784"/>
                  </a:cubicBezTo>
                  <a:cubicBezTo>
                    <a:pt x="4086" y="1784"/>
                    <a:pt x="4233" y="1690"/>
                    <a:pt x="4240" y="1518"/>
                  </a:cubicBezTo>
                  <a:cubicBezTo>
                    <a:pt x="4252" y="732"/>
                    <a:pt x="3573" y="77"/>
                    <a:pt x="2811" y="5"/>
                  </a:cubicBezTo>
                  <a:cubicBezTo>
                    <a:pt x="2767" y="2"/>
                    <a:pt x="2724" y="1"/>
                    <a:pt x="26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9"/>
            <p:cNvSpPr/>
            <p:nvPr/>
          </p:nvSpPr>
          <p:spPr>
            <a:xfrm>
              <a:off x="9883975" y="3940900"/>
              <a:ext cx="89325" cy="58150"/>
            </a:xfrm>
            <a:custGeom>
              <a:avLst/>
              <a:gdLst/>
              <a:ahLst/>
              <a:cxnLst/>
              <a:rect l="l" t="t" r="r" b="b"/>
              <a:pathLst>
                <a:path w="3573" h="2326" extrusionOk="0">
                  <a:moveTo>
                    <a:pt x="3187" y="0"/>
                  </a:moveTo>
                  <a:cubicBezTo>
                    <a:pt x="3142" y="0"/>
                    <a:pt x="3095" y="13"/>
                    <a:pt x="3048" y="44"/>
                  </a:cubicBezTo>
                  <a:cubicBezTo>
                    <a:pt x="2107" y="651"/>
                    <a:pt x="1167" y="1258"/>
                    <a:pt x="238" y="1865"/>
                  </a:cubicBezTo>
                  <a:cubicBezTo>
                    <a:pt x="1" y="2014"/>
                    <a:pt x="166" y="2326"/>
                    <a:pt x="385" y="2326"/>
                  </a:cubicBezTo>
                  <a:cubicBezTo>
                    <a:pt x="430" y="2326"/>
                    <a:pt x="477" y="2313"/>
                    <a:pt x="524" y="2282"/>
                  </a:cubicBezTo>
                  <a:lnTo>
                    <a:pt x="3346" y="461"/>
                  </a:lnTo>
                  <a:cubicBezTo>
                    <a:pt x="3573" y="312"/>
                    <a:pt x="3407" y="0"/>
                    <a:pt x="3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9"/>
            <p:cNvSpPr/>
            <p:nvPr/>
          </p:nvSpPr>
          <p:spPr>
            <a:xfrm>
              <a:off x="9922050" y="3971650"/>
              <a:ext cx="79800" cy="58075"/>
            </a:xfrm>
            <a:custGeom>
              <a:avLst/>
              <a:gdLst/>
              <a:ahLst/>
              <a:cxnLst/>
              <a:rect l="l" t="t" r="r" b="b"/>
              <a:pathLst>
                <a:path w="3192" h="2323" extrusionOk="0">
                  <a:moveTo>
                    <a:pt x="2892" y="1"/>
                  </a:moveTo>
                  <a:cubicBezTo>
                    <a:pt x="2841" y="1"/>
                    <a:pt x="2791" y="16"/>
                    <a:pt x="2751" y="52"/>
                  </a:cubicBezTo>
                  <a:cubicBezTo>
                    <a:pt x="1942" y="743"/>
                    <a:pt x="1073" y="1350"/>
                    <a:pt x="144" y="1862"/>
                  </a:cubicBezTo>
                  <a:cubicBezTo>
                    <a:pt x="13" y="1921"/>
                    <a:pt x="1" y="2112"/>
                    <a:pt x="72" y="2219"/>
                  </a:cubicBezTo>
                  <a:cubicBezTo>
                    <a:pt x="129" y="2290"/>
                    <a:pt x="203" y="2323"/>
                    <a:pt x="278" y="2323"/>
                  </a:cubicBezTo>
                  <a:cubicBezTo>
                    <a:pt x="329" y="2323"/>
                    <a:pt x="381" y="2307"/>
                    <a:pt x="430" y="2279"/>
                  </a:cubicBezTo>
                  <a:cubicBezTo>
                    <a:pt x="1370" y="1767"/>
                    <a:pt x="2239" y="1159"/>
                    <a:pt x="3049" y="469"/>
                  </a:cubicBezTo>
                  <a:cubicBezTo>
                    <a:pt x="3156" y="374"/>
                    <a:pt x="3192" y="231"/>
                    <a:pt x="3108" y="112"/>
                  </a:cubicBezTo>
                  <a:cubicBezTo>
                    <a:pt x="3064" y="45"/>
                    <a:pt x="2977" y="1"/>
                    <a:pt x="2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9"/>
            <p:cNvSpPr/>
            <p:nvPr/>
          </p:nvSpPr>
          <p:spPr>
            <a:xfrm>
              <a:off x="9755075" y="4010125"/>
              <a:ext cx="103900" cy="123075"/>
            </a:xfrm>
            <a:custGeom>
              <a:avLst/>
              <a:gdLst/>
              <a:ahLst/>
              <a:cxnLst/>
              <a:rect l="l" t="t" r="r" b="b"/>
              <a:pathLst>
                <a:path w="4156" h="4923" extrusionOk="0">
                  <a:moveTo>
                    <a:pt x="2413" y="0"/>
                  </a:moveTo>
                  <a:cubicBezTo>
                    <a:pt x="1719" y="0"/>
                    <a:pt x="1099" y="456"/>
                    <a:pt x="739" y="1025"/>
                  </a:cubicBezTo>
                  <a:cubicBezTo>
                    <a:pt x="1" y="2180"/>
                    <a:pt x="179" y="4061"/>
                    <a:pt x="1477" y="4752"/>
                  </a:cubicBezTo>
                  <a:cubicBezTo>
                    <a:pt x="1708" y="4872"/>
                    <a:pt x="1943" y="4922"/>
                    <a:pt x="2177" y="4922"/>
                  </a:cubicBezTo>
                  <a:cubicBezTo>
                    <a:pt x="2801" y="4922"/>
                    <a:pt x="3419" y="4566"/>
                    <a:pt x="3930" y="4228"/>
                  </a:cubicBezTo>
                  <a:cubicBezTo>
                    <a:pt x="4155" y="4081"/>
                    <a:pt x="4001" y="3764"/>
                    <a:pt x="3786" y="3764"/>
                  </a:cubicBezTo>
                  <a:cubicBezTo>
                    <a:pt x="3740" y="3764"/>
                    <a:pt x="3692" y="3778"/>
                    <a:pt x="3644" y="3811"/>
                  </a:cubicBezTo>
                  <a:cubicBezTo>
                    <a:pt x="3211" y="4092"/>
                    <a:pt x="2697" y="4405"/>
                    <a:pt x="2197" y="4405"/>
                  </a:cubicBezTo>
                  <a:cubicBezTo>
                    <a:pt x="1954" y="4405"/>
                    <a:pt x="1714" y="4331"/>
                    <a:pt x="1489" y="4145"/>
                  </a:cubicBezTo>
                  <a:cubicBezTo>
                    <a:pt x="965" y="3704"/>
                    <a:pt x="751" y="2954"/>
                    <a:pt x="822" y="2299"/>
                  </a:cubicBezTo>
                  <a:cubicBezTo>
                    <a:pt x="894" y="1621"/>
                    <a:pt x="1263" y="942"/>
                    <a:pt x="1894" y="644"/>
                  </a:cubicBezTo>
                  <a:cubicBezTo>
                    <a:pt x="2065" y="561"/>
                    <a:pt x="2235" y="523"/>
                    <a:pt x="2397" y="523"/>
                  </a:cubicBezTo>
                  <a:cubicBezTo>
                    <a:pt x="2885" y="523"/>
                    <a:pt x="3301" y="870"/>
                    <a:pt x="3489" y="1371"/>
                  </a:cubicBezTo>
                  <a:cubicBezTo>
                    <a:pt x="3533" y="1484"/>
                    <a:pt x="3624" y="1532"/>
                    <a:pt x="3717" y="1532"/>
                  </a:cubicBezTo>
                  <a:cubicBezTo>
                    <a:pt x="3877" y="1532"/>
                    <a:pt x="4041" y="1388"/>
                    <a:pt x="3965" y="1192"/>
                  </a:cubicBezTo>
                  <a:cubicBezTo>
                    <a:pt x="3727" y="561"/>
                    <a:pt x="3180" y="25"/>
                    <a:pt x="2465" y="1"/>
                  </a:cubicBezTo>
                  <a:cubicBezTo>
                    <a:pt x="2448" y="1"/>
                    <a:pt x="2430" y="0"/>
                    <a:pt x="24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9"/>
            <p:cNvSpPr/>
            <p:nvPr/>
          </p:nvSpPr>
          <p:spPr>
            <a:xfrm>
              <a:off x="9791200" y="4164125"/>
              <a:ext cx="18975" cy="108400"/>
            </a:xfrm>
            <a:custGeom>
              <a:avLst/>
              <a:gdLst/>
              <a:ahLst/>
              <a:cxnLst/>
              <a:rect l="l" t="t" r="r" b="b"/>
              <a:pathLst>
                <a:path w="759" h="4336" extrusionOk="0">
                  <a:moveTo>
                    <a:pt x="268" y="0"/>
                  </a:moveTo>
                  <a:cubicBezTo>
                    <a:pt x="130" y="0"/>
                    <a:pt x="0" y="93"/>
                    <a:pt x="32" y="271"/>
                  </a:cubicBezTo>
                  <a:cubicBezTo>
                    <a:pt x="222" y="1521"/>
                    <a:pt x="246" y="2783"/>
                    <a:pt x="68" y="4033"/>
                  </a:cubicBezTo>
                  <a:cubicBezTo>
                    <a:pt x="47" y="4223"/>
                    <a:pt x="201" y="4336"/>
                    <a:pt x="346" y="4336"/>
                  </a:cubicBezTo>
                  <a:cubicBezTo>
                    <a:pt x="455" y="4336"/>
                    <a:pt x="559" y="4272"/>
                    <a:pt x="580" y="4128"/>
                  </a:cubicBezTo>
                  <a:cubicBezTo>
                    <a:pt x="758" y="2831"/>
                    <a:pt x="746" y="1521"/>
                    <a:pt x="544" y="223"/>
                  </a:cubicBezTo>
                  <a:cubicBezTo>
                    <a:pt x="516" y="73"/>
                    <a:pt x="389"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9"/>
            <p:cNvSpPr/>
            <p:nvPr/>
          </p:nvSpPr>
          <p:spPr>
            <a:xfrm>
              <a:off x="9761625" y="4308275"/>
              <a:ext cx="78300" cy="130150"/>
            </a:xfrm>
            <a:custGeom>
              <a:avLst/>
              <a:gdLst/>
              <a:ahLst/>
              <a:cxnLst/>
              <a:rect l="l" t="t" r="r" b="b"/>
              <a:pathLst>
                <a:path w="3132" h="5206" extrusionOk="0">
                  <a:moveTo>
                    <a:pt x="1865" y="1"/>
                  </a:moveTo>
                  <a:cubicBezTo>
                    <a:pt x="1199" y="1"/>
                    <a:pt x="736" y="502"/>
                    <a:pt x="465" y="1089"/>
                  </a:cubicBezTo>
                  <a:cubicBezTo>
                    <a:pt x="143" y="1756"/>
                    <a:pt x="0" y="2494"/>
                    <a:pt x="24" y="3232"/>
                  </a:cubicBezTo>
                  <a:cubicBezTo>
                    <a:pt x="48" y="3911"/>
                    <a:pt x="251" y="4637"/>
                    <a:pt x="870" y="5006"/>
                  </a:cubicBezTo>
                  <a:cubicBezTo>
                    <a:pt x="1073" y="5136"/>
                    <a:pt x="1305" y="5205"/>
                    <a:pt x="1538" y="5205"/>
                  </a:cubicBezTo>
                  <a:cubicBezTo>
                    <a:pt x="1645" y="5205"/>
                    <a:pt x="1753" y="5191"/>
                    <a:pt x="1858" y="5161"/>
                  </a:cubicBezTo>
                  <a:cubicBezTo>
                    <a:pt x="2239" y="5042"/>
                    <a:pt x="2513" y="4744"/>
                    <a:pt x="2751" y="4446"/>
                  </a:cubicBezTo>
                  <a:cubicBezTo>
                    <a:pt x="2902" y="4251"/>
                    <a:pt x="2722" y="4023"/>
                    <a:pt x="2537" y="4023"/>
                  </a:cubicBezTo>
                  <a:cubicBezTo>
                    <a:pt x="2473" y="4023"/>
                    <a:pt x="2409" y="4049"/>
                    <a:pt x="2358" y="4113"/>
                  </a:cubicBezTo>
                  <a:cubicBezTo>
                    <a:pt x="2167" y="4351"/>
                    <a:pt x="1953" y="4625"/>
                    <a:pt x="1644" y="4685"/>
                  </a:cubicBezTo>
                  <a:cubicBezTo>
                    <a:pt x="1604" y="4693"/>
                    <a:pt x="1564" y="4697"/>
                    <a:pt x="1524" y="4697"/>
                  </a:cubicBezTo>
                  <a:cubicBezTo>
                    <a:pt x="1277" y="4697"/>
                    <a:pt x="1035" y="4548"/>
                    <a:pt x="882" y="4363"/>
                  </a:cubicBezTo>
                  <a:cubicBezTo>
                    <a:pt x="465" y="3863"/>
                    <a:pt x="489" y="3065"/>
                    <a:pt x="572" y="2458"/>
                  </a:cubicBezTo>
                  <a:cubicBezTo>
                    <a:pt x="667" y="1875"/>
                    <a:pt x="870" y="1089"/>
                    <a:pt x="1358" y="696"/>
                  </a:cubicBezTo>
                  <a:cubicBezTo>
                    <a:pt x="1511" y="570"/>
                    <a:pt x="1680" y="514"/>
                    <a:pt x="1843" y="514"/>
                  </a:cubicBezTo>
                  <a:cubicBezTo>
                    <a:pt x="2249" y="514"/>
                    <a:pt x="2620" y="863"/>
                    <a:pt x="2620" y="1339"/>
                  </a:cubicBezTo>
                  <a:cubicBezTo>
                    <a:pt x="2620" y="1488"/>
                    <a:pt x="2730" y="1558"/>
                    <a:pt x="2848" y="1558"/>
                  </a:cubicBezTo>
                  <a:cubicBezTo>
                    <a:pt x="2984" y="1558"/>
                    <a:pt x="3132" y="1464"/>
                    <a:pt x="3132" y="1291"/>
                  </a:cubicBezTo>
                  <a:cubicBezTo>
                    <a:pt x="3132" y="636"/>
                    <a:pt x="2632" y="65"/>
                    <a:pt x="1977" y="5"/>
                  </a:cubicBezTo>
                  <a:cubicBezTo>
                    <a:pt x="1939" y="2"/>
                    <a:pt x="1902" y="1"/>
                    <a:pt x="18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9"/>
            <p:cNvSpPr/>
            <p:nvPr/>
          </p:nvSpPr>
          <p:spPr>
            <a:xfrm>
              <a:off x="9892825" y="4396025"/>
              <a:ext cx="89550" cy="56075"/>
            </a:xfrm>
            <a:custGeom>
              <a:avLst/>
              <a:gdLst/>
              <a:ahLst/>
              <a:cxnLst/>
              <a:rect l="l" t="t" r="r" b="b"/>
              <a:pathLst>
                <a:path w="3582" h="2243" extrusionOk="0">
                  <a:moveTo>
                    <a:pt x="391" y="0"/>
                  </a:moveTo>
                  <a:cubicBezTo>
                    <a:pt x="140" y="0"/>
                    <a:pt x="1" y="378"/>
                    <a:pt x="265" y="484"/>
                  </a:cubicBezTo>
                  <a:cubicBezTo>
                    <a:pt x="1289" y="889"/>
                    <a:pt x="2230" y="1460"/>
                    <a:pt x="3051" y="2175"/>
                  </a:cubicBezTo>
                  <a:cubicBezTo>
                    <a:pt x="3104" y="2222"/>
                    <a:pt x="3160" y="2243"/>
                    <a:pt x="3214" y="2243"/>
                  </a:cubicBezTo>
                  <a:cubicBezTo>
                    <a:pt x="3416" y="2243"/>
                    <a:pt x="3582" y="1960"/>
                    <a:pt x="3385" y="1782"/>
                  </a:cubicBezTo>
                  <a:cubicBezTo>
                    <a:pt x="2527" y="1044"/>
                    <a:pt x="1551" y="448"/>
                    <a:pt x="491" y="20"/>
                  </a:cubicBezTo>
                  <a:cubicBezTo>
                    <a:pt x="457" y="6"/>
                    <a:pt x="423" y="0"/>
                    <a:pt x="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9"/>
            <p:cNvSpPr/>
            <p:nvPr/>
          </p:nvSpPr>
          <p:spPr>
            <a:xfrm>
              <a:off x="9881650" y="4442275"/>
              <a:ext cx="91325" cy="42125"/>
            </a:xfrm>
            <a:custGeom>
              <a:avLst/>
              <a:gdLst/>
              <a:ahLst/>
              <a:cxnLst/>
              <a:rect l="l" t="t" r="r" b="b"/>
              <a:pathLst>
                <a:path w="3653" h="1685" extrusionOk="0">
                  <a:moveTo>
                    <a:pt x="362" y="0"/>
                  </a:moveTo>
                  <a:cubicBezTo>
                    <a:pt x="129" y="0"/>
                    <a:pt x="1" y="366"/>
                    <a:pt x="260" y="479"/>
                  </a:cubicBezTo>
                  <a:cubicBezTo>
                    <a:pt x="1236" y="932"/>
                    <a:pt x="2236" y="1325"/>
                    <a:pt x="3260" y="1670"/>
                  </a:cubicBezTo>
                  <a:cubicBezTo>
                    <a:pt x="3295" y="1680"/>
                    <a:pt x="3330" y="1685"/>
                    <a:pt x="3365" y="1685"/>
                  </a:cubicBezTo>
                  <a:cubicBezTo>
                    <a:pt x="3462" y="1685"/>
                    <a:pt x="3553" y="1644"/>
                    <a:pt x="3605" y="1539"/>
                  </a:cubicBezTo>
                  <a:cubicBezTo>
                    <a:pt x="3653" y="1432"/>
                    <a:pt x="3617" y="1241"/>
                    <a:pt x="3486" y="1206"/>
                  </a:cubicBezTo>
                  <a:cubicBezTo>
                    <a:pt x="2462" y="860"/>
                    <a:pt x="1462" y="468"/>
                    <a:pt x="474" y="27"/>
                  </a:cubicBezTo>
                  <a:cubicBezTo>
                    <a:pt x="435" y="8"/>
                    <a:pt x="397" y="0"/>
                    <a:pt x="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9"/>
            <p:cNvSpPr/>
            <p:nvPr/>
          </p:nvSpPr>
          <p:spPr>
            <a:xfrm>
              <a:off x="10008975" y="4466725"/>
              <a:ext cx="103275" cy="124800"/>
            </a:xfrm>
            <a:custGeom>
              <a:avLst/>
              <a:gdLst/>
              <a:ahLst/>
              <a:cxnLst/>
              <a:rect l="l" t="t" r="r" b="b"/>
              <a:pathLst>
                <a:path w="4131" h="4992" extrusionOk="0">
                  <a:moveTo>
                    <a:pt x="1810" y="1"/>
                  </a:moveTo>
                  <a:cubicBezTo>
                    <a:pt x="1794" y="1"/>
                    <a:pt x="1779" y="1"/>
                    <a:pt x="1763" y="2"/>
                  </a:cubicBezTo>
                  <a:cubicBezTo>
                    <a:pt x="1048" y="25"/>
                    <a:pt x="465" y="633"/>
                    <a:pt x="263" y="1287"/>
                  </a:cubicBezTo>
                  <a:cubicBezTo>
                    <a:pt x="1" y="2085"/>
                    <a:pt x="215" y="3038"/>
                    <a:pt x="596" y="3776"/>
                  </a:cubicBezTo>
                  <a:cubicBezTo>
                    <a:pt x="931" y="4434"/>
                    <a:pt x="1546" y="4992"/>
                    <a:pt x="2322" y="4992"/>
                  </a:cubicBezTo>
                  <a:cubicBezTo>
                    <a:pt x="2346" y="4992"/>
                    <a:pt x="2370" y="4991"/>
                    <a:pt x="2394" y="4990"/>
                  </a:cubicBezTo>
                  <a:cubicBezTo>
                    <a:pt x="3227" y="4966"/>
                    <a:pt x="3811" y="4204"/>
                    <a:pt x="4061" y="3466"/>
                  </a:cubicBezTo>
                  <a:cubicBezTo>
                    <a:pt x="4131" y="3263"/>
                    <a:pt x="3955" y="3101"/>
                    <a:pt x="3796" y="3101"/>
                  </a:cubicBezTo>
                  <a:cubicBezTo>
                    <a:pt x="3712" y="3101"/>
                    <a:pt x="3633" y="3145"/>
                    <a:pt x="3596" y="3252"/>
                  </a:cubicBezTo>
                  <a:cubicBezTo>
                    <a:pt x="3405" y="3815"/>
                    <a:pt x="2989" y="4485"/>
                    <a:pt x="2330" y="4485"/>
                  </a:cubicBezTo>
                  <a:cubicBezTo>
                    <a:pt x="2293" y="4485"/>
                    <a:pt x="2254" y="4483"/>
                    <a:pt x="2215" y="4478"/>
                  </a:cubicBezTo>
                  <a:cubicBezTo>
                    <a:pt x="1406" y="4383"/>
                    <a:pt x="1001" y="3561"/>
                    <a:pt x="798" y="2871"/>
                  </a:cubicBezTo>
                  <a:cubicBezTo>
                    <a:pt x="584" y="2157"/>
                    <a:pt x="572" y="1240"/>
                    <a:pt x="1227" y="728"/>
                  </a:cubicBezTo>
                  <a:cubicBezTo>
                    <a:pt x="1405" y="592"/>
                    <a:pt x="1614" y="504"/>
                    <a:pt x="1827" y="504"/>
                  </a:cubicBezTo>
                  <a:cubicBezTo>
                    <a:pt x="1913" y="504"/>
                    <a:pt x="1999" y="519"/>
                    <a:pt x="2084" y="549"/>
                  </a:cubicBezTo>
                  <a:cubicBezTo>
                    <a:pt x="2382" y="644"/>
                    <a:pt x="2620" y="883"/>
                    <a:pt x="2644" y="1204"/>
                  </a:cubicBezTo>
                  <a:cubicBezTo>
                    <a:pt x="2655" y="1353"/>
                    <a:pt x="2771" y="1423"/>
                    <a:pt x="2888" y="1423"/>
                  </a:cubicBezTo>
                  <a:cubicBezTo>
                    <a:pt x="3024" y="1423"/>
                    <a:pt x="3163" y="1329"/>
                    <a:pt x="3144" y="1156"/>
                  </a:cubicBezTo>
                  <a:cubicBezTo>
                    <a:pt x="3097" y="482"/>
                    <a:pt x="2472" y="1"/>
                    <a:pt x="1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9"/>
            <p:cNvSpPr/>
            <p:nvPr/>
          </p:nvSpPr>
          <p:spPr>
            <a:xfrm>
              <a:off x="10147375" y="4434825"/>
              <a:ext cx="76825" cy="44050"/>
            </a:xfrm>
            <a:custGeom>
              <a:avLst/>
              <a:gdLst/>
              <a:ahLst/>
              <a:cxnLst/>
              <a:rect l="l" t="t" r="r" b="b"/>
              <a:pathLst>
                <a:path w="3073" h="1762" extrusionOk="0">
                  <a:moveTo>
                    <a:pt x="2803" y="0"/>
                  </a:moveTo>
                  <a:cubicBezTo>
                    <a:pt x="2749" y="0"/>
                    <a:pt x="2693" y="15"/>
                    <a:pt x="2644" y="39"/>
                  </a:cubicBezTo>
                  <a:cubicBezTo>
                    <a:pt x="1846" y="468"/>
                    <a:pt x="1025" y="885"/>
                    <a:pt x="203" y="1266"/>
                  </a:cubicBezTo>
                  <a:cubicBezTo>
                    <a:pt x="72" y="1325"/>
                    <a:pt x="1" y="1456"/>
                    <a:pt x="49" y="1587"/>
                  </a:cubicBezTo>
                  <a:cubicBezTo>
                    <a:pt x="86" y="1689"/>
                    <a:pt x="187" y="1761"/>
                    <a:pt x="291" y="1761"/>
                  </a:cubicBezTo>
                  <a:cubicBezTo>
                    <a:pt x="322" y="1761"/>
                    <a:pt x="352" y="1755"/>
                    <a:pt x="382" y="1742"/>
                  </a:cubicBezTo>
                  <a:cubicBezTo>
                    <a:pt x="1239" y="1337"/>
                    <a:pt x="2096" y="908"/>
                    <a:pt x="2942" y="456"/>
                  </a:cubicBezTo>
                  <a:cubicBezTo>
                    <a:pt x="3061" y="396"/>
                    <a:pt x="3073" y="206"/>
                    <a:pt x="3001" y="99"/>
                  </a:cubicBezTo>
                  <a:cubicBezTo>
                    <a:pt x="2953" y="29"/>
                    <a:pt x="2879" y="0"/>
                    <a:pt x="2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9"/>
            <p:cNvSpPr/>
            <p:nvPr/>
          </p:nvSpPr>
          <p:spPr>
            <a:xfrm>
              <a:off x="10263475" y="4315850"/>
              <a:ext cx="90200" cy="127875"/>
            </a:xfrm>
            <a:custGeom>
              <a:avLst/>
              <a:gdLst/>
              <a:ahLst/>
              <a:cxnLst/>
              <a:rect l="l" t="t" r="r" b="b"/>
              <a:pathLst>
                <a:path w="3608" h="5115" extrusionOk="0">
                  <a:moveTo>
                    <a:pt x="2370" y="0"/>
                  </a:moveTo>
                  <a:cubicBezTo>
                    <a:pt x="1655" y="0"/>
                    <a:pt x="1108" y="583"/>
                    <a:pt x="846" y="1203"/>
                  </a:cubicBezTo>
                  <a:cubicBezTo>
                    <a:pt x="381" y="2334"/>
                    <a:pt x="0" y="4715"/>
                    <a:pt x="1655" y="5084"/>
                  </a:cubicBezTo>
                  <a:cubicBezTo>
                    <a:pt x="1750" y="5105"/>
                    <a:pt x="1844" y="5115"/>
                    <a:pt x="1937" y="5115"/>
                  </a:cubicBezTo>
                  <a:cubicBezTo>
                    <a:pt x="2591" y="5115"/>
                    <a:pt x="3172" y="4622"/>
                    <a:pt x="3287" y="3965"/>
                  </a:cubicBezTo>
                  <a:cubicBezTo>
                    <a:pt x="3320" y="3776"/>
                    <a:pt x="3170" y="3667"/>
                    <a:pt x="3023" y="3667"/>
                  </a:cubicBezTo>
                  <a:cubicBezTo>
                    <a:pt x="2911" y="3667"/>
                    <a:pt x="2800" y="3730"/>
                    <a:pt x="2775" y="3870"/>
                  </a:cubicBezTo>
                  <a:cubicBezTo>
                    <a:pt x="2706" y="4304"/>
                    <a:pt x="2333" y="4605"/>
                    <a:pt x="1929" y="4605"/>
                  </a:cubicBezTo>
                  <a:cubicBezTo>
                    <a:pt x="1770" y="4605"/>
                    <a:pt x="1605" y="4558"/>
                    <a:pt x="1453" y="4453"/>
                  </a:cubicBezTo>
                  <a:cubicBezTo>
                    <a:pt x="881" y="4072"/>
                    <a:pt x="917" y="3167"/>
                    <a:pt x="1012" y="2572"/>
                  </a:cubicBezTo>
                  <a:cubicBezTo>
                    <a:pt x="1120" y="1953"/>
                    <a:pt x="1251" y="1191"/>
                    <a:pt x="1763" y="762"/>
                  </a:cubicBezTo>
                  <a:cubicBezTo>
                    <a:pt x="1931" y="621"/>
                    <a:pt x="2160" y="510"/>
                    <a:pt x="2388" y="510"/>
                  </a:cubicBezTo>
                  <a:cubicBezTo>
                    <a:pt x="2450" y="510"/>
                    <a:pt x="2512" y="518"/>
                    <a:pt x="2572" y="536"/>
                  </a:cubicBezTo>
                  <a:cubicBezTo>
                    <a:pt x="2834" y="619"/>
                    <a:pt x="3048" y="869"/>
                    <a:pt x="3001" y="1143"/>
                  </a:cubicBezTo>
                  <a:cubicBezTo>
                    <a:pt x="2974" y="1332"/>
                    <a:pt x="3123" y="1441"/>
                    <a:pt x="3266" y="1441"/>
                  </a:cubicBezTo>
                  <a:cubicBezTo>
                    <a:pt x="3375" y="1441"/>
                    <a:pt x="3480" y="1377"/>
                    <a:pt x="3501" y="1238"/>
                  </a:cubicBezTo>
                  <a:cubicBezTo>
                    <a:pt x="3608" y="560"/>
                    <a:pt x="3025" y="0"/>
                    <a:pt x="2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9"/>
            <p:cNvSpPr/>
            <p:nvPr/>
          </p:nvSpPr>
          <p:spPr>
            <a:xfrm>
              <a:off x="10278350" y="4176150"/>
              <a:ext cx="19125" cy="103450"/>
            </a:xfrm>
            <a:custGeom>
              <a:avLst/>
              <a:gdLst/>
              <a:ahLst/>
              <a:cxnLst/>
              <a:rect l="l" t="t" r="r" b="b"/>
              <a:pathLst>
                <a:path w="765" h="4138" extrusionOk="0">
                  <a:moveTo>
                    <a:pt x="331" y="0"/>
                  </a:moveTo>
                  <a:cubicBezTo>
                    <a:pt x="218" y="0"/>
                    <a:pt x="83" y="89"/>
                    <a:pt x="72" y="206"/>
                  </a:cubicBezTo>
                  <a:cubicBezTo>
                    <a:pt x="1" y="1445"/>
                    <a:pt x="48" y="2683"/>
                    <a:pt x="227" y="3909"/>
                  </a:cubicBezTo>
                  <a:cubicBezTo>
                    <a:pt x="249" y="4065"/>
                    <a:pt x="373" y="4138"/>
                    <a:pt x="494" y="4138"/>
                  </a:cubicBezTo>
                  <a:cubicBezTo>
                    <a:pt x="631" y="4138"/>
                    <a:pt x="764" y="4044"/>
                    <a:pt x="739" y="3874"/>
                  </a:cubicBezTo>
                  <a:cubicBezTo>
                    <a:pt x="560" y="2695"/>
                    <a:pt x="501" y="1492"/>
                    <a:pt x="572" y="302"/>
                  </a:cubicBezTo>
                  <a:cubicBezTo>
                    <a:pt x="584" y="159"/>
                    <a:pt x="513" y="40"/>
                    <a:pt x="370" y="4"/>
                  </a:cubicBezTo>
                  <a:cubicBezTo>
                    <a:pt x="357" y="2"/>
                    <a:pt x="345"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9"/>
            <p:cNvSpPr/>
            <p:nvPr/>
          </p:nvSpPr>
          <p:spPr>
            <a:xfrm>
              <a:off x="10329700" y="4174650"/>
              <a:ext cx="15050" cy="92425"/>
            </a:xfrm>
            <a:custGeom>
              <a:avLst/>
              <a:gdLst/>
              <a:ahLst/>
              <a:cxnLst/>
              <a:rect l="l" t="t" r="r" b="b"/>
              <a:pathLst>
                <a:path w="602" h="3697" extrusionOk="0">
                  <a:moveTo>
                    <a:pt x="282" y="0"/>
                  </a:moveTo>
                  <a:cubicBezTo>
                    <a:pt x="145" y="0"/>
                    <a:pt x="0" y="94"/>
                    <a:pt x="7" y="266"/>
                  </a:cubicBezTo>
                  <a:cubicBezTo>
                    <a:pt x="30" y="1338"/>
                    <a:pt x="66" y="2398"/>
                    <a:pt x="90" y="3469"/>
                  </a:cubicBezTo>
                  <a:cubicBezTo>
                    <a:pt x="95" y="3624"/>
                    <a:pt x="206" y="3697"/>
                    <a:pt x="323" y="3697"/>
                  </a:cubicBezTo>
                  <a:cubicBezTo>
                    <a:pt x="458" y="3697"/>
                    <a:pt x="602" y="3600"/>
                    <a:pt x="602" y="3422"/>
                  </a:cubicBezTo>
                  <a:lnTo>
                    <a:pt x="518" y="219"/>
                  </a:lnTo>
                  <a:cubicBezTo>
                    <a:pt x="513" y="70"/>
                    <a:pt x="400" y="0"/>
                    <a:pt x="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9"/>
            <p:cNvSpPr/>
            <p:nvPr/>
          </p:nvSpPr>
          <p:spPr>
            <a:xfrm>
              <a:off x="10270325" y="4017825"/>
              <a:ext cx="89200" cy="126000"/>
            </a:xfrm>
            <a:custGeom>
              <a:avLst/>
              <a:gdLst/>
              <a:ahLst/>
              <a:cxnLst/>
              <a:rect l="l" t="t" r="r" b="b"/>
              <a:pathLst>
                <a:path w="3568" h="5040" extrusionOk="0">
                  <a:moveTo>
                    <a:pt x="1670" y="0"/>
                  </a:moveTo>
                  <a:cubicBezTo>
                    <a:pt x="1595" y="0"/>
                    <a:pt x="1518" y="9"/>
                    <a:pt x="1441" y="27"/>
                  </a:cubicBezTo>
                  <a:cubicBezTo>
                    <a:pt x="774" y="193"/>
                    <a:pt x="357" y="1039"/>
                    <a:pt x="191" y="1634"/>
                  </a:cubicBezTo>
                  <a:cubicBezTo>
                    <a:pt x="0" y="2289"/>
                    <a:pt x="24" y="3015"/>
                    <a:pt x="250" y="3646"/>
                  </a:cubicBezTo>
                  <a:cubicBezTo>
                    <a:pt x="488" y="4301"/>
                    <a:pt x="988" y="5027"/>
                    <a:pt x="1739" y="5039"/>
                  </a:cubicBezTo>
                  <a:cubicBezTo>
                    <a:pt x="1752" y="5040"/>
                    <a:pt x="1765" y="5040"/>
                    <a:pt x="1778" y="5040"/>
                  </a:cubicBezTo>
                  <a:cubicBezTo>
                    <a:pt x="2671" y="5040"/>
                    <a:pt x="3219" y="4242"/>
                    <a:pt x="3489" y="3491"/>
                  </a:cubicBezTo>
                  <a:cubicBezTo>
                    <a:pt x="3568" y="3295"/>
                    <a:pt x="3391" y="3129"/>
                    <a:pt x="3228" y="3129"/>
                  </a:cubicBezTo>
                  <a:cubicBezTo>
                    <a:pt x="3145" y="3129"/>
                    <a:pt x="3065" y="3172"/>
                    <a:pt x="3024" y="3277"/>
                  </a:cubicBezTo>
                  <a:cubicBezTo>
                    <a:pt x="2844" y="3798"/>
                    <a:pt x="2435" y="4537"/>
                    <a:pt x="1808" y="4537"/>
                  </a:cubicBezTo>
                  <a:cubicBezTo>
                    <a:pt x="1732" y="4537"/>
                    <a:pt x="1654" y="4526"/>
                    <a:pt x="1572" y="4503"/>
                  </a:cubicBezTo>
                  <a:cubicBezTo>
                    <a:pt x="1239" y="4408"/>
                    <a:pt x="1000" y="4051"/>
                    <a:pt x="858" y="3753"/>
                  </a:cubicBezTo>
                  <a:cubicBezTo>
                    <a:pt x="715" y="3480"/>
                    <a:pt x="631" y="3182"/>
                    <a:pt x="596" y="2872"/>
                  </a:cubicBezTo>
                  <a:cubicBezTo>
                    <a:pt x="512" y="2229"/>
                    <a:pt x="655" y="1563"/>
                    <a:pt x="1012" y="1027"/>
                  </a:cubicBezTo>
                  <a:cubicBezTo>
                    <a:pt x="1179" y="791"/>
                    <a:pt x="1387" y="523"/>
                    <a:pt x="1674" y="523"/>
                  </a:cubicBezTo>
                  <a:cubicBezTo>
                    <a:pt x="1736" y="523"/>
                    <a:pt x="1801" y="535"/>
                    <a:pt x="1870" y="563"/>
                  </a:cubicBezTo>
                  <a:cubicBezTo>
                    <a:pt x="2191" y="693"/>
                    <a:pt x="2370" y="1015"/>
                    <a:pt x="2382" y="1348"/>
                  </a:cubicBezTo>
                  <a:cubicBezTo>
                    <a:pt x="2387" y="1503"/>
                    <a:pt x="2500" y="1576"/>
                    <a:pt x="2619" y="1576"/>
                  </a:cubicBezTo>
                  <a:cubicBezTo>
                    <a:pt x="2756" y="1576"/>
                    <a:pt x="2900" y="1479"/>
                    <a:pt x="2893" y="1301"/>
                  </a:cubicBezTo>
                  <a:cubicBezTo>
                    <a:pt x="2872" y="670"/>
                    <a:pt x="2332"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9"/>
            <p:cNvSpPr/>
            <p:nvPr/>
          </p:nvSpPr>
          <p:spPr>
            <a:xfrm>
              <a:off x="10144475" y="3974525"/>
              <a:ext cx="81825" cy="77225"/>
            </a:xfrm>
            <a:custGeom>
              <a:avLst/>
              <a:gdLst/>
              <a:ahLst/>
              <a:cxnLst/>
              <a:rect l="l" t="t" r="r" b="b"/>
              <a:pathLst>
                <a:path w="3273" h="3089" extrusionOk="0">
                  <a:moveTo>
                    <a:pt x="360" y="0"/>
                  </a:moveTo>
                  <a:cubicBezTo>
                    <a:pt x="161" y="0"/>
                    <a:pt x="1" y="282"/>
                    <a:pt x="188" y="461"/>
                  </a:cubicBezTo>
                  <a:cubicBezTo>
                    <a:pt x="1105" y="1271"/>
                    <a:pt x="1974" y="2128"/>
                    <a:pt x="2808" y="3033"/>
                  </a:cubicBezTo>
                  <a:cubicBezTo>
                    <a:pt x="2847" y="3072"/>
                    <a:pt x="2902" y="3089"/>
                    <a:pt x="2959" y="3089"/>
                  </a:cubicBezTo>
                  <a:cubicBezTo>
                    <a:pt x="3041" y="3089"/>
                    <a:pt x="3128" y="3053"/>
                    <a:pt x="3177" y="2997"/>
                  </a:cubicBezTo>
                  <a:cubicBezTo>
                    <a:pt x="3272" y="2878"/>
                    <a:pt x="3236" y="2735"/>
                    <a:pt x="3141" y="2640"/>
                  </a:cubicBezTo>
                  <a:cubicBezTo>
                    <a:pt x="2308" y="1735"/>
                    <a:pt x="1427" y="878"/>
                    <a:pt x="522" y="68"/>
                  </a:cubicBezTo>
                  <a:cubicBezTo>
                    <a:pt x="469" y="20"/>
                    <a:pt x="413"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9"/>
            <p:cNvSpPr/>
            <p:nvPr/>
          </p:nvSpPr>
          <p:spPr>
            <a:xfrm>
              <a:off x="10377175" y="4006375"/>
              <a:ext cx="86075" cy="40875"/>
            </a:xfrm>
            <a:custGeom>
              <a:avLst/>
              <a:gdLst/>
              <a:ahLst/>
              <a:cxnLst/>
              <a:rect l="l" t="t" r="r" b="b"/>
              <a:pathLst>
                <a:path w="3443" h="1635" extrusionOk="0">
                  <a:moveTo>
                    <a:pt x="3057" y="1"/>
                  </a:moveTo>
                  <a:cubicBezTo>
                    <a:pt x="3012" y="1"/>
                    <a:pt x="2964" y="14"/>
                    <a:pt x="2918" y="44"/>
                  </a:cubicBezTo>
                  <a:cubicBezTo>
                    <a:pt x="2072" y="556"/>
                    <a:pt x="1156" y="925"/>
                    <a:pt x="191" y="1140"/>
                  </a:cubicBezTo>
                  <a:cubicBezTo>
                    <a:pt x="48" y="1175"/>
                    <a:pt x="1" y="1354"/>
                    <a:pt x="36" y="1473"/>
                  </a:cubicBezTo>
                  <a:cubicBezTo>
                    <a:pt x="85" y="1589"/>
                    <a:pt x="181" y="1635"/>
                    <a:pt x="292" y="1635"/>
                  </a:cubicBezTo>
                  <a:cubicBezTo>
                    <a:pt x="317" y="1635"/>
                    <a:pt x="343" y="1632"/>
                    <a:pt x="370" y="1628"/>
                  </a:cubicBezTo>
                  <a:cubicBezTo>
                    <a:pt x="1370" y="1402"/>
                    <a:pt x="2334" y="997"/>
                    <a:pt x="3215" y="461"/>
                  </a:cubicBezTo>
                  <a:cubicBezTo>
                    <a:pt x="3443" y="313"/>
                    <a:pt x="3276" y="1"/>
                    <a:pt x="3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9"/>
            <p:cNvSpPr/>
            <p:nvPr/>
          </p:nvSpPr>
          <p:spPr>
            <a:xfrm>
              <a:off x="10499050" y="3911300"/>
              <a:ext cx="15075" cy="104925"/>
            </a:xfrm>
            <a:custGeom>
              <a:avLst/>
              <a:gdLst/>
              <a:ahLst/>
              <a:cxnLst/>
              <a:rect l="l" t="t" r="r" b="b"/>
              <a:pathLst>
                <a:path w="603" h="4197" extrusionOk="0">
                  <a:moveTo>
                    <a:pt x="280" y="0"/>
                  </a:moveTo>
                  <a:cubicBezTo>
                    <a:pt x="145" y="0"/>
                    <a:pt x="1" y="97"/>
                    <a:pt x="7" y="275"/>
                  </a:cubicBezTo>
                  <a:cubicBezTo>
                    <a:pt x="31" y="1502"/>
                    <a:pt x="55" y="2740"/>
                    <a:pt x="91" y="3978"/>
                  </a:cubicBezTo>
                  <a:cubicBezTo>
                    <a:pt x="96" y="4127"/>
                    <a:pt x="206" y="4197"/>
                    <a:pt x="323" y="4197"/>
                  </a:cubicBezTo>
                  <a:cubicBezTo>
                    <a:pt x="458" y="4197"/>
                    <a:pt x="602" y="4103"/>
                    <a:pt x="602" y="3931"/>
                  </a:cubicBezTo>
                  <a:cubicBezTo>
                    <a:pt x="567" y="2692"/>
                    <a:pt x="543" y="1466"/>
                    <a:pt x="507" y="228"/>
                  </a:cubicBezTo>
                  <a:cubicBezTo>
                    <a:pt x="507" y="73"/>
                    <a:pt x="397"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9"/>
            <p:cNvSpPr/>
            <p:nvPr/>
          </p:nvSpPr>
          <p:spPr>
            <a:xfrm>
              <a:off x="10501000" y="3909625"/>
              <a:ext cx="70125" cy="110175"/>
            </a:xfrm>
            <a:custGeom>
              <a:avLst/>
              <a:gdLst/>
              <a:ahLst/>
              <a:cxnLst/>
              <a:rect l="l" t="t" r="r" b="b"/>
              <a:pathLst>
                <a:path w="2805" h="4407" extrusionOk="0">
                  <a:moveTo>
                    <a:pt x="2439" y="1"/>
                  </a:moveTo>
                  <a:cubicBezTo>
                    <a:pt x="2303" y="1"/>
                    <a:pt x="2161" y="94"/>
                    <a:pt x="2168" y="271"/>
                  </a:cubicBezTo>
                  <a:lnTo>
                    <a:pt x="2239" y="2295"/>
                  </a:lnTo>
                  <a:cubicBezTo>
                    <a:pt x="2112" y="2330"/>
                    <a:pt x="1982" y="2342"/>
                    <a:pt x="1850" y="2342"/>
                  </a:cubicBezTo>
                  <a:cubicBezTo>
                    <a:pt x="1624" y="2342"/>
                    <a:pt x="1393" y="2306"/>
                    <a:pt x="1167" y="2283"/>
                  </a:cubicBezTo>
                  <a:cubicBezTo>
                    <a:pt x="1016" y="2266"/>
                    <a:pt x="864" y="2249"/>
                    <a:pt x="709" y="2249"/>
                  </a:cubicBezTo>
                  <a:cubicBezTo>
                    <a:pt x="644" y="2249"/>
                    <a:pt x="579" y="2252"/>
                    <a:pt x="513" y="2259"/>
                  </a:cubicBezTo>
                  <a:cubicBezTo>
                    <a:pt x="274" y="2283"/>
                    <a:pt x="1" y="2414"/>
                    <a:pt x="36" y="2700"/>
                  </a:cubicBezTo>
                  <a:cubicBezTo>
                    <a:pt x="49" y="2853"/>
                    <a:pt x="164" y="2924"/>
                    <a:pt x="282" y="2924"/>
                  </a:cubicBezTo>
                  <a:cubicBezTo>
                    <a:pt x="383" y="2924"/>
                    <a:pt x="486" y="2871"/>
                    <a:pt x="524" y="2771"/>
                  </a:cubicBezTo>
                  <a:cubicBezTo>
                    <a:pt x="560" y="2771"/>
                    <a:pt x="596" y="2771"/>
                    <a:pt x="632" y="2759"/>
                  </a:cubicBezTo>
                  <a:cubicBezTo>
                    <a:pt x="703" y="2759"/>
                    <a:pt x="786" y="2759"/>
                    <a:pt x="858" y="2771"/>
                  </a:cubicBezTo>
                  <a:cubicBezTo>
                    <a:pt x="1048" y="2771"/>
                    <a:pt x="1227" y="2807"/>
                    <a:pt x="1406" y="2831"/>
                  </a:cubicBezTo>
                  <a:cubicBezTo>
                    <a:pt x="1558" y="2843"/>
                    <a:pt x="1711" y="2856"/>
                    <a:pt x="1862" y="2856"/>
                  </a:cubicBezTo>
                  <a:cubicBezTo>
                    <a:pt x="1993" y="2856"/>
                    <a:pt x="2123" y="2847"/>
                    <a:pt x="2251" y="2819"/>
                  </a:cubicBezTo>
                  <a:lnTo>
                    <a:pt x="2287" y="4188"/>
                  </a:lnTo>
                  <a:cubicBezTo>
                    <a:pt x="2292" y="4337"/>
                    <a:pt x="2405" y="4407"/>
                    <a:pt x="2523" y="4407"/>
                  </a:cubicBezTo>
                  <a:cubicBezTo>
                    <a:pt x="2660" y="4407"/>
                    <a:pt x="2805" y="4313"/>
                    <a:pt x="2799" y="4140"/>
                  </a:cubicBezTo>
                  <a:lnTo>
                    <a:pt x="2680" y="223"/>
                  </a:lnTo>
                  <a:cubicBezTo>
                    <a:pt x="2674" y="73"/>
                    <a:pt x="2559" y="1"/>
                    <a:pt x="24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9"/>
            <p:cNvSpPr/>
            <p:nvPr/>
          </p:nvSpPr>
          <p:spPr>
            <a:xfrm>
              <a:off x="10001075" y="3607300"/>
              <a:ext cx="21800" cy="120900"/>
            </a:xfrm>
            <a:custGeom>
              <a:avLst/>
              <a:gdLst/>
              <a:ahLst/>
              <a:cxnLst/>
              <a:rect l="l" t="t" r="r" b="b"/>
              <a:pathLst>
                <a:path w="872" h="4836" extrusionOk="0">
                  <a:moveTo>
                    <a:pt x="282" y="1"/>
                  </a:moveTo>
                  <a:cubicBezTo>
                    <a:pt x="145" y="1"/>
                    <a:pt x="1" y="95"/>
                    <a:pt x="7" y="267"/>
                  </a:cubicBezTo>
                  <a:cubicBezTo>
                    <a:pt x="67" y="1720"/>
                    <a:pt x="174" y="3172"/>
                    <a:pt x="340" y="4613"/>
                  </a:cubicBezTo>
                  <a:cubicBezTo>
                    <a:pt x="357" y="4763"/>
                    <a:pt x="478" y="4836"/>
                    <a:pt x="599" y="4836"/>
                  </a:cubicBezTo>
                  <a:cubicBezTo>
                    <a:pt x="735" y="4836"/>
                    <a:pt x="871" y="4743"/>
                    <a:pt x="852" y="4565"/>
                  </a:cubicBezTo>
                  <a:cubicBezTo>
                    <a:pt x="686" y="3125"/>
                    <a:pt x="579" y="1672"/>
                    <a:pt x="519" y="220"/>
                  </a:cubicBezTo>
                  <a:cubicBezTo>
                    <a:pt x="513" y="71"/>
                    <a:pt x="401"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9"/>
            <p:cNvSpPr/>
            <p:nvPr/>
          </p:nvSpPr>
          <p:spPr>
            <a:xfrm>
              <a:off x="10006675" y="3602000"/>
              <a:ext cx="78425" cy="117275"/>
            </a:xfrm>
            <a:custGeom>
              <a:avLst/>
              <a:gdLst/>
              <a:ahLst/>
              <a:cxnLst/>
              <a:rect l="l" t="t" r="r" b="b"/>
              <a:pathLst>
                <a:path w="3137" h="4691" extrusionOk="0">
                  <a:moveTo>
                    <a:pt x="2529" y="0"/>
                  </a:moveTo>
                  <a:cubicBezTo>
                    <a:pt x="2395" y="0"/>
                    <a:pt x="2253" y="94"/>
                    <a:pt x="2260" y="265"/>
                  </a:cubicBezTo>
                  <a:cubicBezTo>
                    <a:pt x="2271" y="1158"/>
                    <a:pt x="2319" y="2039"/>
                    <a:pt x="2414" y="2908"/>
                  </a:cubicBezTo>
                  <a:cubicBezTo>
                    <a:pt x="2279" y="2913"/>
                    <a:pt x="2143" y="2915"/>
                    <a:pt x="2009" y="2915"/>
                  </a:cubicBezTo>
                  <a:cubicBezTo>
                    <a:pt x="1469" y="2915"/>
                    <a:pt x="938" y="2877"/>
                    <a:pt x="414" y="2801"/>
                  </a:cubicBezTo>
                  <a:cubicBezTo>
                    <a:pt x="399" y="2799"/>
                    <a:pt x="385" y="2798"/>
                    <a:pt x="371" y="2798"/>
                  </a:cubicBezTo>
                  <a:cubicBezTo>
                    <a:pt x="73" y="2798"/>
                    <a:pt x="0" y="3267"/>
                    <a:pt x="319" y="3313"/>
                  </a:cubicBezTo>
                  <a:cubicBezTo>
                    <a:pt x="881" y="3389"/>
                    <a:pt x="1458" y="3427"/>
                    <a:pt x="2032" y="3427"/>
                  </a:cubicBezTo>
                  <a:cubicBezTo>
                    <a:pt x="2176" y="3427"/>
                    <a:pt x="2319" y="3425"/>
                    <a:pt x="2462" y="3420"/>
                  </a:cubicBezTo>
                  <a:cubicBezTo>
                    <a:pt x="2498" y="3765"/>
                    <a:pt x="2545" y="4122"/>
                    <a:pt x="2605" y="4468"/>
                  </a:cubicBezTo>
                  <a:cubicBezTo>
                    <a:pt x="2627" y="4618"/>
                    <a:pt x="2751" y="4691"/>
                    <a:pt x="2871" y="4691"/>
                  </a:cubicBezTo>
                  <a:cubicBezTo>
                    <a:pt x="3007" y="4691"/>
                    <a:pt x="3137" y="4597"/>
                    <a:pt x="3105" y="4420"/>
                  </a:cubicBezTo>
                  <a:cubicBezTo>
                    <a:pt x="3045" y="4027"/>
                    <a:pt x="2998" y="3634"/>
                    <a:pt x="2950" y="3230"/>
                  </a:cubicBezTo>
                  <a:cubicBezTo>
                    <a:pt x="2974" y="3170"/>
                    <a:pt x="2962" y="3110"/>
                    <a:pt x="2938" y="3051"/>
                  </a:cubicBezTo>
                  <a:cubicBezTo>
                    <a:pt x="2843" y="2110"/>
                    <a:pt x="2771" y="1170"/>
                    <a:pt x="2760" y="229"/>
                  </a:cubicBezTo>
                  <a:cubicBezTo>
                    <a:pt x="2760" y="73"/>
                    <a:pt x="2647" y="0"/>
                    <a:pt x="2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9"/>
            <p:cNvSpPr/>
            <p:nvPr/>
          </p:nvSpPr>
          <p:spPr>
            <a:xfrm>
              <a:off x="10042625" y="3745800"/>
              <a:ext cx="14600" cy="85800"/>
            </a:xfrm>
            <a:custGeom>
              <a:avLst/>
              <a:gdLst/>
              <a:ahLst/>
              <a:cxnLst/>
              <a:rect l="l" t="t" r="r" b="b"/>
              <a:pathLst>
                <a:path w="584" h="3432" extrusionOk="0">
                  <a:moveTo>
                    <a:pt x="318" y="1"/>
                  </a:moveTo>
                  <a:cubicBezTo>
                    <a:pt x="311" y="1"/>
                    <a:pt x="304" y="1"/>
                    <a:pt x="298" y="2"/>
                  </a:cubicBezTo>
                  <a:cubicBezTo>
                    <a:pt x="155" y="14"/>
                    <a:pt x="71" y="145"/>
                    <a:pt x="71" y="275"/>
                  </a:cubicBezTo>
                  <a:lnTo>
                    <a:pt x="12" y="3193"/>
                  </a:lnTo>
                  <a:cubicBezTo>
                    <a:pt x="1" y="3328"/>
                    <a:pt x="139" y="3432"/>
                    <a:pt x="266" y="3432"/>
                  </a:cubicBezTo>
                  <a:cubicBezTo>
                    <a:pt x="272" y="3432"/>
                    <a:pt x="279" y="3431"/>
                    <a:pt x="286" y="3431"/>
                  </a:cubicBezTo>
                  <a:cubicBezTo>
                    <a:pt x="429" y="3419"/>
                    <a:pt x="512" y="3288"/>
                    <a:pt x="512" y="3145"/>
                  </a:cubicBezTo>
                  <a:cubicBezTo>
                    <a:pt x="536" y="2180"/>
                    <a:pt x="560" y="1204"/>
                    <a:pt x="583" y="240"/>
                  </a:cubicBezTo>
                  <a:cubicBezTo>
                    <a:pt x="583" y="104"/>
                    <a:pt x="444"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9"/>
            <p:cNvSpPr/>
            <p:nvPr/>
          </p:nvSpPr>
          <p:spPr>
            <a:xfrm>
              <a:off x="9533025" y="3866775"/>
              <a:ext cx="17200" cy="140625"/>
            </a:xfrm>
            <a:custGeom>
              <a:avLst/>
              <a:gdLst/>
              <a:ahLst/>
              <a:cxnLst/>
              <a:rect l="l" t="t" r="r" b="b"/>
              <a:pathLst>
                <a:path w="688" h="5625" extrusionOk="0">
                  <a:moveTo>
                    <a:pt x="384" y="0"/>
                  </a:moveTo>
                  <a:cubicBezTo>
                    <a:pt x="277" y="0"/>
                    <a:pt x="177" y="62"/>
                    <a:pt x="167" y="199"/>
                  </a:cubicBezTo>
                  <a:cubicBezTo>
                    <a:pt x="24" y="1937"/>
                    <a:pt x="0" y="3664"/>
                    <a:pt x="108" y="5402"/>
                  </a:cubicBezTo>
                  <a:cubicBezTo>
                    <a:pt x="113" y="5553"/>
                    <a:pt x="228" y="5625"/>
                    <a:pt x="347" y="5625"/>
                  </a:cubicBezTo>
                  <a:cubicBezTo>
                    <a:pt x="482" y="5625"/>
                    <a:pt x="620" y="5532"/>
                    <a:pt x="608" y="5354"/>
                  </a:cubicBezTo>
                  <a:cubicBezTo>
                    <a:pt x="512" y="3676"/>
                    <a:pt x="536" y="1985"/>
                    <a:pt x="667" y="294"/>
                  </a:cubicBezTo>
                  <a:cubicBezTo>
                    <a:pt x="688" y="110"/>
                    <a:pt x="529" y="0"/>
                    <a:pt x="3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9"/>
            <p:cNvSpPr/>
            <p:nvPr/>
          </p:nvSpPr>
          <p:spPr>
            <a:xfrm>
              <a:off x="9536000" y="3865275"/>
              <a:ext cx="75925" cy="134975"/>
            </a:xfrm>
            <a:custGeom>
              <a:avLst/>
              <a:gdLst/>
              <a:ahLst/>
              <a:cxnLst/>
              <a:rect l="l" t="t" r="r" b="b"/>
              <a:pathLst>
                <a:path w="3037" h="5399" extrusionOk="0">
                  <a:moveTo>
                    <a:pt x="2397" y="1"/>
                  </a:moveTo>
                  <a:cubicBezTo>
                    <a:pt x="2261" y="1"/>
                    <a:pt x="2125" y="94"/>
                    <a:pt x="2144" y="271"/>
                  </a:cubicBezTo>
                  <a:cubicBezTo>
                    <a:pt x="2251" y="1116"/>
                    <a:pt x="2334" y="1985"/>
                    <a:pt x="2406" y="2843"/>
                  </a:cubicBezTo>
                  <a:cubicBezTo>
                    <a:pt x="2153" y="2822"/>
                    <a:pt x="1899" y="2811"/>
                    <a:pt x="1647" y="2811"/>
                  </a:cubicBezTo>
                  <a:cubicBezTo>
                    <a:pt x="1175" y="2811"/>
                    <a:pt x="704" y="2848"/>
                    <a:pt x="239" y="2926"/>
                  </a:cubicBezTo>
                  <a:cubicBezTo>
                    <a:pt x="108" y="2950"/>
                    <a:pt x="1" y="3057"/>
                    <a:pt x="12" y="3212"/>
                  </a:cubicBezTo>
                  <a:cubicBezTo>
                    <a:pt x="23" y="3321"/>
                    <a:pt x="135" y="3441"/>
                    <a:pt x="255" y="3441"/>
                  </a:cubicBezTo>
                  <a:cubicBezTo>
                    <a:pt x="265" y="3441"/>
                    <a:pt x="276" y="3440"/>
                    <a:pt x="286" y="3438"/>
                  </a:cubicBezTo>
                  <a:cubicBezTo>
                    <a:pt x="752" y="3360"/>
                    <a:pt x="1217" y="3323"/>
                    <a:pt x="1686" y="3323"/>
                  </a:cubicBezTo>
                  <a:cubicBezTo>
                    <a:pt x="1937" y="3323"/>
                    <a:pt x="2188" y="3334"/>
                    <a:pt x="2441" y="3355"/>
                  </a:cubicBezTo>
                  <a:cubicBezTo>
                    <a:pt x="2477" y="3962"/>
                    <a:pt x="2513" y="4569"/>
                    <a:pt x="2525" y="5176"/>
                  </a:cubicBezTo>
                  <a:cubicBezTo>
                    <a:pt x="2530" y="5327"/>
                    <a:pt x="2643" y="5399"/>
                    <a:pt x="2761" y="5399"/>
                  </a:cubicBezTo>
                  <a:cubicBezTo>
                    <a:pt x="2895" y="5399"/>
                    <a:pt x="3037" y="5306"/>
                    <a:pt x="3037" y="5129"/>
                  </a:cubicBezTo>
                  <a:cubicBezTo>
                    <a:pt x="2989" y="3486"/>
                    <a:pt x="2858" y="1854"/>
                    <a:pt x="2656" y="223"/>
                  </a:cubicBezTo>
                  <a:cubicBezTo>
                    <a:pt x="2639" y="73"/>
                    <a:pt x="2518" y="1"/>
                    <a:pt x="2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9"/>
            <p:cNvSpPr/>
            <p:nvPr/>
          </p:nvSpPr>
          <p:spPr>
            <a:xfrm>
              <a:off x="9642550" y="3969175"/>
              <a:ext cx="103275" cy="79175"/>
            </a:xfrm>
            <a:custGeom>
              <a:avLst/>
              <a:gdLst/>
              <a:ahLst/>
              <a:cxnLst/>
              <a:rect l="l" t="t" r="r" b="b"/>
              <a:pathLst>
                <a:path w="4131" h="3167" extrusionOk="0">
                  <a:moveTo>
                    <a:pt x="290" y="1"/>
                  </a:moveTo>
                  <a:cubicBezTo>
                    <a:pt x="244" y="1"/>
                    <a:pt x="199" y="14"/>
                    <a:pt x="156" y="44"/>
                  </a:cubicBezTo>
                  <a:cubicBezTo>
                    <a:pt x="49" y="115"/>
                    <a:pt x="1" y="306"/>
                    <a:pt x="96" y="401"/>
                  </a:cubicBezTo>
                  <a:cubicBezTo>
                    <a:pt x="1108" y="1520"/>
                    <a:pt x="2311" y="2449"/>
                    <a:pt x="3656" y="3140"/>
                  </a:cubicBezTo>
                  <a:cubicBezTo>
                    <a:pt x="3695" y="3158"/>
                    <a:pt x="3733" y="3167"/>
                    <a:pt x="3768" y="3167"/>
                  </a:cubicBezTo>
                  <a:cubicBezTo>
                    <a:pt x="4001" y="3167"/>
                    <a:pt x="4131" y="2799"/>
                    <a:pt x="3882" y="2675"/>
                  </a:cubicBezTo>
                  <a:cubicBezTo>
                    <a:pt x="2620" y="2032"/>
                    <a:pt x="1465" y="1163"/>
                    <a:pt x="513" y="103"/>
                  </a:cubicBezTo>
                  <a:cubicBezTo>
                    <a:pt x="452" y="42"/>
                    <a:pt x="371"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9"/>
            <p:cNvSpPr/>
            <p:nvPr/>
          </p:nvSpPr>
          <p:spPr>
            <a:xfrm>
              <a:off x="9643775" y="4407350"/>
              <a:ext cx="94925" cy="72950"/>
            </a:xfrm>
            <a:custGeom>
              <a:avLst/>
              <a:gdLst/>
              <a:ahLst/>
              <a:cxnLst/>
              <a:rect l="l" t="t" r="r" b="b"/>
              <a:pathLst>
                <a:path w="3797" h="2918" extrusionOk="0">
                  <a:moveTo>
                    <a:pt x="3439" y="1"/>
                  </a:moveTo>
                  <a:cubicBezTo>
                    <a:pt x="3393" y="1"/>
                    <a:pt x="3344" y="17"/>
                    <a:pt x="3298" y="55"/>
                  </a:cubicBezTo>
                  <a:cubicBezTo>
                    <a:pt x="2298" y="888"/>
                    <a:pt x="1262" y="1686"/>
                    <a:pt x="214" y="2448"/>
                  </a:cubicBezTo>
                  <a:cubicBezTo>
                    <a:pt x="0" y="2603"/>
                    <a:pt x="151" y="2918"/>
                    <a:pt x="363" y="2918"/>
                  </a:cubicBezTo>
                  <a:cubicBezTo>
                    <a:pt x="411" y="2918"/>
                    <a:pt x="461" y="2902"/>
                    <a:pt x="512" y="2865"/>
                  </a:cubicBezTo>
                  <a:cubicBezTo>
                    <a:pt x="1559" y="2103"/>
                    <a:pt x="2583" y="1305"/>
                    <a:pt x="3583" y="472"/>
                  </a:cubicBezTo>
                  <a:cubicBezTo>
                    <a:pt x="3796" y="307"/>
                    <a:pt x="3639" y="1"/>
                    <a:pt x="34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9"/>
            <p:cNvSpPr/>
            <p:nvPr/>
          </p:nvSpPr>
          <p:spPr>
            <a:xfrm>
              <a:off x="9531250" y="4446600"/>
              <a:ext cx="15225" cy="129775"/>
            </a:xfrm>
            <a:custGeom>
              <a:avLst/>
              <a:gdLst/>
              <a:ahLst/>
              <a:cxnLst/>
              <a:rect l="l" t="t" r="r" b="b"/>
              <a:pathLst>
                <a:path w="609" h="5191" extrusionOk="0">
                  <a:moveTo>
                    <a:pt x="309" y="1"/>
                  </a:moveTo>
                  <a:cubicBezTo>
                    <a:pt x="203" y="1"/>
                    <a:pt x="105" y="62"/>
                    <a:pt x="95" y="199"/>
                  </a:cubicBezTo>
                  <a:cubicBezTo>
                    <a:pt x="0" y="1795"/>
                    <a:pt x="0" y="3378"/>
                    <a:pt x="83" y="4962"/>
                  </a:cubicBezTo>
                  <a:cubicBezTo>
                    <a:pt x="95" y="5118"/>
                    <a:pt x="213" y="5190"/>
                    <a:pt x="333" y="5190"/>
                  </a:cubicBezTo>
                  <a:cubicBezTo>
                    <a:pt x="469" y="5190"/>
                    <a:pt x="608" y="5097"/>
                    <a:pt x="595" y="4926"/>
                  </a:cubicBezTo>
                  <a:cubicBezTo>
                    <a:pt x="512" y="3378"/>
                    <a:pt x="512" y="1830"/>
                    <a:pt x="595" y="295"/>
                  </a:cubicBezTo>
                  <a:cubicBezTo>
                    <a:pt x="609" y="110"/>
                    <a:pt x="451"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9"/>
            <p:cNvSpPr/>
            <p:nvPr/>
          </p:nvSpPr>
          <p:spPr>
            <a:xfrm>
              <a:off x="9539875" y="4444925"/>
              <a:ext cx="64600" cy="119000"/>
            </a:xfrm>
            <a:custGeom>
              <a:avLst/>
              <a:gdLst/>
              <a:ahLst/>
              <a:cxnLst/>
              <a:rect l="l" t="t" r="r" b="b"/>
              <a:pathLst>
                <a:path w="2584" h="4760" extrusionOk="0">
                  <a:moveTo>
                    <a:pt x="2321" y="0"/>
                  </a:moveTo>
                  <a:cubicBezTo>
                    <a:pt x="2184" y="0"/>
                    <a:pt x="2036" y="94"/>
                    <a:pt x="2036" y="266"/>
                  </a:cubicBezTo>
                  <a:lnTo>
                    <a:pt x="1989" y="2386"/>
                  </a:lnTo>
                  <a:cubicBezTo>
                    <a:pt x="1524" y="2452"/>
                    <a:pt x="1060" y="2488"/>
                    <a:pt x="596" y="2488"/>
                  </a:cubicBezTo>
                  <a:cubicBezTo>
                    <a:pt x="477" y="2488"/>
                    <a:pt x="358" y="2486"/>
                    <a:pt x="238" y="2481"/>
                  </a:cubicBezTo>
                  <a:cubicBezTo>
                    <a:pt x="234" y="2480"/>
                    <a:pt x="229" y="2480"/>
                    <a:pt x="224" y="2480"/>
                  </a:cubicBezTo>
                  <a:cubicBezTo>
                    <a:pt x="89" y="2480"/>
                    <a:pt x="1" y="2640"/>
                    <a:pt x="12" y="2755"/>
                  </a:cubicBezTo>
                  <a:cubicBezTo>
                    <a:pt x="24" y="2909"/>
                    <a:pt x="143" y="2981"/>
                    <a:pt x="286" y="2993"/>
                  </a:cubicBezTo>
                  <a:cubicBezTo>
                    <a:pt x="403" y="2998"/>
                    <a:pt x="520" y="3000"/>
                    <a:pt x="638" y="3000"/>
                  </a:cubicBezTo>
                  <a:cubicBezTo>
                    <a:pt x="1084" y="3000"/>
                    <a:pt x="1534" y="2966"/>
                    <a:pt x="1977" y="2909"/>
                  </a:cubicBezTo>
                  <a:lnTo>
                    <a:pt x="1977" y="2909"/>
                  </a:lnTo>
                  <a:lnTo>
                    <a:pt x="1941" y="4541"/>
                  </a:lnTo>
                  <a:cubicBezTo>
                    <a:pt x="1941" y="4690"/>
                    <a:pt x="2048" y="4759"/>
                    <a:pt x="2165" y="4759"/>
                  </a:cubicBezTo>
                  <a:cubicBezTo>
                    <a:pt x="2300" y="4759"/>
                    <a:pt x="2447" y="4666"/>
                    <a:pt x="2453" y="4493"/>
                  </a:cubicBezTo>
                  <a:lnTo>
                    <a:pt x="2489" y="2790"/>
                  </a:lnTo>
                  <a:cubicBezTo>
                    <a:pt x="2548" y="2731"/>
                    <a:pt x="2584" y="2671"/>
                    <a:pt x="2584" y="2576"/>
                  </a:cubicBezTo>
                  <a:cubicBezTo>
                    <a:pt x="2572" y="2517"/>
                    <a:pt x="2548" y="2457"/>
                    <a:pt x="2501" y="2421"/>
                  </a:cubicBezTo>
                  <a:cubicBezTo>
                    <a:pt x="2513" y="1683"/>
                    <a:pt x="2524" y="957"/>
                    <a:pt x="2548" y="219"/>
                  </a:cubicBezTo>
                  <a:cubicBezTo>
                    <a:pt x="2548" y="70"/>
                    <a:pt x="2438" y="0"/>
                    <a:pt x="2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9"/>
            <p:cNvSpPr/>
            <p:nvPr/>
          </p:nvSpPr>
          <p:spPr>
            <a:xfrm>
              <a:off x="9994975" y="4695500"/>
              <a:ext cx="18500" cy="135725"/>
            </a:xfrm>
            <a:custGeom>
              <a:avLst/>
              <a:gdLst/>
              <a:ahLst/>
              <a:cxnLst/>
              <a:rect l="l" t="t" r="r" b="b"/>
              <a:pathLst>
                <a:path w="740" h="5429" extrusionOk="0">
                  <a:moveTo>
                    <a:pt x="414" y="0"/>
                  </a:moveTo>
                  <a:cubicBezTo>
                    <a:pt x="304" y="0"/>
                    <a:pt x="202" y="64"/>
                    <a:pt x="191" y="209"/>
                  </a:cubicBezTo>
                  <a:cubicBezTo>
                    <a:pt x="120" y="1233"/>
                    <a:pt x="61" y="2257"/>
                    <a:pt x="37" y="3293"/>
                  </a:cubicBezTo>
                  <a:cubicBezTo>
                    <a:pt x="13" y="3804"/>
                    <a:pt x="1" y="4328"/>
                    <a:pt x="1" y="4840"/>
                  </a:cubicBezTo>
                  <a:cubicBezTo>
                    <a:pt x="1" y="5031"/>
                    <a:pt x="1" y="5233"/>
                    <a:pt x="168" y="5364"/>
                  </a:cubicBezTo>
                  <a:cubicBezTo>
                    <a:pt x="231" y="5408"/>
                    <a:pt x="293" y="5428"/>
                    <a:pt x="352" y="5428"/>
                  </a:cubicBezTo>
                  <a:cubicBezTo>
                    <a:pt x="438" y="5428"/>
                    <a:pt x="519" y="5387"/>
                    <a:pt x="596" y="5317"/>
                  </a:cubicBezTo>
                  <a:cubicBezTo>
                    <a:pt x="739" y="5174"/>
                    <a:pt x="656" y="5007"/>
                    <a:pt x="513" y="4936"/>
                  </a:cubicBezTo>
                  <a:cubicBezTo>
                    <a:pt x="513" y="4924"/>
                    <a:pt x="513" y="4912"/>
                    <a:pt x="513" y="4900"/>
                  </a:cubicBezTo>
                  <a:cubicBezTo>
                    <a:pt x="513" y="4864"/>
                    <a:pt x="513" y="4828"/>
                    <a:pt x="513" y="4805"/>
                  </a:cubicBezTo>
                  <a:cubicBezTo>
                    <a:pt x="513" y="4697"/>
                    <a:pt x="513" y="4602"/>
                    <a:pt x="513" y="4507"/>
                  </a:cubicBezTo>
                  <a:cubicBezTo>
                    <a:pt x="513" y="4316"/>
                    <a:pt x="525" y="4114"/>
                    <a:pt x="525" y="3924"/>
                  </a:cubicBezTo>
                  <a:cubicBezTo>
                    <a:pt x="537" y="3519"/>
                    <a:pt x="549" y="3114"/>
                    <a:pt x="561" y="2709"/>
                  </a:cubicBezTo>
                  <a:cubicBezTo>
                    <a:pt x="584" y="1899"/>
                    <a:pt x="632" y="1102"/>
                    <a:pt x="703" y="292"/>
                  </a:cubicBezTo>
                  <a:cubicBezTo>
                    <a:pt x="717" y="110"/>
                    <a:pt x="558"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9"/>
            <p:cNvSpPr/>
            <p:nvPr/>
          </p:nvSpPr>
          <p:spPr>
            <a:xfrm>
              <a:off x="9998250" y="4695525"/>
              <a:ext cx="88450" cy="129850"/>
            </a:xfrm>
            <a:custGeom>
              <a:avLst/>
              <a:gdLst/>
              <a:ahLst/>
              <a:cxnLst/>
              <a:rect l="l" t="t" r="r" b="b"/>
              <a:pathLst>
                <a:path w="3538" h="5194" extrusionOk="0">
                  <a:moveTo>
                    <a:pt x="3145" y="0"/>
                  </a:moveTo>
                  <a:cubicBezTo>
                    <a:pt x="3038" y="0"/>
                    <a:pt x="2940" y="64"/>
                    <a:pt x="2930" y="208"/>
                  </a:cubicBezTo>
                  <a:cubicBezTo>
                    <a:pt x="2870" y="1148"/>
                    <a:pt x="2823" y="2089"/>
                    <a:pt x="2799" y="3041"/>
                  </a:cubicBezTo>
                  <a:cubicBezTo>
                    <a:pt x="2118" y="3002"/>
                    <a:pt x="1438" y="2979"/>
                    <a:pt x="750" y="2979"/>
                  </a:cubicBezTo>
                  <a:cubicBezTo>
                    <a:pt x="608" y="2979"/>
                    <a:pt x="465" y="2980"/>
                    <a:pt x="322" y="2982"/>
                  </a:cubicBezTo>
                  <a:cubicBezTo>
                    <a:pt x="1" y="2982"/>
                    <a:pt x="49" y="3494"/>
                    <a:pt x="370" y="3494"/>
                  </a:cubicBezTo>
                  <a:cubicBezTo>
                    <a:pt x="509" y="3492"/>
                    <a:pt x="648" y="3491"/>
                    <a:pt x="786" y="3491"/>
                  </a:cubicBezTo>
                  <a:cubicBezTo>
                    <a:pt x="1454" y="3491"/>
                    <a:pt x="2116" y="3514"/>
                    <a:pt x="2787" y="3553"/>
                  </a:cubicBezTo>
                  <a:cubicBezTo>
                    <a:pt x="2763" y="4018"/>
                    <a:pt x="2751" y="4494"/>
                    <a:pt x="2739" y="4970"/>
                  </a:cubicBezTo>
                  <a:cubicBezTo>
                    <a:pt x="2739" y="5121"/>
                    <a:pt x="2852" y="5193"/>
                    <a:pt x="2971" y="5193"/>
                  </a:cubicBezTo>
                  <a:cubicBezTo>
                    <a:pt x="3107" y="5193"/>
                    <a:pt x="3251" y="5100"/>
                    <a:pt x="3251" y="4923"/>
                  </a:cubicBezTo>
                  <a:cubicBezTo>
                    <a:pt x="3263" y="4470"/>
                    <a:pt x="3275" y="4018"/>
                    <a:pt x="3287" y="3565"/>
                  </a:cubicBezTo>
                  <a:cubicBezTo>
                    <a:pt x="3394" y="3553"/>
                    <a:pt x="3489" y="3494"/>
                    <a:pt x="3513" y="3375"/>
                  </a:cubicBezTo>
                  <a:cubicBezTo>
                    <a:pt x="3537" y="3244"/>
                    <a:pt x="3454" y="3077"/>
                    <a:pt x="3311" y="3077"/>
                  </a:cubicBezTo>
                  <a:lnTo>
                    <a:pt x="3299" y="3077"/>
                  </a:lnTo>
                  <a:cubicBezTo>
                    <a:pt x="3335" y="2149"/>
                    <a:pt x="3370" y="1220"/>
                    <a:pt x="3430" y="303"/>
                  </a:cubicBezTo>
                  <a:cubicBezTo>
                    <a:pt x="3444" y="113"/>
                    <a:pt x="3287" y="0"/>
                    <a:pt x="3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9"/>
            <p:cNvSpPr/>
            <p:nvPr/>
          </p:nvSpPr>
          <p:spPr>
            <a:xfrm>
              <a:off x="10039925" y="4606550"/>
              <a:ext cx="17000" cy="96350"/>
            </a:xfrm>
            <a:custGeom>
              <a:avLst/>
              <a:gdLst/>
              <a:ahLst/>
              <a:cxnLst/>
              <a:rect l="l" t="t" r="r" b="b"/>
              <a:pathLst>
                <a:path w="680" h="3854" extrusionOk="0">
                  <a:moveTo>
                    <a:pt x="426" y="1"/>
                  </a:moveTo>
                  <a:cubicBezTo>
                    <a:pt x="311" y="1"/>
                    <a:pt x="168" y="89"/>
                    <a:pt x="168" y="207"/>
                  </a:cubicBezTo>
                  <a:cubicBezTo>
                    <a:pt x="108" y="1326"/>
                    <a:pt x="60" y="2433"/>
                    <a:pt x="1" y="3552"/>
                  </a:cubicBezTo>
                  <a:cubicBezTo>
                    <a:pt x="1" y="3683"/>
                    <a:pt x="60" y="3814"/>
                    <a:pt x="215" y="3850"/>
                  </a:cubicBezTo>
                  <a:cubicBezTo>
                    <a:pt x="227" y="3853"/>
                    <a:pt x="240" y="3854"/>
                    <a:pt x="253" y="3854"/>
                  </a:cubicBezTo>
                  <a:cubicBezTo>
                    <a:pt x="367" y="3854"/>
                    <a:pt x="502" y="3764"/>
                    <a:pt x="513" y="3636"/>
                  </a:cubicBezTo>
                  <a:lnTo>
                    <a:pt x="668" y="302"/>
                  </a:lnTo>
                  <a:cubicBezTo>
                    <a:pt x="679" y="159"/>
                    <a:pt x="608" y="28"/>
                    <a:pt x="465" y="4"/>
                  </a:cubicBezTo>
                  <a:cubicBezTo>
                    <a:pt x="453" y="2"/>
                    <a:pt x="440" y="1"/>
                    <a:pt x="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9"/>
            <p:cNvSpPr/>
            <p:nvPr/>
          </p:nvSpPr>
          <p:spPr>
            <a:xfrm>
              <a:off x="10364675" y="4402100"/>
              <a:ext cx="90775" cy="57025"/>
            </a:xfrm>
            <a:custGeom>
              <a:avLst/>
              <a:gdLst/>
              <a:ahLst/>
              <a:cxnLst/>
              <a:rect l="l" t="t" r="r" b="b"/>
              <a:pathLst>
                <a:path w="3631" h="2281" extrusionOk="0">
                  <a:moveTo>
                    <a:pt x="273" y="1"/>
                  </a:moveTo>
                  <a:cubicBezTo>
                    <a:pt x="203" y="1"/>
                    <a:pt x="136" y="27"/>
                    <a:pt x="84" y="86"/>
                  </a:cubicBezTo>
                  <a:cubicBezTo>
                    <a:pt x="1" y="181"/>
                    <a:pt x="1" y="372"/>
                    <a:pt x="108" y="443"/>
                  </a:cubicBezTo>
                  <a:cubicBezTo>
                    <a:pt x="1084" y="1122"/>
                    <a:pt x="2096" y="1729"/>
                    <a:pt x="3156" y="2253"/>
                  </a:cubicBezTo>
                  <a:cubicBezTo>
                    <a:pt x="3195" y="2272"/>
                    <a:pt x="3232" y="2280"/>
                    <a:pt x="3267" y="2280"/>
                  </a:cubicBezTo>
                  <a:cubicBezTo>
                    <a:pt x="3501" y="2280"/>
                    <a:pt x="3630" y="1913"/>
                    <a:pt x="3382" y="1789"/>
                  </a:cubicBezTo>
                  <a:cubicBezTo>
                    <a:pt x="2358" y="1289"/>
                    <a:pt x="1370" y="705"/>
                    <a:pt x="441" y="50"/>
                  </a:cubicBezTo>
                  <a:cubicBezTo>
                    <a:pt x="388" y="18"/>
                    <a:pt x="329"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9"/>
            <p:cNvSpPr/>
            <p:nvPr/>
          </p:nvSpPr>
          <p:spPr>
            <a:xfrm>
              <a:off x="10471525" y="4403925"/>
              <a:ext cx="13425" cy="119150"/>
            </a:xfrm>
            <a:custGeom>
              <a:avLst/>
              <a:gdLst/>
              <a:ahLst/>
              <a:cxnLst/>
              <a:rect l="l" t="t" r="r" b="b"/>
              <a:pathLst>
                <a:path w="537" h="4766" extrusionOk="0">
                  <a:moveTo>
                    <a:pt x="312" y="0"/>
                  </a:moveTo>
                  <a:cubicBezTo>
                    <a:pt x="177" y="0"/>
                    <a:pt x="31" y="97"/>
                    <a:pt x="25" y="275"/>
                  </a:cubicBezTo>
                  <a:cubicBezTo>
                    <a:pt x="25" y="1692"/>
                    <a:pt x="13" y="3121"/>
                    <a:pt x="1" y="4538"/>
                  </a:cubicBezTo>
                  <a:cubicBezTo>
                    <a:pt x="1" y="4692"/>
                    <a:pt x="109" y="4765"/>
                    <a:pt x="226" y="4765"/>
                  </a:cubicBezTo>
                  <a:cubicBezTo>
                    <a:pt x="360" y="4765"/>
                    <a:pt x="506" y="4668"/>
                    <a:pt x="513" y="4490"/>
                  </a:cubicBezTo>
                  <a:cubicBezTo>
                    <a:pt x="525" y="3073"/>
                    <a:pt x="525" y="1656"/>
                    <a:pt x="537" y="228"/>
                  </a:cubicBezTo>
                  <a:cubicBezTo>
                    <a:pt x="537" y="73"/>
                    <a:pt x="429"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9"/>
            <p:cNvSpPr/>
            <p:nvPr/>
          </p:nvSpPr>
          <p:spPr>
            <a:xfrm>
              <a:off x="10473325" y="4407475"/>
              <a:ext cx="68175" cy="120950"/>
            </a:xfrm>
            <a:custGeom>
              <a:avLst/>
              <a:gdLst/>
              <a:ahLst/>
              <a:cxnLst/>
              <a:rect l="l" t="t" r="r" b="b"/>
              <a:pathLst>
                <a:path w="2727" h="4838" extrusionOk="0">
                  <a:moveTo>
                    <a:pt x="2415" y="1"/>
                  </a:moveTo>
                  <a:cubicBezTo>
                    <a:pt x="2278" y="1"/>
                    <a:pt x="2132" y="97"/>
                    <a:pt x="2132" y="276"/>
                  </a:cubicBezTo>
                  <a:lnTo>
                    <a:pt x="2155" y="2360"/>
                  </a:lnTo>
                  <a:cubicBezTo>
                    <a:pt x="1524" y="2383"/>
                    <a:pt x="881" y="2419"/>
                    <a:pt x="238" y="2443"/>
                  </a:cubicBezTo>
                  <a:cubicBezTo>
                    <a:pt x="107" y="2443"/>
                    <a:pt x="0" y="2586"/>
                    <a:pt x="12" y="2717"/>
                  </a:cubicBezTo>
                  <a:cubicBezTo>
                    <a:pt x="24" y="2860"/>
                    <a:pt x="143" y="2955"/>
                    <a:pt x="286" y="2955"/>
                  </a:cubicBezTo>
                  <a:cubicBezTo>
                    <a:pt x="917" y="2931"/>
                    <a:pt x="1536" y="2895"/>
                    <a:pt x="2167" y="2872"/>
                  </a:cubicBezTo>
                  <a:cubicBezTo>
                    <a:pt x="2179" y="3455"/>
                    <a:pt x="2179" y="4026"/>
                    <a:pt x="2191" y="4610"/>
                  </a:cubicBezTo>
                  <a:cubicBezTo>
                    <a:pt x="2191" y="4765"/>
                    <a:pt x="2302" y="4837"/>
                    <a:pt x="2420" y="4837"/>
                  </a:cubicBezTo>
                  <a:cubicBezTo>
                    <a:pt x="2556" y="4837"/>
                    <a:pt x="2703" y="4741"/>
                    <a:pt x="2703" y="4562"/>
                  </a:cubicBezTo>
                  <a:cubicBezTo>
                    <a:pt x="2691" y="3967"/>
                    <a:pt x="2679" y="3360"/>
                    <a:pt x="2679" y="2753"/>
                  </a:cubicBezTo>
                  <a:cubicBezTo>
                    <a:pt x="2715" y="2705"/>
                    <a:pt x="2727" y="2645"/>
                    <a:pt x="2727" y="2586"/>
                  </a:cubicBezTo>
                  <a:cubicBezTo>
                    <a:pt x="2727" y="2526"/>
                    <a:pt x="2703" y="2491"/>
                    <a:pt x="2667" y="2455"/>
                  </a:cubicBezTo>
                  <a:lnTo>
                    <a:pt x="2644" y="228"/>
                  </a:lnTo>
                  <a:cubicBezTo>
                    <a:pt x="2644" y="74"/>
                    <a:pt x="2533" y="1"/>
                    <a:pt x="2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 name="Google Shape;2201;p49"/>
          <p:cNvGrpSpPr/>
          <p:nvPr/>
        </p:nvGrpSpPr>
        <p:grpSpPr>
          <a:xfrm>
            <a:off x="1372000" y="1555581"/>
            <a:ext cx="1376150" cy="736313"/>
            <a:chOff x="1646363" y="1975225"/>
            <a:chExt cx="1376150" cy="736313"/>
          </a:xfrm>
        </p:grpSpPr>
        <p:grpSp>
          <p:nvGrpSpPr>
            <p:cNvPr id="2202" name="Google Shape;2202;p49"/>
            <p:cNvGrpSpPr/>
            <p:nvPr/>
          </p:nvGrpSpPr>
          <p:grpSpPr>
            <a:xfrm>
              <a:off x="1646363" y="1975225"/>
              <a:ext cx="1376150" cy="308775"/>
              <a:chOff x="9590125" y="2714375"/>
              <a:chExt cx="1376150" cy="308775"/>
            </a:xfrm>
          </p:grpSpPr>
          <p:sp>
            <p:nvSpPr>
              <p:cNvPr id="2203" name="Google Shape;2203;p49"/>
              <p:cNvSpPr/>
              <p:nvPr/>
            </p:nvSpPr>
            <p:spPr>
              <a:xfrm>
                <a:off x="9615475" y="2714375"/>
                <a:ext cx="694450" cy="308775"/>
              </a:xfrm>
              <a:custGeom>
                <a:avLst/>
                <a:gdLst/>
                <a:ahLst/>
                <a:cxnLst/>
                <a:rect l="l" t="t" r="r" b="b"/>
                <a:pathLst>
                  <a:path w="27778" h="12351" extrusionOk="0">
                    <a:moveTo>
                      <a:pt x="25121" y="1"/>
                    </a:moveTo>
                    <a:cubicBezTo>
                      <a:pt x="21082" y="1"/>
                      <a:pt x="17044" y="27"/>
                      <a:pt x="13014" y="87"/>
                    </a:cubicBezTo>
                    <a:cubicBezTo>
                      <a:pt x="10609" y="123"/>
                      <a:pt x="8192" y="170"/>
                      <a:pt x="5787" y="218"/>
                    </a:cubicBezTo>
                    <a:cubicBezTo>
                      <a:pt x="5013" y="242"/>
                      <a:pt x="4037" y="206"/>
                      <a:pt x="3453" y="825"/>
                    </a:cubicBezTo>
                    <a:cubicBezTo>
                      <a:pt x="3132" y="1182"/>
                      <a:pt x="3096" y="1670"/>
                      <a:pt x="3049" y="2123"/>
                    </a:cubicBezTo>
                    <a:cubicBezTo>
                      <a:pt x="2989" y="2718"/>
                      <a:pt x="2929" y="3313"/>
                      <a:pt x="2870" y="3909"/>
                    </a:cubicBezTo>
                    <a:lnTo>
                      <a:pt x="2156" y="11100"/>
                    </a:lnTo>
                    <a:cubicBezTo>
                      <a:pt x="1525" y="9612"/>
                      <a:pt x="989" y="8100"/>
                      <a:pt x="536" y="6552"/>
                    </a:cubicBezTo>
                    <a:cubicBezTo>
                      <a:pt x="505" y="6433"/>
                      <a:pt x="419" y="6382"/>
                      <a:pt x="327" y="6382"/>
                    </a:cubicBezTo>
                    <a:cubicBezTo>
                      <a:pt x="171" y="6382"/>
                      <a:pt x="0" y="6528"/>
                      <a:pt x="60" y="6731"/>
                    </a:cubicBezTo>
                    <a:cubicBezTo>
                      <a:pt x="596" y="8600"/>
                      <a:pt x="1274" y="10422"/>
                      <a:pt x="2072" y="12196"/>
                    </a:cubicBezTo>
                    <a:cubicBezTo>
                      <a:pt x="2119" y="12294"/>
                      <a:pt x="2230" y="12350"/>
                      <a:pt x="2335" y="12350"/>
                    </a:cubicBezTo>
                    <a:cubicBezTo>
                      <a:pt x="2445" y="12350"/>
                      <a:pt x="2548" y="12288"/>
                      <a:pt x="2560" y="12148"/>
                    </a:cubicBezTo>
                    <a:cubicBezTo>
                      <a:pt x="2798" y="9838"/>
                      <a:pt x="3025" y="7528"/>
                      <a:pt x="3251" y="5207"/>
                    </a:cubicBezTo>
                    <a:cubicBezTo>
                      <a:pt x="3370" y="4052"/>
                      <a:pt x="3430" y="2885"/>
                      <a:pt x="3608" y="1742"/>
                    </a:cubicBezTo>
                    <a:cubicBezTo>
                      <a:pt x="3751" y="742"/>
                      <a:pt x="4846" y="754"/>
                      <a:pt x="5644" y="730"/>
                    </a:cubicBezTo>
                    <a:cubicBezTo>
                      <a:pt x="10311" y="623"/>
                      <a:pt x="14979" y="563"/>
                      <a:pt x="19646" y="527"/>
                    </a:cubicBezTo>
                    <a:cubicBezTo>
                      <a:pt x="21422" y="519"/>
                      <a:pt x="23193" y="511"/>
                      <a:pt x="24966" y="511"/>
                    </a:cubicBezTo>
                    <a:cubicBezTo>
                      <a:pt x="25700" y="511"/>
                      <a:pt x="26435" y="512"/>
                      <a:pt x="27171" y="516"/>
                    </a:cubicBezTo>
                    <a:cubicBezTo>
                      <a:pt x="27075" y="1027"/>
                      <a:pt x="26968" y="1539"/>
                      <a:pt x="26861" y="2051"/>
                    </a:cubicBezTo>
                    <a:cubicBezTo>
                      <a:pt x="26827" y="2233"/>
                      <a:pt x="26972" y="2338"/>
                      <a:pt x="27117" y="2338"/>
                    </a:cubicBezTo>
                    <a:cubicBezTo>
                      <a:pt x="27229" y="2338"/>
                      <a:pt x="27342" y="2275"/>
                      <a:pt x="27373" y="2135"/>
                    </a:cubicBezTo>
                    <a:cubicBezTo>
                      <a:pt x="27492" y="1528"/>
                      <a:pt x="27611" y="920"/>
                      <a:pt x="27742" y="301"/>
                    </a:cubicBezTo>
                    <a:cubicBezTo>
                      <a:pt x="27778" y="135"/>
                      <a:pt x="27623" y="4"/>
                      <a:pt x="27468" y="4"/>
                    </a:cubicBezTo>
                    <a:cubicBezTo>
                      <a:pt x="26686" y="2"/>
                      <a:pt x="25903" y="1"/>
                      <a:pt x="25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9"/>
              <p:cNvSpPr/>
              <p:nvPr/>
            </p:nvSpPr>
            <p:spPr>
              <a:xfrm>
                <a:off x="9743250" y="2777925"/>
                <a:ext cx="108375" cy="162450"/>
              </a:xfrm>
              <a:custGeom>
                <a:avLst/>
                <a:gdLst/>
                <a:ahLst/>
                <a:cxnLst/>
                <a:rect l="l" t="t" r="r" b="b"/>
                <a:pathLst>
                  <a:path w="4335" h="6498" extrusionOk="0">
                    <a:moveTo>
                      <a:pt x="2465" y="1"/>
                    </a:moveTo>
                    <a:cubicBezTo>
                      <a:pt x="2307" y="1"/>
                      <a:pt x="2146" y="33"/>
                      <a:pt x="1998" y="81"/>
                    </a:cubicBezTo>
                    <a:cubicBezTo>
                      <a:pt x="1247" y="307"/>
                      <a:pt x="581" y="855"/>
                      <a:pt x="140" y="1498"/>
                    </a:cubicBezTo>
                    <a:cubicBezTo>
                      <a:pt x="0" y="1690"/>
                      <a:pt x="175" y="1922"/>
                      <a:pt x="354" y="1922"/>
                    </a:cubicBezTo>
                    <a:cubicBezTo>
                      <a:pt x="418" y="1922"/>
                      <a:pt x="483" y="1892"/>
                      <a:pt x="533" y="1819"/>
                    </a:cubicBezTo>
                    <a:cubicBezTo>
                      <a:pt x="807" y="1414"/>
                      <a:pt x="1164" y="1081"/>
                      <a:pt x="1593" y="819"/>
                    </a:cubicBezTo>
                    <a:cubicBezTo>
                      <a:pt x="1735" y="732"/>
                      <a:pt x="2152" y="502"/>
                      <a:pt x="2447" y="502"/>
                    </a:cubicBezTo>
                    <a:cubicBezTo>
                      <a:pt x="2595" y="502"/>
                      <a:pt x="2712" y="561"/>
                      <a:pt x="2748" y="724"/>
                    </a:cubicBezTo>
                    <a:cubicBezTo>
                      <a:pt x="2807" y="962"/>
                      <a:pt x="2712" y="1295"/>
                      <a:pt x="2664" y="1533"/>
                    </a:cubicBezTo>
                    <a:cubicBezTo>
                      <a:pt x="2593" y="1819"/>
                      <a:pt x="2498" y="2105"/>
                      <a:pt x="2390" y="2379"/>
                    </a:cubicBezTo>
                    <a:cubicBezTo>
                      <a:pt x="2200" y="2867"/>
                      <a:pt x="1950" y="3343"/>
                      <a:pt x="1712" y="3819"/>
                    </a:cubicBezTo>
                    <a:cubicBezTo>
                      <a:pt x="1450" y="4320"/>
                      <a:pt x="1200" y="4832"/>
                      <a:pt x="938" y="5332"/>
                    </a:cubicBezTo>
                    <a:cubicBezTo>
                      <a:pt x="807" y="5594"/>
                      <a:pt x="295" y="6284"/>
                      <a:pt x="795" y="6463"/>
                    </a:cubicBezTo>
                    <a:cubicBezTo>
                      <a:pt x="860" y="6489"/>
                      <a:pt x="934" y="6497"/>
                      <a:pt x="1012" y="6497"/>
                    </a:cubicBezTo>
                    <a:cubicBezTo>
                      <a:pt x="1148" y="6497"/>
                      <a:pt x="1297" y="6470"/>
                      <a:pt x="1426" y="6463"/>
                    </a:cubicBezTo>
                    <a:cubicBezTo>
                      <a:pt x="1724" y="6439"/>
                      <a:pt x="2021" y="6415"/>
                      <a:pt x="2319" y="6403"/>
                    </a:cubicBezTo>
                    <a:cubicBezTo>
                      <a:pt x="2891" y="6356"/>
                      <a:pt x="3474" y="6367"/>
                      <a:pt x="4034" y="6260"/>
                    </a:cubicBezTo>
                    <a:cubicBezTo>
                      <a:pt x="4334" y="6193"/>
                      <a:pt x="4322" y="5741"/>
                      <a:pt x="4047" y="5741"/>
                    </a:cubicBezTo>
                    <a:cubicBezTo>
                      <a:pt x="4028" y="5741"/>
                      <a:pt x="4008" y="5744"/>
                      <a:pt x="3986" y="5748"/>
                    </a:cubicBezTo>
                    <a:cubicBezTo>
                      <a:pt x="3486" y="5844"/>
                      <a:pt x="2962" y="5844"/>
                      <a:pt x="2450" y="5879"/>
                    </a:cubicBezTo>
                    <a:cubicBezTo>
                      <a:pt x="2188" y="5891"/>
                      <a:pt x="1926" y="5915"/>
                      <a:pt x="1664" y="5927"/>
                    </a:cubicBezTo>
                    <a:cubicBezTo>
                      <a:pt x="1521" y="5939"/>
                      <a:pt x="1390" y="5951"/>
                      <a:pt x="1259" y="5963"/>
                    </a:cubicBezTo>
                    <a:lnTo>
                      <a:pt x="1164" y="5963"/>
                    </a:lnTo>
                    <a:cubicBezTo>
                      <a:pt x="1236" y="5820"/>
                      <a:pt x="1343" y="5677"/>
                      <a:pt x="1402" y="5558"/>
                    </a:cubicBezTo>
                    <a:cubicBezTo>
                      <a:pt x="1509" y="5332"/>
                      <a:pt x="1628" y="5117"/>
                      <a:pt x="1736" y="4891"/>
                    </a:cubicBezTo>
                    <a:cubicBezTo>
                      <a:pt x="1962" y="4451"/>
                      <a:pt x="2188" y="4010"/>
                      <a:pt x="2414" y="3558"/>
                    </a:cubicBezTo>
                    <a:cubicBezTo>
                      <a:pt x="2819" y="2760"/>
                      <a:pt x="3188" y="1914"/>
                      <a:pt x="3260" y="1010"/>
                    </a:cubicBezTo>
                    <a:cubicBezTo>
                      <a:pt x="3283" y="664"/>
                      <a:pt x="3236" y="319"/>
                      <a:pt x="2914" y="117"/>
                    </a:cubicBezTo>
                    <a:cubicBezTo>
                      <a:pt x="2777" y="33"/>
                      <a:pt x="2623" y="1"/>
                      <a:pt x="2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9"/>
              <p:cNvSpPr/>
              <p:nvPr/>
            </p:nvSpPr>
            <p:spPr>
              <a:xfrm>
                <a:off x="9590125" y="2871150"/>
                <a:ext cx="42925" cy="37250"/>
              </a:xfrm>
              <a:custGeom>
                <a:avLst/>
                <a:gdLst/>
                <a:ahLst/>
                <a:cxnLst/>
                <a:rect l="l" t="t" r="r" b="b"/>
                <a:pathLst>
                  <a:path w="1717" h="1490" extrusionOk="0">
                    <a:moveTo>
                      <a:pt x="1260" y="0"/>
                    </a:moveTo>
                    <a:cubicBezTo>
                      <a:pt x="1188" y="0"/>
                      <a:pt x="1116" y="30"/>
                      <a:pt x="1062" y="90"/>
                    </a:cubicBezTo>
                    <a:lnTo>
                      <a:pt x="145" y="1067"/>
                    </a:lnTo>
                    <a:cubicBezTo>
                      <a:pt x="0" y="1233"/>
                      <a:pt x="153" y="1489"/>
                      <a:pt x="345" y="1489"/>
                    </a:cubicBezTo>
                    <a:cubicBezTo>
                      <a:pt x="373" y="1489"/>
                      <a:pt x="402" y="1484"/>
                      <a:pt x="431" y="1472"/>
                    </a:cubicBezTo>
                    <a:cubicBezTo>
                      <a:pt x="884" y="1281"/>
                      <a:pt x="1288" y="1007"/>
                      <a:pt x="1622" y="662"/>
                    </a:cubicBezTo>
                    <a:cubicBezTo>
                      <a:pt x="1717" y="567"/>
                      <a:pt x="1705" y="388"/>
                      <a:pt x="1598" y="305"/>
                    </a:cubicBezTo>
                    <a:cubicBezTo>
                      <a:pt x="1574" y="281"/>
                      <a:pt x="1538" y="269"/>
                      <a:pt x="1515" y="257"/>
                    </a:cubicBezTo>
                    <a:cubicBezTo>
                      <a:pt x="1515" y="186"/>
                      <a:pt x="1479" y="102"/>
                      <a:pt x="1419" y="55"/>
                    </a:cubicBezTo>
                    <a:cubicBezTo>
                      <a:pt x="1372" y="18"/>
                      <a:pt x="1316" y="0"/>
                      <a:pt x="1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9"/>
              <p:cNvSpPr/>
              <p:nvPr/>
            </p:nvSpPr>
            <p:spPr>
              <a:xfrm>
                <a:off x="9884450" y="2828050"/>
                <a:ext cx="118800" cy="111950"/>
              </a:xfrm>
              <a:custGeom>
                <a:avLst/>
                <a:gdLst/>
                <a:ahLst/>
                <a:cxnLst/>
                <a:rect l="l" t="t" r="r" b="b"/>
                <a:pathLst>
                  <a:path w="4752" h="4478" extrusionOk="0">
                    <a:moveTo>
                      <a:pt x="2712" y="0"/>
                    </a:moveTo>
                    <a:cubicBezTo>
                      <a:pt x="2574" y="0"/>
                      <a:pt x="2433" y="94"/>
                      <a:pt x="2446" y="267"/>
                    </a:cubicBezTo>
                    <a:cubicBezTo>
                      <a:pt x="2469" y="707"/>
                      <a:pt x="2481" y="1136"/>
                      <a:pt x="2481" y="1564"/>
                    </a:cubicBezTo>
                    <a:lnTo>
                      <a:pt x="326" y="1660"/>
                    </a:lnTo>
                    <a:cubicBezTo>
                      <a:pt x="0" y="1671"/>
                      <a:pt x="39" y="2161"/>
                      <a:pt x="340" y="2161"/>
                    </a:cubicBezTo>
                    <a:cubicBezTo>
                      <a:pt x="347" y="2161"/>
                      <a:pt x="355" y="2160"/>
                      <a:pt x="362" y="2160"/>
                    </a:cubicBezTo>
                    <a:lnTo>
                      <a:pt x="2481" y="2076"/>
                    </a:lnTo>
                    <a:lnTo>
                      <a:pt x="2481" y="2076"/>
                    </a:lnTo>
                    <a:cubicBezTo>
                      <a:pt x="2469" y="2779"/>
                      <a:pt x="2422" y="3481"/>
                      <a:pt x="2338" y="4184"/>
                    </a:cubicBezTo>
                    <a:cubicBezTo>
                      <a:pt x="2318" y="4368"/>
                      <a:pt x="2473" y="4478"/>
                      <a:pt x="2616" y="4478"/>
                    </a:cubicBezTo>
                    <a:cubicBezTo>
                      <a:pt x="2723" y="4478"/>
                      <a:pt x="2823" y="4416"/>
                      <a:pt x="2838" y="4279"/>
                    </a:cubicBezTo>
                    <a:cubicBezTo>
                      <a:pt x="2934" y="3541"/>
                      <a:pt x="2981" y="2803"/>
                      <a:pt x="2993" y="2053"/>
                    </a:cubicBezTo>
                    <a:lnTo>
                      <a:pt x="4422" y="2005"/>
                    </a:lnTo>
                    <a:cubicBezTo>
                      <a:pt x="4751" y="1981"/>
                      <a:pt x="4709" y="1493"/>
                      <a:pt x="4386" y="1493"/>
                    </a:cubicBezTo>
                    <a:cubicBezTo>
                      <a:pt x="4382" y="1493"/>
                      <a:pt x="4378" y="1493"/>
                      <a:pt x="4374" y="1493"/>
                    </a:cubicBezTo>
                    <a:lnTo>
                      <a:pt x="2993" y="1541"/>
                    </a:lnTo>
                    <a:cubicBezTo>
                      <a:pt x="2993" y="1100"/>
                      <a:pt x="2981" y="660"/>
                      <a:pt x="2958" y="219"/>
                    </a:cubicBezTo>
                    <a:cubicBezTo>
                      <a:pt x="2946" y="70"/>
                      <a:pt x="2831" y="0"/>
                      <a:pt x="27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9"/>
              <p:cNvSpPr/>
              <p:nvPr/>
            </p:nvSpPr>
            <p:spPr>
              <a:xfrm>
                <a:off x="10046775" y="2834425"/>
                <a:ext cx="135725" cy="114950"/>
              </a:xfrm>
              <a:custGeom>
                <a:avLst/>
                <a:gdLst/>
                <a:ahLst/>
                <a:cxnLst/>
                <a:rect l="l" t="t" r="r" b="b"/>
                <a:pathLst>
                  <a:path w="5429" h="4598" extrusionOk="0">
                    <a:moveTo>
                      <a:pt x="3404" y="508"/>
                    </a:moveTo>
                    <a:cubicBezTo>
                      <a:pt x="3762" y="508"/>
                      <a:pt x="4108" y="763"/>
                      <a:pt x="4096" y="1155"/>
                    </a:cubicBezTo>
                    <a:cubicBezTo>
                      <a:pt x="4085" y="1190"/>
                      <a:pt x="4096" y="1214"/>
                      <a:pt x="4108" y="1238"/>
                    </a:cubicBezTo>
                    <a:cubicBezTo>
                      <a:pt x="3906" y="1548"/>
                      <a:pt x="3680" y="1845"/>
                      <a:pt x="3442" y="2131"/>
                    </a:cubicBezTo>
                    <a:cubicBezTo>
                      <a:pt x="2977" y="2691"/>
                      <a:pt x="2406" y="3298"/>
                      <a:pt x="1727" y="3607"/>
                    </a:cubicBezTo>
                    <a:cubicBezTo>
                      <a:pt x="1595" y="3670"/>
                      <a:pt x="1372" y="3770"/>
                      <a:pt x="1189" y="3770"/>
                    </a:cubicBezTo>
                    <a:cubicBezTo>
                      <a:pt x="1060" y="3770"/>
                      <a:pt x="950" y="3720"/>
                      <a:pt x="906" y="3572"/>
                    </a:cubicBezTo>
                    <a:cubicBezTo>
                      <a:pt x="810" y="3298"/>
                      <a:pt x="929" y="2964"/>
                      <a:pt x="1037" y="2702"/>
                    </a:cubicBezTo>
                    <a:cubicBezTo>
                      <a:pt x="1287" y="2060"/>
                      <a:pt x="1703" y="1476"/>
                      <a:pt x="2251" y="1048"/>
                    </a:cubicBezTo>
                    <a:cubicBezTo>
                      <a:pt x="2561" y="809"/>
                      <a:pt x="2930" y="559"/>
                      <a:pt x="3334" y="512"/>
                    </a:cubicBezTo>
                    <a:cubicBezTo>
                      <a:pt x="3358" y="510"/>
                      <a:pt x="3381" y="508"/>
                      <a:pt x="3404" y="508"/>
                    </a:cubicBezTo>
                    <a:close/>
                    <a:moveTo>
                      <a:pt x="3437" y="1"/>
                    </a:moveTo>
                    <a:cubicBezTo>
                      <a:pt x="3196" y="1"/>
                      <a:pt x="2950" y="62"/>
                      <a:pt x="2727" y="155"/>
                    </a:cubicBezTo>
                    <a:cubicBezTo>
                      <a:pt x="1906" y="512"/>
                      <a:pt x="1215" y="1238"/>
                      <a:pt x="786" y="2024"/>
                    </a:cubicBezTo>
                    <a:cubicBezTo>
                      <a:pt x="477" y="2583"/>
                      <a:pt x="1" y="3750"/>
                      <a:pt x="751" y="4179"/>
                    </a:cubicBezTo>
                    <a:cubicBezTo>
                      <a:pt x="878" y="4250"/>
                      <a:pt x="1020" y="4279"/>
                      <a:pt x="1166" y="4279"/>
                    </a:cubicBezTo>
                    <a:cubicBezTo>
                      <a:pt x="1483" y="4279"/>
                      <a:pt x="1819" y="4143"/>
                      <a:pt x="2072" y="4012"/>
                    </a:cubicBezTo>
                    <a:cubicBezTo>
                      <a:pt x="2501" y="3774"/>
                      <a:pt x="2870" y="3453"/>
                      <a:pt x="3227" y="3119"/>
                    </a:cubicBezTo>
                    <a:cubicBezTo>
                      <a:pt x="3430" y="2917"/>
                      <a:pt x="3632" y="2702"/>
                      <a:pt x="3823" y="2476"/>
                    </a:cubicBezTo>
                    <a:lnTo>
                      <a:pt x="3823" y="2476"/>
                    </a:lnTo>
                    <a:cubicBezTo>
                      <a:pt x="3763" y="2762"/>
                      <a:pt x="3727" y="3048"/>
                      <a:pt x="3715" y="3334"/>
                    </a:cubicBezTo>
                    <a:cubicBezTo>
                      <a:pt x="3704" y="3798"/>
                      <a:pt x="3858" y="4322"/>
                      <a:pt x="4323" y="4524"/>
                    </a:cubicBezTo>
                    <a:cubicBezTo>
                      <a:pt x="4425" y="4573"/>
                      <a:pt x="4538" y="4597"/>
                      <a:pt x="4652" y="4597"/>
                    </a:cubicBezTo>
                    <a:cubicBezTo>
                      <a:pt x="4952" y="4597"/>
                      <a:pt x="5255" y="4433"/>
                      <a:pt x="5358" y="4131"/>
                    </a:cubicBezTo>
                    <a:cubicBezTo>
                      <a:pt x="5429" y="3928"/>
                      <a:pt x="5253" y="3766"/>
                      <a:pt x="5094" y="3766"/>
                    </a:cubicBezTo>
                    <a:cubicBezTo>
                      <a:pt x="5010" y="3766"/>
                      <a:pt x="4931" y="3810"/>
                      <a:pt x="4894" y="3917"/>
                    </a:cubicBezTo>
                    <a:cubicBezTo>
                      <a:pt x="4849" y="4044"/>
                      <a:pt x="4769" y="4093"/>
                      <a:pt x="4682" y="4093"/>
                    </a:cubicBezTo>
                    <a:cubicBezTo>
                      <a:pt x="4540" y="4093"/>
                      <a:pt x="4377" y="3962"/>
                      <a:pt x="4311" y="3822"/>
                    </a:cubicBezTo>
                    <a:cubicBezTo>
                      <a:pt x="4132" y="3476"/>
                      <a:pt x="4251" y="3012"/>
                      <a:pt x="4311" y="2655"/>
                    </a:cubicBezTo>
                    <a:cubicBezTo>
                      <a:pt x="4442" y="2000"/>
                      <a:pt x="4668" y="1381"/>
                      <a:pt x="4966" y="786"/>
                    </a:cubicBezTo>
                    <a:cubicBezTo>
                      <a:pt x="5025" y="655"/>
                      <a:pt x="5085" y="536"/>
                      <a:pt x="5144" y="405"/>
                    </a:cubicBezTo>
                    <a:cubicBezTo>
                      <a:pt x="5239" y="208"/>
                      <a:pt x="5078" y="47"/>
                      <a:pt x="4914" y="47"/>
                    </a:cubicBezTo>
                    <a:cubicBezTo>
                      <a:pt x="4829" y="47"/>
                      <a:pt x="4744" y="89"/>
                      <a:pt x="4692" y="190"/>
                    </a:cubicBezTo>
                    <a:cubicBezTo>
                      <a:pt x="4620" y="309"/>
                      <a:pt x="4549" y="440"/>
                      <a:pt x="4489" y="571"/>
                    </a:cubicBezTo>
                    <a:cubicBezTo>
                      <a:pt x="4477" y="595"/>
                      <a:pt x="4477" y="607"/>
                      <a:pt x="4466" y="619"/>
                    </a:cubicBezTo>
                    <a:cubicBezTo>
                      <a:pt x="4382" y="440"/>
                      <a:pt x="4251" y="286"/>
                      <a:pt x="4073" y="178"/>
                    </a:cubicBezTo>
                    <a:cubicBezTo>
                      <a:pt x="3878" y="53"/>
                      <a:pt x="3659" y="1"/>
                      <a:pt x="3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9"/>
              <p:cNvSpPr/>
              <p:nvPr/>
            </p:nvSpPr>
            <p:spPr>
              <a:xfrm>
                <a:off x="10188475" y="2911450"/>
                <a:ext cx="72950" cy="84100"/>
              </a:xfrm>
              <a:custGeom>
                <a:avLst/>
                <a:gdLst/>
                <a:ahLst/>
                <a:cxnLst/>
                <a:rect l="l" t="t" r="r" b="b"/>
                <a:pathLst>
                  <a:path w="2918" h="3364" extrusionOk="0">
                    <a:moveTo>
                      <a:pt x="1138" y="1"/>
                    </a:moveTo>
                    <a:cubicBezTo>
                      <a:pt x="1039" y="1"/>
                      <a:pt x="939" y="52"/>
                      <a:pt x="905" y="145"/>
                    </a:cubicBezTo>
                    <a:cubicBezTo>
                      <a:pt x="619" y="1015"/>
                      <a:pt x="333" y="1884"/>
                      <a:pt x="36" y="2753"/>
                    </a:cubicBezTo>
                    <a:cubicBezTo>
                      <a:pt x="0" y="2872"/>
                      <a:pt x="12" y="3003"/>
                      <a:pt x="131" y="3074"/>
                    </a:cubicBezTo>
                    <a:cubicBezTo>
                      <a:pt x="176" y="3104"/>
                      <a:pt x="228" y="3119"/>
                      <a:pt x="280" y="3119"/>
                    </a:cubicBezTo>
                    <a:cubicBezTo>
                      <a:pt x="353" y="3119"/>
                      <a:pt x="423" y="3089"/>
                      <a:pt x="464" y="3027"/>
                    </a:cubicBezTo>
                    <a:cubicBezTo>
                      <a:pt x="726" y="2669"/>
                      <a:pt x="988" y="2324"/>
                      <a:pt x="1274" y="1991"/>
                    </a:cubicBezTo>
                    <a:cubicBezTo>
                      <a:pt x="1548" y="1669"/>
                      <a:pt x="1822" y="1312"/>
                      <a:pt x="2143" y="1038"/>
                    </a:cubicBezTo>
                    <a:cubicBezTo>
                      <a:pt x="2188" y="1000"/>
                      <a:pt x="2233" y="965"/>
                      <a:pt x="2270" y="965"/>
                    </a:cubicBezTo>
                    <a:cubicBezTo>
                      <a:pt x="2302" y="965"/>
                      <a:pt x="2329" y="991"/>
                      <a:pt x="2346" y="1062"/>
                    </a:cubicBezTo>
                    <a:cubicBezTo>
                      <a:pt x="2369" y="1169"/>
                      <a:pt x="2322" y="1288"/>
                      <a:pt x="2298" y="1384"/>
                    </a:cubicBezTo>
                    <a:cubicBezTo>
                      <a:pt x="2262" y="1503"/>
                      <a:pt x="2227" y="1610"/>
                      <a:pt x="2191" y="1729"/>
                    </a:cubicBezTo>
                    <a:cubicBezTo>
                      <a:pt x="2048" y="2169"/>
                      <a:pt x="1905" y="2622"/>
                      <a:pt x="1762" y="3062"/>
                    </a:cubicBezTo>
                    <a:cubicBezTo>
                      <a:pt x="1726" y="3193"/>
                      <a:pt x="1846" y="3336"/>
                      <a:pt x="1965" y="3360"/>
                    </a:cubicBezTo>
                    <a:cubicBezTo>
                      <a:pt x="1981" y="3363"/>
                      <a:pt x="1996" y="3364"/>
                      <a:pt x="2011" y="3364"/>
                    </a:cubicBezTo>
                    <a:cubicBezTo>
                      <a:pt x="2141" y="3364"/>
                      <a:pt x="2230" y="3275"/>
                      <a:pt x="2262" y="3158"/>
                    </a:cubicBezTo>
                    <a:cubicBezTo>
                      <a:pt x="2441" y="2622"/>
                      <a:pt x="2608" y="2086"/>
                      <a:pt x="2774" y="1550"/>
                    </a:cubicBezTo>
                    <a:cubicBezTo>
                      <a:pt x="2858" y="1312"/>
                      <a:pt x="2917" y="1038"/>
                      <a:pt x="2798" y="800"/>
                    </a:cubicBezTo>
                    <a:cubicBezTo>
                      <a:pt x="2701" y="596"/>
                      <a:pt x="2507" y="450"/>
                      <a:pt x="2278" y="450"/>
                    </a:cubicBezTo>
                    <a:cubicBezTo>
                      <a:pt x="2253" y="450"/>
                      <a:pt x="2228" y="451"/>
                      <a:pt x="2203" y="455"/>
                    </a:cubicBezTo>
                    <a:cubicBezTo>
                      <a:pt x="1941" y="491"/>
                      <a:pt x="1762" y="693"/>
                      <a:pt x="1584" y="872"/>
                    </a:cubicBezTo>
                    <a:cubicBezTo>
                      <a:pt x="1405" y="1062"/>
                      <a:pt x="1226" y="1265"/>
                      <a:pt x="1048" y="1455"/>
                    </a:cubicBezTo>
                    <a:cubicBezTo>
                      <a:pt x="1024" y="1491"/>
                      <a:pt x="1000" y="1526"/>
                      <a:pt x="976" y="1562"/>
                    </a:cubicBezTo>
                    <a:lnTo>
                      <a:pt x="1369" y="372"/>
                    </a:lnTo>
                    <a:cubicBezTo>
                      <a:pt x="1405" y="241"/>
                      <a:pt x="1381" y="86"/>
                      <a:pt x="1250" y="26"/>
                    </a:cubicBezTo>
                    <a:cubicBezTo>
                      <a:pt x="1216" y="9"/>
                      <a:pt x="1177" y="1"/>
                      <a:pt x="1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9"/>
              <p:cNvSpPr/>
              <p:nvPr/>
            </p:nvSpPr>
            <p:spPr>
              <a:xfrm>
                <a:off x="10341200" y="2871900"/>
                <a:ext cx="115450" cy="14325"/>
              </a:xfrm>
              <a:custGeom>
                <a:avLst/>
                <a:gdLst/>
                <a:ahLst/>
                <a:cxnLst/>
                <a:rect l="l" t="t" r="r" b="b"/>
                <a:pathLst>
                  <a:path w="4618" h="573" extrusionOk="0">
                    <a:moveTo>
                      <a:pt x="321" y="1"/>
                    </a:moveTo>
                    <a:cubicBezTo>
                      <a:pt x="0" y="1"/>
                      <a:pt x="50" y="501"/>
                      <a:pt x="380" y="513"/>
                    </a:cubicBezTo>
                    <a:lnTo>
                      <a:pt x="4285" y="572"/>
                    </a:lnTo>
                    <a:cubicBezTo>
                      <a:pt x="4289" y="573"/>
                      <a:pt x="4293" y="573"/>
                      <a:pt x="4297" y="573"/>
                    </a:cubicBezTo>
                    <a:cubicBezTo>
                      <a:pt x="4617" y="573"/>
                      <a:pt x="4567" y="72"/>
                      <a:pt x="4249" y="72"/>
                    </a:cubicBezTo>
                    <a:cubicBezTo>
                      <a:pt x="2940" y="49"/>
                      <a:pt x="1642" y="25"/>
                      <a:pt x="332" y="1"/>
                    </a:cubicBezTo>
                    <a:cubicBezTo>
                      <a:pt x="328" y="1"/>
                      <a:pt x="325"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9"/>
              <p:cNvSpPr/>
              <p:nvPr/>
            </p:nvSpPr>
            <p:spPr>
              <a:xfrm>
                <a:off x="10473025" y="2827300"/>
                <a:ext cx="149450" cy="119900"/>
              </a:xfrm>
              <a:custGeom>
                <a:avLst/>
                <a:gdLst/>
                <a:ahLst/>
                <a:cxnLst/>
                <a:rect l="l" t="t" r="r" b="b"/>
                <a:pathLst>
                  <a:path w="5978" h="4796" extrusionOk="0">
                    <a:moveTo>
                      <a:pt x="3614" y="517"/>
                    </a:moveTo>
                    <a:cubicBezTo>
                      <a:pt x="3751" y="517"/>
                      <a:pt x="3889" y="545"/>
                      <a:pt x="4025" y="606"/>
                    </a:cubicBezTo>
                    <a:cubicBezTo>
                      <a:pt x="4358" y="761"/>
                      <a:pt x="4561" y="1059"/>
                      <a:pt x="4620" y="1404"/>
                    </a:cubicBezTo>
                    <a:cubicBezTo>
                      <a:pt x="4406" y="1725"/>
                      <a:pt x="4156" y="2023"/>
                      <a:pt x="3894" y="2297"/>
                    </a:cubicBezTo>
                    <a:cubicBezTo>
                      <a:pt x="3382" y="2845"/>
                      <a:pt x="2751" y="3416"/>
                      <a:pt x="2048" y="3678"/>
                    </a:cubicBezTo>
                    <a:cubicBezTo>
                      <a:pt x="1913" y="3729"/>
                      <a:pt x="1678" y="3798"/>
                      <a:pt x="1465" y="3798"/>
                    </a:cubicBezTo>
                    <a:cubicBezTo>
                      <a:pt x="1284" y="3798"/>
                      <a:pt x="1119" y="3748"/>
                      <a:pt x="1048" y="3595"/>
                    </a:cubicBezTo>
                    <a:cubicBezTo>
                      <a:pt x="977" y="3428"/>
                      <a:pt x="1108" y="3178"/>
                      <a:pt x="1167" y="3023"/>
                    </a:cubicBezTo>
                    <a:cubicBezTo>
                      <a:pt x="1239" y="2857"/>
                      <a:pt x="1310" y="2690"/>
                      <a:pt x="1405" y="2523"/>
                    </a:cubicBezTo>
                    <a:cubicBezTo>
                      <a:pt x="1751" y="1856"/>
                      <a:pt x="2251" y="1213"/>
                      <a:pt x="2870" y="773"/>
                    </a:cubicBezTo>
                    <a:cubicBezTo>
                      <a:pt x="3096" y="617"/>
                      <a:pt x="3353" y="517"/>
                      <a:pt x="3614" y="517"/>
                    </a:cubicBezTo>
                    <a:close/>
                    <a:moveTo>
                      <a:pt x="3593" y="1"/>
                    </a:moveTo>
                    <a:cubicBezTo>
                      <a:pt x="3508" y="1"/>
                      <a:pt x="3421" y="8"/>
                      <a:pt x="3334" y="23"/>
                    </a:cubicBezTo>
                    <a:cubicBezTo>
                      <a:pt x="2858" y="106"/>
                      <a:pt x="2477" y="416"/>
                      <a:pt x="2132" y="737"/>
                    </a:cubicBezTo>
                    <a:cubicBezTo>
                      <a:pt x="1774" y="1071"/>
                      <a:pt x="1465" y="1440"/>
                      <a:pt x="1203" y="1856"/>
                    </a:cubicBezTo>
                    <a:cubicBezTo>
                      <a:pt x="822" y="2452"/>
                      <a:pt x="0" y="3821"/>
                      <a:pt x="1036" y="4214"/>
                    </a:cubicBezTo>
                    <a:cubicBezTo>
                      <a:pt x="1203" y="4279"/>
                      <a:pt x="1373" y="4308"/>
                      <a:pt x="1543" y="4308"/>
                    </a:cubicBezTo>
                    <a:cubicBezTo>
                      <a:pt x="2303" y="4308"/>
                      <a:pt x="3063" y="3731"/>
                      <a:pt x="3608" y="3273"/>
                    </a:cubicBezTo>
                    <a:cubicBezTo>
                      <a:pt x="3965" y="2964"/>
                      <a:pt x="4299" y="2630"/>
                      <a:pt x="4596" y="2273"/>
                    </a:cubicBezTo>
                    <a:lnTo>
                      <a:pt x="4596" y="2273"/>
                    </a:lnTo>
                    <a:cubicBezTo>
                      <a:pt x="4430" y="2761"/>
                      <a:pt x="4203" y="3285"/>
                      <a:pt x="4251" y="3809"/>
                    </a:cubicBezTo>
                    <a:cubicBezTo>
                      <a:pt x="4287" y="4202"/>
                      <a:pt x="4513" y="4607"/>
                      <a:pt x="4894" y="4750"/>
                    </a:cubicBezTo>
                    <a:cubicBezTo>
                      <a:pt x="4984" y="4781"/>
                      <a:pt x="5077" y="4796"/>
                      <a:pt x="5169" y="4796"/>
                    </a:cubicBezTo>
                    <a:cubicBezTo>
                      <a:pt x="5464" y="4796"/>
                      <a:pt x="5746" y="4641"/>
                      <a:pt x="5882" y="4369"/>
                    </a:cubicBezTo>
                    <a:cubicBezTo>
                      <a:pt x="5978" y="4170"/>
                      <a:pt x="5802" y="4003"/>
                      <a:pt x="5632" y="4003"/>
                    </a:cubicBezTo>
                    <a:cubicBezTo>
                      <a:pt x="5548" y="4003"/>
                      <a:pt x="5465" y="4044"/>
                      <a:pt x="5418" y="4142"/>
                    </a:cubicBezTo>
                    <a:cubicBezTo>
                      <a:pt x="5370" y="4247"/>
                      <a:pt x="5292" y="4288"/>
                      <a:pt x="5208" y="4288"/>
                    </a:cubicBezTo>
                    <a:cubicBezTo>
                      <a:pt x="5061" y="4288"/>
                      <a:pt x="4895" y="4164"/>
                      <a:pt x="4834" y="4035"/>
                    </a:cubicBezTo>
                    <a:cubicBezTo>
                      <a:pt x="4668" y="3702"/>
                      <a:pt x="4799" y="3309"/>
                      <a:pt x="4906" y="2987"/>
                    </a:cubicBezTo>
                    <a:cubicBezTo>
                      <a:pt x="5144" y="2225"/>
                      <a:pt x="5382" y="1475"/>
                      <a:pt x="5632" y="713"/>
                    </a:cubicBezTo>
                    <a:cubicBezTo>
                      <a:pt x="5632" y="690"/>
                      <a:pt x="5644" y="678"/>
                      <a:pt x="5656" y="654"/>
                    </a:cubicBezTo>
                    <a:cubicBezTo>
                      <a:pt x="5708" y="476"/>
                      <a:pt x="5557" y="363"/>
                      <a:pt x="5404" y="363"/>
                    </a:cubicBezTo>
                    <a:cubicBezTo>
                      <a:pt x="5311" y="363"/>
                      <a:pt x="5217" y="405"/>
                      <a:pt x="5168" y="499"/>
                    </a:cubicBezTo>
                    <a:cubicBezTo>
                      <a:pt x="5108" y="618"/>
                      <a:pt x="5037" y="737"/>
                      <a:pt x="4965" y="856"/>
                    </a:cubicBezTo>
                    <a:cubicBezTo>
                      <a:pt x="4705" y="347"/>
                      <a:pt x="4182" y="1"/>
                      <a:pt x="3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9"/>
              <p:cNvSpPr/>
              <p:nvPr/>
            </p:nvSpPr>
            <p:spPr>
              <a:xfrm>
                <a:off x="10623625" y="2927975"/>
                <a:ext cx="70575" cy="65575"/>
              </a:xfrm>
              <a:custGeom>
                <a:avLst/>
                <a:gdLst/>
                <a:ahLst/>
                <a:cxnLst/>
                <a:rect l="l" t="t" r="r" b="b"/>
                <a:pathLst>
                  <a:path w="2823" h="2623" extrusionOk="0">
                    <a:moveTo>
                      <a:pt x="771" y="0"/>
                    </a:moveTo>
                    <a:cubicBezTo>
                      <a:pt x="660" y="0"/>
                      <a:pt x="549" y="61"/>
                      <a:pt x="513" y="199"/>
                    </a:cubicBezTo>
                    <a:cubicBezTo>
                      <a:pt x="358" y="901"/>
                      <a:pt x="191" y="1604"/>
                      <a:pt x="37" y="2318"/>
                    </a:cubicBezTo>
                    <a:cubicBezTo>
                      <a:pt x="1" y="2470"/>
                      <a:pt x="147" y="2623"/>
                      <a:pt x="293" y="2623"/>
                    </a:cubicBezTo>
                    <a:cubicBezTo>
                      <a:pt x="341" y="2623"/>
                      <a:pt x="388" y="2606"/>
                      <a:pt x="430" y="2568"/>
                    </a:cubicBezTo>
                    <a:cubicBezTo>
                      <a:pt x="858" y="2175"/>
                      <a:pt x="1120" y="1675"/>
                      <a:pt x="1465" y="1223"/>
                    </a:cubicBezTo>
                    <a:cubicBezTo>
                      <a:pt x="1620" y="1020"/>
                      <a:pt x="1787" y="842"/>
                      <a:pt x="2001" y="723"/>
                    </a:cubicBezTo>
                    <a:cubicBezTo>
                      <a:pt x="2037" y="699"/>
                      <a:pt x="2108" y="675"/>
                      <a:pt x="2156" y="651"/>
                    </a:cubicBezTo>
                    <a:cubicBezTo>
                      <a:pt x="2180" y="639"/>
                      <a:pt x="2251" y="639"/>
                      <a:pt x="2275" y="639"/>
                    </a:cubicBezTo>
                    <a:cubicBezTo>
                      <a:pt x="2275" y="639"/>
                      <a:pt x="2275" y="651"/>
                      <a:pt x="2275" y="651"/>
                    </a:cubicBezTo>
                    <a:cubicBezTo>
                      <a:pt x="2287" y="663"/>
                      <a:pt x="2287" y="675"/>
                      <a:pt x="2287" y="711"/>
                    </a:cubicBezTo>
                    <a:cubicBezTo>
                      <a:pt x="2299" y="806"/>
                      <a:pt x="2299" y="901"/>
                      <a:pt x="2299" y="996"/>
                    </a:cubicBezTo>
                    <a:cubicBezTo>
                      <a:pt x="2299" y="1413"/>
                      <a:pt x="2216" y="1818"/>
                      <a:pt x="2061" y="2199"/>
                    </a:cubicBezTo>
                    <a:cubicBezTo>
                      <a:pt x="2013" y="2318"/>
                      <a:pt x="2061" y="2473"/>
                      <a:pt x="2192" y="2532"/>
                    </a:cubicBezTo>
                    <a:cubicBezTo>
                      <a:pt x="2226" y="2549"/>
                      <a:pt x="2264" y="2558"/>
                      <a:pt x="2302" y="2558"/>
                    </a:cubicBezTo>
                    <a:cubicBezTo>
                      <a:pt x="2397" y="2558"/>
                      <a:pt x="2491" y="2507"/>
                      <a:pt x="2525" y="2413"/>
                    </a:cubicBezTo>
                    <a:cubicBezTo>
                      <a:pt x="2692" y="1997"/>
                      <a:pt x="2787" y="1556"/>
                      <a:pt x="2811" y="1104"/>
                    </a:cubicBezTo>
                    <a:cubicBezTo>
                      <a:pt x="2811" y="901"/>
                      <a:pt x="2823" y="675"/>
                      <a:pt x="2763" y="484"/>
                    </a:cubicBezTo>
                    <a:cubicBezTo>
                      <a:pt x="2692" y="246"/>
                      <a:pt x="2477" y="115"/>
                      <a:pt x="2239" y="115"/>
                    </a:cubicBezTo>
                    <a:cubicBezTo>
                      <a:pt x="1906" y="127"/>
                      <a:pt x="1573" y="354"/>
                      <a:pt x="1346" y="580"/>
                    </a:cubicBezTo>
                    <a:cubicBezTo>
                      <a:pt x="1120" y="794"/>
                      <a:pt x="953" y="1044"/>
                      <a:pt x="787" y="1294"/>
                    </a:cubicBezTo>
                    <a:cubicBezTo>
                      <a:pt x="870" y="961"/>
                      <a:pt x="942" y="627"/>
                      <a:pt x="1025" y="294"/>
                    </a:cubicBezTo>
                    <a:cubicBezTo>
                      <a:pt x="1066" y="110"/>
                      <a:pt x="919"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9"/>
              <p:cNvSpPr/>
              <p:nvPr/>
            </p:nvSpPr>
            <p:spPr>
              <a:xfrm>
                <a:off x="10730375" y="2863250"/>
                <a:ext cx="101450" cy="15075"/>
              </a:xfrm>
              <a:custGeom>
                <a:avLst/>
                <a:gdLst/>
                <a:ahLst/>
                <a:cxnLst/>
                <a:rect l="l" t="t" r="r" b="b"/>
                <a:pathLst>
                  <a:path w="4058" h="603" extrusionOk="0">
                    <a:moveTo>
                      <a:pt x="388" y="1"/>
                    </a:moveTo>
                    <a:cubicBezTo>
                      <a:pt x="84" y="1"/>
                      <a:pt x="1" y="479"/>
                      <a:pt x="315" y="514"/>
                    </a:cubicBezTo>
                    <a:cubicBezTo>
                      <a:pt x="937" y="572"/>
                      <a:pt x="1558" y="602"/>
                      <a:pt x="2178" y="602"/>
                    </a:cubicBezTo>
                    <a:cubicBezTo>
                      <a:pt x="2698" y="602"/>
                      <a:pt x="3216" y="581"/>
                      <a:pt x="3732" y="537"/>
                    </a:cubicBezTo>
                    <a:cubicBezTo>
                      <a:pt x="4058" y="514"/>
                      <a:pt x="4020" y="25"/>
                      <a:pt x="3707" y="25"/>
                    </a:cubicBezTo>
                    <a:cubicBezTo>
                      <a:pt x="3699" y="25"/>
                      <a:pt x="3692" y="25"/>
                      <a:pt x="3684" y="25"/>
                    </a:cubicBezTo>
                    <a:cubicBezTo>
                      <a:pt x="3190" y="69"/>
                      <a:pt x="2694" y="90"/>
                      <a:pt x="2196" y="90"/>
                    </a:cubicBezTo>
                    <a:cubicBezTo>
                      <a:pt x="1602" y="90"/>
                      <a:pt x="1006" y="60"/>
                      <a:pt x="410" y="2"/>
                    </a:cubicBezTo>
                    <a:cubicBezTo>
                      <a:pt x="403" y="1"/>
                      <a:pt x="395" y="1"/>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9"/>
              <p:cNvSpPr/>
              <p:nvPr/>
            </p:nvSpPr>
            <p:spPr>
              <a:xfrm>
                <a:off x="10727400" y="2911825"/>
                <a:ext cx="99200" cy="16750"/>
              </a:xfrm>
              <a:custGeom>
                <a:avLst/>
                <a:gdLst/>
                <a:ahLst/>
                <a:cxnLst/>
                <a:rect l="l" t="t" r="r" b="b"/>
                <a:pathLst>
                  <a:path w="3968" h="670" extrusionOk="0">
                    <a:moveTo>
                      <a:pt x="1399" y="0"/>
                    </a:moveTo>
                    <a:cubicBezTo>
                      <a:pt x="1041" y="0"/>
                      <a:pt x="683" y="12"/>
                      <a:pt x="327" y="35"/>
                    </a:cubicBezTo>
                    <a:cubicBezTo>
                      <a:pt x="1" y="58"/>
                      <a:pt x="39" y="548"/>
                      <a:pt x="341" y="548"/>
                    </a:cubicBezTo>
                    <a:cubicBezTo>
                      <a:pt x="348" y="548"/>
                      <a:pt x="355" y="548"/>
                      <a:pt x="362" y="547"/>
                    </a:cubicBezTo>
                    <a:cubicBezTo>
                      <a:pt x="713" y="524"/>
                      <a:pt x="1064" y="512"/>
                      <a:pt x="1414" y="512"/>
                    </a:cubicBezTo>
                    <a:cubicBezTo>
                      <a:pt x="2134" y="512"/>
                      <a:pt x="2852" y="562"/>
                      <a:pt x="3565" y="666"/>
                    </a:cubicBezTo>
                    <a:cubicBezTo>
                      <a:pt x="3580" y="668"/>
                      <a:pt x="3594" y="669"/>
                      <a:pt x="3608" y="669"/>
                    </a:cubicBezTo>
                    <a:cubicBezTo>
                      <a:pt x="3894" y="669"/>
                      <a:pt x="3967" y="212"/>
                      <a:pt x="3660" y="166"/>
                    </a:cubicBezTo>
                    <a:cubicBezTo>
                      <a:pt x="2910" y="53"/>
                      <a:pt x="2153" y="0"/>
                      <a:pt x="1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9"/>
              <p:cNvSpPr/>
              <p:nvPr/>
            </p:nvSpPr>
            <p:spPr>
              <a:xfrm>
                <a:off x="10861750" y="2806625"/>
                <a:ext cx="104525" cy="149625"/>
              </a:xfrm>
              <a:custGeom>
                <a:avLst/>
                <a:gdLst/>
                <a:ahLst/>
                <a:cxnLst/>
                <a:rect l="l" t="t" r="r" b="b"/>
                <a:pathLst>
                  <a:path w="4181" h="5985" extrusionOk="0">
                    <a:moveTo>
                      <a:pt x="2273" y="509"/>
                    </a:moveTo>
                    <a:cubicBezTo>
                      <a:pt x="2521" y="509"/>
                      <a:pt x="2771" y="614"/>
                      <a:pt x="2966" y="766"/>
                    </a:cubicBezTo>
                    <a:cubicBezTo>
                      <a:pt x="3656" y="1314"/>
                      <a:pt x="3573" y="2350"/>
                      <a:pt x="3382" y="3124"/>
                    </a:cubicBezTo>
                    <a:cubicBezTo>
                      <a:pt x="3275" y="3553"/>
                      <a:pt x="3097" y="3969"/>
                      <a:pt x="2858" y="4350"/>
                    </a:cubicBezTo>
                    <a:cubicBezTo>
                      <a:pt x="2656" y="4707"/>
                      <a:pt x="2382" y="5100"/>
                      <a:pt x="2013" y="5327"/>
                    </a:cubicBezTo>
                    <a:cubicBezTo>
                      <a:pt x="1858" y="5424"/>
                      <a:pt x="1715" y="5466"/>
                      <a:pt x="1584" y="5466"/>
                    </a:cubicBezTo>
                    <a:cubicBezTo>
                      <a:pt x="957" y="5466"/>
                      <a:pt x="604" y="4504"/>
                      <a:pt x="584" y="3934"/>
                    </a:cubicBezTo>
                    <a:cubicBezTo>
                      <a:pt x="549" y="2922"/>
                      <a:pt x="1049" y="1898"/>
                      <a:pt x="1489" y="993"/>
                    </a:cubicBezTo>
                    <a:cubicBezTo>
                      <a:pt x="1608" y="814"/>
                      <a:pt x="1763" y="647"/>
                      <a:pt x="1977" y="564"/>
                    </a:cubicBezTo>
                    <a:cubicBezTo>
                      <a:pt x="2073" y="526"/>
                      <a:pt x="2173" y="509"/>
                      <a:pt x="2273" y="509"/>
                    </a:cubicBezTo>
                    <a:close/>
                    <a:moveTo>
                      <a:pt x="2279" y="1"/>
                    </a:moveTo>
                    <a:cubicBezTo>
                      <a:pt x="2154" y="1"/>
                      <a:pt x="2029" y="17"/>
                      <a:pt x="1906" y="52"/>
                    </a:cubicBezTo>
                    <a:cubicBezTo>
                      <a:pt x="1632" y="124"/>
                      <a:pt x="1406" y="290"/>
                      <a:pt x="1215" y="505"/>
                    </a:cubicBezTo>
                    <a:cubicBezTo>
                      <a:pt x="1168" y="528"/>
                      <a:pt x="1132" y="564"/>
                      <a:pt x="1096" y="624"/>
                    </a:cubicBezTo>
                    <a:cubicBezTo>
                      <a:pt x="1073" y="683"/>
                      <a:pt x="1049" y="731"/>
                      <a:pt x="1025" y="790"/>
                    </a:cubicBezTo>
                    <a:cubicBezTo>
                      <a:pt x="930" y="945"/>
                      <a:pt x="846" y="1112"/>
                      <a:pt x="775" y="1278"/>
                    </a:cubicBezTo>
                    <a:cubicBezTo>
                      <a:pt x="775" y="1290"/>
                      <a:pt x="775" y="1290"/>
                      <a:pt x="775" y="1302"/>
                    </a:cubicBezTo>
                    <a:cubicBezTo>
                      <a:pt x="370" y="2183"/>
                      <a:pt x="1" y="3148"/>
                      <a:pt x="84" y="4100"/>
                    </a:cubicBezTo>
                    <a:cubicBezTo>
                      <a:pt x="147" y="4927"/>
                      <a:pt x="698" y="5985"/>
                      <a:pt x="1583" y="5985"/>
                    </a:cubicBezTo>
                    <a:cubicBezTo>
                      <a:pt x="1704" y="5985"/>
                      <a:pt x="1832" y="5965"/>
                      <a:pt x="1966" y="5922"/>
                    </a:cubicBezTo>
                    <a:cubicBezTo>
                      <a:pt x="2466" y="5755"/>
                      <a:pt x="2835" y="5315"/>
                      <a:pt x="3120" y="4898"/>
                    </a:cubicBezTo>
                    <a:cubicBezTo>
                      <a:pt x="3442" y="4434"/>
                      <a:pt x="3680" y="3922"/>
                      <a:pt x="3835" y="3386"/>
                    </a:cubicBezTo>
                    <a:cubicBezTo>
                      <a:pt x="4121" y="2410"/>
                      <a:pt x="4180" y="1112"/>
                      <a:pt x="3323" y="397"/>
                    </a:cubicBezTo>
                    <a:cubicBezTo>
                      <a:pt x="3036" y="155"/>
                      <a:pt x="2660" y="1"/>
                      <a:pt x="2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 name="Google Shape;2215;p49"/>
            <p:cNvGrpSpPr/>
            <p:nvPr/>
          </p:nvGrpSpPr>
          <p:grpSpPr>
            <a:xfrm>
              <a:off x="1651900" y="2431963"/>
              <a:ext cx="1365075" cy="279575"/>
              <a:chOff x="12245875" y="3852075"/>
              <a:chExt cx="1365075" cy="279575"/>
            </a:xfrm>
          </p:grpSpPr>
          <p:sp>
            <p:nvSpPr>
              <p:cNvPr id="2216" name="Google Shape;2216;p49"/>
              <p:cNvSpPr/>
              <p:nvPr/>
            </p:nvSpPr>
            <p:spPr>
              <a:xfrm>
                <a:off x="12245875" y="3951450"/>
                <a:ext cx="143925" cy="128450"/>
              </a:xfrm>
              <a:custGeom>
                <a:avLst/>
                <a:gdLst/>
                <a:ahLst/>
                <a:cxnLst/>
                <a:rect l="l" t="t" r="r" b="b"/>
                <a:pathLst>
                  <a:path w="5757" h="5138" extrusionOk="0">
                    <a:moveTo>
                      <a:pt x="2980" y="510"/>
                    </a:moveTo>
                    <a:cubicBezTo>
                      <a:pt x="3052" y="510"/>
                      <a:pt x="3127" y="522"/>
                      <a:pt x="3203" y="551"/>
                    </a:cubicBezTo>
                    <a:cubicBezTo>
                      <a:pt x="3596" y="705"/>
                      <a:pt x="3822" y="1074"/>
                      <a:pt x="4012" y="1432"/>
                    </a:cubicBezTo>
                    <a:cubicBezTo>
                      <a:pt x="3477" y="2456"/>
                      <a:pt x="2810" y="3468"/>
                      <a:pt x="1762" y="4003"/>
                    </a:cubicBezTo>
                    <a:cubicBezTo>
                      <a:pt x="1607" y="4084"/>
                      <a:pt x="1383" y="4192"/>
                      <a:pt x="1196" y="4192"/>
                    </a:cubicBezTo>
                    <a:cubicBezTo>
                      <a:pt x="1053" y="4192"/>
                      <a:pt x="933" y="4129"/>
                      <a:pt x="881" y="3944"/>
                    </a:cubicBezTo>
                    <a:cubicBezTo>
                      <a:pt x="786" y="3634"/>
                      <a:pt x="881" y="3265"/>
                      <a:pt x="964" y="2967"/>
                    </a:cubicBezTo>
                    <a:cubicBezTo>
                      <a:pt x="1155" y="2253"/>
                      <a:pt x="1548" y="1586"/>
                      <a:pt x="2072" y="1062"/>
                    </a:cubicBezTo>
                    <a:cubicBezTo>
                      <a:pt x="2319" y="815"/>
                      <a:pt x="2624" y="510"/>
                      <a:pt x="2980" y="510"/>
                    </a:cubicBezTo>
                    <a:close/>
                    <a:moveTo>
                      <a:pt x="2962" y="0"/>
                    </a:moveTo>
                    <a:cubicBezTo>
                      <a:pt x="2711" y="0"/>
                      <a:pt x="2464" y="82"/>
                      <a:pt x="2238" y="241"/>
                    </a:cubicBezTo>
                    <a:cubicBezTo>
                      <a:pt x="1500" y="753"/>
                      <a:pt x="917" y="1574"/>
                      <a:pt x="607" y="2420"/>
                    </a:cubicBezTo>
                    <a:cubicBezTo>
                      <a:pt x="369" y="3051"/>
                      <a:pt x="0" y="4349"/>
                      <a:pt x="893" y="4658"/>
                    </a:cubicBezTo>
                    <a:cubicBezTo>
                      <a:pt x="988" y="4691"/>
                      <a:pt x="1085" y="4705"/>
                      <a:pt x="1182" y="4705"/>
                    </a:cubicBezTo>
                    <a:cubicBezTo>
                      <a:pt x="1546" y="4705"/>
                      <a:pt x="1914" y="4506"/>
                      <a:pt x="2215" y="4337"/>
                    </a:cubicBezTo>
                    <a:cubicBezTo>
                      <a:pt x="2584" y="4110"/>
                      <a:pt x="2917" y="3825"/>
                      <a:pt x="3203" y="3515"/>
                    </a:cubicBezTo>
                    <a:cubicBezTo>
                      <a:pt x="3405" y="3313"/>
                      <a:pt x="3584" y="3075"/>
                      <a:pt x="3751" y="2848"/>
                    </a:cubicBezTo>
                    <a:lnTo>
                      <a:pt x="3751" y="2848"/>
                    </a:lnTo>
                    <a:cubicBezTo>
                      <a:pt x="3667" y="3289"/>
                      <a:pt x="3620" y="3741"/>
                      <a:pt x="3655" y="4194"/>
                    </a:cubicBezTo>
                    <a:cubicBezTo>
                      <a:pt x="3679" y="4575"/>
                      <a:pt x="3834" y="5039"/>
                      <a:pt x="4251" y="5123"/>
                    </a:cubicBezTo>
                    <a:cubicBezTo>
                      <a:pt x="4300" y="5133"/>
                      <a:pt x="4349" y="5138"/>
                      <a:pt x="4398" y="5138"/>
                    </a:cubicBezTo>
                    <a:cubicBezTo>
                      <a:pt x="4861" y="5138"/>
                      <a:pt x="5316" y="4708"/>
                      <a:pt x="5596" y="4396"/>
                    </a:cubicBezTo>
                    <a:cubicBezTo>
                      <a:pt x="5757" y="4209"/>
                      <a:pt x="5576" y="3974"/>
                      <a:pt x="5385" y="3974"/>
                    </a:cubicBezTo>
                    <a:cubicBezTo>
                      <a:pt x="5321" y="3974"/>
                      <a:pt x="5257" y="4000"/>
                      <a:pt x="5203" y="4063"/>
                    </a:cubicBezTo>
                    <a:cubicBezTo>
                      <a:pt x="5084" y="4191"/>
                      <a:pt x="4670" y="4623"/>
                      <a:pt x="4411" y="4623"/>
                    </a:cubicBezTo>
                    <a:cubicBezTo>
                      <a:pt x="4357" y="4623"/>
                      <a:pt x="4311" y="4605"/>
                      <a:pt x="4274" y="4563"/>
                    </a:cubicBezTo>
                    <a:cubicBezTo>
                      <a:pt x="4072" y="4313"/>
                      <a:pt x="4155" y="3801"/>
                      <a:pt x="4179" y="3527"/>
                    </a:cubicBezTo>
                    <a:cubicBezTo>
                      <a:pt x="4262" y="2646"/>
                      <a:pt x="4548" y="1789"/>
                      <a:pt x="4834" y="955"/>
                    </a:cubicBezTo>
                    <a:cubicBezTo>
                      <a:pt x="4897" y="750"/>
                      <a:pt x="4735" y="587"/>
                      <a:pt x="4577" y="587"/>
                    </a:cubicBezTo>
                    <a:cubicBezTo>
                      <a:pt x="4497" y="587"/>
                      <a:pt x="4418" y="629"/>
                      <a:pt x="4370" y="729"/>
                    </a:cubicBezTo>
                    <a:cubicBezTo>
                      <a:pt x="4346" y="789"/>
                      <a:pt x="4310" y="836"/>
                      <a:pt x="4286" y="896"/>
                    </a:cubicBezTo>
                    <a:cubicBezTo>
                      <a:pt x="4096" y="598"/>
                      <a:pt x="3870" y="324"/>
                      <a:pt x="3560" y="158"/>
                    </a:cubicBezTo>
                    <a:cubicBezTo>
                      <a:pt x="3365" y="52"/>
                      <a:pt x="3162" y="0"/>
                      <a:pt x="29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9"/>
              <p:cNvSpPr/>
              <p:nvPr/>
            </p:nvSpPr>
            <p:spPr>
              <a:xfrm>
                <a:off x="12387400" y="4048925"/>
                <a:ext cx="74000" cy="74550"/>
              </a:xfrm>
              <a:custGeom>
                <a:avLst/>
                <a:gdLst/>
                <a:ahLst/>
                <a:cxnLst/>
                <a:rect l="l" t="t" r="r" b="b"/>
                <a:pathLst>
                  <a:path w="2960" h="2982" extrusionOk="0">
                    <a:moveTo>
                      <a:pt x="679" y="1"/>
                    </a:moveTo>
                    <a:cubicBezTo>
                      <a:pt x="569" y="1"/>
                      <a:pt x="460" y="62"/>
                      <a:pt x="435" y="200"/>
                    </a:cubicBezTo>
                    <a:cubicBezTo>
                      <a:pt x="292" y="973"/>
                      <a:pt x="149" y="1747"/>
                      <a:pt x="30" y="2533"/>
                    </a:cubicBezTo>
                    <a:cubicBezTo>
                      <a:pt x="1" y="2711"/>
                      <a:pt x="141" y="2824"/>
                      <a:pt x="287" y="2824"/>
                    </a:cubicBezTo>
                    <a:cubicBezTo>
                      <a:pt x="375" y="2824"/>
                      <a:pt x="464" y="2782"/>
                      <a:pt x="518" y="2688"/>
                    </a:cubicBezTo>
                    <a:cubicBezTo>
                      <a:pt x="899" y="1974"/>
                      <a:pt x="1316" y="1224"/>
                      <a:pt x="1983" y="723"/>
                    </a:cubicBezTo>
                    <a:cubicBezTo>
                      <a:pt x="2042" y="676"/>
                      <a:pt x="2138" y="581"/>
                      <a:pt x="2221" y="581"/>
                    </a:cubicBezTo>
                    <a:cubicBezTo>
                      <a:pt x="2281" y="581"/>
                      <a:pt x="2304" y="628"/>
                      <a:pt x="2340" y="688"/>
                    </a:cubicBezTo>
                    <a:cubicBezTo>
                      <a:pt x="2423" y="854"/>
                      <a:pt x="2435" y="1057"/>
                      <a:pt x="2435" y="1247"/>
                    </a:cubicBezTo>
                    <a:cubicBezTo>
                      <a:pt x="2411" y="1724"/>
                      <a:pt x="2316" y="2212"/>
                      <a:pt x="2257" y="2688"/>
                    </a:cubicBezTo>
                    <a:cubicBezTo>
                      <a:pt x="2236" y="2872"/>
                      <a:pt x="2391" y="2982"/>
                      <a:pt x="2535" y="2982"/>
                    </a:cubicBezTo>
                    <a:cubicBezTo>
                      <a:pt x="2641" y="2982"/>
                      <a:pt x="2741" y="2921"/>
                      <a:pt x="2757" y="2783"/>
                    </a:cubicBezTo>
                    <a:cubicBezTo>
                      <a:pt x="2816" y="2331"/>
                      <a:pt x="2888" y="1890"/>
                      <a:pt x="2923" y="1438"/>
                    </a:cubicBezTo>
                    <a:cubicBezTo>
                      <a:pt x="2959" y="1033"/>
                      <a:pt x="2947" y="581"/>
                      <a:pt x="2662" y="271"/>
                    </a:cubicBezTo>
                    <a:cubicBezTo>
                      <a:pt x="2536" y="128"/>
                      <a:pt x="2397" y="73"/>
                      <a:pt x="2255" y="73"/>
                    </a:cubicBezTo>
                    <a:cubicBezTo>
                      <a:pt x="1995" y="73"/>
                      <a:pt x="1727" y="260"/>
                      <a:pt x="1519" y="438"/>
                    </a:cubicBezTo>
                    <a:cubicBezTo>
                      <a:pt x="1221" y="688"/>
                      <a:pt x="971" y="985"/>
                      <a:pt x="757" y="1295"/>
                    </a:cubicBezTo>
                    <a:cubicBezTo>
                      <a:pt x="816" y="962"/>
                      <a:pt x="876" y="628"/>
                      <a:pt x="935" y="295"/>
                    </a:cubicBezTo>
                    <a:cubicBezTo>
                      <a:pt x="976" y="111"/>
                      <a:pt x="826"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9"/>
              <p:cNvSpPr/>
              <p:nvPr/>
            </p:nvSpPr>
            <p:spPr>
              <a:xfrm>
                <a:off x="12440625" y="3852075"/>
                <a:ext cx="103425" cy="105300"/>
              </a:xfrm>
              <a:custGeom>
                <a:avLst/>
                <a:gdLst/>
                <a:ahLst/>
                <a:cxnLst/>
                <a:rect l="l" t="t" r="r" b="b"/>
                <a:pathLst>
                  <a:path w="4137" h="4212" extrusionOk="0">
                    <a:moveTo>
                      <a:pt x="1851" y="0"/>
                    </a:moveTo>
                    <a:cubicBezTo>
                      <a:pt x="1836" y="0"/>
                      <a:pt x="1821" y="1"/>
                      <a:pt x="1806" y="1"/>
                    </a:cubicBezTo>
                    <a:cubicBezTo>
                      <a:pt x="1175" y="25"/>
                      <a:pt x="533" y="501"/>
                      <a:pt x="152" y="966"/>
                    </a:cubicBezTo>
                    <a:cubicBezTo>
                      <a:pt x="1" y="1161"/>
                      <a:pt x="181" y="1389"/>
                      <a:pt x="366" y="1389"/>
                    </a:cubicBezTo>
                    <a:cubicBezTo>
                      <a:pt x="429" y="1389"/>
                      <a:pt x="493" y="1363"/>
                      <a:pt x="544" y="1299"/>
                    </a:cubicBezTo>
                    <a:cubicBezTo>
                      <a:pt x="723" y="1085"/>
                      <a:pt x="914" y="906"/>
                      <a:pt x="1152" y="763"/>
                    </a:cubicBezTo>
                    <a:cubicBezTo>
                      <a:pt x="1346" y="649"/>
                      <a:pt x="1606" y="512"/>
                      <a:pt x="1838" y="512"/>
                    </a:cubicBezTo>
                    <a:cubicBezTo>
                      <a:pt x="1847" y="512"/>
                      <a:pt x="1857" y="513"/>
                      <a:pt x="1866" y="513"/>
                    </a:cubicBezTo>
                    <a:cubicBezTo>
                      <a:pt x="1973" y="513"/>
                      <a:pt x="2009" y="525"/>
                      <a:pt x="2021" y="632"/>
                    </a:cubicBezTo>
                    <a:cubicBezTo>
                      <a:pt x="2033" y="763"/>
                      <a:pt x="1997" y="906"/>
                      <a:pt x="1961" y="1025"/>
                    </a:cubicBezTo>
                    <a:cubicBezTo>
                      <a:pt x="1902" y="1299"/>
                      <a:pt x="1795" y="1561"/>
                      <a:pt x="1676" y="1811"/>
                    </a:cubicBezTo>
                    <a:cubicBezTo>
                      <a:pt x="1437" y="2299"/>
                      <a:pt x="1116" y="2763"/>
                      <a:pt x="866" y="3252"/>
                    </a:cubicBezTo>
                    <a:cubicBezTo>
                      <a:pt x="747" y="3466"/>
                      <a:pt x="521" y="3787"/>
                      <a:pt x="652" y="4037"/>
                    </a:cubicBezTo>
                    <a:cubicBezTo>
                      <a:pt x="734" y="4177"/>
                      <a:pt x="895" y="4212"/>
                      <a:pt x="1066" y="4212"/>
                    </a:cubicBezTo>
                    <a:cubicBezTo>
                      <a:pt x="1214" y="4212"/>
                      <a:pt x="1369" y="4186"/>
                      <a:pt x="1485" y="4180"/>
                    </a:cubicBezTo>
                    <a:cubicBezTo>
                      <a:pt x="2259" y="4145"/>
                      <a:pt x="3033" y="4121"/>
                      <a:pt x="3807" y="4085"/>
                    </a:cubicBezTo>
                    <a:cubicBezTo>
                      <a:pt x="4136" y="4061"/>
                      <a:pt x="4094" y="3573"/>
                      <a:pt x="3782" y="3573"/>
                    </a:cubicBezTo>
                    <a:cubicBezTo>
                      <a:pt x="3779" y="3573"/>
                      <a:pt x="3775" y="3573"/>
                      <a:pt x="3771" y="3573"/>
                    </a:cubicBezTo>
                    <a:lnTo>
                      <a:pt x="1616" y="3668"/>
                    </a:lnTo>
                    <a:cubicBezTo>
                      <a:pt x="1485" y="3668"/>
                      <a:pt x="1354" y="3680"/>
                      <a:pt x="1223" y="3680"/>
                    </a:cubicBezTo>
                    <a:cubicBezTo>
                      <a:pt x="1235" y="3656"/>
                      <a:pt x="1247" y="3633"/>
                      <a:pt x="1259" y="3609"/>
                    </a:cubicBezTo>
                    <a:cubicBezTo>
                      <a:pt x="1390" y="3335"/>
                      <a:pt x="1545" y="3085"/>
                      <a:pt x="1699" y="2823"/>
                    </a:cubicBezTo>
                    <a:cubicBezTo>
                      <a:pt x="1997" y="2323"/>
                      <a:pt x="2295" y="1811"/>
                      <a:pt x="2438" y="1227"/>
                    </a:cubicBezTo>
                    <a:cubicBezTo>
                      <a:pt x="2521" y="966"/>
                      <a:pt x="2592" y="620"/>
                      <a:pt x="2473" y="346"/>
                    </a:cubicBezTo>
                    <a:cubicBezTo>
                      <a:pt x="2361" y="99"/>
                      <a:pt x="2110" y="0"/>
                      <a:pt x="18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9"/>
              <p:cNvSpPr/>
              <p:nvPr/>
            </p:nvSpPr>
            <p:spPr>
              <a:xfrm>
                <a:off x="12576350" y="3994675"/>
                <a:ext cx="138250" cy="17000"/>
              </a:xfrm>
              <a:custGeom>
                <a:avLst/>
                <a:gdLst/>
                <a:ahLst/>
                <a:cxnLst/>
                <a:rect l="l" t="t" r="r" b="b"/>
                <a:pathLst>
                  <a:path w="5530" h="680" extrusionOk="0">
                    <a:moveTo>
                      <a:pt x="5176" y="0"/>
                    </a:moveTo>
                    <a:cubicBezTo>
                      <a:pt x="5172" y="0"/>
                      <a:pt x="5168" y="0"/>
                      <a:pt x="5164" y="0"/>
                    </a:cubicBezTo>
                    <a:cubicBezTo>
                      <a:pt x="3557" y="48"/>
                      <a:pt x="1938" y="107"/>
                      <a:pt x="330" y="167"/>
                    </a:cubicBezTo>
                    <a:cubicBezTo>
                      <a:pt x="1" y="179"/>
                      <a:pt x="44" y="679"/>
                      <a:pt x="367" y="679"/>
                    </a:cubicBezTo>
                    <a:cubicBezTo>
                      <a:pt x="370" y="679"/>
                      <a:pt x="374" y="679"/>
                      <a:pt x="378" y="679"/>
                    </a:cubicBezTo>
                    <a:cubicBezTo>
                      <a:pt x="1985" y="619"/>
                      <a:pt x="3593" y="560"/>
                      <a:pt x="5212" y="512"/>
                    </a:cubicBezTo>
                    <a:cubicBezTo>
                      <a:pt x="5530" y="500"/>
                      <a:pt x="5498" y="0"/>
                      <a:pt x="5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9"/>
              <p:cNvSpPr/>
              <p:nvPr/>
            </p:nvSpPr>
            <p:spPr>
              <a:xfrm>
                <a:off x="12726275" y="3958050"/>
                <a:ext cx="150325" cy="121850"/>
              </a:xfrm>
              <a:custGeom>
                <a:avLst/>
                <a:gdLst/>
                <a:ahLst/>
                <a:cxnLst/>
                <a:rect l="l" t="t" r="r" b="b"/>
                <a:pathLst>
                  <a:path w="6013" h="4874" extrusionOk="0">
                    <a:moveTo>
                      <a:pt x="3605" y="525"/>
                    </a:moveTo>
                    <a:cubicBezTo>
                      <a:pt x="3914" y="525"/>
                      <a:pt x="4240" y="645"/>
                      <a:pt x="4216" y="1001"/>
                    </a:cubicBezTo>
                    <a:cubicBezTo>
                      <a:pt x="4204" y="1084"/>
                      <a:pt x="4239" y="1156"/>
                      <a:pt x="4299" y="1215"/>
                    </a:cubicBezTo>
                    <a:cubicBezTo>
                      <a:pt x="4061" y="1632"/>
                      <a:pt x="3799" y="2037"/>
                      <a:pt x="3489" y="2430"/>
                    </a:cubicBezTo>
                    <a:cubicBezTo>
                      <a:pt x="3061" y="2989"/>
                      <a:pt x="2561" y="3632"/>
                      <a:pt x="1894" y="3930"/>
                    </a:cubicBezTo>
                    <a:cubicBezTo>
                      <a:pt x="1747" y="4000"/>
                      <a:pt x="1529" y="4083"/>
                      <a:pt x="1331" y="4083"/>
                    </a:cubicBezTo>
                    <a:cubicBezTo>
                      <a:pt x="1193" y="4083"/>
                      <a:pt x="1065" y="4042"/>
                      <a:pt x="977" y="3930"/>
                    </a:cubicBezTo>
                    <a:cubicBezTo>
                      <a:pt x="810" y="3704"/>
                      <a:pt x="941" y="3335"/>
                      <a:pt x="1037" y="3108"/>
                    </a:cubicBezTo>
                    <a:cubicBezTo>
                      <a:pt x="1334" y="2418"/>
                      <a:pt x="1763" y="1763"/>
                      <a:pt x="2287" y="1227"/>
                    </a:cubicBezTo>
                    <a:cubicBezTo>
                      <a:pt x="2549" y="941"/>
                      <a:pt x="2870" y="703"/>
                      <a:pt x="3239" y="584"/>
                    </a:cubicBezTo>
                    <a:cubicBezTo>
                      <a:pt x="3337" y="548"/>
                      <a:pt x="3469" y="525"/>
                      <a:pt x="3605" y="525"/>
                    </a:cubicBezTo>
                    <a:close/>
                    <a:moveTo>
                      <a:pt x="3630" y="1"/>
                    </a:moveTo>
                    <a:cubicBezTo>
                      <a:pt x="3321" y="1"/>
                      <a:pt x="3010" y="100"/>
                      <a:pt x="2739" y="239"/>
                    </a:cubicBezTo>
                    <a:cubicBezTo>
                      <a:pt x="1906" y="668"/>
                      <a:pt x="1299" y="1513"/>
                      <a:pt x="858" y="2322"/>
                    </a:cubicBezTo>
                    <a:cubicBezTo>
                      <a:pt x="525" y="2930"/>
                      <a:pt x="1" y="4097"/>
                      <a:pt x="894" y="4501"/>
                    </a:cubicBezTo>
                    <a:cubicBezTo>
                      <a:pt x="1050" y="4570"/>
                      <a:pt x="1208" y="4600"/>
                      <a:pt x="1366" y="4600"/>
                    </a:cubicBezTo>
                    <a:cubicBezTo>
                      <a:pt x="2091" y="4600"/>
                      <a:pt x="2811" y="3970"/>
                      <a:pt x="3251" y="3501"/>
                    </a:cubicBezTo>
                    <a:cubicBezTo>
                      <a:pt x="3585" y="3144"/>
                      <a:pt x="3894" y="2763"/>
                      <a:pt x="4168" y="2370"/>
                    </a:cubicBezTo>
                    <a:lnTo>
                      <a:pt x="4168" y="2370"/>
                    </a:lnTo>
                    <a:cubicBezTo>
                      <a:pt x="4049" y="2811"/>
                      <a:pt x="3942" y="3263"/>
                      <a:pt x="3918" y="3716"/>
                    </a:cubicBezTo>
                    <a:cubicBezTo>
                      <a:pt x="3882" y="4168"/>
                      <a:pt x="3977" y="4644"/>
                      <a:pt x="4442" y="4811"/>
                    </a:cubicBezTo>
                    <a:cubicBezTo>
                      <a:pt x="4557" y="4855"/>
                      <a:pt x="4670" y="4874"/>
                      <a:pt x="4781" y="4874"/>
                    </a:cubicBezTo>
                    <a:cubicBezTo>
                      <a:pt x="5151" y="4874"/>
                      <a:pt x="5494" y="4659"/>
                      <a:pt x="5787" y="4430"/>
                    </a:cubicBezTo>
                    <a:cubicBezTo>
                      <a:pt x="6012" y="4273"/>
                      <a:pt x="5852" y="3964"/>
                      <a:pt x="5642" y="3964"/>
                    </a:cubicBezTo>
                    <a:cubicBezTo>
                      <a:pt x="5596" y="3964"/>
                      <a:pt x="5548" y="3979"/>
                      <a:pt x="5501" y="4013"/>
                    </a:cubicBezTo>
                    <a:cubicBezTo>
                      <a:pt x="5335" y="4138"/>
                      <a:pt x="5012" y="4379"/>
                      <a:pt x="4751" y="4379"/>
                    </a:cubicBezTo>
                    <a:cubicBezTo>
                      <a:pt x="4638" y="4379"/>
                      <a:pt x="4537" y="4334"/>
                      <a:pt x="4466" y="4216"/>
                    </a:cubicBezTo>
                    <a:cubicBezTo>
                      <a:pt x="4382" y="4061"/>
                      <a:pt x="4418" y="3846"/>
                      <a:pt x="4430" y="3680"/>
                    </a:cubicBezTo>
                    <a:cubicBezTo>
                      <a:pt x="4442" y="3477"/>
                      <a:pt x="4477" y="3263"/>
                      <a:pt x="4525" y="3049"/>
                    </a:cubicBezTo>
                    <a:cubicBezTo>
                      <a:pt x="4704" y="2227"/>
                      <a:pt x="5025" y="1441"/>
                      <a:pt x="5168" y="608"/>
                    </a:cubicBezTo>
                    <a:cubicBezTo>
                      <a:pt x="5198" y="430"/>
                      <a:pt x="5051" y="312"/>
                      <a:pt x="4905" y="312"/>
                    </a:cubicBezTo>
                    <a:cubicBezTo>
                      <a:pt x="4817" y="312"/>
                      <a:pt x="4729" y="355"/>
                      <a:pt x="4680" y="453"/>
                    </a:cubicBezTo>
                    <a:cubicBezTo>
                      <a:pt x="4668" y="501"/>
                      <a:pt x="4644" y="537"/>
                      <a:pt x="4620" y="584"/>
                    </a:cubicBezTo>
                    <a:cubicBezTo>
                      <a:pt x="4525" y="370"/>
                      <a:pt x="4347" y="191"/>
                      <a:pt x="4120" y="96"/>
                    </a:cubicBezTo>
                    <a:cubicBezTo>
                      <a:pt x="3962" y="29"/>
                      <a:pt x="3796" y="1"/>
                      <a:pt x="3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9"/>
              <p:cNvSpPr/>
              <p:nvPr/>
            </p:nvSpPr>
            <p:spPr>
              <a:xfrm>
                <a:off x="12876675" y="4043100"/>
                <a:ext cx="79475" cy="88550"/>
              </a:xfrm>
              <a:custGeom>
                <a:avLst/>
                <a:gdLst/>
                <a:ahLst/>
                <a:cxnLst/>
                <a:rect l="l" t="t" r="r" b="b"/>
                <a:pathLst>
                  <a:path w="3179" h="3542" extrusionOk="0">
                    <a:moveTo>
                      <a:pt x="1233" y="1"/>
                    </a:moveTo>
                    <a:cubicBezTo>
                      <a:pt x="1219" y="1"/>
                      <a:pt x="1204" y="2"/>
                      <a:pt x="1188" y="4"/>
                    </a:cubicBezTo>
                    <a:cubicBezTo>
                      <a:pt x="914" y="52"/>
                      <a:pt x="795" y="254"/>
                      <a:pt x="700" y="504"/>
                    </a:cubicBezTo>
                    <a:cubicBezTo>
                      <a:pt x="605" y="742"/>
                      <a:pt x="521" y="992"/>
                      <a:pt x="438" y="1242"/>
                    </a:cubicBezTo>
                    <a:cubicBezTo>
                      <a:pt x="271" y="1766"/>
                      <a:pt x="128" y="2302"/>
                      <a:pt x="33" y="2838"/>
                    </a:cubicBezTo>
                    <a:cubicBezTo>
                      <a:pt x="0" y="3003"/>
                      <a:pt x="156" y="3145"/>
                      <a:pt x="307" y="3145"/>
                    </a:cubicBezTo>
                    <a:cubicBezTo>
                      <a:pt x="373" y="3145"/>
                      <a:pt x="438" y="3118"/>
                      <a:pt x="486" y="3052"/>
                    </a:cubicBezTo>
                    <a:cubicBezTo>
                      <a:pt x="771" y="2647"/>
                      <a:pt x="1057" y="2242"/>
                      <a:pt x="1355" y="1849"/>
                    </a:cubicBezTo>
                    <a:cubicBezTo>
                      <a:pt x="1617" y="1504"/>
                      <a:pt x="1867" y="1099"/>
                      <a:pt x="2212" y="814"/>
                    </a:cubicBezTo>
                    <a:cubicBezTo>
                      <a:pt x="2265" y="771"/>
                      <a:pt x="2485" y="589"/>
                      <a:pt x="2593" y="589"/>
                    </a:cubicBezTo>
                    <a:cubicBezTo>
                      <a:pt x="2607" y="589"/>
                      <a:pt x="2619" y="592"/>
                      <a:pt x="2629" y="599"/>
                    </a:cubicBezTo>
                    <a:cubicBezTo>
                      <a:pt x="2629" y="599"/>
                      <a:pt x="2629" y="695"/>
                      <a:pt x="2629" y="730"/>
                    </a:cubicBezTo>
                    <a:cubicBezTo>
                      <a:pt x="2605" y="837"/>
                      <a:pt x="2581" y="956"/>
                      <a:pt x="2545" y="1064"/>
                    </a:cubicBezTo>
                    <a:cubicBezTo>
                      <a:pt x="2438" y="1552"/>
                      <a:pt x="2319" y="2028"/>
                      <a:pt x="2212" y="2516"/>
                    </a:cubicBezTo>
                    <a:cubicBezTo>
                      <a:pt x="2152" y="2766"/>
                      <a:pt x="2105" y="3052"/>
                      <a:pt x="2260" y="3290"/>
                    </a:cubicBezTo>
                    <a:cubicBezTo>
                      <a:pt x="2369" y="3454"/>
                      <a:pt x="2534" y="3541"/>
                      <a:pt x="2717" y="3541"/>
                    </a:cubicBezTo>
                    <a:cubicBezTo>
                      <a:pt x="2774" y="3541"/>
                      <a:pt x="2832" y="3533"/>
                      <a:pt x="2891" y="3516"/>
                    </a:cubicBezTo>
                    <a:cubicBezTo>
                      <a:pt x="3178" y="3439"/>
                      <a:pt x="3055" y="3033"/>
                      <a:pt x="2788" y="3033"/>
                    </a:cubicBezTo>
                    <a:cubicBezTo>
                      <a:pt x="2767" y="3033"/>
                      <a:pt x="2746" y="3035"/>
                      <a:pt x="2724" y="3040"/>
                    </a:cubicBezTo>
                    <a:cubicBezTo>
                      <a:pt x="2724" y="3040"/>
                      <a:pt x="2724" y="3040"/>
                      <a:pt x="2712" y="3028"/>
                    </a:cubicBezTo>
                    <a:cubicBezTo>
                      <a:pt x="2688" y="3004"/>
                      <a:pt x="2676" y="2992"/>
                      <a:pt x="2664" y="2957"/>
                    </a:cubicBezTo>
                    <a:cubicBezTo>
                      <a:pt x="2641" y="2861"/>
                      <a:pt x="2688" y="2730"/>
                      <a:pt x="2700" y="2635"/>
                    </a:cubicBezTo>
                    <a:cubicBezTo>
                      <a:pt x="2760" y="2385"/>
                      <a:pt x="2831" y="2123"/>
                      <a:pt x="2891" y="1873"/>
                    </a:cubicBezTo>
                    <a:cubicBezTo>
                      <a:pt x="2950" y="1623"/>
                      <a:pt x="2998" y="1373"/>
                      <a:pt x="3057" y="1123"/>
                    </a:cubicBezTo>
                    <a:cubicBezTo>
                      <a:pt x="3117" y="909"/>
                      <a:pt x="3176" y="683"/>
                      <a:pt x="3117" y="456"/>
                    </a:cubicBezTo>
                    <a:cubicBezTo>
                      <a:pt x="3057" y="254"/>
                      <a:pt x="2879" y="99"/>
                      <a:pt x="2664" y="87"/>
                    </a:cubicBezTo>
                    <a:cubicBezTo>
                      <a:pt x="2645" y="85"/>
                      <a:pt x="2625" y="84"/>
                      <a:pt x="2606" y="84"/>
                    </a:cubicBezTo>
                    <a:cubicBezTo>
                      <a:pt x="2401" y="84"/>
                      <a:pt x="2207" y="194"/>
                      <a:pt x="2033" y="314"/>
                    </a:cubicBezTo>
                    <a:cubicBezTo>
                      <a:pt x="1664" y="575"/>
                      <a:pt x="1390" y="956"/>
                      <a:pt x="1117" y="1314"/>
                    </a:cubicBezTo>
                    <a:cubicBezTo>
                      <a:pt x="1021" y="1445"/>
                      <a:pt x="926" y="1576"/>
                      <a:pt x="831" y="1707"/>
                    </a:cubicBezTo>
                    <a:cubicBezTo>
                      <a:pt x="831" y="1683"/>
                      <a:pt x="843" y="1647"/>
                      <a:pt x="855" y="1611"/>
                    </a:cubicBezTo>
                    <a:cubicBezTo>
                      <a:pt x="914" y="1397"/>
                      <a:pt x="986" y="1195"/>
                      <a:pt x="1069" y="980"/>
                    </a:cubicBezTo>
                    <a:cubicBezTo>
                      <a:pt x="1105" y="885"/>
                      <a:pt x="1140" y="790"/>
                      <a:pt x="1176" y="695"/>
                    </a:cubicBezTo>
                    <a:cubicBezTo>
                      <a:pt x="1200" y="647"/>
                      <a:pt x="1212" y="599"/>
                      <a:pt x="1236" y="552"/>
                    </a:cubicBezTo>
                    <a:cubicBezTo>
                      <a:pt x="1236" y="540"/>
                      <a:pt x="1248" y="528"/>
                      <a:pt x="1248" y="528"/>
                    </a:cubicBezTo>
                    <a:cubicBezTo>
                      <a:pt x="1259" y="516"/>
                      <a:pt x="1271" y="504"/>
                      <a:pt x="1271" y="504"/>
                    </a:cubicBezTo>
                    <a:cubicBezTo>
                      <a:pt x="1543" y="425"/>
                      <a:pt x="1513" y="1"/>
                      <a:pt x="1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9"/>
              <p:cNvSpPr/>
              <p:nvPr/>
            </p:nvSpPr>
            <p:spPr>
              <a:xfrm>
                <a:off x="12988900" y="4002100"/>
                <a:ext cx="142125" cy="14625"/>
              </a:xfrm>
              <a:custGeom>
                <a:avLst/>
                <a:gdLst/>
                <a:ahLst/>
                <a:cxnLst/>
                <a:rect l="l" t="t" r="r" b="b"/>
                <a:pathLst>
                  <a:path w="5685" h="585" extrusionOk="0">
                    <a:moveTo>
                      <a:pt x="5319" y="1"/>
                    </a:moveTo>
                    <a:cubicBezTo>
                      <a:pt x="5315" y="1"/>
                      <a:pt x="5311" y="1"/>
                      <a:pt x="5307" y="1"/>
                    </a:cubicBezTo>
                    <a:cubicBezTo>
                      <a:pt x="3652" y="25"/>
                      <a:pt x="1985" y="49"/>
                      <a:pt x="330" y="72"/>
                    </a:cubicBezTo>
                    <a:cubicBezTo>
                      <a:pt x="1" y="84"/>
                      <a:pt x="44" y="585"/>
                      <a:pt x="367" y="585"/>
                    </a:cubicBezTo>
                    <a:cubicBezTo>
                      <a:pt x="370" y="585"/>
                      <a:pt x="374" y="584"/>
                      <a:pt x="378" y="584"/>
                    </a:cubicBezTo>
                    <a:cubicBezTo>
                      <a:pt x="2033" y="560"/>
                      <a:pt x="3688" y="537"/>
                      <a:pt x="5355" y="513"/>
                    </a:cubicBezTo>
                    <a:cubicBezTo>
                      <a:pt x="5684" y="501"/>
                      <a:pt x="5642" y="1"/>
                      <a:pt x="5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9"/>
              <p:cNvSpPr/>
              <p:nvPr/>
            </p:nvSpPr>
            <p:spPr>
              <a:xfrm>
                <a:off x="13154900" y="3913900"/>
                <a:ext cx="112800" cy="161175"/>
              </a:xfrm>
              <a:custGeom>
                <a:avLst/>
                <a:gdLst/>
                <a:ahLst/>
                <a:cxnLst/>
                <a:rect l="l" t="t" r="r" b="b"/>
                <a:pathLst>
                  <a:path w="4512" h="6447" extrusionOk="0">
                    <a:moveTo>
                      <a:pt x="2654" y="0"/>
                    </a:moveTo>
                    <a:cubicBezTo>
                      <a:pt x="2439" y="0"/>
                      <a:pt x="2227" y="29"/>
                      <a:pt x="2049" y="76"/>
                    </a:cubicBezTo>
                    <a:cubicBezTo>
                      <a:pt x="1537" y="219"/>
                      <a:pt x="1084" y="481"/>
                      <a:pt x="644" y="767"/>
                    </a:cubicBezTo>
                    <a:cubicBezTo>
                      <a:pt x="346" y="957"/>
                      <a:pt x="1" y="1350"/>
                      <a:pt x="429" y="1612"/>
                    </a:cubicBezTo>
                    <a:cubicBezTo>
                      <a:pt x="472" y="1636"/>
                      <a:pt x="514" y="1646"/>
                      <a:pt x="552" y="1646"/>
                    </a:cubicBezTo>
                    <a:cubicBezTo>
                      <a:pt x="724" y="1646"/>
                      <a:pt x="831" y="1432"/>
                      <a:pt x="763" y="1267"/>
                    </a:cubicBezTo>
                    <a:cubicBezTo>
                      <a:pt x="858" y="1255"/>
                      <a:pt x="1144" y="1052"/>
                      <a:pt x="1191" y="1029"/>
                    </a:cubicBezTo>
                    <a:cubicBezTo>
                      <a:pt x="1382" y="910"/>
                      <a:pt x="1560" y="814"/>
                      <a:pt x="1763" y="731"/>
                    </a:cubicBezTo>
                    <a:cubicBezTo>
                      <a:pt x="2040" y="602"/>
                      <a:pt x="2350" y="490"/>
                      <a:pt x="2659" y="490"/>
                    </a:cubicBezTo>
                    <a:cubicBezTo>
                      <a:pt x="2721" y="490"/>
                      <a:pt x="2784" y="495"/>
                      <a:pt x="2846" y="505"/>
                    </a:cubicBezTo>
                    <a:cubicBezTo>
                      <a:pt x="3156" y="540"/>
                      <a:pt x="3430" y="695"/>
                      <a:pt x="3370" y="1052"/>
                    </a:cubicBezTo>
                    <a:cubicBezTo>
                      <a:pt x="3311" y="1445"/>
                      <a:pt x="3132" y="1838"/>
                      <a:pt x="2965" y="2207"/>
                    </a:cubicBezTo>
                    <a:cubicBezTo>
                      <a:pt x="2620" y="2934"/>
                      <a:pt x="2180" y="3600"/>
                      <a:pt x="1691" y="4231"/>
                    </a:cubicBezTo>
                    <a:cubicBezTo>
                      <a:pt x="1441" y="4553"/>
                      <a:pt x="1179" y="4862"/>
                      <a:pt x="918" y="5172"/>
                    </a:cubicBezTo>
                    <a:cubicBezTo>
                      <a:pt x="668" y="5446"/>
                      <a:pt x="429" y="5732"/>
                      <a:pt x="298" y="6089"/>
                    </a:cubicBezTo>
                    <a:cubicBezTo>
                      <a:pt x="241" y="6262"/>
                      <a:pt x="340" y="6446"/>
                      <a:pt x="541" y="6446"/>
                    </a:cubicBezTo>
                    <a:cubicBezTo>
                      <a:pt x="548" y="6446"/>
                      <a:pt x="554" y="6446"/>
                      <a:pt x="560" y="6446"/>
                    </a:cubicBezTo>
                    <a:cubicBezTo>
                      <a:pt x="1282" y="6403"/>
                      <a:pt x="2008" y="6382"/>
                      <a:pt x="2735" y="6382"/>
                    </a:cubicBezTo>
                    <a:cubicBezTo>
                      <a:pt x="3220" y="6382"/>
                      <a:pt x="3706" y="6391"/>
                      <a:pt x="4192" y="6410"/>
                    </a:cubicBezTo>
                    <a:cubicBezTo>
                      <a:pt x="4196" y="6410"/>
                      <a:pt x="4199" y="6410"/>
                      <a:pt x="4203" y="6410"/>
                    </a:cubicBezTo>
                    <a:cubicBezTo>
                      <a:pt x="4512" y="6410"/>
                      <a:pt x="4462" y="5922"/>
                      <a:pt x="4144" y="5910"/>
                    </a:cubicBezTo>
                    <a:cubicBezTo>
                      <a:pt x="3680" y="5889"/>
                      <a:pt x="3215" y="5880"/>
                      <a:pt x="2750" y="5880"/>
                    </a:cubicBezTo>
                    <a:cubicBezTo>
                      <a:pt x="2155" y="5880"/>
                      <a:pt x="1560" y="5895"/>
                      <a:pt x="965" y="5922"/>
                    </a:cubicBezTo>
                    <a:cubicBezTo>
                      <a:pt x="1168" y="5601"/>
                      <a:pt x="1465" y="5327"/>
                      <a:pt x="1703" y="5041"/>
                    </a:cubicBezTo>
                    <a:cubicBezTo>
                      <a:pt x="2049" y="4624"/>
                      <a:pt x="2382" y="4196"/>
                      <a:pt x="2680" y="3743"/>
                    </a:cubicBezTo>
                    <a:cubicBezTo>
                      <a:pt x="2965" y="3315"/>
                      <a:pt x="3227" y="2862"/>
                      <a:pt x="3442" y="2386"/>
                    </a:cubicBezTo>
                    <a:cubicBezTo>
                      <a:pt x="3632" y="1957"/>
                      <a:pt x="3906" y="1410"/>
                      <a:pt x="3894" y="921"/>
                    </a:cubicBezTo>
                    <a:cubicBezTo>
                      <a:pt x="3894" y="228"/>
                      <a:pt x="3260" y="0"/>
                      <a:pt x="2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9"/>
              <p:cNvSpPr/>
              <p:nvPr/>
            </p:nvSpPr>
            <p:spPr>
              <a:xfrm>
                <a:off x="13330250" y="3978600"/>
                <a:ext cx="119025" cy="14025"/>
              </a:xfrm>
              <a:custGeom>
                <a:avLst/>
                <a:gdLst/>
                <a:ahLst/>
                <a:cxnLst/>
                <a:rect l="l" t="t" r="r" b="b"/>
                <a:pathLst>
                  <a:path w="4761" h="561" extrusionOk="0">
                    <a:moveTo>
                      <a:pt x="322" y="0"/>
                    </a:moveTo>
                    <a:cubicBezTo>
                      <a:pt x="1" y="0"/>
                      <a:pt x="51" y="501"/>
                      <a:pt x="381" y="512"/>
                    </a:cubicBezTo>
                    <a:cubicBezTo>
                      <a:pt x="1726" y="524"/>
                      <a:pt x="3083" y="548"/>
                      <a:pt x="4429" y="560"/>
                    </a:cubicBezTo>
                    <a:cubicBezTo>
                      <a:pt x="4432" y="560"/>
                      <a:pt x="4436" y="560"/>
                      <a:pt x="4440" y="560"/>
                    </a:cubicBezTo>
                    <a:cubicBezTo>
                      <a:pt x="4761" y="560"/>
                      <a:pt x="4711" y="60"/>
                      <a:pt x="4393" y="60"/>
                    </a:cubicBezTo>
                    <a:cubicBezTo>
                      <a:pt x="3036" y="36"/>
                      <a:pt x="1690" y="12"/>
                      <a:pt x="333" y="0"/>
                    </a:cubicBezTo>
                    <a:cubicBezTo>
                      <a:pt x="329" y="0"/>
                      <a:pt x="325"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9"/>
              <p:cNvSpPr/>
              <p:nvPr/>
            </p:nvSpPr>
            <p:spPr>
              <a:xfrm>
                <a:off x="13340725" y="4017500"/>
                <a:ext cx="106700" cy="17225"/>
              </a:xfrm>
              <a:custGeom>
                <a:avLst/>
                <a:gdLst/>
                <a:ahLst/>
                <a:cxnLst/>
                <a:rect l="l" t="t" r="r" b="b"/>
                <a:pathLst>
                  <a:path w="4268" h="689" extrusionOk="0">
                    <a:moveTo>
                      <a:pt x="361" y="1"/>
                    </a:moveTo>
                    <a:cubicBezTo>
                      <a:pt x="73" y="1"/>
                      <a:pt x="0" y="470"/>
                      <a:pt x="319" y="504"/>
                    </a:cubicBezTo>
                    <a:cubicBezTo>
                      <a:pt x="1229" y="630"/>
                      <a:pt x="2147" y="688"/>
                      <a:pt x="3061" y="688"/>
                    </a:cubicBezTo>
                    <a:cubicBezTo>
                      <a:pt x="3354" y="688"/>
                      <a:pt x="3646" y="682"/>
                      <a:pt x="3938" y="671"/>
                    </a:cubicBezTo>
                    <a:cubicBezTo>
                      <a:pt x="4268" y="659"/>
                      <a:pt x="4225" y="159"/>
                      <a:pt x="3913" y="159"/>
                    </a:cubicBezTo>
                    <a:cubicBezTo>
                      <a:pt x="3910" y="159"/>
                      <a:pt x="3906" y="159"/>
                      <a:pt x="3903" y="159"/>
                    </a:cubicBezTo>
                    <a:cubicBezTo>
                      <a:pt x="3615" y="171"/>
                      <a:pt x="3328" y="176"/>
                      <a:pt x="3041" y="176"/>
                    </a:cubicBezTo>
                    <a:cubicBezTo>
                      <a:pt x="2161" y="176"/>
                      <a:pt x="1282" y="121"/>
                      <a:pt x="402" y="4"/>
                    </a:cubicBezTo>
                    <a:cubicBezTo>
                      <a:pt x="388" y="2"/>
                      <a:pt x="374" y="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9"/>
              <p:cNvSpPr/>
              <p:nvPr/>
            </p:nvSpPr>
            <p:spPr>
              <a:xfrm>
                <a:off x="13501375" y="3910775"/>
                <a:ext cx="109575" cy="153100"/>
              </a:xfrm>
              <a:custGeom>
                <a:avLst/>
                <a:gdLst/>
                <a:ahLst/>
                <a:cxnLst/>
                <a:rect l="l" t="t" r="r" b="b"/>
                <a:pathLst>
                  <a:path w="4383" h="6124" extrusionOk="0">
                    <a:moveTo>
                      <a:pt x="2454" y="514"/>
                    </a:moveTo>
                    <a:cubicBezTo>
                      <a:pt x="2767" y="514"/>
                      <a:pt x="3060" y="643"/>
                      <a:pt x="3263" y="927"/>
                    </a:cubicBezTo>
                    <a:cubicBezTo>
                      <a:pt x="3823" y="1713"/>
                      <a:pt x="3739" y="2785"/>
                      <a:pt x="3537" y="3678"/>
                    </a:cubicBezTo>
                    <a:cubicBezTo>
                      <a:pt x="3346" y="4511"/>
                      <a:pt x="2870" y="5583"/>
                      <a:pt x="1858" y="5607"/>
                    </a:cubicBezTo>
                    <a:cubicBezTo>
                      <a:pt x="1843" y="5607"/>
                      <a:pt x="1829" y="5607"/>
                      <a:pt x="1815" y="5607"/>
                    </a:cubicBezTo>
                    <a:cubicBezTo>
                      <a:pt x="802" y="5607"/>
                      <a:pt x="525" y="4369"/>
                      <a:pt x="572" y="3559"/>
                    </a:cubicBezTo>
                    <a:cubicBezTo>
                      <a:pt x="620" y="2654"/>
                      <a:pt x="727" y="1475"/>
                      <a:pt x="1525" y="892"/>
                    </a:cubicBezTo>
                    <a:cubicBezTo>
                      <a:pt x="1537" y="880"/>
                      <a:pt x="1548" y="868"/>
                      <a:pt x="1560" y="856"/>
                    </a:cubicBezTo>
                    <a:cubicBezTo>
                      <a:pt x="1691" y="749"/>
                      <a:pt x="1846" y="654"/>
                      <a:pt x="2013" y="594"/>
                    </a:cubicBezTo>
                    <a:cubicBezTo>
                      <a:pt x="2160" y="541"/>
                      <a:pt x="2309" y="514"/>
                      <a:pt x="2454" y="514"/>
                    </a:cubicBezTo>
                    <a:close/>
                    <a:moveTo>
                      <a:pt x="2453" y="0"/>
                    </a:moveTo>
                    <a:cubicBezTo>
                      <a:pt x="2344" y="0"/>
                      <a:pt x="2233" y="11"/>
                      <a:pt x="2120" y="34"/>
                    </a:cubicBezTo>
                    <a:cubicBezTo>
                      <a:pt x="1429" y="177"/>
                      <a:pt x="929" y="677"/>
                      <a:pt x="501" y="1201"/>
                    </a:cubicBezTo>
                    <a:cubicBezTo>
                      <a:pt x="417" y="1285"/>
                      <a:pt x="429" y="1380"/>
                      <a:pt x="465" y="1463"/>
                    </a:cubicBezTo>
                    <a:cubicBezTo>
                      <a:pt x="203" y="2058"/>
                      <a:pt x="108" y="2773"/>
                      <a:pt x="72" y="3404"/>
                    </a:cubicBezTo>
                    <a:cubicBezTo>
                      <a:pt x="1" y="4464"/>
                      <a:pt x="310" y="5880"/>
                      <a:pt x="1560" y="6095"/>
                    </a:cubicBezTo>
                    <a:cubicBezTo>
                      <a:pt x="1668" y="6114"/>
                      <a:pt x="1772" y="6124"/>
                      <a:pt x="1873" y="6124"/>
                    </a:cubicBezTo>
                    <a:cubicBezTo>
                      <a:pt x="2928" y="6124"/>
                      <a:pt x="3648" y="5099"/>
                      <a:pt x="3942" y="4154"/>
                    </a:cubicBezTo>
                    <a:cubicBezTo>
                      <a:pt x="4275" y="3059"/>
                      <a:pt x="4382" y="1713"/>
                      <a:pt x="3727" y="701"/>
                    </a:cubicBezTo>
                    <a:cubicBezTo>
                      <a:pt x="3423" y="249"/>
                      <a:pt x="2965" y="0"/>
                      <a:pt x="2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7" name="Google Shape;2227;p49"/>
          <p:cNvSpPr txBox="1"/>
          <p:nvPr/>
        </p:nvSpPr>
        <p:spPr>
          <a:xfrm>
            <a:off x="1034525" y="2737150"/>
            <a:ext cx="20511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01. Neptune</a:t>
            </a:r>
            <a:endParaRPr sz="2000">
              <a:solidFill>
                <a:schemeClr val="lt1"/>
              </a:solidFill>
              <a:latin typeface="Love Ya Like A Sister"/>
              <a:ea typeface="Love Ya Like A Sister"/>
              <a:cs typeface="Love Ya Like A Sister"/>
              <a:sym typeface="Love Ya Like A Sister"/>
            </a:endParaRPr>
          </a:p>
        </p:txBody>
      </p:sp>
      <p:sp>
        <p:nvSpPr>
          <p:cNvPr id="2228" name="Google Shape;2228;p49"/>
          <p:cNvSpPr txBox="1"/>
          <p:nvPr/>
        </p:nvSpPr>
        <p:spPr>
          <a:xfrm>
            <a:off x="1034525" y="3138650"/>
            <a:ext cx="2051100" cy="83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Is Neptune the fourth-largest planet in the Solar System?</a:t>
            </a:r>
            <a:endParaRPr>
              <a:solidFill>
                <a:schemeClr val="lt1"/>
              </a:solidFill>
              <a:latin typeface="Catamaran"/>
              <a:ea typeface="Catamaran"/>
              <a:cs typeface="Catamaran"/>
              <a:sym typeface="Catamaran"/>
            </a:endParaRPr>
          </a:p>
        </p:txBody>
      </p:sp>
      <p:sp>
        <p:nvSpPr>
          <p:cNvPr id="2229" name="Google Shape;2229;p49"/>
          <p:cNvSpPr txBox="1"/>
          <p:nvPr/>
        </p:nvSpPr>
        <p:spPr>
          <a:xfrm>
            <a:off x="6058375" y="2737150"/>
            <a:ext cx="20511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03. Venus</a:t>
            </a:r>
            <a:endParaRPr sz="2000">
              <a:solidFill>
                <a:schemeClr val="lt1"/>
              </a:solidFill>
              <a:latin typeface="Love Ya Like A Sister"/>
              <a:ea typeface="Love Ya Like A Sister"/>
              <a:cs typeface="Love Ya Like A Sister"/>
              <a:sym typeface="Love Ya Like A Sister"/>
            </a:endParaRPr>
          </a:p>
        </p:txBody>
      </p:sp>
      <p:sp>
        <p:nvSpPr>
          <p:cNvPr id="2230" name="Google Shape;2230;p49"/>
          <p:cNvSpPr txBox="1"/>
          <p:nvPr/>
        </p:nvSpPr>
        <p:spPr>
          <a:xfrm>
            <a:off x="6058375" y="3138650"/>
            <a:ext cx="2051100" cy="83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Venus has a beautiful name, but what about its temperatures?</a:t>
            </a:r>
            <a:endParaRPr>
              <a:solidFill>
                <a:schemeClr val="lt1"/>
              </a:solidFill>
              <a:latin typeface="Catamaran"/>
              <a:ea typeface="Catamaran"/>
              <a:cs typeface="Catamaran"/>
              <a:sym typeface="Catamaran"/>
            </a:endParaRPr>
          </a:p>
          <a:p>
            <a:pPr marL="0" lvl="0" indent="0" algn="ctr" rtl="0">
              <a:spcBef>
                <a:spcPts val="0"/>
              </a:spcBef>
              <a:spcAft>
                <a:spcPts val="0"/>
              </a:spcAft>
              <a:buNone/>
            </a:pPr>
            <a:endParaRPr>
              <a:solidFill>
                <a:schemeClr val="lt1"/>
              </a:solidFill>
              <a:latin typeface="Catamaran"/>
              <a:ea typeface="Catamaran"/>
              <a:cs typeface="Catamaran"/>
              <a:sym typeface="Catamaran"/>
            </a:endParaRPr>
          </a:p>
        </p:txBody>
      </p:sp>
      <p:sp>
        <p:nvSpPr>
          <p:cNvPr id="2231" name="Google Shape;2231;p49"/>
          <p:cNvSpPr txBox="1"/>
          <p:nvPr/>
        </p:nvSpPr>
        <p:spPr>
          <a:xfrm>
            <a:off x="3546450" y="2737150"/>
            <a:ext cx="2051100" cy="40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Love Ya Like A Sister"/>
                <a:ea typeface="Love Ya Like A Sister"/>
                <a:cs typeface="Love Ya Like A Sister"/>
                <a:sym typeface="Love Ya Like A Sister"/>
              </a:rPr>
              <a:t>02. Mars</a:t>
            </a:r>
            <a:endParaRPr sz="2000">
              <a:solidFill>
                <a:schemeClr val="lt1"/>
              </a:solidFill>
              <a:latin typeface="Love Ya Like A Sister"/>
              <a:ea typeface="Love Ya Like A Sister"/>
              <a:cs typeface="Love Ya Like A Sister"/>
              <a:sym typeface="Love Ya Like A Sister"/>
            </a:endParaRPr>
          </a:p>
        </p:txBody>
      </p:sp>
      <p:sp>
        <p:nvSpPr>
          <p:cNvPr id="2232" name="Google Shape;2232;p49"/>
          <p:cNvSpPr txBox="1"/>
          <p:nvPr/>
        </p:nvSpPr>
        <p:spPr>
          <a:xfrm>
            <a:off x="3546450" y="3138650"/>
            <a:ext cx="2051100" cy="83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Catamaran"/>
                <a:ea typeface="Catamaran"/>
                <a:cs typeface="Catamaran"/>
                <a:sym typeface="Catamaran"/>
              </a:rPr>
              <a:t>Mars is red, but is it actually a hot place or a cold place instead?</a:t>
            </a:r>
            <a:endParaRPr>
              <a:solidFill>
                <a:schemeClr val="lt1"/>
              </a:solidFill>
              <a:latin typeface="Catamaran"/>
              <a:ea typeface="Catamaran"/>
              <a:cs typeface="Catamaran"/>
              <a:sym typeface="Catamaran"/>
            </a:endParaRPr>
          </a:p>
        </p:txBody>
      </p:sp>
      <p:sp>
        <p:nvSpPr>
          <p:cNvPr id="2233" name="Google Shape;2233;p49"/>
          <p:cNvSpPr txBox="1"/>
          <p:nvPr/>
        </p:nvSpPr>
        <p:spPr>
          <a:xfrm>
            <a:off x="1034525" y="4176325"/>
            <a:ext cx="2051100" cy="25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lt1"/>
                </a:solidFill>
                <a:latin typeface="Love Ya Like A Sister"/>
                <a:ea typeface="Love Ya Like A Sister"/>
                <a:cs typeface="Love Ya Like A Sister"/>
                <a:sym typeface="Love Ya Like A Sister"/>
              </a:rPr>
              <a:t>Question?</a:t>
            </a:r>
            <a:endParaRPr sz="1500">
              <a:solidFill>
                <a:schemeClr val="lt1"/>
              </a:solidFill>
              <a:latin typeface="Love Ya Like A Sister"/>
              <a:ea typeface="Love Ya Like A Sister"/>
              <a:cs typeface="Love Ya Like A Sister"/>
              <a:sym typeface="Love Ya Like A Sister"/>
            </a:endParaRPr>
          </a:p>
        </p:txBody>
      </p:sp>
      <p:sp>
        <p:nvSpPr>
          <p:cNvPr id="2234" name="Google Shape;2234;p49"/>
          <p:cNvSpPr txBox="1"/>
          <p:nvPr/>
        </p:nvSpPr>
        <p:spPr>
          <a:xfrm>
            <a:off x="6058375" y="4176325"/>
            <a:ext cx="2051100" cy="25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lt1"/>
                </a:solidFill>
                <a:latin typeface="Love Ya Like A Sister"/>
                <a:ea typeface="Love Ya Like A Sister"/>
                <a:cs typeface="Love Ya Like A Sister"/>
                <a:sym typeface="Love Ya Like A Sister"/>
              </a:rPr>
              <a:t>Question?</a:t>
            </a:r>
            <a:endParaRPr sz="1500">
              <a:solidFill>
                <a:schemeClr val="lt1"/>
              </a:solidFill>
              <a:latin typeface="Love Ya Like A Sister"/>
              <a:ea typeface="Love Ya Like A Sister"/>
              <a:cs typeface="Love Ya Like A Sister"/>
              <a:sym typeface="Love Ya Like A Sister"/>
            </a:endParaRPr>
          </a:p>
        </p:txBody>
      </p:sp>
      <p:sp>
        <p:nvSpPr>
          <p:cNvPr id="2235" name="Google Shape;2235;p49"/>
          <p:cNvSpPr txBox="1"/>
          <p:nvPr/>
        </p:nvSpPr>
        <p:spPr>
          <a:xfrm>
            <a:off x="3546450" y="4176325"/>
            <a:ext cx="2051100" cy="251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lt1"/>
                </a:solidFill>
                <a:latin typeface="Love Ya Like A Sister"/>
                <a:ea typeface="Love Ya Like A Sister"/>
                <a:cs typeface="Love Ya Like A Sister"/>
                <a:sym typeface="Love Ya Like A Sister"/>
              </a:rPr>
              <a:t>Question?</a:t>
            </a:r>
            <a:endParaRPr sz="1500">
              <a:solidFill>
                <a:schemeClr val="lt1"/>
              </a:solidFill>
              <a:latin typeface="Love Ya Like A Sister"/>
              <a:ea typeface="Love Ya Like A Sister"/>
              <a:cs typeface="Love Ya Like A Sister"/>
              <a:sym typeface="Love Ya Like A Sister"/>
            </a:endParaRPr>
          </a:p>
        </p:txBody>
      </p:sp>
      <p:grpSp>
        <p:nvGrpSpPr>
          <p:cNvPr id="2236" name="Google Shape;2236;p49"/>
          <p:cNvGrpSpPr/>
          <p:nvPr/>
        </p:nvGrpSpPr>
        <p:grpSpPr>
          <a:xfrm rot="1000638">
            <a:off x="1074878" y="3975751"/>
            <a:ext cx="333197" cy="330022"/>
            <a:chOff x="10211450" y="-449600"/>
            <a:chExt cx="333175" cy="330000"/>
          </a:xfrm>
        </p:grpSpPr>
        <p:sp>
          <p:nvSpPr>
            <p:cNvPr id="2237" name="Google Shape;2237;p49"/>
            <p:cNvSpPr/>
            <p:nvPr/>
          </p:nvSpPr>
          <p:spPr>
            <a:xfrm>
              <a:off x="10211450" y="-449600"/>
              <a:ext cx="320650" cy="273225"/>
            </a:xfrm>
            <a:custGeom>
              <a:avLst/>
              <a:gdLst/>
              <a:ahLst/>
              <a:cxnLst/>
              <a:rect l="l" t="t" r="r" b="b"/>
              <a:pathLst>
                <a:path w="12826" h="10929" extrusionOk="0">
                  <a:moveTo>
                    <a:pt x="309" y="0"/>
                  </a:moveTo>
                  <a:cubicBezTo>
                    <a:pt x="150" y="0"/>
                    <a:pt x="0" y="100"/>
                    <a:pt x="17" y="300"/>
                  </a:cubicBezTo>
                  <a:cubicBezTo>
                    <a:pt x="659" y="6434"/>
                    <a:pt x="5598" y="10929"/>
                    <a:pt x="11709" y="10929"/>
                  </a:cubicBezTo>
                  <a:cubicBezTo>
                    <a:pt x="11946" y="10929"/>
                    <a:pt x="12185" y="10922"/>
                    <a:pt x="12426" y="10908"/>
                  </a:cubicBezTo>
                  <a:cubicBezTo>
                    <a:pt x="12816" y="10908"/>
                    <a:pt x="12826" y="10306"/>
                    <a:pt x="12456" y="10306"/>
                  </a:cubicBezTo>
                  <a:cubicBezTo>
                    <a:pt x="12446" y="10306"/>
                    <a:pt x="12436" y="10307"/>
                    <a:pt x="12426" y="10308"/>
                  </a:cubicBezTo>
                  <a:cubicBezTo>
                    <a:pt x="12222" y="10318"/>
                    <a:pt x="12019" y="10323"/>
                    <a:pt x="11817" y="10323"/>
                  </a:cubicBezTo>
                  <a:cubicBezTo>
                    <a:pt x="5987" y="10323"/>
                    <a:pt x="1231" y="6169"/>
                    <a:pt x="651" y="300"/>
                  </a:cubicBezTo>
                  <a:cubicBezTo>
                    <a:pt x="634" y="100"/>
                    <a:pt x="467" y="0"/>
                    <a:pt x="3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9"/>
            <p:cNvSpPr/>
            <p:nvPr/>
          </p:nvSpPr>
          <p:spPr>
            <a:xfrm>
              <a:off x="10490300" y="-232825"/>
              <a:ext cx="54325" cy="113225"/>
            </a:xfrm>
            <a:custGeom>
              <a:avLst/>
              <a:gdLst/>
              <a:ahLst/>
              <a:cxnLst/>
              <a:rect l="l" t="t" r="r" b="b"/>
              <a:pathLst>
                <a:path w="2173" h="4529" extrusionOk="0">
                  <a:moveTo>
                    <a:pt x="445" y="1"/>
                  </a:moveTo>
                  <a:cubicBezTo>
                    <a:pt x="204" y="1"/>
                    <a:pt x="1" y="307"/>
                    <a:pt x="204" y="536"/>
                  </a:cubicBezTo>
                  <a:cubicBezTo>
                    <a:pt x="671" y="1036"/>
                    <a:pt x="1739" y="1770"/>
                    <a:pt x="1338" y="2504"/>
                  </a:cubicBezTo>
                  <a:cubicBezTo>
                    <a:pt x="1071" y="3071"/>
                    <a:pt x="705" y="3571"/>
                    <a:pt x="338" y="4072"/>
                  </a:cubicBezTo>
                  <a:cubicBezTo>
                    <a:pt x="172" y="4309"/>
                    <a:pt x="393" y="4529"/>
                    <a:pt x="619" y="4529"/>
                  </a:cubicBezTo>
                  <a:cubicBezTo>
                    <a:pt x="711" y="4529"/>
                    <a:pt x="804" y="4492"/>
                    <a:pt x="871" y="4405"/>
                  </a:cubicBezTo>
                  <a:cubicBezTo>
                    <a:pt x="1305" y="3838"/>
                    <a:pt x="2106" y="2904"/>
                    <a:pt x="2139" y="2204"/>
                  </a:cubicBezTo>
                  <a:cubicBezTo>
                    <a:pt x="2172" y="1336"/>
                    <a:pt x="1172" y="669"/>
                    <a:pt x="671" y="102"/>
                  </a:cubicBezTo>
                  <a:cubicBezTo>
                    <a:pt x="600" y="31"/>
                    <a:pt x="521"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 name="Google Shape;2239;p49"/>
          <p:cNvGrpSpPr/>
          <p:nvPr/>
        </p:nvGrpSpPr>
        <p:grpSpPr>
          <a:xfrm rot="1000638">
            <a:off x="3586803" y="3975751"/>
            <a:ext cx="333197" cy="330022"/>
            <a:chOff x="10211450" y="-449600"/>
            <a:chExt cx="333175" cy="330000"/>
          </a:xfrm>
        </p:grpSpPr>
        <p:sp>
          <p:nvSpPr>
            <p:cNvPr id="2240" name="Google Shape;2240;p49"/>
            <p:cNvSpPr/>
            <p:nvPr/>
          </p:nvSpPr>
          <p:spPr>
            <a:xfrm>
              <a:off x="10211450" y="-449600"/>
              <a:ext cx="320650" cy="273225"/>
            </a:xfrm>
            <a:custGeom>
              <a:avLst/>
              <a:gdLst/>
              <a:ahLst/>
              <a:cxnLst/>
              <a:rect l="l" t="t" r="r" b="b"/>
              <a:pathLst>
                <a:path w="12826" h="10929" extrusionOk="0">
                  <a:moveTo>
                    <a:pt x="309" y="0"/>
                  </a:moveTo>
                  <a:cubicBezTo>
                    <a:pt x="150" y="0"/>
                    <a:pt x="0" y="100"/>
                    <a:pt x="17" y="300"/>
                  </a:cubicBezTo>
                  <a:cubicBezTo>
                    <a:pt x="659" y="6434"/>
                    <a:pt x="5598" y="10929"/>
                    <a:pt x="11709" y="10929"/>
                  </a:cubicBezTo>
                  <a:cubicBezTo>
                    <a:pt x="11946" y="10929"/>
                    <a:pt x="12185" y="10922"/>
                    <a:pt x="12426" y="10908"/>
                  </a:cubicBezTo>
                  <a:cubicBezTo>
                    <a:pt x="12816" y="10908"/>
                    <a:pt x="12826" y="10306"/>
                    <a:pt x="12456" y="10306"/>
                  </a:cubicBezTo>
                  <a:cubicBezTo>
                    <a:pt x="12446" y="10306"/>
                    <a:pt x="12436" y="10307"/>
                    <a:pt x="12426" y="10308"/>
                  </a:cubicBezTo>
                  <a:cubicBezTo>
                    <a:pt x="12222" y="10318"/>
                    <a:pt x="12019" y="10323"/>
                    <a:pt x="11817" y="10323"/>
                  </a:cubicBezTo>
                  <a:cubicBezTo>
                    <a:pt x="5987" y="10323"/>
                    <a:pt x="1231" y="6169"/>
                    <a:pt x="651" y="300"/>
                  </a:cubicBezTo>
                  <a:cubicBezTo>
                    <a:pt x="634" y="100"/>
                    <a:pt x="467" y="0"/>
                    <a:pt x="3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9"/>
            <p:cNvSpPr/>
            <p:nvPr/>
          </p:nvSpPr>
          <p:spPr>
            <a:xfrm>
              <a:off x="10490300" y="-232825"/>
              <a:ext cx="54325" cy="113225"/>
            </a:xfrm>
            <a:custGeom>
              <a:avLst/>
              <a:gdLst/>
              <a:ahLst/>
              <a:cxnLst/>
              <a:rect l="l" t="t" r="r" b="b"/>
              <a:pathLst>
                <a:path w="2173" h="4529" extrusionOk="0">
                  <a:moveTo>
                    <a:pt x="445" y="1"/>
                  </a:moveTo>
                  <a:cubicBezTo>
                    <a:pt x="204" y="1"/>
                    <a:pt x="1" y="307"/>
                    <a:pt x="204" y="536"/>
                  </a:cubicBezTo>
                  <a:cubicBezTo>
                    <a:pt x="671" y="1036"/>
                    <a:pt x="1739" y="1770"/>
                    <a:pt x="1338" y="2504"/>
                  </a:cubicBezTo>
                  <a:cubicBezTo>
                    <a:pt x="1071" y="3071"/>
                    <a:pt x="705" y="3571"/>
                    <a:pt x="338" y="4072"/>
                  </a:cubicBezTo>
                  <a:cubicBezTo>
                    <a:pt x="172" y="4309"/>
                    <a:pt x="393" y="4529"/>
                    <a:pt x="619" y="4529"/>
                  </a:cubicBezTo>
                  <a:cubicBezTo>
                    <a:pt x="711" y="4529"/>
                    <a:pt x="804" y="4492"/>
                    <a:pt x="871" y="4405"/>
                  </a:cubicBezTo>
                  <a:cubicBezTo>
                    <a:pt x="1305" y="3838"/>
                    <a:pt x="2106" y="2904"/>
                    <a:pt x="2139" y="2204"/>
                  </a:cubicBezTo>
                  <a:cubicBezTo>
                    <a:pt x="2172" y="1336"/>
                    <a:pt x="1172" y="669"/>
                    <a:pt x="671" y="102"/>
                  </a:cubicBezTo>
                  <a:cubicBezTo>
                    <a:pt x="600" y="31"/>
                    <a:pt x="521"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 name="Google Shape;2242;p49"/>
          <p:cNvGrpSpPr/>
          <p:nvPr/>
        </p:nvGrpSpPr>
        <p:grpSpPr>
          <a:xfrm rot="1000638">
            <a:off x="6098728" y="3975751"/>
            <a:ext cx="333197" cy="330022"/>
            <a:chOff x="10211450" y="-449600"/>
            <a:chExt cx="333175" cy="330000"/>
          </a:xfrm>
        </p:grpSpPr>
        <p:sp>
          <p:nvSpPr>
            <p:cNvPr id="2243" name="Google Shape;2243;p49"/>
            <p:cNvSpPr/>
            <p:nvPr/>
          </p:nvSpPr>
          <p:spPr>
            <a:xfrm>
              <a:off x="10211450" y="-449600"/>
              <a:ext cx="320650" cy="273225"/>
            </a:xfrm>
            <a:custGeom>
              <a:avLst/>
              <a:gdLst/>
              <a:ahLst/>
              <a:cxnLst/>
              <a:rect l="l" t="t" r="r" b="b"/>
              <a:pathLst>
                <a:path w="12826" h="10929" extrusionOk="0">
                  <a:moveTo>
                    <a:pt x="309" y="0"/>
                  </a:moveTo>
                  <a:cubicBezTo>
                    <a:pt x="150" y="0"/>
                    <a:pt x="0" y="100"/>
                    <a:pt x="17" y="300"/>
                  </a:cubicBezTo>
                  <a:cubicBezTo>
                    <a:pt x="659" y="6434"/>
                    <a:pt x="5598" y="10929"/>
                    <a:pt x="11709" y="10929"/>
                  </a:cubicBezTo>
                  <a:cubicBezTo>
                    <a:pt x="11946" y="10929"/>
                    <a:pt x="12185" y="10922"/>
                    <a:pt x="12426" y="10908"/>
                  </a:cubicBezTo>
                  <a:cubicBezTo>
                    <a:pt x="12816" y="10908"/>
                    <a:pt x="12826" y="10306"/>
                    <a:pt x="12456" y="10306"/>
                  </a:cubicBezTo>
                  <a:cubicBezTo>
                    <a:pt x="12446" y="10306"/>
                    <a:pt x="12436" y="10307"/>
                    <a:pt x="12426" y="10308"/>
                  </a:cubicBezTo>
                  <a:cubicBezTo>
                    <a:pt x="12222" y="10318"/>
                    <a:pt x="12019" y="10323"/>
                    <a:pt x="11817" y="10323"/>
                  </a:cubicBezTo>
                  <a:cubicBezTo>
                    <a:pt x="5987" y="10323"/>
                    <a:pt x="1231" y="6169"/>
                    <a:pt x="651" y="300"/>
                  </a:cubicBezTo>
                  <a:cubicBezTo>
                    <a:pt x="634" y="100"/>
                    <a:pt x="467" y="0"/>
                    <a:pt x="3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9"/>
            <p:cNvSpPr/>
            <p:nvPr/>
          </p:nvSpPr>
          <p:spPr>
            <a:xfrm>
              <a:off x="10490300" y="-232825"/>
              <a:ext cx="54325" cy="113225"/>
            </a:xfrm>
            <a:custGeom>
              <a:avLst/>
              <a:gdLst/>
              <a:ahLst/>
              <a:cxnLst/>
              <a:rect l="l" t="t" r="r" b="b"/>
              <a:pathLst>
                <a:path w="2173" h="4529" extrusionOk="0">
                  <a:moveTo>
                    <a:pt x="445" y="1"/>
                  </a:moveTo>
                  <a:cubicBezTo>
                    <a:pt x="204" y="1"/>
                    <a:pt x="1" y="307"/>
                    <a:pt x="204" y="536"/>
                  </a:cubicBezTo>
                  <a:cubicBezTo>
                    <a:pt x="671" y="1036"/>
                    <a:pt x="1739" y="1770"/>
                    <a:pt x="1338" y="2504"/>
                  </a:cubicBezTo>
                  <a:cubicBezTo>
                    <a:pt x="1071" y="3071"/>
                    <a:pt x="705" y="3571"/>
                    <a:pt x="338" y="4072"/>
                  </a:cubicBezTo>
                  <a:cubicBezTo>
                    <a:pt x="172" y="4309"/>
                    <a:pt x="393" y="4529"/>
                    <a:pt x="619" y="4529"/>
                  </a:cubicBezTo>
                  <a:cubicBezTo>
                    <a:pt x="711" y="4529"/>
                    <a:pt x="804" y="4492"/>
                    <a:pt x="871" y="4405"/>
                  </a:cubicBezTo>
                  <a:cubicBezTo>
                    <a:pt x="1305" y="3838"/>
                    <a:pt x="2106" y="2904"/>
                    <a:pt x="2139" y="2204"/>
                  </a:cubicBezTo>
                  <a:cubicBezTo>
                    <a:pt x="2172" y="1336"/>
                    <a:pt x="1172" y="669"/>
                    <a:pt x="671" y="102"/>
                  </a:cubicBezTo>
                  <a:cubicBezTo>
                    <a:pt x="600" y="31"/>
                    <a:pt x="521"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2248"/>
        <p:cNvGrpSpPr/>
        <p:nvPr/>
      </p:nvGrpSpPr>
      <p:grpSpPr>
        <a:xfrm>
          <a:off x="0" y="0"/>
          <a:ext cx="0" cy="0"/>
          <a:chOff x="0" y="0"/>
          <a:chExt cx="0" cy="0"/>
        </a:xfrm>
      </p:grpSpPr>
      <p:sp>
        <p:nvSpPr>
          <p:cNvPr id="2249" name="Google Shape;2249;p50"/>
          <p:cNvSpPr txBox="1">
            <a:spLocks noGrp="1"/>
          </p:cNvSpPr>
          <p:nvPr>
            <p:ph type="ctrTitle"/>
          </p:nvPr>
        </p:nvSpPr>
        <p:spPr>
          <a:xfrm>
            <a:off x="710775" y="751388"/>
            <a:ext cx="4137900" cy="94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2250" name="Google Shape;2250;p50"/>
          <p:cNvSpPr txBox="1">
            <a:spLocks noGrp="1"/>
          </p:cNvSpPr>
          <p:nvPr>
            <p:ph type="subTitle" idx="1"/>
          </p:nvPr>
        </p:nvSpPr>
        <p:spPr>
          <a:xfrm>
            <a:off x="710775" y="1670813"/>
            <a:ext cx="4137900" cy="90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dirty="0"/>
              <a:t>Do you have any questions?</a:t>
            </a:r>
            <a:endParaRPr dirty="0"/>
          </a:p>
          <a:p>
            <a:pPr marL="0" lvl="0" indent="0" algn="l" rtl="0">
              <a:spcBef>
                <a:spcPts val="0"/>
              </a:spcBef>
              <a:spcAft>
                <a:spcPts val="0"/>
              </a:spcAft>
              <a:buClr>
                <a:schemeClr val="dk1"/>
              </a:buClr>
              <a:buSzPts val="1100"/>
              <a:buFont typeface="Arial"/>
              <a:buNone/>
            </a:pPr>
            <a:r>
              <a:rPr lang="en" dirty="0"/>
              <a:t>youremail@</a:t>
            </a:r>
            <a:r>
              <a:rPr lang="en-US" altLang="zh-CN" dirty="0" err="1"/>
              <a:t>greatppt</a:t>
            </a:r>
            <a:r>
              <a:rPr lang="en" dirty="0"/>
              <a:t>.com</a:t>
            </a:r>
            <a:endParaRPr dirty="0"/>
          </a:p>
          <a:p>
            <a:pPr marL="0" lvl="0" indent="0" algn="l" rtl="0">
              <a:spcBef>
                <a:spcPts val="0"/>
              </a:spcBef>
              <a:spcAft>
                <a:spcPts val="0"/>
              </a:spcAft>
              <a:buClr>
                <a:schemeClr val="dk1"/>
              </a:buClr>
              <a:buSzPts val="1100"/>
              <a:buFont typeface="Arial"/>
              <a:buNone/>
            </a:pPr>
            <a:r>
              <a:rPr lang="en" dirty="0"/>
              <a:t>+00 000 000 000</a:t>
            </a:r>
            <a:endParaRPr dirty="0"/>
          </a:p>
          <a:p>
            <a:pPr marL="0" lvl="0" indent="0" algn="l" rtl="0">
              <a:spcBef>
                <a:spcPts val="0"/>
              </a:spcBef>
              <a:spcAft>
                <a:spcPts val="0"/>
              </a:spcAft>
              <a:buNone/>
            </a:pPr>
            <a:r>
              <a:rPr lang="en" dirty="0"/>
              <a:t>www.greatppt.com</a:t>
            </a:r>
            <a:endParaRPr dirty="0"/>
          </a:p>
        </p:txBody>
      </p:sp>
      <p:sp>
        <p:nvSpPr>
          <p:cNvPr id="2251" name="Google Shape;2251;p50"/>
          <p:cNvSpPr txBox="1"/>
          <p:nvPr/>
        </p:nvSpPr>
        <p:spPr>
          <a:xfrm>
            <a:off x="710775" y="4190813"/>
            <a:ext cx="3187500" cy="201300"/>
          </a:xfrm>
          <a:prstGeom prst="rect">
            <a:avLst/>
          </a:prstGeom>
          <a:noFill/>
          <a:ln>
            <a:noFill/>
          </a:ln>
        </p:spPr>
        <p:txBody>
          <a:bodyPr spcFirstLastPara="1" wrap="square" lIns="91425" tIns="91425" rIns="91425" bIns="91425" anchor="ctr" anchorCtr="0">
            <a:noAutofit/>
          </a:bodyPr>
          <a:lstStyle/>
          <a:p>
            <a:pPr marL="0" lvl="0" indent="0" algn="l" rtl="0">
              <a:spcBef>
                <a:spcPts val="300"/>
              </a:spcBef>
              <a:spcAft>
                <a:spcPts val="0"/>
              </a:spcAft>
              <a:buNone/>
            </a:pPr>
            <a:r>
              <a:rPr lang="en" sz="1100" dirty="0">
                <a:solidFill>
                  <a:srgbClr val="FFFFFF"/>
                </a:solidFill>
                <a:latin typeface="Catamaran"/>
                <a:ea typeface="Catamaran"/>
                <a:cs typeface="Catamaran"/>
                <a:sym typeface="Catamaran"/>
              </a:rPr>
              <a:t>Free Template from GreatPPT.com</a:t>
            </a:r>
            <a:endParaRPr sz="1100" dirty="0">
              <a:solidFill>
                <a:srgbClr val="FFFFFF"/>
              </a:solidFill>
              <a:latin typeface="Catamaran"/>
              <a:ea typeface="Catamaran"/>
              <a:cs typeface="Catamaran"/>
              <a:sym typeface="Catamaran"/>
            </a:endParaRPr>
          </a:p>
        </p:txBody>
      </p:sp>
      <p:grpSp>
        <p:nvGrpSpPr>
          <p:cNvPr id="2252" name="Google Shape;2252;p50"/>
          <p:cNvGrpSpPr/>
          <p:nvPr/>
        </p:nvGrpSpPr>
        <p:grpSpPr>
          <a:xfrm rot="5646358">
            <a:off x="5101557" y="41737"/>
            <a:ext cx="1202114" cy="1270821"/>
            <a:chOff x="-2744175" y="4485050"/>
            <a:chExt cx="1576425" cy="1666525"/>
          </a:xfrm>
        </p:grpSpPr>
        <p:sp>
          <p:nvSpPr>
            <p:cNvPr id="2253" name="Google Shape;2253;p50"/>
            <p:cNvSpPr/>
            <p:nvPr/>
          </p:nvSpPr>
          <p:spPr>
            <a:xfrm>
              <a:off x="-2501425" y="5128875"/>
              <a:ext cx="1129050" cy="1022700"/>
            </a:xfrm>
            <a:custGeom>
              <a:avLst/>
              <a:gdLst/>
              <a:ahLst/>
              <a:cxnLst/>
              <a:rect l="l" t="t" r="r" b="b"/>
              <a:pathLst>
                <a:path w="45162" h="40908" extrusionOk="0">
                  <a:moveTo>
                    <a:pt x="408" y="1"/>
                  </a:moveTo>
                  <a:cubicBezTo>
                    <a:pt x="210" y="1"/>
                    <a:pt x="1" y="219"/>
                    <a:pt x="114" y="468"/>
                  </a:cubicBezTo>
                  <a:cubicBezTo>
                    <a:pt x="2439" y="4989"/>
                    <a:pt x="7483" y="6009"/>
                    <a:pt x="12131" y="6009"/>
                  </a:cubicBezTo>
                  <a:cubicBezTo>
                    <a:pt x="12284" y="6009"/>
                    <a:pt x="12437" y="6007"/>
                    <a:pt x="12589" y="6005"/>
                  </a:cubicBezTo>
                  <a:cubicBezTo>
                    <a:pt x="14682" y="5984"/>
                    <a:pt x="16747" y="5805"/>
                    <a:pt x="18820" y="5805"/>
                  </a:cubicBezTo>
                  <a:cubicBezTo>
                    <a:pt x="19919" y="5805"/>
                    <a:pt x="21020" y="5855"/>
                    <a:pt x="22129" y="6005"/>
                  </a:cubicBezTo>
                  <a:cubicBezTo>
                    <a:pt x="25298" y="6439"/>
                    <a:pt x="28034" y="8174"/>
                    <a:pt x="30102" y="10542"/>
                  </a:cubicBezTo>
                  <a:cubicBezTo>
                    <a:pt x="32270" y="13010"/>
                    <a:pt x="32937" y="16179"/>
                    <a:pt x="33438" y="19315"/>
                  </a:cubicBezTo>
                  <a:cubicBezTo>
                    <a:pt x="33938" y="22450"/>
                    <a:pt x="34538" y="25553"/>
                    <a:pt x="35539" y="28622"/>
                  </a:cubicBezTo>
                  <a:cubicBezTo>
                    <a:pt x="37174" y="33525"/>
                    <a:pt x="40176" y="37995"/>
                    <a:pt x="44545" y="40864"/>
                  </a:cubicBezTo>
                  <a:cubicBezTo>
                    <a:pt x="44597" y="40894"/>
                    <a:pt x="44648" y="40908"/>
                    <a:pt x="44697" y="40908"/>
                  </a:cubicBezTo>
                  <a:cubicBezTo>
                    <a:pt x="44966" y="40908"/>
                    <a:pt x="45161" y="40499"/>
                    <a:pt x="44879" y="40330"/>
                  </a:cubicBezTo>
                  <a:cubicBezTo>
                    <a:pt x="39675" y="36961"/>
                    <a:pt x="36873" y="31490"/>
                    <a:pt x="35306" y="25653"/>
                  </a:cubicBezTo>
                  <a:cubicBezTo>
                    <a:pt x="33971" y="20683"/>
                    <a:pt x="34305" y="14812"/>
                    <a:pt x="30936" y="10575"/>
                  </a:cubicBezTo>
                  <a:cubicBezTo>
                    <a:pt x="27800" y="6639"/>
                    <a:pt x="23530" y="5205"/>
                    <a:pt x="18627" y="5138"/>
                  </a:cubicBezTo>
                  <a:cubicBezTo>
                    <a:pt x="18511" y="5137"/>
                    <a:pt x="18395" y="5136"/>
                    <a:pt x="18278" y="5136"/>
                  </a:cubicBezTo>
                  <a:cubicBezTo>
                    <a:pt x="16272" y="5136"/>
                    <a:pt x="14044" y="5310"/>
                    <a:pt x="11838" y="5310"/>
                  </a:cubicBezTo>
                  <a:cubicBezTo>
                    <a:pt x="7330" y="5310"/>
                    <a:pt x="2911" y="4584"/>
                    <a:pt x="647" y="168"/>
                  </a:cubicBezTo>
                  <a:cubicBezTo>
                    <a:pt x="594" y="50"/>
                    <a:pt x="502"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0"/>
            <p:cNvSpPr/>
            <p:nvPr/>
          </p:nvSpPr>
          <p:spPr>
            <a:xfrm>
              <a:off x="-2501425" y="5128875"/>
              <a:ext cx="1129050" cy="1022700"/>
            </a:xfrm>
            <a:custGeom>
              <a:avLst/>
              <a:gdLst/>
              <a:ahLst/>
              <a:cxnLst/>
              <a:rect l="l" t="t" r="r" b="b"/>
              <a:pathLst>
                <a:path w="45162" h="40908" extrusionOk="0">
                  <a:moveTo>
                    <a:pt x="408" y="1"/>
                  </a:moveTo>
                  <a:cubicBezTo>
                    <a:pt x="210" y="1"/>
                    <a:pt x="1" y="219"/>
                    <a:pt x="114" y="468"/>
                  </a:cubicBezTo>
                  <a:cubicBezTo>
                    <a:pt x="2439" y="4989"/>
                    <a:pt x="7483" y="6009"/>
                    <a:pt x="12131" y="6009"/>
                  </a:cubicBezTo>
                  <a:cubicBezTo>
                    <a:pt x="12284" y="6009"/>
                    <a:pt x="12437" y="6007"/>
                    <a:pt x="12589" y="6005"/>
                  </a:cubicBezTo>
                  <a:cubicBezTo>
                    <a:pt x="14682" y="5984"/>
                    <a:pt x="16747" y="5805"/>
                    <a:pt x="18820" y="5805"/>
                  </a:cubicBezTo>
                  <a:cubicBezTo>
                    <a:pt x="19919" y="5805"/>
                    <a:pt x="21020" y="5855"/>
                    <a:pt x="22129" y="6005"/>
                  </a:cubicBezTo>
                  <a:cubicBezTo>
                    <a:pt x="25298" y="6439"/>
                    <a:pt x="28034" y="8174"/>
                    <a:pt x="30102" y="10542"/>
                  </a:cubicBezTo>
                  <a:cubicBezTo>
                    <a:pt x="32270" y="13010"/>
                    <a:pt x="32937" y="16179"/>
                    <a:pt x="33438" y="19315"/>
                  </a:cubicBezTo>
                  <a:cubicBezTo>
                    <a:pt x="33938" y="22450"/>
                    <a:pt x="34538" y="25553"/>
                    <a:pt x="35539" y="28622"/>
                  </a:cubicBezTo>
                  <a:cubicBezTo>
                    <a:pt x="37174" y="33525"/>
                    <a:pt x="40176" y="37995"/>
                    <a:pt x="44545" y="40864"/>
                  </a:cubicBezTo>
                  <a:cubicBezTo>
                    <a:pt x="44597" y="40894"/>
                    <a:pt x="44648" y="40908"/>
                    <a:pt x="44697" y="40908"/>
                  </a:cubicBezTo>
                  <a:cubicBezTo>
                    <a:pt x="44966" y="40908"/>
                    <a:pt x="45161" y="40499"/>
                    <a:pt x="44879" y="40330"/>
                  </a:cubicBezTo>
                  <a:cubicBezTo>
                    <a:pt x="39675" y="36961"/>
                    <a:pt x="36873" y="31490"/>
                    <a:pt x="35306" y="25653"/>
                  </a:cubicBezTo>
                  <a:cubicBezTo>
                    <a:pt x="33971" y="20683"/>
                    <a:pt x="34305" y="14812"/>
                    <a:pt x="30936" y="10575"/>
                  </a:cubicBezTo>
                  <a:cubicBezTo>
                    <a:pt x="27800" y="6639"/>
                    <a:pt x="23530" y="5205"/>
                    <a:pt x="18627" y="5138"/>
                  </a:cubicBezTo>
                  <a:cubicBezTo>
                    <a:pt x="18511" y="5137"/>
                    <a:pt x="18395" y="5136"/>
                    <a:pt x="18278" y="5136"/>
                  </a:cubicBezTo>
                  <a:cubicBezTo>
                    <a:pt x="16272" y="5136"/>
                    <a:pt x="14044" y="5310"/>
                    <a:pt x="11838" y="5310"/>
                  </a:cubicBezTo>
                  <a:cubicBezTo>
                    <a:pt x="7330" y="5310"/>
                    <a:pt x="2911" y="4584"/>
                    <a:pt x="647" y="168"/>
                  </a:cubicBezTo>
                  <a:cubicBezTo>
                    <a:pt x="594" y="50"/>
                    <a:pt x="502"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0"/>
            <p:cNvSpPr/>
            <p:nvPr/>
          </p:nvSpPr>
          <p:spPr>
            <a:xfrm>
              <a:off x="-2196975" y="4822575"/>
              <a:ext cx="1029225" cy="1123050"/>
            </a:xfrm>
            <a:custGeom>
              <a:avLst/>
              <a:gdLst/>
              <a:ahLst/>
              <a:cxnLst/>
              <a:rect l="l" t="t" r="r" b="b"/>
              <a:pathLst>
                <a:path w="41169" h="44922" extrusionOk="0">
                  <a:moveTo>
                    <a:pt x="481" y="0"/>
                  </a:moveTo>
                  <a:cubicBezTo>
                    <a:pt x="192" y="0"/>
                    <a:pt x="1" y="409"/>
                    <a:pt x="311" y="578"/>
                  </a:cubicBezTo>
                  <a:cubicBezTo>
                    <a:pt x="6682" y="3814"/>
                    <a:pt x="5482" y="11886"/>
                    <a:pt x="5315" y="17824"/>
                  </a:cubicBezTo>
                  <a:cubicBezTo>
                    <a:pt x="5181" y="22727"/>
                    <a:pt x="6482" y="27164"/>
                    <a:pt x="10252" y="30466"/>
                  </a:cubicBezTo>
                  <a:cubicBezTo>
                    <a:pt x="14321" y="34002"/>
                    <a:pt x="20125" y="33869"/>
                    <a:pt x="25096" y="35036"/>
                  </a:cubicBezTo>
                  <a:cubicBezTo>
                    <a:pt x="31167" y="36470"/>
                    <a:pt x="37004" y="39439"/>
                    <a:pt x="40473" y="44776"/>
                  </a:cubicBezTo>
                  <a:cubicBezTo>
                    <a:pt x="40545" y="44879"/>
                    <a:pt x="40646" y="44922"/>
                    <a:pt x="40743" y="44922"/>
                  </a:cubicBezTo>
                  <a:cubicBezTo>
                    <a:pt x="40963" y="44922"/>
                    <a:pt x="41169" y="44707"/>
                    <a:pt x="41007" y="44476"/>
                  </a:cubicBezTo>
                  <a:cubicBezTo>
                    <a:pt x="38272" y="40240"/>
                    <a:pt x="34135" y="37471"/>
                    <a:pt x="29465" y="35703"/>
                  </a:cubicBezTo>
                  <a:cubicBezTo>
                    <a:pt x="23728" y="33502"/>
                    <a:pt x="16823" y="34135"/>
                    <a:pt x="11619" y="30733"/>
                  </a:cubicBezTo>
                  <a:cubicBezTo>
                    <a:pt x="5515" y="26730"/>
                    <a:pt x="5849" y="19692"/>
                    <a:pt x="6149" y="13287"/>
                  </a:cubicBezTo>
                  <a:cubicBezTo>
                    <a:pt x="6349" y="8317"/>
                    <a:pt x="5548" y="2546"/>
                    <a:pt x="645" y="44"/>
                  </a:cubicBezTo>
                  <a:cubicBezTo>
                    <a:pt x="588" y="14"/>
                    <a:pt x="533" y="0"/>
                    <a:pt x="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0"/>
            <p:cNvSpPr/>
            <p:nvPr/>
          </p:nvSpPr>
          <p:spPr>
            <a:xfrm>
              <a:off x="-2464650" y="4842250"/>
              <a:ext cx="319050" cy="346250"/>
            </a:xfrm>
            <a:custGeom>
              <a:avLst/>
              <a:gdLst/>
              <a:ahLst/>
              <a:cxnLst/>
              <a:rect l="l" t="t" r="r" b="b"/>
              <a:pathLst>
                <a:path w="12762" h="13850" extrusionOk="0">
                  <a:moveTo>
                    <a:pt x="12322" y="0"/>
                  </a:moveTo>
                  <a:cubicBezTo>
                    <a:pt x="12268" y="0"/>
                    <a:pt x="12210" y="17"/>
                    <a:pt x="12152" y="58"/>
                  </a:cubicBezTo>
                  <a:cubicBezTo>
                    <a:pt x="10018" y="1592"/>
                    <a:pt x="8516" y="4027"/>
                    <a:pt x="6749" y="5962"/>
                  </a:cubicBezTo>
                  <a:cubicBezTo>
                    <a:pt x="4514" y="8397"/>
                    <a:pt x="2212" y="10699"/>
                    <a:pt x="177" y="13301"/>
                  </a:cubicBezTo>
                  <a:cubicBezTo>
                    <a:pt x="1" y="13528"/>
                    <a:pt x="205" y="13850"/>
                    <a:pt x="416" y="13850"/>
                  </a:cubicBezTo>
                  <a:cubicBezTo>
                    <a:pt x="485" y="13850"/>
                    <a:pt x="554" y="13816"/>
                    <a:pt x="611" y="13734"/>
                  </a:cubicBezTo>
                  <a:cubicBezTo>
                    <a:pt x="2345" y="11566"/>
                    <a:pt x="4247" y="9531"/>
                    <a:pt x="6148" y="7530"/>
                  </a:cubicBezTo>
                  <a:cubicBezTo>
                    <a:pt x="8216" y="5328"/>
                    <a:pt x="10051" y="2360"/>
                    <a:pt x="12486" y="592"/>
                  </a:cubicBezTo>
                  <a:cubicBezTo>
                    <a:pt x="12762" y="398"/>
                    <a:pt x="12581" y="0"/>
                    <a:pt x="12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0"/>
            <p:cNvSpPr/>
            <p:nvPr/>
          </p:nvSpPr>
          <p:spPr>
            <a:xfrm>
              <a:off x="-2395325" y="4901200"/>
              <a:ext cx="295650" cy="340225"/>
            </a:xfrm>
            <a:custGeom>
              <a:avLst/>
              <a:gdLst/>
              <a:ahLst/>
              <a:cxnLst/>
              <a:rect l="l" t="t" r="r" b="b"/>
              <a:pathLst>
                <a:path w="11826" h="13609" extrusionOk="0">
                  <a:moveTo>
                    <a:pt x="11403" y="0"/>
                  </a:moveTo>
                  <a:cubicBezTo>
                    <a:pt x="11337" y="0"/>
                    <a:pt x="11270" y="30"/>
                    <a:pt x="11214" y="102"/>
                  </a:cubicBezTo>
                  <a:cubicBezTo>
                    <a:pt x="7645" y="4471"/>
                    <a:pt x="4209" y="9041"/>
                    <a:pt x="206" y="13078"/>
                  </a:cubicBezTo>
                  <a:cubicBezTo>
                    <a:pt x="0" y="13283"/>
                    <a:pt x="211" y="13608"/>
                    <a:pt x="456" y="13608"/>
                  </a:cubicBezTo>
                  <a:cubicBezTo>
                    <a:pt x="529" y="13608"/>
                    <a:pt x="605" y="13580"/>
                    <a:pt x="673" y="13511"/>
                  </a:cubicBezTo>
                  <a:cubicBezTo>
                    <a:pt x="4643" y="9508"/>
                    <a:pt x="8078" y="4938"/>
                    <a:pt x="11648" y="535"/>
                  </a:cubicBezTo>
                  <a:cubicBezTo>
                    <a:pt x="11826" y="306"/>
                    <a:pt x="11616" y="0"/>
                    <a:pt x="11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0"/>
            <p:cNvSpPr/>
            <p:nvPr/>
          </p:nvSpPr>
          <p:spPr>
            <a:xfrm>
              <a:off x="-2301025" y="4991150"/>
              <a:ext cx="241875" cy="278725"/>
            </a:xfrm>
            <a:custGeom>
              <a:avLst/>
              <a:gdLst/>
              <a:ahLst/>
              <a:cxnLst/>
              <a:rect l="l" t="t" r="r" b="b"/>
              <a:pathLst>
                <a:path w="9675" h="11149" extrusionOk="0">
                  <a:moveTo>
                    <a:pt x="9235" y="1"/>
                  </a:moveTo>
                  <a:cubicBezTo>
                    <a:pt x="9141" y="1"/>
                    <a:pt x="9046" y="41"/>
                    <a:pt x="8976" y="140"/>
                  </a:cubicBezTo>
                  <a:cubicBezTo>
                    <a:pt x="6208" y="3742"/>
                    <a:pt x="3272" y="7245"/>
                    <a:pt x="204" y="10614"/>
                  </a:cubicBezTo>
                  <a:cubicBezTo>
                    <a:pt x="0" y="10842"/>
                    <a:pt x="204" y="11149"/>
                    <a:pt x="430" y="11149"/>
                  </a:cubicBezTo>
                  <a:cubicBezTo>
                    <a:pt x="501" y="11149"/>
                    <a:pt x="574" y="11119"/>
                    <a:pt x="637" y="11047"/>
                  </a:cubicBezTo>
                  <a:cubicBezTo>
                    <a:pt x="3773" y="7645"/>
                    <a:pt x="6708" y="4109"/>
                    <a:pt x="9510" y="440"/>
                  </a:cubicBezTo>
                  <a:cubicBezTo>
                    <a:pt x="9675" y="228"/>
                    <a:pt x="9459" y="1"/>
                    <a:pt x="9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0"/>
            <p:cNvSpPr/>
            <p:nvPr/>
          </p:nvSpPr>
          <p:spPr>
            <a:xfrm>
              <a:off x="-2185750" y="5104275"/>
              <a:ext cx="149200" cy="175050"/>
            </a:xfrm>
            <a:custGeom>
              <a:avLst/>
              <a:gdLst/>
              <a:ahLst/>
              <a:cxnLst/>
              <a:rect l="l" t="t" r="r" b="b"/>
              <a:pathLst>
                <a:path w="5968" h="7002" extrusionOk="0">
                  <a:moveTo>
                    <a:pt x="5479" y="1"/>
                  </a:moveTo>
                  <a:cubicBezTo>
                    <a:pt x="5407" y="1"/>
                    <a:pt x="5332" y="26"/>
                    <a:pt x="5266" y="84"/>
                  </a:cubicBezTo>
                  <a:cubicBezTo>
                    <a:pt x="3231" y="1952"/>
                    <a:pt x="1764" y="4321"/>
                    <a:pt x="162" y="6556"/>
                  </a:cubicBezTo>
                  <a:cubicBezTo>
                    <a:pt x="1" y="6786"/>
                    <a:pt x="207" y="7001"/>
                    <a:pt x="426" y="7001"/>
                  </a:cubicBezTo>
                  <a:cubicBezTo>
                    <a:pt x="524" y="7001"/>
                    <a:pt x="624" y="6959"/>
                    <a:pt x="696" y="6856"/>
                  </a:cubicBezTo>
                  <a:cubicBezTo>
                    <a:pt x="2297" y="4688"/>
                    <a:pt x="3698" y="2353"/>
                    <a:pt x="5733" y="518"/>
                  </a:cubicBezTo>
                  <a:cubicBezTo>
                    <a:pt x="5967" y="310"/>
                    <a:pt x="5735" y="1"/>
                    <a:pt x="5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0"/>
            <p:cNvSpPr/>
            <p:nvPr/>
          </p:nvSpPr>
          <p:spPr>
            <a:xfrm>
              <a:off x="-2052300" y="5273950"/>
              <a:ext cx="98375" cy="119975"/>
            </a:xfrm>
            <a:custGeom>
              <a:avLst/>
              <a:gdLst/>
              <a:ahLst/>
              <a:cxnLst/>
              <a:rect l="l" t="t" r="r" b="b"/>
              <a:pathLst>
                <a:path w="3935" h="4799" extrusionOk="0">
                  <a:moveTo>
                    <a:pt x="3504" y="1"/>
                  </a:moveTo>
                  <a:cubicBezTo>
                    <a:pt x="3434" y="1"/>
                    <a:pt x="3361" y="31"/>
                    <a:pt x="3297" y="102"/>
                  </a:cubicBezTo>
                  <a:cubicBezTo>
                    <a:pt x="2096" y="1403"/>
                    <a:pt x="1062" y="2838"/>
                    <a:pt x="162" y="4339"/>
                  </a:cubicBezTo>
                  <a:cubicBezTo>
                    <a:pt x="0" y="4569"/>
                    <a:pt x="221" y="4799"/>
                    <a:pt x="438" y="4799"/>
                  </a:cubicBezTo>
                  <a:cubicBezTo>
                    <a:pt x="536" y="4799"/>
                    <a:pt x="633" y="4753"/>
                    <a:pt x="695" y="4639"/>
                  </a:cubicBezTo>
                  <a:cubicBezTo>
                    <a:pt x="1563" y="3204"/>
                    <a:pt x="2597" y="1837"/>
                    <a:pt x="3731" y="536"/>
                  </a:cubicBezTo>
                  <a:cubicBezTo>
                    <a:pt x="3934" y="307"/>
                    <a:pt x="3731" y="1"/>
                    <a:pt x="3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0"/>
            <p:cNvSpPr/>
            <p:nvPr/>
          </p:nvSpPr>
          <p:spPr>
            <a:xfrm>
              <a:off x="-2007650" y="5303975"/>
              <a:ext cx="168800" cy="193075"/>
            </a:xfrm>
            <a:custGeom>
              <a:avLst/>
              <a:gdLst/>
              <a:ahLst/>
              <a:cxnLst/>
              <a:rect l="l" t="t" r="r" b="b"/>
              <a:pathLst>
                <a:path w="6752" h="7723" extrusionOk="0">
                  <a:moveTo>
                    <a:pt x="6322" y="1"/>
                  </a:moveTo>
                  <a:cubicBezTo>
                    <a:pt x="6251" y="1"/>
                    <a:pt x="6178" y="31"/>
                    <a:pt x="6114" y="102"/>
                  </a:cubicBezTo>
                  <a:cubicBezTo>
                    <a:pt x="4146" y="2470"/>
                    <a:pt x="2178" y="4805"/>
                    <a:pt x="177" y="7174"/>
                  </a:cubicBezTo>
                  <a:cubicBezTo>
                    <a:pt x="0" y="7401"/>
                    <a:pt x="205" y="7723"/>
                    <a:pt x="430" y="7723"/>
                  </a:cubicBezTo>
                  <a:cubicBezTo>
                    <a:pt x="503" y="7723"/>
                    <a:pt x="579" y="7689"/>
                    <a:pt x="644" y="7607"/>
                  </a:cubicBezTo>
                  <a:cubicBezTo>
                    <a:pt x="2612" y="5272"/>
                    <a:pt x="4580" y="2904"/>
                    <a:pt x="6548" y="536"/>
                  </a:cubicBezTo>
                  <a:cubicBezTo>
                    <a:pt x="6751" y="307"/>
                    <a:pt x="6548" y="1"/>
                    <a:pt x="6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0"/>
            <p:cNvSpPr/>
            <p:nvPr/>
          </p:nvSpPr>
          <p:spPr>
            <a:xfrm>
              <a:off x="-1948450" y="5368200"/>
              <a:ext cx="197150" cy="203075"/>
            </a:xfrm>
            <a:custGeom>
              <a:avLst/>
              <a:gdLst/>
              <a:ahLst/>
              <a:cxnLst/>
              <a:rect l="l" t="t" r="r" b="b"/>
              <a:pathLst>
                <a:path w="7886" h="8123" extrusionOk="0">
                  <a:moveTo>
                    <a:pt x="7456" y="0"/>
                  </a:moveTo>
                  <a:cubicBezTo>
                    <a:pt x="7385" y="0"/>
                    <a:pt x="7312" y="30"/>
                    <a:pt x="7249" y="102"/>
                  </a:cubicBezTo>
                  <a:cubicBezTo>
                    <a:pt x="4847" y="2537"/>
                    <a:pt x="2279" y="4872"/>
                    <a:pt x="177" y="7574"/>
                  </a:cubicBezTo>
                  <a:cubicBezTo>
                    <a:pt x="1" y="7800"/>
                    <a:pt x="205" y="8123"/>
                    <a:pt x="416" y="8123"/>
                  </a:cubicBezTo>
                  <a:cubicBezTo>
                    <a:pt x="485" y="8123"/>
                    <a:pt x="554" y="8089"/>
                    <a:pt x="611" y="8007"/>
                  </a:cubicBezTo>
                  <a:cubicBezTo>
                    <a:pt x="2712" y="5305"/>
                    <a:pt x="5281" y="2970"/>
                    <a:pt x="7683" y="535"/>
                  </a:cubicBezTo>
                  <a:cubicBezTo>
                    <a:pt x="7886" y="307"/>
                    <a:pt x="7683" y="0"/>
                    <a:pt x="74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0"/>
            <p:cNvSpPr/>
            <p:nvPr/>
          </p:nvSpPr>
          <p:spPr>
            <a:xfrm>
              <a:off x="-1868300" y="5443250"/>
              <a:ext cx="172050" cy="180100"/>
            </a:xfrm>
            <a:custGeom>
              <a:avLst/>
              <a:gdLst/>
              <a:ahLst/>
              <a:cxnLst/>
              <a:rect l="l" t="t" r="r" b="b"/>
              <a:pathLst>
                <a:path w="6882" h="7204" extrusionOk="0">
                  <a:moveTo>
                    <a:pt x="6452" y="0"/>
                  </a:moveTo>
                  <a:cubicBezTo>
                    <a:pt x="6381" y="0"/>
                    <a:pt x="6308" y="30"/>
                    <a:pt x="6245" y="102"/>
                  </a:cubicBezTo>
                  <a:cubicBezTo>
                    <a:pt x="4210" y="2270"/>
                    <a:pt x="2208" y="4472"/>
                    <a:pt x="207" y="6640"/>
                  </a:cubicBezTo>
                  <a:cubicBezTo>
                    <a:pt x="1" y="6872"/>
                    <a:pt x="213" y="7204"/>
                    <a:pt x="443" y="7204"/>
                  </a:cubicBezTo>
                  <a:cubicBezTo>
                    <a:pt x="511" y="7204"/>
                    <a:pt x="580" y="7175"/>
                    <a:pt x="641" y="7107"/>
                  </a:cubicBezTo>
                  <a:cubicBezTo>
                    <a:pt x="2642" y="4905"/>
                    <a:pt x="4677" y="2737"/>
                    <a:pt x="6678" y="535"/>
                  </a:cubicBezTo>
                  <a:cubicBezTo>
                    <a:pt x="6882" y="307"/>
                    <a:pt x="6678" y="0"/>
                    <a:pt x="6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0"/>
            <p:cNvSpPr/>
            <p:nvPr/>
          </p:nvSpPr>
          <p:spPr>
            <a:xfrm>
              <a:off x="-1766550" y="5531250"/>
              <a:ext cx="101275" cy="126650"/>
            </a:xfrm>
            <a:custGeom>
              <a:avLst/>
              <a:gdLst/>
              <a:ahLst/>
              <a:cxnLst/>
              <a:rect l="l" t="t" r="r" b="b"/>
              <a:pathLst>
                <a:path w="4051" h="5066" extrusionOk="0">
                  <a:moveTo>
                    <a:pt x="3599" y="1"/>
                  </a:moveTo>
                  <a:cubicBezTo>
                    <a:pt x="3534" y="1"/>
                    <a:pt x="3467" y="26"/>
                    <a:pt x="3409" y="84"/>
                  </a:cubicBezTo>
                  <a:cubicBezTo>
                    <a:pt x="2141" y="1452"/>
                    <a:pt x="1040" y="2953"/>
                    <a:pt x="140" y="4588"/>
                  </a:cubicBezTo>
                  <a:cubicBezTo>
                    <a:pt x="1" y="4843"/>
                    <a:pt x="216" y="5066"/>
                    <a:pt x="428" y="5066"/>
                  </a:cubicBezTo>
                  <a:cubicBezTo>
                    <a:pt x="521" y="5066"/>
                    <a:pt x="612" y="5023"/>
                    <a:pt x="673" y="4921"/>
                  </a:cubicBezTo>
                  <a:cubicBezTo>
                    <a:pt x="1541" y="3320"/>
                    <a:pt x="2608" y="1886"/>
                    <a:pt x="3842" y="551"/>
                  </a:cubicBezTo>
                  <a:cubicBezTo>
                    <a:pt x="4051" y="317"/>
                    <a:pt x="3832" y="1"/>
                    <a:pt x="3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0"/>
            <p:cNvSpPr/>
            <p:nvPr/>
          </p:nvSpPr>
          <p:spPr>
            <a:xfrm>
              <a:off x="-1625750" y="5706225"/>
              <a:ext cx="114525" cy="108725"/>
            </a:xfrm>
            <a:custGeom>
              <a:avLst/>
              <a:gdLst/>
              <a:ahLst/>
              <a:cxnLst/>
              <a:rect l="l" t="t" r="r" b="b"/>
              <a:pathLst>
                <a:path w="4581" h="4349" extrusionOk="0">
                  <a:moveTo>
                    <a:pt x="4134" y="0"/>
                  </a:moveTo>
                  <a:cubicBezTo>
                    <a:pt x="4042" y="0"/>
                    <a:pt x="3949" y="37"/>
                    <a:pt x="3881" y="124"/>
                  </a:cubicBezTo>
                  <a:cubicBezTo>
                    <a:pt x="2914" y="1558"/>
                    <a:pt x="1680" y="2759"/>
                    <a:pt x="279" y="3760"/>
                  </a:cubicBezTo>
                  <a:cubicBezTo>
                    <a:pt x="0" y="3927"/>
                    <a:pt x="186" y="4349"/>
                    <a:pt x="430" y="4349"/>
                  </a:cubicBezTo>
                  <a:cubicBezTo>
                    <a:pt x="478" y="4349"/>
                    <a:pt x="529" y="4332"/>
                    <a:pt x="579" y="4293"/>
                  </a:cubicBezTo>
                  <a:cubicBezTo>
                    <a:pt x="2080" y="3226"/>
                    <a:pt x="3381" y="1958"/>
                    <a:pt x="4415" y="457"/>
                  </a:cubicBezTo>
                  <a:cubicBezTo>
                    <a:pt x="4581" y="220"/>
                    <a:pt x="4359" y="0"/>
                    <a:pt x="4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0"/>
            <p:cNvSpPr/>
            <p:nvPr/>
          </p:nvSpPr>
          <p:spPr>
            <a:xfrm>
              <a:off x="-1570525" y="5754750"/>
              <a:ext cx="179425" cy="192275"/>
            </a:xfrm>
            <a:custGeom>
              <a:avLst/>
              <a:gdLst/>
              <a:ahLst/>
              <a:cxnLst/>
              <a:rect l="l" t="t" r="r" b="b"/>
              <a:pathLst>
                <a:path w="7177" h="7691" extrusionOk="0">
                  <a:moveTo>
                    <a:pt x="6718" y="0"/>
                  </a:moveTo>
                  <a:cubicBezTo>
                    <a:pt x="6648" y="0"/>
                    <a:pt x="6575" y="25"/>
                    <a:pt x="6509" y="84"/>
                  </a:cubicBezTo>
                  <a:cubicBezTo>
                    <a:pt x="4274" y="2319"/>
                    <a:pt x="2172" y="4687"/>
                    <a:pt x="204" y="7122"/>
                  </a:cubicBezTo>
                  <a:cubicBezTo>
                    <a:pt x="1" y="7377"/>
                    <a:pt x="205" y="7690"/>
                    <a:pt x="432" y="7690"/>
                  </a:cubicBezTo>
                  <a:cubicBezTo>
                    <a:pt x="503" y="7690"/>
                    <a:pt x="575" y="7660"/>
                    <a:pt x="638" y="7589"/>
                  </a:cubicBezTo>
                  <a:cubicBezTo>
                    <a:pt x="2606" y="5121"/>
                    <a:pt x="4741" y="2786"/>
                    <a:pt x="6943" y="518"/>
                  </a:cubicBezTo>
                  <a:cubicBezTo>
                    <a:pt x="7177" y="310"/>
                    <a:pt x="6965" y="0"/>
                    <a:pt x="6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0"/>
            <p:cNvSpPr/>
            <p:nvPr/>
          </p:nvSpPr>
          <p:spPr>
            <a:xfrm>
              <a:off x="-1518675" y="5803500"/>
              <a:ext cx="210200" cy="219325"/>
            </a:xfrm>
            <a:custGeom>
              <a:avLst/>
              <a:gdLst/>
              <a:ahLst/>
              <a:cxnLst/>
              <a:rect l="l" t="t" r="r" b="b"/>
              <a:pathLst>
                <a:path w="8408" h="8773" extrusionOk="0">
                  <a:moveTo>
                    <a:pt x="7978" y="1"/>
                  </a:moveTo>
                  <a:cubicBezTo>
                    <a:pt x="7907" y="1"/>
                    <a:pt x="7834" y="31"/>
                    <a:pt x="7771" y="102"/>
                  </a:cubicBezTo>
                  <a:cubicBezTo>
                    <a:pt x="5302" y="2837"/>
                    <a:pt x="2800" y="5573"/>
                    <a:pt x="232" y="8241"/>
                  </a:cubicBezTo>
                  <a:cubicBezTo>
                    <a:pt x="0" y="8447"/>
                    <a:pt x="225" y="8772"/>
                    <a:pt x="463" y="8772"/>
                  </a:cubicBezTo>
                  <a:cubicBezTo>
                    <a:pt x="533" y="8772"/>
                    <a:pt x="605" y="8744"/>
                    <a:pt x="666" y="8675"/>
                  </a:cubicBezTo>
                  <a:cubicBezTo>
                    <a:pt x="3234" y="6006"/>
                    <a:pt x="5736" y="3304"/>
                    <a:pt x="8204" y="536"/>
                  </a:cubicBezTo>
                  <a:cubicBezTo>
                    <a:pt x="8408" y="307"/>
                    <a:pt x="8204" y="1"/>
                    <a:pt x="7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0"/>
            <p:cNvSpPr/>
            <p:nvPr/>
          </p:nvSpPr>
          <p:spPr>
            <a:xfrm>
              <a:off x="-1435300" y="5852700"/>
              <a:ext cx="209375" cy="258700"/>
            </a:xfrm>
            <a:custGeom>
              <a:avLst/>
              <a:gdLst/>
              <a:ahLst/>
              <a:cxnLst/>
              <a:rect l="l" t="t" r="r" b="b"/>
              <a:pathLst>
                <a:path w="8375" h="10348" extrusionOk="0">
                  <a:moveTo>
                    <a:pt x="7931" y="1"/>
                  </a:moveTo>
                  <a:cubicBezTo>
                    <a:pt x="7862" y="1"/>
                    <a:pt x="7794" y="31"/>
                    <a:pt x="7738" y="102"/>
                  </a:cubicBezTo>
                  <a:cubicBezTo>
                    <a:pt x="5069" y="3238"/>
                    <a:pt x="2534" y="6507"/>
                    <a:pt x="166" y="9876"/>
                  </a:cubicBezTo>
                  <a:cubicBezTo>
                    <a:pt x="1" y="10112"/>
                    <a:pt x="236" y="10348"/>
                    <a:pt x="470" y="10348"/>
                  </a:cubicBezTo>
                  <a:cubicBezTo>
                    <a:pt x="568" y="10348"/>
                    <a:pt x="665" y="10307"/>
                    <a:pt x="733" y="10209"/>
                  </a:cubicBezTo>
                  <a:cubicBezTo>
                    <a:pt x="3035" y="6874"/>
                    <a:pt x="5536" y="3638"/>
                    <a:pt x="8172" y="536"/>
                  </a:cubicBezTo>
                  <a:cubicBezTo>
                    <a:pt x="8375" y="307"/>
                    <a:pt x="8152" y="1"/>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0"/>
            <p:cNvSpPr/>
            <p:nvPr/>
          </p:nvSpPr>
          <p:spPr>
            <a:xfrm>
              <a:off x="-2744175" y="4903775"/>
              <a:ext cx="134525" cy="142900"/>
            </a:xfrm>
            <a:custGeom>
              <a:avLst/>
              <a:gdLst/>
              <a:ahLst/>
              <a:cxnLst/>
              <a:rect l="l" t="t" r="r" b="b"/>
              <a:pathLst>
                <a:path w="5381" h="5716" extrusionOk="0">
                  <a:moveTo>
                    <a:pt x="1451" y="966"/>
                  </a:moveTo>
                  <a:cubicBezTo>
                    <a:pt x="1685" y="1199"/>
                    <a:pt x="1818" y="1433"/>
                    <a:pt x="1885" y="1767"/>
                  </a:cubicBezTo>
                  <a:cubicBezTo>
                    <a:pt x="2085" y="2367"/>
                    <a:pt x="1851" y="3101"/>
                    <a:pt x="1718" y="3701"/>
                  </a:cubicBezTo>
                  <a:cubicBezTo>
                    <a:pt x="1718" y="3702"/>
                    <a:pt x="1718" y="3703"/>
                    <a:pt x="1717" y="3704"/>
                  </a:cubicBezTo>
                  <a:lnTo>
                    <a:pt x="1717" y="3704"/>
                  </a:lnTo>
                  <a:cubicBezTo>
                    <a:pt x="1608" y="3541"/>
                    <a:pt x="1508" y="3372"/>
                    <a:pt x="1418" y="3201"/>
                  </a:cubicBezTo>
                  <a:cubicBezTo>
                    <a:pt x="1051" y="2567"/>
                    <a:pt x="884" y="1833"/>
                    <a:pt x="784" y="1133"/>
                  </a:cubicBezTo>
                  <a:cubicBezTo>
                    <a:pt x="1017" y="1066"/>
                    <a:pt x="1251" y="999"/>
                    <a:pt x="1451" y="966"/>
                  </a:cubicBezTo>
                  <a:close/>
                  <a:moveTo>
                    <a:pt x="877" y="0"/>
                  </a:moveTo>
                  <a:cubicBezTo>
                    <a:pt x="0" y="0"/>
                    <a:pt x="241" y="1795"/>
                    <a:pt x="384" y="2367"/>
                  </a:cubicBezTo>
                  <a:cubicBezTo>
                    <a:pt x="717" y="3568"/>
                    <a:pt x="1618" y="5069"/>
                    <a:pt x="2819" y="5603"/>
                  </a:cubicBezTo>
                  <a:cubicBezTo>
                    <a:pt x="3007" y="5681"/>
                    <a:pt x="3184" y="5716"/>
                    <a:pt x="3351" y="5716"/>
                  </a:cubicBezTo>
                  <a:cubicBezTo>
                    <a:pt x="4398" y="5716"/>
                    <a:pt x="5033" y="4335"/>
                    <a:pt x="5321" y="3501"/>
                  </a:cubicBezTo>
                  <a:cubicBezTo>
                    <a:pt x="5380" y="3263"/>
                    <a:pt x="5192" y="3119"/>
                    <a:pt x="5008" y="3119"/>
                  </a:cubicBezTo>
                  <a:cubicBezTo>
                    <a:pt x="4883" y="3119"/>
                    <a:pt x="4761" y="3186"/>
                    <a:pt x="4720" y="3334"/>
                  </a:cubicBezTo>
                  <a:cubicBezTo>
                    <a:pt x="4488" y="4005"/>
                    <a:pt x="4036" y="5035"/>
                    <a:pt x="3319" y="5035"/>
                  </a:cubicBezTo>
                  <a:cubicBezTo>
                    <a:pt x="3108" y="5035"/>
                    <a:pt x="2875" y="4947"/>
                    <a:pt x="2619" y="4735"/>
                  </a:cubicBezTo>
                  <a:cubicBezTo>
                    <a:pt x="2394" y="4540"/>
                    <a:pt x="2189" y="4325"/>
                    <a:pt x="2005" y="4096"/>
                  </a:cubicBezTo>
                  <a:lnTo>
                    <a:pt x="2005" y="4096"/>
                  </a:lnTo>
                  <a:cubicBezTo>
                    <a:pt x="2015" y="4097"/>
                    <a:pt x="2025" y="4098"/>
                    <a:pt x="2035" y="4098"/>
                  </a:cubicBezTo>
                  <a:cubicBezTo>
                    <a:pt x="2158" y="4098"/>
                    <a:pt x="2278" y="4028"/>
                    <a:pt x="2318" y="3868"/>
                  </a:cubicBezTo>
                  <a:cubicBezTo>
                    <a:pt x="2619" y="2534"/>
                    <a:pt x="2819" y="933"/>
                    <a:pt x="1418" y="165"/>
                  </a:cubicBezTo>
                  <a:cubicBezTo>
                    <a:pt x="1202" y="51"/>
                    <a:pt x="1024" y="0"/>
                    <a:pt x="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0"/>
            <p:cNvSpPr/>
            <p:nvPr/>
          </p:nvSpPr>
          <p:spPr>
            <a:xfrm>
              <a:off x="-2608900" y="4809450"/>
              <a:ext cx="56200" cy="45700"/>
            </a:xfrm>
            <a:custGeom>
              <a:avLst/>
              <a:gdLst/>
              <a:ahLst/>
              <a:cxnLst/>
              <a:rect l="l" t="t" r="r" b="b"/>
              <a:pathLst>
                <a:path w="2248" h="1828" extrusionOk="0">
                  <a:moveTo>
                    <a:pt x="1818" y="1"/>
                  </a:moveTo>
                  <a:cubicBezTo>
                    <a:pt x="1747" y="1"/>
                    <a:pt x="1674" y="31"/>
                    <a:pt x="1611" y="102"/>
                  </a:cubicBezTo>
                  <a:cubicBezTo>
                    <a:pt x="1611" y="102"/>
                    <a:pt x="1611" y="102"/>
                    <a:pt x="1611" y="102"/>
                  </a:cubicBezTo>
                  <a:lnTo>
                    <a:pt x="1611" y="102"/>
                  </a:lnTo>
                  <a:cubicBezTo>
                    <a:pt x="1444" y="236"/>
                    <a:pt x="1311" y="369"/>
                    <a:pt x="1144" y="536"/>
                  </a:cubicBezTo>
                  <a:cubicBezTo>
                    <a:pt x="1119" y="561"/>
                    <a:pt x="1100" y="588"/>
                    <a:pt x="1086" y="616"/>
                  </a:cubicBezTo>
                  <a:lnTo>
                    <a:pt x="1086" y="616"/>
                  </a:lnTo>
                  <a:cubicBezTo>
                    <a:pt x="834" y="838"/>
                    <a:pt x="567" y="1043"/>
                    <a:pt x="276" y="1236"/>
                  </a:cubicBezTo>
                  <a:cubicBezTo>
                    <a:pt x="1" y="1430"/>
                    <a:pt x="158" y="1828"/>
                    <a:pt x="410" y="1828"/>
                  </a:cubicBezTo>
                  <a:cubicBezTo>
                    <a:pt x="462" y="1828"/>
                    <a:pt x="519" y="1811"/>
                    <a:pt x="577" y="1770"/>
                  </a:cubicBezTo>
                  <a:cubicBezTo>
                    <a:pt x="915" y="1538"/>
                    <a:pt x="1240" y="1291"/>
                    <a:pt x="1543" y="1023"/>
                  </a:cubicBezTo>
                  <a:lnTo>
                    <a:pt x="1543" y="1023"/>
                  </a:lnTo>
                  <a:cubicBezTo>
                    <a:pt x="1566" y="1009"/>
                    <a:pt x="1589" y="992"/>
                    <a:pt x="1611" y="970"/>
                  </a:cubicBezTo>
                  <a:cubicBezTo>
                    <a:pt x="1636" y="944"/>
                    <a:pt x="1663" y="917"/>
                    <a:pt x="1691" y="889"/>
                  </a:cubicBezTo>
                  <a:lnTo>
                    <a:pt x="1691" y="889"/>
                  </a:lnTo>
                  <a:cubicBezTo>
                    <a:pt x="1813" y="776"/>
                    <a:pt x="1931" y="658"/>
                    <a:pt x="2044" y="536"/>
                  </a:cubicBezTo>
                  <a:cubicBezTo>
                    <a:pt x="2248" y="307"/>
                    <a:pt x="2044" y="1"/>
                    <a:pt x="1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0"/>
            <p:cNvSpPr/>
            <p:nvPr/>
          </p:nvSpPr>
          <p:spPr>
            <a:xfrm>
              <a:off x="-2585575" y="4853575"/>
              <a:ext cx="59450" cy="48775"/>
            </a:xfrm>
            <a:custGeom>
              <a:avLst/>
              <a:gdLst/>
              <a:ahLst/>
              <a:cxnLst/>
              <a:rect l="l" t="t" r="r" b="b"/>
              <a:pathLst>
                <a:path w="2378" h="1951" extrusionOk="0">
                  <a:moveTo>
                    <a:pt x="1934" y="0"/>
                  </a:moveTo>
                  <a:cubicBezTo>
                    <a:pt x="1841" y="0"/>
                    <a:pt x="1747" y="41"/>
                    <a:pt x="1678" y="139"/>
                  </a:cubicBezTo>
                  <a:cubicBezTo>
                    <a:pt x="1345" y="672"/>
                    <a:pt x="845" y="1073"/>
                    <a:pt x="311" y="1373"/>
                  </a:cubicBezTo>
                  <a:cubicBezTo>
                    <a:pt x="0" y="1542"/>
                    <a:pt x="168" y="1951"/>
                    <a:pt x="449" y="1951"/>
                  </a:cubicBezTo>
                  <a:cubicBezTo>
                    <a:pt x="500" y="1951"/>
                    <a:pt x="555" y="1937"/>
                    <a:pt x="611" y="1907"/>
                  </a:cubicBezTo>
                  <a:cubicBezTo>
                    <a:pt x="1278" y="1573"/>
                    <a:pt x="1812" y="1073"/>
                    <a:pt x="2212" y="472"/>
                  </a:cubicBezTo>
                  <a:cubicBezTo>
                    <a:pt x="2377" y="236"/>
                    <a:pt x="2159" y="0"/>
                    <a:pt x="19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0"/>
            <p:cNvSpPr/>
            <p:nvPr/>
          </p:nvSpPr>
          <p:spPr>
            <a:xfrm>
              <a:off x="-2504450" y="4625375"/>
              <a:ext cx="230425" cy="171775"/>
            </a:xfrm>
            <a:custGeom>
              <a:avLst/>
              <a:gdLst/>
              <a:ahLst/>
              <a:cxnLst/>
              <a:rect l="l" t="t" r="r" b="b"/>
              <a:pathLst>
                <a:path w="9217" h="6871" extrusionOk="0">
                  <a:moveTo>
                    <a:pt x="6435" y="0"/>
                  </a:moveTo>
                  <a:cubicBezTo>
                    <a:pt x="6260" y="0"/>
                    <a:pt x="6093" y="38"/>
                    <a:pt x="5939" y="127"/>
                  </a:cubicBezTo>
                  <a:cubicBezTo>
                    <a:pt x="5101" y="613"/>
                    <a:pt x="5577" y="1604"/>
                    <a:pt x="5717" y="2406"/>
                  </a:cubicBezTo>
                  <a:lnTo>
                    <a:pt x="5717" y="2406"/>
                  </a:lnTo>
                  <a:cubicBezTo>
                    <a:pt x="4973" y="1974"/>
                    <a:pt x="4200" y="1795"/>
                    <a:pt x="3270" y="1795"/>
                  </a:cubicBezTo>
                  <a:cubicBezTo>
                    <a:pt x="3070" y="1828"/>
                    <a:pt x="2937" y="1995"/>
                    <a:pt x="2970" y="2195"/>
                  </a:cubicBezTo>
                  <a:cubicBezTo>
                    <a:pt x="3104" y="2918"/>
                    <a:pt x="3259" y="3577"/>
                    <a:pt x="3488" y="4240"/>
                  </a:cubicBezTo>
                  <a:lnTo>
                    <a:pt x="3488" y="4240"/>
                  </a:lnTo>
                  <a:cubicBezTo>
                    <a:pt x="3153" y="4155"/>
                    <a:pt x="2866" y="4048"/>
                    <a:pt x="2593" y="4048"/>
                  </a:cubicBezTo>
                  <a:cubicBezTo>
                    <a:pt x="2305" y="4048"/>
                    <a:pt x="2032" y="4168"/>
                    <a:pt x="1736" y="4563"/>
                  </a:cubicBezTo>
                  <a:cubicBezTo>
                    <a:pt x="1531" y="4845"/>
                    <a:pt x="1523" y="5160"/>
                    <a:pt x="1614" y="5471"/>
                  </a:cubicBezTo>
                  <a:lnTo>
                    <a:pt x="1614" y="5471"/>
                  </a:lnTo>
                  <a:cubicBezTo>
                    <a:pt x="1288" y="5214"/>
                    <a:pt x="975" y="4936"/>
                    <a:pt x="668" y="4630"/>
                  </a:cubicBezTo>
                  <a:cubicBezTo>
                    <a:pt x="610" y="4571"/>
                    <a:pt x="542" y="4547"/>
                    <a:pt x="474" y="4547"/>
                  </a:cubicBezTo>
                  <a:cubicBezTo>
                    <a:pt x="234" y="4547"/>
                    <a:pt x="0" y="4862"/>
                    <a:pt x="235" y="5097"/>
                  </a:cubicBezTo>
                  <a:cubicBezTo>
                    <a:pt x="935" y="5797"/>
                    <a:pt x="1636" y="6331"/>
                    <a:pt x="2503" y="6832"/>
                  </a:cubicBezTo>
                  <a:cubicBezTo>
                    <a:pt x="2558" y="6859"/>
                    <a:pt x="2611" y="6871"/>
                    <a:pt x="2662" y="6871"/>
                  </a:cubicBezTo>
                  <a:cubicBezTo>
                    <a:pt x="2921" y="6871"/>
                    <a:pt x="3099" y="6554"/>
                    <a:pt x="2903" y="6331"/>
                  </a:cubicBezTo>
                  <a:cubicBezTo>
                    <a:pt x="2675" y="5293"/>
                    <a:pt x="2736" y="4774"/>
                    <a:pt x="3099" y="4774"/>
                  </a:cubicBezTo>
                  <a:cubicBezTo>
                    <a:pt x="3215" y="4774"/>
                    <a:pt x="3360" y="4826"/>
                    <a:pt x="3537" y="4930"/>
                  </a:cubicBezTo>
                  <a:cubicBezTo>
                    <a:pt x="3671" y="4930"/>
                    <a:pt x="3837" y="4964"/>
                    <a:pt x="3971" y="4964"/>
                  </a:cubicBezTo>
                  <a:cubicBezTo>
                    <a:pt x="3984" y="4966"/>
                    <a:pt x="3997" y="4967"/>
                    <a:pt x="4009" y="4967"/>
                  </a:cubicBezTo>
                  <a:cubicBezTo>
                    <a:pt x="4192" y="4967"/>
                    <a:pt x="4333" y="4750"/>
                    <a:pt x="4271" y="4563"/>
                  </a:cubicBezTo>
                  <a:cubicBezTo>
                    <a:pt x="3990" y="3860"/>
                    <a:pt x="3803" y="3180"/>
                    <a:pt x="3672" y="2444"/>
                  </a:cubicBezTo>
                  <a:lnTo>
                    <a:pt x="3672" y="2444"/>
                  </a:lnTo>
                  <a:cubicBezTo>
                    <a:pt x="4491" y="2507"/>
                    <a:pt x="5181" y="2773"/>
                    <a:pt x="5872" y="3262"/>
                  </a:cubicBezTo>
                  <a:cubicBezTo>
                    <a:pt x="5920" y="3300"/>
                    <a:pt x="5976" y="3317"/>
                    <a:pt x="6032" y="3317"/>
                  </a:cubicBezTo>
                  <a:cubicBezTo>
                    <a:pt x="6172" y="3317"/>
                    <a:pt x="6315" y="3215"/>
                    <a:pt x="6339" y="3095"/>
                  </a:cubicBezTo>
                  <a:cubicBezTo>
                    <a:pt x="6439" y="2495"/>
                    <a:pt x="6372" y="2161"/>
                    <a:pt x="6172" y="1594"/>
                  </a:cubicBezTo>
                  <a:cubicBezTo>
                    <a:pt x="6407" y="1104"/>
                    <a:pt x="6655" y="859"/>
                    <a:pt x="6925" y="859"/>
                  </a:cubicBezTo>
                  <a:cubicBezTo>
                    <a:pt x="7078" y="859"/>
                    <a:pt x="7238" y="937"/>
                    <a:pt x="7407" y="1094"/>
                  </a:cubicBezTo>
                  <a:cubicBezTo>
                    <a:pt x="7840" y="1361"/>
                    <a:pt x="8240" y="1628"/>
                    <a:pt x="8641" y="1895"/>
                  </a:cubicBezTo>
                  <a:cubicBezTo>
                    <a:pt x="8698" y="1935"/>
                    <a:pt x="8755" y="1952"/>
                    <a:pt x="8808" y="1952"/>
                  </a:cubicBezTo>
                  <a:cubicBezTo>
                    <a:pt x="9059" y="1952"/>
                    <a:pt x="9217" y="1554"/>
                    <a:pt x="8941" y="1361"/>
                  </a:cubicBezTo>
                  <a:cubicBezTo>
                    <a:pt x="8384" y="971"/>
                    <a:pt x="7316" y="0"/>
                    <a:pt x="6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0"/>
            <p:cNvSpPr/>
            <p:nvPr/>
          </p:nvSpPr>
          <p:spPr>
            <a:xfrm>
              <a:off x="-2379350" y="4485050"/>
              <a:ext cx="106775" cy="98050"/>
            </a:xfrm>
            <a:custGeom>
              <a:avLst/>
              <a:gdLst/>
              <a:ahLst/>
              <a:cxnLst/>
              <a:rect l="l" t="t" r="r" b="b"/>
              <a:pathLst>
                <a:path w="4271" h="3922" extrusionOk="0">
                  <a:moveTo>
                    <a:pt x="961" y="1"/>
                  </a:moveTo>
                  <a:cubicBezTo>
                    <a:pt x="892" y="1"/>
                    <a:pt x="824" y="31"/>
                    <a:pt x="768" y="102"/>
                  </a:cubicBezTo>
                  <a:cubicBezTo>
                    <a:pt x="1" y="1036"/>
                    <a:pt x="34" y="2371"/>
                    <a:pt x="835" y="3271"/>
                  </a:cubicBezTo>
                  <a:cubicBezTo>
                    <a:pt x="1252" y="3722"/>
                    <a:pt x="1827" y="3922"/>
                    <a:pt x="2407" y="3922"/>
                  </a:cubicBezTo>
                  <a:cubicBezTo>
                    <a:pt x="2986" y="3922"/>
                    <a:pt x="3570" y="3722"/>
                    <a:pt x="4004" y="3371"/>
                  </a:cubicBezTo>
                  <a:cubicBezTo>
                    <a:pt x="4271" y="3158"/>
                    <a:pt x="4025" y="2838"/>
                    <a:pt x="3762" y="2838"/>
                  </a:cubicBezTo>
                  <a:cubicBezTo>
                    <a:pt x="3697" y="2838"/>
                    <a:pt x="3630" y="2858"/>
                    <a:pt x="3570" y="2904"/>
                  </a:cubicBezTo>
                  <a:cubicBezTo>
                    <a:pt x="3256" y="3156"/>
                    <a:pt x="2868" y="3281"/>
                    <a:pt x="2483" y="3281"/>
                  </a:cubicBezTo>
                  <a:cubicBezTo>
                    <a:pt x="2050" y="3281"/>
                    <a:pt x="1620" y="3122"/>
                    <a:pt x="1302" y="2804"/>
                  </a:cubicBezTo>
                  <a:cubicBezTo>
                    <a:pt x="668" y="2237"/>
                    <a:pt x="701" y="1170"/>
                    <a:pt x="1202" y="536"/>
                  </a:cubicBezTo>
                  <a:cubicBezTo>
                    <a:pt x="1405" y="307"/>
                    <a:pt x="1182" y="1"/>
                    <a:pt x="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0"/>
            <p:cNvSpPr/>
            <p:nvPr/>
          </p:nvSpPr>
          <p:spPr>
            <a:xfrm>
              <a:off x="-2410200" y="5425025"/>
              <a:ext cx="93825" cy="219525"/>
            </a:xfrm>
            <a:custGeom>
              <a:avLst/>
              <a:gdLst/>
              <a:ahLst/>
              <a:cxnLst/>
              <a:rect l="l" t="t" r="r" b="b"/>
              <a:pathLst>
                <a:path w="3753" h="8781" extrusionOk="0">
                  <a:moveTo>
                    <a:pt x="1676" y="1"/>
                  </a:moveTo>
                  <a:cubicBezTo>
                    <a:pt x="1550" y="1"/>
                    <a:pt x="1422" y="70"/>
                    <a:pt x="1368" y="230"/>
                  </a:cubicBezTo>
                  <a:cubicBezTo>
                    <a:pt x="468" y="3166"/>
                    <a:pt x="1" y="6969"/>
                    <a:pt x="3136" y="8736"/>
                  </a:cubicBezTo>
                  <a:cubicBezTo>
                    <a:pt x="3192" y="8767"/>
                    <a:pt x="3247" y="8781"/>
                    <a:pt x="3298" y="8781"/>
                  </a:cubicBezTo>
                  <a:cubicBezTo>
                    <a:pt x="3580" y="8781"/>
                    <a:pt x="3752" y="8372"/>
                    <a:pt x="3470" y="8203"/>
                  </a:cubicBezTo>
                  <a:cubicBezTo>
                    <a:pt x="568" y="6568"/>
                    <a:pt x="1168" y="3066"/>
                    <a:pt x="1969" y="397"/>
                  </a:cubicBezTo>
                  <a:cubicBezTo>
                    <a:pt x="2049" y="157"/>
                    <a:pt x="1865" y="1"/>
                    <a:pt x="16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0"/>
            <p:cNvSpPr/>
            <p:nvPr/>
          </p:nvSpPr>
          <p:spPr>
            <a:xfrm>
              <a:off x="-2294675" y="5433050"/>
              <a:ext cx="75925" cy="155725"/>
            </a:xfrm>
            <a:custGeom>
              <a:avLst/>
              <a:gdLst/>
              <a:ahLst/>
              <a:cxnLst/>
              <a:rect l="l" t="t" r="r" b="b"/>
              <a:pathLst>
                <a:path w="3037" h="6229" extrusionOk="0">
                  <a:moveTo>
                    <a:pt x="1580" y="0"/>
                  </a:moveTo>
                  <a:cubicBezTo>
                    <a:pt x="1475" y="0"/>
                    <a:pt x="1361" y="50"/>
                    <a:pt x="1284" y="143"/>
                  </a:cubicBezTo>
                  <a:cubicBezTo>
                    <a:pt x="991" y="547"/>
                    <a:pt x="751" y="977"/>
                    <a:pt x="564" y="1424"/>
                  </a:cubicBezTo>
                  <a:lnTo>
                    <a:pt x="564" y="1424"/>
                  </a:lnTo>
                  <a:cubicBezTo>
                    <a:pt x="510" y="1393"/>
                    <a:pt x="449" y="1377"/>
                    <a:pt x="387" y="1377"/>
                  </a:cubicBezTo>
                  <a:cubicBezTo>
                    <a:pt x="233" y="1377"/>
                    <a:pt x="83" y="1477"/>
                    <a:pt x="83" y="1677"/>
                  </a:cubicBezTo>
                  <a:cubicBezTo>
                    <a:pt x="93" y="2109"/>
                    <a:pt x="112" y="2544"/>
                    <a:pt x="139" y="2980"/>
                  </a:cubicBezTo>
                  <a:lnTo>
                    <a:pt x="139" y="2980"/>
                  </a:lnTo>
                  <a:cubicBezTo>
                    <a:pt x="1" y="3980"/>
                    <a:pt x="101" y="5018"/>
                    <a:pt x="450" y="6014"/>
                  </a:cubicBezTo>
                  <a:cubicBezTo>
                    <a:pt x="504" y="6162"/>
                    <a:pt x="618" y="6229"/>
                    <a:pt x="733" y="6229"/>
                  </a:cubicBezTo>
                  <a:cubicBezTo>
                    <a:pt x="901" y="6229"/>
                    <a:pt x="1070" y="6085"/>
                    <a:pt x="1050" y="5847"/>
                  </a:cubicBezTo>
                  <a:cubicBezTo>
                    <a:pt x="929" y="4996"/>
                    <a:pt x="844" y="4157"/>
                    <a:pt x="789" y="3316"/>
                  </a:cubicBezTo>
                  <a:lnTo>
                    <a:pt x="789" y="3316"/>
                  </a:lnTo>
                  <a:cubicBezTo>
                    <a:pt x="1221" y="3697"/>
                    <a:pt x="2048" y="3906"/>
                    <a:pt x="2418" y="4079"/>
                  </a:cubicBezTo>
                  <a:cubicBezTo>
                    <a:pt x="2467" y="4101"/>
                    <a:pt x="2514" y="4111"/>
                    <a:pt x="2559" y="4111"/>
                  </a:cubicBezTo>
                  <a:cubicBezTo>
                    <a:pt x="2853" y="4111"/>
                    <a:pt x="3037" y="3690"/>
                    <a:pt x="2718" y="3545"/>
                  </a:cubicBezTo>
                  <a:cubicBezTo>
                    <a:pt x="1884" y="3145"/>
                    <a:pt x="884" y="2911"/>
                    <a:pt x="1551" y="1844"/>
                  </a:cubicBezTo>
                  <a:cubicBezTo>
                    <a:pt x="1884" y="1310"/>
                    <a:pt x="2051" y="810"/>
                    <a:pt x="1851" y="210"/>
                  </a:cubicBezTo>
                  <a:cubicBezTo>
                    <a:pt x="1815" y="67"/>
                    <a:pt x="1703" y="0"/>
                    <a:pt x="1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0"/>
            <p:cNvSpPr/>
            <p:nvPr/>
          </p:nvSpPr>
          <p:spPr>
            <a:xfrm>
              <a:off x="-2213825" y="5379600"/>
              <a:ext cx="75525" cy="207875"/>
            </a:xfrm>
            <a:custGeom>
              <a:avLst/>
              <a:gdLst/>
              <a:ahLst/>
              <a:cxnLst/>
              <a:rect l="l" t="t" r="r" b="b"/>
              <a:pathLst>
                <a:path w="3021" h="8315" extrusionOk="0">
                  <a:moveTo>
                    <a:pt x="442" y="1"/>
                  </a:moveTo>
                  <a:cubicBezTo>
                    <a:pt x="215" y="1"/>
                    <a:pt x="0" y="215"/>
                    <a:pt x="185" y="446"/>
                  </a:cubicBezTo>
                  <a:cubicBezTo>
                    <a:pt x="1786" y="2648"/>
                    <a:pt x="2353" y="5250"/>
                    <a:pt x="1752" y="7918"/>
                  </a:cubicBezTo>
                  <a:cubicBezTo>
                    <a:pt x="1692" y="8158"/>
                    <a:pt x="1885" y="8314"/>
                    <a:pt x="2069" y="8314"/>
                  </a:cubicBezTo>
                  <a:cubicBezTo>
                    <a:pt x="2193" y="8314"/>
                    <a:pt x="2313" y="8245"/>
                    <a:pt x="2353" y="8085"/>
                  </a:cubicBezTo>
                  <a:cubicBezTo>
                    <a:pt x="3020" y="5283"/>
                    <a:pt x="2420" y="2448"/>
                    <a:pt x="718" y="146"/>
                  </a:cubicBezTo>
                  <a:cubicBezTo>
                    <a:pt x="646" y="43"/>
                    <a:pt x="543"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7" name="Google Shape;2277;p50"/>
          <p:cNvGrpSpPr/>
          <p:nvPr/>
        </p:nvGrpSpPr>
        <p:grpSpPr>
          <a:xfrm>
            <a:off x="6533208" y="1165321"/>
            <a:ext cx="1900519" cy="3468154"/>
            <a:chOff x="4280575" y="1048025"/>
            <a:chExt cx="1991950" cy="3635000"/>
          </a:xfrm>
        </p:grpSpPr>
        <p:sp>
          <p:nvSpPr>
            <p:cNvPr id="2278" name="Google Shape;2278;p50"/>
            <p:cNvSpPr/>
            <p:nvPr/>
          </p:nvSpPr>
          <p:spPr>
            <a:xfrm>
              <a:off x="5648025" y="1660725"/>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0"/>
            <p:cNvSpPr/>
            <p:nvPr/>
          </p:nvSpPr>
          <p:spPr>
            <a:xfrm>
              <a:off x="5760525" y="1289650"/>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0"/>
            <p:cNvSpPr/>
            <p:nvPr/>
          </p:nvSpPr>
          <p:spPr>
            <a:xfrm>
              <a:off x="5681200" y="1048025"/>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0"/>
            <p:cNvSpPr/>
            <p:nvPr/>
          </p:nvSpPr>
          <p:spPr>
            <a:xfrm>
              <a:off x="5272975" y="2659675"/>
              <a:ext cx="786125" cy="624350"/>
            </a:xfrm>
            <a:custGeom>
              <a:avLst/>
              <a:gdLst/>
              <a:ahLst/>
              <a:cxnLst/>
              <a:rect l="l" t="t" r="r" b="b"/>
              <a:pathLst>
                <a:path w="31445" h="24974" extrusionOk="0">
                  <a:moveTo>
                    <a:pt x="26003" y="453"/>
                  </a:moveTo>
                  <a:cubicBezTo>
                    <a:pt x="30659" y="453"/>
                    <a:pt x="30980" y="8014"/>
                    <a:pt x="30611" y="11288"/>
                  </a:cubicBezTo>
                  <a:cubicBezTo>
                    <a:pt x="30004" y="16717"/>
                    <a:pt x="26230" y="21408"/>
                    <a:pt x="21229" y="23468"/>
                  </a:cubicBezTo>
                  <a:cubicBezTo>
                    <a:pt x="19467" y="24193"/>
                    <a:pt x="17631" y="24536"/>
                    <a:pt x="15806" y="24536"/>
                  </a:cubicBezTo>
                  <a:cubicBezTo>
                    <a:pt x="12057" y="24536"/>
                    <a:pt x="8360" y="23086"/>
                    <a:pt x="5477" y="20515"/>
                  </a:cubicBezTo>
                  <a:cubicBezTo>
                    <a:pt x="3286" y="18563"/>
                    <a:pt x="1608" y="15919"/>
                    <a:pt x="893" y="13062"/>
                  </a:cubicBezTo>
                  <a:cubicBezTo>
                    <a:pt x="191" y="10252"/>
                    <a:pt x="512" y="7061"/>
                    <a:pt x="1274" y="4299"/>
                  </a:cubicBezTo>
                  <a:cubicBezTo>
                    <a:pt x="1762" y="2501"/>
                    <a:pt x="2751" y="834"/>
                    <a:pt x="4751" y="656"/>
                  </a:cubicBezTo>
                  <a:cubicBezTo>
                    <a:pt x="4853" y="647"/>
                    <a:pt x="4956" y="642"/>
                    <a:pt x="5059" y="642"/>
                  </a:cubicBezTo>
                  <a:cubicBezTo>
                    <a:pt x="6187" y="642"/>
                    <a:pt x="7335" y="1150"/>
                    <a:pt x="8382" y="1477"/>
                  </a:cubicBezTo>
                  <a:cubicBezTo>
                    <a:pt x="9394" y="1775"/>
                    <a:pt x="10442" y="1870"/>
                    <a:pt x="11502" y="1870"/>
                  </a:cubicBezTo>
                  <a:cubicBezTo>
                    <a:pt x="11526" y="1870"/>
                    <a:pt x="11550" y="1870"/>
                    <a:pt x="11574" y="1870"/>
                  </a:cubicBezTo>
                  <a:cubicBezTo>
                    <a:pt x="13931" y="1870"/>
                    <a:pt x="16276" y="1297"/>
                    <a:pt x="18622" y="1108"/>
                  </a:cubicBezTo>
                  <a:cubicBezTo>
                    <a:pt x="21074" y="906"/>
                    <a:pt x="23539" y="560"/>
                    <a:pt x="26003" y="453"/>
                  </a:cubicBezTo>
                  <a:close/>
                  <a:moveTo>
                    <a:pt x="26003" y="1"/>
                  </a:moveTo>
                  <a:cubicBezTo>
                    <a:pt x="22765" y="144"/>
                    <a:pt x="19431" y="489"/>
                    <a:pt x="16217" y="930"/>
                  </a:cubicBezTo>
                  <a:cubicBezTo>
                    <a:pt x="14551" y="1162"/>
                    <a:pt x="12898" y="1418"/>
                    <a:pt x="11222" y="1418"/>
                  </a:cubicBezTo>
                  <a:cubicBezTo>
                    <a:pt x="11184" y="1418"/>
                    <a:pt x="11146" y="1418"/>
                    <a:pt x="11109" y="1418"/>
                  </a:cubicBezTo>
                  <a:cubicBezTo>
                    <a:pt x="9275" y="1406"/>
                    <a:pt x="7692" y="668"/>
                    <a:pt x="5941" y="298"/>
                  </a:cubicBezTo>
                  <a:cubicBezTo>
                    <a:pt x="5587" y="224"/>
                    <a:pt x="5253" y="189"/>
                    <a:pt x="4940" y="189"/>
                  </a:cubicBezTo>
                  <a:cubicBezTo>
                    <a:pt x="773" y="189"/>
                    <a:pt x="151" y="6399"/>
                    <a:pt x="95" y="9621"/>
                  </a:cubicBezTo>
                  <a:cubicBezTo>
                    <a:pt x="0" y="15098"/>
                    <a:pt x="3203" y="19979"/>
                    <a:pt x="7787" y="22789"/>
                  </a:cubicBezTo>
                  <a:cubicBezTo>
                    <a:pt x="10179" y="24258"/>
                    <a:pt x="12891" y="24974"/>
                    <a:pt x="15615" y="24974"/>
                  </a:cubicBezTo>
                  <a:cubicBezTo>
                    <a:pt x="17771" y="24974"/>
                    <a:pt x="19935" y="24525"/>
                    <a:pt x="21955" y="23647"/>
                  </a:cubicBezTo>
                  <a:cubicBezTo>
                    <a:pt x="27146" y="21384"/>
                    <a:pt x="30623" y="16253"/>
                    <a:pt x="31135" y="10669"/>
                  </a:cubicBezTo>
                  <a:cubicBezTo>
                    <a:pt x="31445" y="7204"/>
                    <a:pt x="30742" y="1"/>
                    <a:pt x="26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0"/>
            <p:cNvSpPr/>
            <p:nvPr/>
          </p:nvSpPr>
          <p:spPr>
            <a:xfrm>
              <a:off x="5386975" y="2852400"/>
              <a:ext cx="66700" cy="64950"/>
            </a:xfrm>
            <a:custGeom>
              <a:avLst/>
              <a:gdLst/>
              <a:ahLst/>
              <a:cxnLst/>
              <a:rect l="l" t="t" r="r" b="b"/>
              <a:pathLst>
                <a:path w="2668" h="2598" extrusionOk="0">
                  <a:moveTo>
                    <a:pt x="1472" y="456"/>
                  </a:moveTo>
                  <a:cubicBezTo>
                    <a:pt x="1795" y="456"/>
                    <a:pt x="2094" y="630"/>
                    <a:pt x="2167" y="1043"/>
                  </a:cubicBezTo>
                  <a:cubicBezTo>
                    <a:pt x="2203" y="1448"/>
                    <a:pt x="2060" y="1864"/>
                    <a:pt x="1703" y="2091"/>
                  </a:cubicBezTo>
                  <a:cubicBezTo>
                    <a:pt x="1609" y="2148"/>
                    <a:pt x="1507" y="2174"/>
                    <a:pt x="1405" y="2174"/>
                  </a:cubicBezTo>
                  <a:cubicBezTo>
                    <a:pt x="1044" y="2174"/>
                    <a:pt x="674" y="1856"/>
                    <a:pt x="572" y="1531"/>
                  </a:cubicBezTo>
                  <a:cubicBezTo>
                    <a:pt x="381" y="901"/>
                    <a:pt x="957" y="456"/>
                    <a:pt x="1472" y="456"/>
                  </a:cubicBezTo>
                  <a:close/>
                  <a:moveTo>
                    <a:pt x="1512" y="0"/>
                  </a:moveTo>
                  <a:cubicBezTo>
                    <a:pt x="1419" y="0"/>
                    <a:pt x="1324" y="10"/>
                    <a:pt x="1227" y="31"/>
                  </a:cubicBezTo>
                  <a:cubicBezTo>
                    <a:pt x="524" y="162"/>
                    <a:pt x="0" y="733"/>
                    <a:pt x="107" y="1495"/>
                  </a:cubicBezTo>
                  <a:cubicBezTo>
                    <a:pt x="204" y="2147"/>
                    <a:pt x="798" y="2597"/>
                    <a:pt x="1435" y="2597"/>
                  </a:cubicBezTo>
                  <a:cubicBezTo>
                    <a:pt x="1508" y="2597"/>
                    <a:pt x="1582" y="2591"/>
                    <a:pt x="1655" y="2579"/>
                  </a:cubicBezTo>
                  <a:cubicBezTo>
                    <a:pt x="2346" y="2460"/>
                    <a:pt x="2667" y="1626"/>
                    <a:pt x="2620" y="1019"/>
                  </a:cubicBezTo>
                  <a:cubicBezTo>
                    <a:pt x="2620" y="1007"/>
                    <a:pt x="2620" y="995"/>
                    <a:pt x="2620" y="983"/>
                  </a:cubicBezTo>
                  <a:cubicBezTo>
                    <a:pt x="2620" y="983"/>
                    <a:pt x="2620" y="971"/>
                    <a:pt x="2620" y="960"/>
                  </a:cubicBezTo>
                  <a:cubicBezTo>
                    <a:pt x="2528" y="358"/>
                    <a:pt x="2069" y="0"/>
                    <a:pt x="1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0"/>
            <p:cNvSpPr/>
            <p:nvPr/>
          </p:nvSpPr>
          <p:spPr>
            <a:xfrm>
              <a:off x="5380425" y="2950700"/>
              <a:ext cx="49600" cy="41925"/>
            </a:xfrm>
            <a:custGeom>
              <a:avLst/>
              <a:gdLst/>
              <a:ahLst/>
              <a:cxnLst/>
              <a:rect l="l" t="t" r="r" b="b"/>
              <a:pathLst>
                <a:path w="1984" h="1677" extrusionOk="0">
                  <a:moveTo>
                    <a:pt x="925" y="451"/>
                  </a:moveTo>
                  <a:cubicBezTo>
                    <a:pt x="1015" y="451"/>
                    <a:pt x="1115" y="490"/>
                    <a:pt x="1215" y="588"/>
                  </a:cubicBezTo>
                  <a:cubicBezTo>
                    <a:pt x="1397" y="800"/>
                    <a:pt x="1191" y="1212"/>
                    <a:pt x="928" y="1212"/>
                  </a:cubicBezTo>
                  <a:cubicBezTo>
                    <a:pt x="882" y="1212"/>
                    <a:pt x="834" y="1199"/>
                    <a:pt x="786" y="1171"/>
                  </a:cubicBezTo>
                  <a:cubicBezTo>
                    <a:pt x="415" y="948"/>
                    <a:pt x="608" y="451"/>
                    <a:pt x="925" y="451"/>
                  </a:cubicBezTo>
                  <a:close/>
                  <a:moveTo>
                    <a:pt x="897" y="0"/>
                  </a:moveTo>
                  <a:cubicBezTo>
                    <a:pt x="690" y="0"/>
                    <a:pt x="486" y="79"/>
                    <a:pt x="334" y="254"/>
                  </a:cubicBezTo>
                  <a:cubicBezTo>
                    <a:pt x="0" y="635"/>
                    <a:pt x="108" y="1195"/>
                    <a:pt x="477" y="1492"/>
                  </a:cubicBezTo>
                  <a:cubicBezTo>
                    <a:pt x="625" y="1622"/>
                    <a:pt x="779" y="1677"/>
                    <a:pt x="927" y="1677"/>
                  </a:cubicBezTo>
                  <a:cubicBezTo>
                    <a:pt x="1511" y="1677"/>
                    <a:pt x="1983" y="808"/>
                    <a:pt x="1536" y="266"/>
                  </a:cubicBezTo>
                  <a:cubicBezTo>
                    <a:pt x="1361" y="97"/>
                    <a:pt x="1127" y="0"/>
                    <a:pt x="8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0"/>
            <p:cNvSpPr/>
            <p:nvPr/>
          </p:nvSpPr>
          <p:spPr>
            <a:xfrm>
              <a:off x="5453650" y="2758025"/>
              <a:ext cx="41700" cy="40400"/>
            </a:xfrm>
            <a:custGeom>
              <a:avLst/>
              <a:gdLst/>
              <a:ahLst/>
              <a:cxnLst/>
              <a:rect l="l" t="t" r="r" b="b"/>
              <a:pathLst>
                <a:path w="1668" h="1616" extrusionOk="0">
                  <a:moveTo>
                    <a:pt x="956" y="450"/>
                  </a:moveTo>
                  <a:cubicBezTo>
                    <a:pt x="1081" y="450"/>
                    <a:pt x="1186" y="518"/>
                    <a:pt x="1203" y="686"/>
                  </a:cubicBezTo>
                  <a:cubicBezTo>
                    <a:pt x="1215" y="877"/>
                    <a:pt x="1143" y="1127"/>
                    <a:pt x="917" y="1163"/>
                  </a:cubicBezTo>
                  <a:cubicBezTo>
                    <a:pt x="907" y="1164"/>
                    <a:pt x="896" y="1164"/>
                    <a:pt x="886" y="1164"/>
                  </a:cubicBezTo>
                  <a:cubicBezTo>
                    <a:pt x="748" y="1164"/>
                    <a:pt x="579" y="1093"/>
                    <a:pt x="524" y="960"/>
                  </a:cubicBezTo>
                  <a:cubicBezTo>
                    <a:pt x="415" y="695"/>
                    <a:pt x="720" y="450"/>
                    <a:pt x="956" y="450"/>
                  </a:cubicBezTo>
                  <a:close/>
                  <a:moveTo>
                    <a:pt x="924" y="0"/>
                  </a:moveTo>
                  <a:cubicBezTo>
                    <a:pt x="887" y="0"/>
                    <a:pt x="849" y="3"/>
                    <a:pt x="810" y="8"/>
                  </a:cubicBezTo>
                  <a:cubicBezTo>
                    <a:pt x="369" y="67"/>
                    <a:pt x="0" y="520"/>
                    <a:pt x="60" y="972"/>
                  </a:cubicBezTo>
                  <a:cubicBezTo>
                    <a:pt x="119" y="1365"/>
                    <a:pt x="500" y="1603"/>
                    <a:pt x="881" y="1615"/>
                  </a:cubicBezTo>
                  <a:cubicBezTo>
                    <a:pt x="1381" y="1615"/>
                    <a:pt x="1667" y="1139"/>
                    <a:pt x="1655" y="686"/>
                  </a:cubicBezTo>
                  <a:cubicBezTo>
                    <a:pt x="1612" y="284"/>
                    <a:pt x="1319" y="0"/>
                    <a:pt x="9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0"/>
            <p:cNvSpPr/>
            <p:nvPr/>
          </p:nvSpPr>
          <p:spPr>
            <a:xfrm>
              <a:off x="5873350" y="2970425"/>
              <a:ext cx="79200" cy="71750"/>
            </a:xfrm>
            <a:custGeom>
              <a:avLst/>
              <a:gdLst/>
              <a:ahLst/>
              <a:cxnLst/>
              <a:rect l="l" t="t" r="r" b="b"/>
              <a:pathLst>
                <a:path w="3168" h="2870" extrusionOk="0">
                  <a:moveTo>
                    <a:pt x="1662" y="490"/>
                  </a:moveTo>
                  <a:cubicBezTo>
                    <a:pt x="2188" y="490"/>
                    <a:pt x="2698" y="815"/>
                    <a:pt x="2608" y="1453"/>
                  </a:cubicBezTo>
                  <a:cubicBezTo>
                    <a:pt x="2500" y="1906"/>
                    <a:pt x="2203" y="2287"/>
                    <a:pt x="1738" y="2418"/>
                  </a:cubicBezTo>
                  <a:cubicBezTo>
                    <a:pt x="1682" y="2432"/>
                    <a:pt x="1626" y="2439"/>
                    <a:pt x="1570" y="2439"/>
                  </a:cubicBezTo>
                  <a:cubicBezTo>
                    <a:pt x="1072" y="2439"/>
                    <a:pt x="619" y="1901"/>
                    <a:pt x="619" y="1430"/>
                  </a:cubicBezTo>
                  <a:cubicBezTo>
                    <a:pt x="619" y="800"/>
                    <a:pt x="1148" y="490"/>
                    <a:pt x="1662" y="490"/>
                  </a:cubicBezTo>
                  <a:close/>
                  <a:moveTo>
                    <a:pt x="1590" y="0"/>
                  </a:moveTo>
                  <a:cubicBezTo>
                    <a:pt x="921" y="0"/>
                    <a:pt x="362" y="552"/>
                    <a:pt x="203" y="1180"/>
                  </a:cubicBezTo>
                  <a:cubicBezTo>
                    <a:pt x="0" y="1942"/>
                    <a:pt x="643" y="2763"/>
                    <a:pt x="1405" y="2858"/>
                  </a:cubicBezTo>
                  <a:cubicBezTo>
                    <a:pt x="1463" y="2866"/>
                    <a:pt x="1520" y="2870"/>
                    <a:pt x="1577" y="2870"/>
                  </a:cubicBezTo>
                  <a:cubicBezTo>
                    <a:pt x="2297" y="2870"/>
                    <a:pt x="2882" y="2257"/>
                    <a:pt x="3036" y="1573"/>
                  </a:cubicBezTo>
                  <a:cubicBezTo>
                    <a:pt x="3167" y="727"/>
                    <a:pt x="2620" y="191"/>
                    <a:pt x="1834" y="25"/>
                  </a:cubicBezTo>
                  <a:cubicBezTo>
                    <a:pt x="1751" y="8"/>
                    <a:pt x="1670" y="0"/>
                    <a:pt x="1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0"/>
            <p:cNvSpPr/>
            <p:nvPr/>
          </p:nvSpPr>
          <p:spPr>
            <a:xfrm>
              <a:off x="5884050" y="2906000"/>
              <a:ext cx="42600" cy="34700"/>
            </a:xfrm>
            <a:custGeom>
              <a:avLst/>
              <a:gdLst/>
              <a:ahLst/>
              <a:cxnLst/>
              <a:rect l="l" t="t" r="r" b="b"/>
              <a:pathLst>
                <a:path w="1704" h="1388" extrusionOk="0">
                  <a:moveTo>
                    <a:pt x="877" y="450"/>
                  </a:moveTo>
                  <a:cubicBezTo>
                    <a:pt x="899" y="450"/>
                    <a:pt x="921" y="453"/>
                    <a:pt x="941" y="459"/>
                  </a:cubicBezTo>
                  <a:cubicBezTo>
                    <a:pt x="1108" y="482"/>
                    <a:pt x="1215" y="697"/>
                    <a:pt x="1096" y="828"/>
                  </a:cubicBezTo>
                  <a:cubicBezTo>
                    <a:pt x="1031" y="884"/>
                    <a:pt x="911" y="918"/>
                    <a:pt x="800" y="918"/>
                  </a:cubicBezTo>
                  <a:cubicBezTo>
                    <a:pt x="627" y="918"/>
                    <a:pt x="475" y="835"/>
                    <a:pt x="584" y="625"/>
                  </a:cubicBezTo>
                  <a:cubicBezTo>
                    <a:pt x="634" y="525"/>
                    <a:pt x="760" y="450"/>
                    <a:pt x="877" y="450"/>
                  </a:cubicBezTo>
                  <a:close/>
                  <a:moveTo>
                    <a:pt x="888" y="1"/>
                  </a:moveTo>
                  <a:cubicBezTo>
                    <a:pt x="648" y="1"/>
                    <a:pt x="408" y="119"/>
                    <a:pt x="251" y="316"/>
                  </a:cubicBezTo>
                  <a:cubicBezTo>
                    <a:pt x="1" y="637"/>
                    <a:pt x="84" y="1066"/>
                    <a:pt x="417" y="1292"/>
                  </a:cubicBezTo>
                  <a:cubicBezTo>
                    <a:pt x="526" y="1359"/>
                    <a:pt x="649" y="1387"/>
                    <a:pt x="774" y="1387"/>
                  </a:cubicBezTo>
                  <a:cubicBezTo>
                    <a:pt x="1007" y="1387"/>
                    <a:pt x="1247" y="1288"/>
                    <a:pt x="1418" y="1149"/>
                  </a:cubicBezTo>
                  <a:cubicBezTo>
                    <a:pt x="1441" y="1125"/>
                    <a:pt x="1465" y="1090"/>
                    <a:pt x="1477" y="1066"/>
                  </a:cubicBezTo>
                  <a:cubicBezTo>
                    <a:pt x="1703" y="744"/>
                    <a:pt x="1596" y="316"/>
                    <a:pt x="1251" y="101"/>
                  </a:cubicBezTo>
                  <a:cubicBezTo>
                    <a:pt x="1137" y="32"/>
                    <a:pt x="1013" y="1"/>
                    <a:pt x="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0"/>
            <p:cNvSpPr/>
            <p:nvPr/>
          </p:nvSpPr>
          <p:spPr>
            <a:xfrm>
              <a:off x="5869625" y="3095075"/>
              <a:ext cx="61500" cy="56925"/>
            </a:xfrm>
            <a:custGeom>
              <a:avLst/>
              <a:gdLst/>
              <a:ahLst/>
              <a:cxnLst/>
              <a:rect l="l" t="t" r="r" b="b"/>
              <a:pathLst>
                <a:path w="2460" h="2277" extrusionOk="0">
                  <a:moveTo>
                    <a:pt x="1194" y="460"/>
                  </a:moveTo>
                  <a:cubicBezTo>
                    <a:pt x="1246" y="460"/>
                    <a:pt x="1298" y="466"/>
                    <a:pt x="1352" y="480"/>
                  </a:cubicBezTo>
                  <a:cubicBezTo>
                    <a:pt x="1673" y="563"/>
                    <a:pt x="1899" y="861"/>
                    <a:pt x="1959" y="1170"/>
                  </a:cubicBezTo>
                  <a:cubicBezTo>
                    <a:pt x="1970" y="1617"/>
                    <a:pt x="1592" y="1835"/>
                    <a:pt x="1217" y="1835"/>
                  </a:cubicBezTo>
                  <a:cubicBezTo>
                    <a:pt x="821" y="1835"/>
                    <a:pt x="427" y="1593"/>
                    <a:pt x="494" y="1123"/>
                  </a:cubicBezTo>
                  <a:cubicBezTo>
                    <a:pt x="557" y="760"/>
                    <a:pt x="845" y="460"/>
                    <a:pt x="1194" y="460"/>
                  </a:cubicBezTo>
                  <a:close/>
                  <a:moveTo>
                    <a:pt x="1205" y="1"/>
                  </a:moveTo>
                  <a:cubicBezTo>
                    <a:pt x="594" y="1"/>
                    <a:pt x="76" y="552"/>
                    <a:pt x="42" y="1147"/>
                  </a:cubicBezTo>
                  <a:cubicBezTo>
                    <a:pt x="0" y="1901"/>
                    <a:pt x="614" y="2276"/>
                    <a:pt x="1227" y="2276"/>
                  </a:cubicBezTo>
                  <a:cubicBezTo>
                    <a:pt x="1843" y="2276"/>
                    <a:pt x="2459" y="1898"/>
                    <a:pt x="2411" y="1147"/>
                  </a:cubicBezTo>
                  <a:cubicBezTo>
                    <a:pt x="2411" y="1135"/>
                    <a:pt x="2411" y="1123"/>
                    <a:pt x="2411" y="1111"/>
                  </a:cubicBezTo>
                  <a:cubicBezTo>
                    <a:pt x="2411" y="1099"/>
                    <a:pt x="2411" y="1099"/>
                    <a:pt x="2411" y="1087"/>
                  </a:cubicBezTo>
                  <a:cubicBezTo>
                    <a:pt x="2316" y="551"/>
                    <a:pt x="1828" y="51"/>
                    <a:pt x="1280" y="4"/>
                  </a:cubicBezTo>
                  <a:cubicBezTo>
                    <a:pt x="1255" y="2"/>
                    <a:pt x="1230" y="1"/>
                    <a:pt x="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0"/>
            <p:cNvSpPr/>
            <p:nvPr/>
          </p:nvSpPr>
          <p:spPr>
            <a:xfrm>
              <a:off x="5838225" y="3031825"/>
              <a:ext cx="46150" cy="42700"/>
            </a:xfrm>
            <a:custGeom>
              <a:avLst/>
              <a:gdLst/>
              <a:ahLst/>
              <a:cxnLst/>
              <a:rect l="l" t="t" r="r" b="b"/>
              <a:pathLst>
                <a:path w="1846" h="1708" extrusionOk="0">
                  <a:moveTo>
                    <a:pt x="766" y="448"/>
                  </a:moveTo>
                  <a:cubicBezTo>
                    <a:pt x="780" y="448"/>
                    <a:pt x="795" y="449"/>
                    <a:pt x="810" y="450"/>
                  </a:cubicBezTo>
                  <a:cubicBezTo>
                    <a:pt x="988" y="462"/>
                    <a:pt x="1143" y="617"/>
                    <a:pt x="1227" y="760"/>
                  </a:cubicBezTo>
                  <a:cubicBezTo>
                    <a:pt x="1343" y="1003"/>
                    <a:pt x="1120" y="1247"/>
                    <a:pt x="876" y="1247"/>
                  </a:cubicBezTo>
                  <a:cubicBezTo>
                    <a:pt x="846" y="1247"/>
                    <a:pt x="816" y="1244"/>
                    <a:pt x="786" y="1236"/>
                  </a:cubicBezTo>
                  <a:cubicBezTo>
                    <a:pt x="560" y="1176"/>
                    <a:pt x="453" y="867"/>
                    <a:pt x="488" y="652"/>
                  </a:cubicBezTo>
                  <a:cubicBezTo>
                    <a:pt x="521" y="502"/>
                    <a:pt x="631" y="448"/>
                    <a:pt x="766" y="448"/>
                  </a:cubicBezTo>
                  <a:close/>
                  <a:moveTo>
                    <a:pt x="747" y="0"/>
                  </a:moveTo>
                  <a:cubicBezTo>
                    <a:pt x="705" y="0"/>
                    <a:pt x="662" y="3"/>
                    <a:pt x="619" y="10"/>
                  </a:cubicBezTo>
                  <a:cubicBezTo>
                    <a:pt x="203" y="69"/>
                    <a:pt x="0" y="462"/>
                    <a:pt x="48" y="855"/>
                  </a:cubicBezTo>
                  <a:cubicBezTo>
                    <a:pt x="92" y="1297"/>
                    <a:pt x="444" y="1708"/>
                    <a:pt x="894" y="1708"/>
                  </a:cubicBezTo>
                  <a:cubicBezTo>
                    <a:pt x="929" y="1708"/>
                    <a:pt x="964" y="1705"/>
                    <a:pt x="1000" y="1700"/>
                  </a:cubicBezTo>
                  <a:cubicBezTo>
                    <a:pt x="1548" y="1629"/>
                    <a:pt x="1846" y="1022"/>
                    <a:pt x="1619" y="533"/>
                  </a:cubicBezTo>
                  <a:cubicBezTo>
                    <a:pt x="1438" y="224"/>
                    <a:pt x="1113"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0"/>
            <p:cNvSpPr/>
            <p:nvPr/>
          </p:nvSpPr>
          <p:spPr>
            <a:xfrm>
              <a:off x="5220275" y="1898200"/>
              <a:ext cx="887050" cy="1422250"/>
            </a:xfrm>
            <a:custGeom>
              <a:avLst/>
              <a:gdLst/>
              <a:ahLst/>
              <a:cxnLst/>
              <a:rect l="l" t="t" r="r" b="b"/>
              <a:pathLst>
                <a:path w="35482" h="56890" extrusionOk="0">
                  <a:moveTo>
                    <a:pt x="14177" y="447"/>
                  </a:moveTo>
                  <a:cubicBezTo>
                    <a:pt x="14372" y="447"/>
                    <a:pt x="14568" y="462"/>
                    <a:pt x="14753" y="468"/>
                  </a:cubicBezTo>
                  <a:cubicBezTo>
                    <a:pt x="16205" y="539"/>
                    <a:pt x="17658" y="575"/>
                    <a:pt x="19110" y="611"/>
                  </a:cubicBezTo>
                  <a:cubicBezTo>
                    <a:pt x="20003" y="647"/>
                    <a:pt x="22623" y="480"/>
                    <a:pt x="23039" y="1516"/>
                  </a:cubicBezTo>
                  <a:cubicBezTo>
                    <a:pt x="23063" y="2373"/>
                    <a:pt x="22349" y="2671"/>
                    <a:pt x="21539" y="2754"/>
                  </a:cubicBezTo>
                  <a:lnTo>
                    <a:pt x="13836" y="2754"/>
                  </a:lnTo>
                  <a:cubicBezTo>
                    <a:pt x="13514" y="2754"/>
                    <a:pt x="13348" y="2754"/>
                    <a:pt x="12955" y="2575"/>
                  </a:cubicBezTo>
                  <a:cubicBezTo>
                    <a:pt x="11586" y="1992"/>
                    <a:pt x="12967" y="718"/>
                    <a:pt x="13610" y="516"/>
                  </a:cubicBezTo>
                  <a:cubicBezTo>
                    <a:pt x="13788" y="462"/>
                    <a:pt x="13982" y="447"/>
                    <a:pt x="14177" y="447"/>
                  </a:cubicBezTo>
                  <a:close/>
                  <a:moveTo>
                    <a:pt x="21373" y="3206"/>
                  </a:moveTo>
                  <a:cubicBezTo>
                    <a:pt x="21420" y="4147"/>
                    <a:pt x="21456" y="5088"/>
                    <a:pt x="21480" y="6028"/>
                  </a:cubicBezTo>
                  <a:cubicBezTo>
                    <a:pt x="21170" y="5612"/>
                    <a:pt x="20813" y="5231"/>
                    <a:pt x="20456" y="4861"/>
                  </a:cubicBezTo>
                  <a:cubicBezTo>
                    <a:pt x="20406" y="4812"/>
                    <a:pt x="20351" y="4791"/>
                    <a:pt x="20299" y="4791"/>
                  </a:cubicBezTo>
                  <a:cubicBezTo>
                    <a:pt x="20125" y="4791"/>
                    <a:pt x="19979" y="5018"/>
                    <a:pt x="20134" y="5183"/>
                  </a:cubicBezTo>
                  <a:cubicBezTo>
                    <a:pt x="20622" y="5671"/>
                    <a:pt x="21087" y="6195"/>
                    <a:pt x="21456" y="6778"/>
                  </a:cubicBezTo>
                  <a:cubicBezTo>
                    <a:pt x="21468" y="6802"/>
                    <a:pt x="21480" y="6814"/>
                    <a:pt x="21492" y="6826"/>
                  </a:cubicBezTo>
                  <a:cubicBezTo>
                    <a:pt x="21504" y="7136"/>
                    <a:pt x="21504" y="7433"/>
                    <a:pt x="21515" y="7731"/>
                  </a:cubicBezTo>
                  <a:cubicBezTo>
                    <a:pt x="21039" y="7326"/>
                    <a:pt x="20563" y="6838"/>
                    <a:pt x="20361" y="6266"/>
                  </a:cubicBezTo>
                  <a:cubicBezTo>
                    <a:pt x="20319" y="6165"/>
                    <a:pt x="20229" y="6120"/>
                    <a:pt x="20140" y="6120"/>
                  </a:cubicBezTo>
                  <a:cubicBezTo>
                    <a:pt x="19999" y="6120"/>
                    <a:pt x="19862" y="6230"/>
                    <a:pt x="19920" y="6397"/>
                  </a:cubicBezTo>
                  <a:cubicBezTo>
                    <a:pt x="20206" y="7159"/>
                    <a:pt x="20861" y="7790"/>
                    <a:pt x="21492" y="8302"/>
                  </a:cubicBezTo>
                  <a:cubicBezTo>
                    <a:pt x="21504" y="8314"/>
                    <a:pt x="21515" y="8314"/>
                    <a:pt x="21527" y="8314"/>
                  </a:cubicBezTo>
                  <a:cubicBezTo>
                    <a:pt x="21527" y="8636"/>
                    <a:pt x="21539" y="8957"/>
                    <a:pt x="21539" y="9267"/>
                  </a:cubicBezTo>
                  <a:cubicBezTo>
                    <a:pt x="21468" y="9195"/>
                    <a:pt x="21408" y="9124"/>
                    <a:pt x="21349" y="9064"/>
                  </a:cubicBezTo>
                  <a:cubicBezTo>
                    <a:pt x="20884" y="8552"/>
                    <a:pt x="20468" y="8005"/>
                    <a:pt x="20075" y="7445"/>
                  </a:cubicBezTo>
                  <a:cubicBezTo>
                    <a:pt x="20025" y="7377"/>
                    <a:pt x="19955" y="7349"/>
                    <a:pt x="19886" y="7349"/>
                  </a:cubicBezTo>
                  <a:cubicBezTo>
                    <a:pt x="19723" y="7349"/>
                    <a:pt x="19565" y="7504"/>
                    <a:pt x="19682" y="7671"/>
                  </a:cubicBezTo>
                  <a:cubicBezTo>
                    <a:pt x="20110" y="8267"/>
                    <a:pt x="20539" y="8838"/>
                    <a:pt x="21027" y="9374"/>
                  </a:cubicBezTo>
                  <a:cubicBezTo>
                    <a:pt x="21182" y="9552"/>
                    <a:pt x="21349" y="9731"/>
                    <a:pt x="21551" y="9874"/>
                  </a:cubicBezTo>
                  <a:cubicBezTo>
                    <a:pt x="21563" y="11636"/>
                    <a:pt x="21575" y="13398"/>
                    <a:pt x="21599" y="15160"/>
                  </a:cubicBezTo>
                  <a:cubicBezTo>
                    <a:pt x="21623" y="16958"/>
                    <a:pt x="21670" y="18756"/>
                    <a:pt x="21777" y="20566"/>
                  </a:cubicBezTo>
                  <a:cubicBezTo>
                    <a:pt x="21873" y="22030"/>
                    <a:pt x="22647" y="22887"/>
                    <a:pt x="23801" y="23709"/>
                  </a:cubicBezTo>
                  <a:cubicBezTo>
                    <a:pt x="26623" y="25662"/>
                    <a:pt x="29409" y="27840"/>
                    <a:pt x="31421" y="30650"/>
                  </a:cubicBezTo>
                  <a:cubicBezTo>
                    <a:pt x="33148" y="33055"/>
                    <a:pt x="34124" y="35925"/>
                    <a:pt x="34315" y="38878"/>
                  </a:cubicBezTo>
                  <a:cubicBezTo>
                    <a:pt x="34719" y="45140"/>
                    <a:pt x="31279" y="51915"/>
                    <a:pt x="25659" y="54844"/>
                  </a:cubicBezTo>
                  <a:cubicBezTo>
                    <a:pt x="22932" y="56273"/>
                    <a:pt x="19468" y="56487"/>
                    <a:pt x="16455" y="56487"/>
                  </a:cubicBezTo>
                  <a:cubicBezTo>
                    <a:pt x="13098" y="56475"/>
                    <a:pt x="9883" y="55534"/>
                    <a:pt x="7228" y="53451"/>
                  </a:cubicBezTo>
                  <a:cubicBezTo>
                    <a:pt x="2918" y="50069"/>
                    <a:pt x="358" y="43997"/>
                    <a:pt x="882" y="38568"/>
                  </a:cubicBezTo>
                  <a:cubicBezTo>
                    <a:pt x="1311" y="34103"/>
                    <a:pt x="3597" y="29722"/>
                    <a:pt x="7061" y="26888"/>
                  </a:cubicBezTo>
                  <a:cubicBezTo>
                    <a:pt x="8026" y="26102"/>
                    <a:pt x="9085" y="25400"/>
                    <a:pt x="10133" y="24733"/>
                  </a:cubicBezTo>
                  <a:cubicBezTo>
                    <a:pt x="10693" y="24364"/>
                    <a:pt x="11371" y="24066"/>
                    <a:pt x="11871" y="23602"/>
                  </a:cubicBezTo>
                  <a:cubicBezTo>
                    <a:pt x="12467" y="23030"/>
                    <a:pt x="12681" y="22042"/>
                    <a:pt x="12871" y="21280"/>
                  </a:cubicBezTo>
                  <a:cubicBezTo>
                    <a:pt x="13598" y="18339"/>
                    <a:pt x="13681" y="15220"/>
                    <a:pt x="13800" y="12208"/>
                  </a:cubicBezTo>
                  <a:cubicBezTo>
                    <a:pt x="13919" y="9207"/>
                    <a:pt x="13931" y="6207"/>
                    <a:pt x="13931" y="3206"/>
                  </a:cubicBezTo>
                  <a:lnTo>
                    <a:pt x="19634" y="3206"/>
                  </a:lnTo>
                  <a:cubicBezTo>
                    <a:pt x="19928" y="3206"/>
                    <a:pt x="20296" y="3222"/>
                    <a:pt x="20685" y="3222"/>
                  </a:cubicBezTo>
                  <a:cubicBezTo>
                    <a:pt x="20879" y="3222"/>
                    <a:pt x="21079" y="3218"/>
                    <a:pt x="21277" y="3206"/>
                  </a:cubicBezTo>
                  <a:close/>
                  <a:moveTo>
                    <a:pt x="14323" y="1"/>
                  </a:moveTo>
                  <a:cubicBezTo>
                    <a:pt x="13352" y="1"/>
                    <a:pt x="11887" y="543"/>
                    <a:pt x="11979" y="1754"/>
                  </a:cubicBezTo>
                  <a:cubicBezTo>
                    <a:pt x="12050" y="2611"/>
                    <a:pt x="12681" y="3087"/>
                    <a:pt x="13479" y="3183"/>
                  </a:cubicBezTo>
                  <a:cubicBezTo>
                    <a:pt x="13479" y="7397"/>
                    <a:pt x="13455" y="11624"/>
                    <a:pt x="13145" y="15839"/>
                  </a:cubicBezTo>
                  <a:cubicBezTo>
                    <a:pt x="13002" y="17792"/>
                    <a:pt x="12824" y="19792"/>
                    <a:pt x="12300" y="21685"/>
                  </a:cubicBezTo>
                  <a:cubicBezTo>
                    <a:pt x="12145" y="22245"/>
                    <a:pt x="11943" y="22852"/>
                    <a:pt x="11550" y="23280"/>
                  </a:cubicBezTo>
                  <a:cubicBezTo>
                    <a:pt x="11217" y="23649"/>
                    <a:pt x="10633" y="23876"/>
                    <a:pt x="10204" y="24150"/>
                  </a:cubicBezTo>
                  <a:cubicBezTo>
                    <a:pt x="9466" y="24614"/>
                    <a:pt x="8728" y="25102"/>
                    <a:pt x="8014" y="25614"/>
                  </a:cubicBezTo>
                  <a:cubicBezTo>
                    <a:pt x="3537" y="28769"/>
                    <a:pt x="787" y="33746"/>
                    <a:pt x="370" y="39223"/>
                  </a:cubicBezTo>
                  <a:cubicBezTo>
                    <a:pt x="1" y="44188"/>
                    <a:pt x="2442" y="49510"/>
                    <a:pt x="5954" y="52939"/>
                  </a:cubicBezTo>
                  <a:cubicBezTo>
                    <a:pt x="9016" y="55917"/>
                    <a:pt x="12927" y="56889"/>
                    <a:pt x="16975" y="56889"/>
                  </a:cubicBezTo>
                  <a:cubicBezTo>
                    <a:pt x="18090" y="56889"/>
                    <a:pt x="19216" y="56815"/>
                    <a:pt x="20337" y="56689"/>
                  </a:cubicBezTo>
                  <a:cubicBezTo>
                    <a:pt x="22611" y="56439"/>
                    <a:pt x="24802" y="55927"/>
                    <a:pt x="26778" y="54737"/>
                  </a:cubicBezTo>
                  <a:cubicBezTo>
                    <a:pt x="29052" y="53379"/>
                    <a:pt x="31029" y="51200"/>
                    <a:pt x="32314" y="48903"/>
                  </a:cubicBezTo>
                  <a:cubicBezTo>
                    <a:pt x="34672" y="44664"/>
                    <a:pt x="35481" y="39651"/>
                    <a:pt x="34065" y="34972"/>
                  </a:cubicBezTo>
                  <a:cubicBezTo>
                    <a:pt x="32517" y="29829"/>
                    <a:pt x="28290" y="26269"/>
                    <a:pt x="24040" y="23316"/>
                  </a:cubicBezTo>
                  <a:cubicBezTo>
                    <a:pt x="23325" y="22816"/>
                    <a:pt x="22694" y="22292"/>
                    <a:pt x="22361" y="21459"/>
                  </a:cubicBezTo>
                  <a:cubicBezTo>
                    <a:pt x="22063" y="20697"/>
                    <a:pt x="22182" y="19601"/>
                    <a:pt x="22146" y="18792"/>
                  </a:cubicBezTo>
                  <a:cubicBezTo>
                    <a:pt x="22075" y="17208"/>
                    <a:pt x="22051" y="15613"/>
                    <a:pt x="22039" y="14029"/>
                  </a:cubicBezTo>
                  <a:cubicBezTo>
                    <a:pt x="22027" y="12612"/>
                    <a:pt x="22015" y="11207"/>
                    <a:pt x="21992" y="9791"/>
                  </a:cubicBezTo>
                  <a:cubicBezTo>
                    <a:pt x="22004" y="9767"/>
                    <a:pt x="22004" y="9743"/>
                    <a:pt x="21992" y="9707"/>
                  </a:cubicBezTo>
                  <a:cubicBezTo>
                    <a:pt x="21968" y="7517"/>
                    <a:pt x="21932" y="5338"/>
                    <a:pt x="21825" y="3147"/>
                  </a:cubicBezTo>
                  <a:cubicBezTo>
                    <a:pt x="22742" y="3004"/>
                    <a:pt x="23516" y="2611"/>
                    <a:pt x="23480" y="1528"/>
                  </a:cubicBezTo>
                  <a:cubicBezTo>
                    <a:pt x="23492" y="1492"/>
                    <a:pt x="23492" y="1456"/>
                    <a:pt x="23480" y="1409"/>
                  </a:cubicBezTo>
                  <a:cubicBezTo>
                    <a:pt x="23480" y="1397"/>
                    <a:pt x="23468" y="1397"/>
                    <a:pt x="23468" y="1385"/>
                  </a:cubicBezTo>
                  <a:cubicBezTo>
                    <a:pt x="23456" y="1373"/>
                    <a:pt x="23456" y="1373"/>
                    <a:pt x="23456" y="1373"/>
                  </a:cubicBezTo>
                  <a:cubicBezTo>
                    <a:pt x="23039" y="337"/>
                    <a:pt x="21825" y="325"/>
                    <a:pt x="20849" y="289"/>
                  </a:cubicBezTo>
                  <a:cubicBezTo>
                    <a:pt x="18717" y="194"/>
                    <a:pt x="16574" y="111"/>
                    <a:pt x="14443" y="4"/>
                  </a:cubicBezTo>
                  <a:cubicBezTo>
                    <a:pt x="14404" y="2"/>
                    <a:pt x="14364" y="1"/>
                    <a:pt x="14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0"/>
            <p:cNvSpPr/>
            <p:nvPr/>
          </p:nvSpPr>
          <p:spPr>
            <a:xfrm>
              <a:off x="5353050" y="2763675"/>
              <a:ext cx="45250" cy="38350"/>
            </a:xfrm>
            <a:custGeom>
              <a:avLst/>
              <a:gdLst/>
              <a:ahLst/>
              <a:cxnLst/>
              <a:rect l="l" t="t" r="r" b="b"/>
              <a:pathLst>
                <a:path w="1810" h="1534" extrusionOk="0">
                  <a:moveTo>
                    <a:pt x="1001" y="430"/>
                  </a:moveTo>
                  <a:cubicBezTo>
                    <a:pt x="1115" y="430"/>
                    <a:pt x="1220" y="488"/>
                    <a:pt x="1274" y="639"/>
                  </a:cubicBezTo>
                  <a:cubicBezTo>
                    <a:pt x="1343" y="915"/>
                    <a:pt x="1174" y="1085"/>
                    <a:pt x="954" y="1085"/>
                  </a:cubicBezTo>
                  <a:cubicBezTo>
                    <a:pt x="870" y="1085"/>
                    <a:pt x="779" y="1061"/>
                    <a:pt x="691" y="1008"/>
                  </a:cubicBezTo>
                  <a:cubicBezTo>
                    <a:pt x="365" y="811"/>
                    <a:pt x="711" y="430"/>
                    <a:pt x="1001" y="430"/>
                  </a:cubicBezTo>
                  <a:close/>
                  <a:moveTo>
                    <a:pt x="971" y="0"/>
                  </a:moveTo>
                  <a:cubicBezTo>
                    <a:pt x="835" y="0"/>
                    <a:pt x="695" y="31"/>
                    <a:pt x="560" y="91"/>
                  </a:cubicBezTo>
                  <a:cubicBezTo>
                    <a:pt x="143" y="270"/>
                    <a:pt x="0" y="830"/>
                    <a:pt x="262" y="1199"/>
                  </a:cubicBezTo>
                  <a:cubicBezTo>
                    <a:pt x="417" y="1422"/>
                    <a:pt x="683" y="1534"/>
                    <a:pt x="950" y="1534"/>
                  </a:cubicBezTo>
                  <a:cubicBezTo>
                    <a:pt x="1052" y="1534"/>
                    <a:pt x="1154" y="1517"/>
                    <a:pt x="1250" y="1484"/>
                  </a:cubicBezTo>
                  <a:cubicBezTo>
                    <a:pt x="1667" y="1341"/>
                    <a:pt x="1810" y="925"/>
                    <a:pt x="1703" y="520"/>
                  </a:cubicBezTo>
                  <a:cubicBezTo>
                    <a:pt x="1577" y="169"/>
                    <a:pt x="1288" y="0"/>
                    <a:pt x="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0"/>
            <p:cNvSpPr/>
            <p:nvPr/>
          </p:nvSpPr>
          <p:spPr>
            <a:xfrm>
              <a:off x="5881675" y="2695550"/>
              <a:ext cx="71175" cy="58600"/>
            </a:xfrm>
            <a:custGeom>
              <a:avLst/>
              <a:gdLst/>
              <a:ahLst/>
              <a:cxnLst/>
              <a:rect l="l" t="t" r="r" b="b"/>
              <a:pathLst>
                <a:path w="2847" h="2344" extrusionOk="0">
                  <a:moveTo>
                    <a:pt x="1565" y="458"/>
                  </a:moveTo>
                  <a:cubicBezTo>
                    <a:pt x="1866" y="458"/>
                    <a:pt x="2152" y="592"/>
                    <a:pt x="2275" y="923"/>
                  </a:cubicBezTo>
                  <a:cubicBezTo>
                    <a:pt x="2425" y="1539"/>
                    <a:pt x="1969" y="1899"/>
                    <a:pt x="1490" y="1899"/>
                  </a:cubicBezTo>
                  <a:cubicBezTo>
                    <a:pt x="1208" y="1899"/>
                    <a:pt x="919" y="1775"/>
                    <a:pt x="739" y="1507"/>
                  </a:cubicBezTo>
                  <a:cubicBezTo>
                    <a:pt x="363" y="951"/>
                    <a:pt x="990" y="458"/>
                    <a:pt x="1565" y="458"/>
                  </a:cubicBezTo>
                  <a:close/>
                  <a:moveTo>
                    <a:pt x="1491" y="0"/>
                  </a:moveTo>
                  <a:cubicBezTo>
                    <a:pt x="1343" y="0"/>
                    <a:pt x="1194" y="22"/>
                    <a:pt x="1048" y="66"/>
                  </a:cubicBezTo>
                  <a:cubicBezTo>
                    <a:pt x="429" y="257"/>
                    <a:pt x="1" y="1007"/>
                    <a:pt x="286" y="1626"/>
                  </a:cubicBezTo>
                  <a:cubicBezTo>
                    <a:pt x="506" y="2085"/>
                    <a:pt x="1037" y="2343"/>
                    <a:pt x="1542" y="2343"/>
                  </a:cubicBezTo>
                  <a:cubicBezTo>
                    <a:pt x="1612" y="2343"/>
                    <a:pt x="1682" y="2338"/>
                    <a:pt x="1751" y="2328"/>
                  </a:cubicBezTo>
                  <a:cubicBezTo>
                    <a:pt x="2453" y="2221"/>
                    <a:pt x="2846" y="1578"/>
                    <a:pt x="2727" y="899"/>
                  </a:cubicBezTo>
                  <a:cubicBezTo>
                    <a:pt x="2727" y="864"/>
                    <a:pt x="2727" y="840"/>
                    <a:pt x="2715" y="804"/>
                  </a:cubicBezTo>
                  <a:cubicBezTo>
                    <a:pt x="2703" y="768"/>
                    <a:pt x="2691" y="733"/>
                    <a:pt x="2668" y="709"/>
                  </a:cubicBezTo>
                  <a:cubicBezTo>
                    <a:pt x="2448" y="242"/>
                    <a:pt x="1981" y="0"/>
                    <a:pt x="1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0"/>
            <p:cNvSpPr/>
            <p:nvPr/>
          </p:nvSpPr>
          <p:spPr>
            <a:xfrm>
              <a:off x="5878700" y="2755725"/>
              <a:ext cx="44075" cy="41225"/>
            </a:xfrm>
            <a:custGeom>
              <a:avLst/>
              <a:gdLst/>
              <a:ahLst/>
              <a:cxnLst/>
              <a:rect l="l" t="t" r="r" b="b"/>
              <a:pathLst>
                <a:path w="1763" h="1649" extrusionOk="0">
                  <a:moveTo>
                    <a:pt x="864" y="439"/>
                  </a:moveTo>
                  <a:cubicBezTo>
                    <a:pt x="1012" y="439"/>
                    <a:pt x="1147" y="564"/>
                    <a:pt x="1203" y="731"/>
                  </a:cubicBezTo>
                  <a:cubicBezTo>
                    <a:pt x="1263" y="957"/>
                    <a:pt x="1179" y="1171"/>
                    <a:pt x="905" y="1195"/>
                  </a:cubicBezTo>
                  <a:cubicBezTo>
                    <a:pt x="889" y="1198"/>
                    <a:pt x="874" y="1199"/>
                    <a:pt x="858" y="1199"/>
                  </a:cubicBezTo>
                  <a:cubicBezTo>
                    <a:pt x="720" y="1199"/>
                    <a:pt x="591" y="1108"/>
                    <a:pt x="548" y="969"/>
                  </a:cubicBezTo>
                  <a:cubicBezTo>
                    <a:pt x="489" y="814"/>
                    <a:pt x="524" y="659"/>
                    <a:pt x="643" y="540"/>
                  </a:cubicBezTo>
                  <a:cubicBezTo>
                    <a:pt x="714" y="469"/>
                    <a:pt x="790" y="439"/>
                    <a:pt x="864" y="439"/>
                  </a:cubicBezTo>
                  <a:close/>
                  <a:moveTo>
                    <a:pt x="878" y="0"/>
                  </a:moveTo>
                  <a:cubicBezTo>
                    <a:pt x="753" y="0"/>
                    <a:pt x="621" y="32"/>
                    <a:pt x="489" y="100"/>
                  </a:cubicBezTo>
                  <a:cubicBezTo>
                    <a:pt x="131" y="278"/>
                    <a:pt x="0" y="731"/>
                    <a:pt x="108" y="1088"/>
                  </a:cubicBezTo>
                  <a:cubicBezTo>
                    <a:pt x="212" y="1432"/>
                    <a:pt x="527" y="1649"/>
                    <a:pt x="876" y="1649"/>
                  </a:cubicBezTo>
                  <a:cubicBezTo>
                    <a:pt x="925" y="1649"/>
                    <a:pt x="974" y="1644"/>
                    <a:pt x="1024" y="1636"/>
                  </a:cubicBezTo>
                  <a:cubicBezTo>
                    <a:pt x="1524" y="1552"/>
                    <a:pt x="1763" y="1088"/>
                    <a:pt x="1632" y="612"/>
                  </a:cubicBezTo>
                  <a:cubicBezTo>
                    <a:pt x="1501" y="230"/>
                    <a:pt x="121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0"/>
            <p:cNvSpPr/>
            <p:nvPr/>
          </p:nvSpPr>
          <p:spPr>
            <a:xfrm>
              <a:off x="5628375" y="2449825"/>
              <a:ext cx="73850" cy="64025"/>
            </a:xfrm>
            <a:custGeom>
              <a:avLst/>
              <a:gdLst/>
              <a:ahLst/>
              <a:cxnLst/>
              <a:rect l="l" t="t" r="r" b="b"/>
              <a:pathLst>
                <a:path w="2954" h="2561" extrusionOk="0">
                  <a:moveTo>
                    <a:pt x="1615" y="429"/>
                  </a:moveTo>
                  <a:cubicBezTo>
                    <a:pt x="1795" y="429"/>
                    <a:pt x="1984" y="489"/>
                    <a:pt x="2167" y="632"/>
                  </a:cubicBezTo>
                  <a:cubicBezTo>
                    <a:pt x="2777" y="1105"/>
                    <a:pt x="2172" y="2106"/>
                    <a:pt x="1497" y="2106"/>
                  </a:cubicBezTo>
                  <a:cubicBezTo>
                    <a:pt x="1407" y="2106"/>
                    <a:pt x="1316" y="2088"/>
                    <a:pt x="1227" y="2049"/>
                  </a:cubicBezTo>
                  <a:cubicBezTo>
                    <a:pt x="249" y="1565"/>
                    <a:pt x="837" y="429"/>
                    <a:pt x="1615" y="429"/>
                  </a:cubicBezTo>
                  <a:close/>
                  <a:moveTo>
                    <a:pt x="1604" y="0"/>
                  </a:moveTo>
                  <a:cubicBezTo>
                    <a:pt x="1146" y="0"/>
                    <a:pt x="700" y="226"/>
                    <a:pt x="429" y="632"/>
                  </a:cubicBezTo>
                  <a:cubicBezTo>
                    <a:pt x="0" y="1287"/>
                    <a:pt x="334" y="2108"/>
                    <a:pt x="1000" y="2442"/>
                  </a:cubicBezTo>
                  <a:cubicBezTo>
                    <a:pt x="1181" y="2522"/>
                    <a:pt x="1362" y="2560"/>
                    <a:pt x="1535" y="2560"/>
                  </a:cubicBezTo>
                  <a:cubicBezTo>
                    <a:pt x="1977" y="2560"/>
                    <a:pt x="2375" y="2313"/>
                    <a:pt x="2632" y="1894"/>
                  </a:cubicBezTo>
                  <a:cubicBezTo>
                    <a:pt x="2953" y="1370"/>
                    <a:pt x="2929" y="596"/>
                    <a:pt x="2382" y="239"/>
                  </a:cubicBezTo>
                  <a:cubicBezTo>
                    <a:pt x="2140" y="77"/>
                    <a:pt x="1870" y="0"/>
                    <a:pt x="1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0"/>
            <p:cNvSpPr/>
            <p:nvPr/>
          </p:nvSpPr>
          <p:spPr>
            <a:xfrm>
              <a:off x="5314650" y="2862300"/>
              <a:ext cx="50925" cy="48700"/>
            </a:xfrm>
            <a:custGeom>
              <a:avLst/>
              <a:gdLst/>
              <a:ahLst/>
              <a:cxnLst/>
              <a:rect l="l" t="t" r="r" b="b"/>
              <a:pathLst>
                <a:path w="2037" h="1948" extrusionOk="0">
                  <a:moveTo>
                    <a:pt x="1005" y="436"/>
                  </a:moveTo>
                  <a:cubicBezTo>
                    <a:pt x="1578" y="436"/>
                    <a:pt x="1754" y="1407"/>
                    <a:pt x="1084" y="1492"/>
                  </a:cubicBezTo>
                  <a:cubicBezTo>
                    <a:pt x="1068" y="1493"/>
                    <a:pt x="1053" y="1493"/>
                    <a:pt x="1038" y="1493"/>
                  </a:cubicBezTo>
                  <a:cubicBezTo>
                    <a:pt x="751" y="1493"/>
                    <a:pt x="533" y="1382"/>
                    <a:pt x="476" y="1087"/>
                  </a:cubicBezTo>
                  <a:cubicBezTo>
                    <a:pt x="417" y="849"/>
                    <a:pt x="560" y="575"/>
                    <a:pt x="786" y="480"/>
                  </a:cubicBezTo>
                  <a:cubicBezTo>
                    <a:pt x="864" y="450"/>
                    <a:pt x="937" y="436"/>
                    <a:pt x="1005" y="436"/>
                  </a:cubicBezTo>
                  <a:close/>
                  <a:moveTo>
                    <a:pt x="1000" y="1"/>
                  </a:moveTo>
                  <a:cubicBezTo>
                    <a:pt x="942" y="1"/>
                    <a:pt x="882" y="6"/>
                    <a:pt x="822" y="16"/>
                  </a:cubicBezTo>
                  <a:cubicBezTo>
                    <a:pt x="322" y="99"/>
                    <a:pt x="0" y="552"/>
                    <a:pt x="12" y="1052"/>
                  </a:cubicBezTo>
                  <a:cubicBezTo>
                    <a:pt x="35" y="1597"/>
                    <a:pt x="491" y="1947"/>
                    <a:pt x="1008" y="1947"/>
                  </a:cubicBezTo>
                  <a:cubicBezTo>
                    <a:pt x="1033" y="1947"/>
                    <a:pt x="1058" y="1946"/>
                    <a:pt x="1084" y="1945"/>
                  </a:cubicBezTo>
                  <a:cubicBezTo>
                    <a:pt x="1643" y="1873"/>
                    <a:pt x="2036" y="1433"/>
                    <a:pt x="1965" y="861"/>
                  </a:cubicBezTo>
                  <a:cubicBezTo>
                    <a:pt x="1901" y="350"/>
                    <a:pt x="1494" y="1"/>
                    <a:pt x="10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0"/>
            <p:cNvSpPr/>
            <p:nvPr/>
          </p:nvSpPr>
          <p:spPr>
            <a:xfrm>
              <a:off x="5710525" y="2547375"/>
              <a:ext cx="64325" cy="52800"/>
            </a:xfrm>
            <a:custGeom>
              <a:avLst/>
              <a:gdLst/>
              <a:ahLst/>
              <a:cxnLst/>
              <a:rect l="l" t="t" r="r" b="b"/>
              <a:pathLst>
                <a:path w="2573" h="2112" extrusionOk="0">
                  <a:moveTo>
                    <a:pt x="1416" y="443"/>
                  </a:moveTo>
                  <a:cubicBezTo>
                    <a:pt x="1553" y="443"/>
                    <a:pt x="1686" y="478"/>
                    <a:pt x="1798" y="564"/>
                  </a:cubicBezTo>
                  <a:cubicBezTo>
                    <a:pt x="2084" y="802"/>
                    <a:pt x="1989" y="1231"/>
                    <a:pt x="1763" y="1457"/>
                  </a:cubicBezTo>
                  <a:cubicBezTo>
                    <a:pt x="1622" y="1589"/>
                    <a:pt x="1420" y="1666"/>
                    <a:pt x="1224" y="1666"/>
                  </a:cubicBezTo>
                  <a:cubicBezTo>
                    <a:pt x="1121" y="1666"/>
                    <a:pt x="1019" y="1645"/>
                    <a:pt x="929" y="1600"/>
                  </a:cubicBezTo>
                  <a:cubicBezTo>
                    <a:pt x="477" y="1385"/>
                    <a:pt x="560" y="802"/>
                    <a:pt x="929" y="576"/>
                  </a:cubicBezTo>
                  <a:cubicBezTo>
                    <a:pt x="1074" y="497"/>
                    <a:pt x="1247" y="443"/>
                    <a:pt x="1416" y="443"/>
                  </a:cubicBezTo>
                  <a:close/>
                  <a:moveTo>
                    <a:pt x="1429" y="1"/>
                  </a:moveTo>
                  <a:cubicBezTo>
                    <a:pt x="1175" y="1"/>
                    <a:pt x="914" y="72"/>
                    <a:pt x="703" y="183"/>
                  </a:cubicBezTo>
                  <a:cubicBezTo>
                    <a:pt x="108" y="552"/>
                    <a:pt x="0" y="1254"/>
                    <a:pt x="453" y="1790"/>
                  </a:cubicBezTo>
                  <a:cubicBezTo>
                    <a:pt x="637" y="2018"/>
                    <a:pt x="911" y="2112"/>
                    <a:pt x="1192" y="2112"/>
                  </a:cubicBezTo>
                  <a:cubicBezTo>
                    <a:pt x="1454" y="2112"/>
                    <a:pt x="1722" y="2030"/>
                    <a:pt x="1929" y="1897"/>
                  </a:cubicBezTo>
                  <a:cubicBezTo>
                    <a:pt x="2429" y="1576"/>
                    <a:pt x="2572" y="897"/>
                    <a:pt x="2239" y="397"/>
                  </a:cubicBezTo>
                  <a:cubicBezTo>
                    <a:pt x="2053" y="112"/>
                    <a:pt x="1746" y="1"/>
                    <a:pt x="14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0"/>
            <p:cNvSpPr/>
            <p:nvPr/>
          </p:nvSpPr>
          <p:spPr>
            <a:xfrm>
              <a:off x="5584900" y="2213200"/>
              <a:ext cx="76825" cy="65825"/>
            </a:xfrm>
            <a:custGeom>
              <a:avLst/>
              <a:gdLst/>
              <a:ahLst/>
              <a:cxnLst/>
              <a:rect l="l" t="t" r="r" b="b"/>
              <a:pathLst>
                <a:path w="3073" h="2633" extrusionOk="0">
                  <a:moveTo>
                    <a:pt x="1636" y="452"/>
                  </a:moveTo>
                  <a:cubicBezTo>
                    <a:pt x="2439" y="452"/>
                    <a:pt x="2919" y="1827"/>
                    <a:pt x="2073" y="2132"/>
                  </a:cubicBezTo>
                  <a:cubicBezTo>
                    <a:pt x="1967" y="2173"/>
                    <a:pt x="1851" y="2193"/>
                    <a:pt x="1734" y="2193"/>
                  </a:cubicBezTo>
                  <a:cubicBezTo>
                    <a:pt x="1415" y="2193"/>
                    <a:pt x="1079" y="2051"/>
                    <a:pt x="870" y="1834"/>
                  </a:cubicBezTo>
                  <a:cubicBezTo>
                    <a:pt x="418" y="1382"/>
                    <a:pt x="1049" y="596"/>
                    <a:pt x="1501" y="465"/>
                  </a:cubicBezTo>
                  <a:cubicBezTo>
                    <a:pt x="1547" y="456"/>
                    <a:pt x="1592" y="452"/>
                    <a:pt x="1636" y="452"/>
                  </a:cubicBezTo>
                  <a:close/>
                  <a:moveTo>
                    <a:pt x="1626" y="1"/>
                  </a:moveTo>
                  <a:cubicBezTo>
                    <a:pt x="1546" y="1"/>
                    <a:pt x="1464" y="8"/>
                    <a:pt x="1382" y="24"/>
                  </a:cubicBezTo>
                  <a:cubicBezTo>
                    <a:pt x="1346" y="36"/>
                    <a:pt x="1323" y="48"/>
                    <a:pt x="1299" y="60"/>
                  </a:cubicBezTo>
                  <a:cubicBezTo>
                    <a:pt x="620" y="322"/>
                    <a:pt x="1" y="1203"/>
                    <a:pt x="382" y="1917"/>
                  </a:cubicBezTo>
                  <a:cubicBezTo>
                    <a:pt x="640" y="2396"/>
                    <a:pt x="1197" y="2633"/>
                    <a:pt x="1734" y="2633"/>
                  </a:cubicBezTo>
                  <a:cubicBezTo>
                    <a:pt x="1891" y="2633"/>
                    <a:pt x="2046" y="2613"/>
                    <a:pt x="2192" y="2572"/>
                  </a:cubicBezTo>
                  <a:cubicBezTo>
                    <a:pt x="2882" y="2382"/>
                    <a:pt x="3073" y="1596"/>
                    <a:pt x="2882" y="977"/>
                  </a:cubicBezTo>
                  <a:cubicBezTo>
                    <a:pt x="2715" y="401"/>
                    <a:pt x="2207" y="1"/>
                    <a:pt x="1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0"/>
            <p:cNvSpPr/>
            <p:nvPr/>
          </p:nvSpPr>
          <p:spPr>
            <a:xfrm>
              <a:off x="5645050" y="2167050"/>
              <a:ext cx="51200" cy="46275"/>
            </a:xfrm>
            <a:custGeom>
              <a:avLst/>
              <a:gdLst/>
              <a:ahLst/>
              <a:cxnLst/>
              <a:rect l="l" t="t" r="r" b="b"/>
              <a:pathLst>
                <a:path w="2048" h="1851" extrusionOk="0">
                  <a:moveTo>
                    <a:pt x="1097" y="446"/>
                  </a:moveTo>
                  <a:cubicBezTo>
                    <a:pt x="1233" y="446"/>
                    <a:pt x="1364" y="484"/>
                    <a:pt x="1441" y="596"/>
                  </a:cubicBezTo>
                  <a:cubicBezTo>
                    <a:pt x="1607" y="846"/>
                    <a:pt x="1369" y="1215"/>
                    <a:pt x="1155" y="1346"/>
                  </a:cubicBezTo>
                  <a:cubicBezTo>
                    <a:pt x="1090" y="1389"/>
                    <a:pt x="1018" y="1408"/>
                    <a:pt x="947" y="1408"/>
                  </a:cubicBezTo>
                  <a:cubicBezTo>
                    <a:pt x="759" y="1408"/>
                    <a:pt x="576" y="1274"/>
                    <a:pt x="524" y="1084"/>
                  </a:cubicBezTo>
                  <a:cubicBezTo>
                    <a:pt x="464" y="858"/>
                    <a:pt x="619" y="573"/>
                    <a:pt x="822" y="489"/>
                  </a:cubicBezTo>
                  <a:cubicBezTo>
                    <a:pt x="905" y="465"/>
                    <a:pt x="1002" y="446"/>
                    <a:pt x="1097" y="446"/>
                  </a:cubicBezTo>
                  <a:close/>
                  <a:moveTo>
                    <a:pt x="1067" y="1"/>
                  </a:moveTo>
                  <a:cubicBezTo>
                    <a:pt x="942" y="1"/>
                    <a:pt x="816" y="18"/>
                    <a:pt x="703" y="49"/>
                  </a:cubicBezTo>
                  <a:cubicBezTo>
                    <a:pt x="274" y="215"/>
                    <a:pt x="0" y="692"/>
                    <a:pt x="83" y="1156"/>
                  </a:cubicBezTo>
                  <a:cubicBezTo>
                    <a:pt x="158" y="1577"/>
                    <a:pt x="549" y="1851"/>
                    <a:pt x="950" y="1851"/>
                  </a:cubicBezTo>
                  <a:cubicBezTo>
                    <a:pt x="1059" y="1851"/>
                    <a:pt x="1169" y="1830"/>
                    <a:pt x="1274" y="1787"/>
                  </a:cubicBezTo>
                  <a:cubicBezTo>
                    <a:pt x="1750" y="1585"/>
                    <a:pt x="2048" y="1013"/>
                    <a:pt x="1893" y="513"/>
                  </a:cubicBezTo>
                  <a:cubicBezTo>
                    <a:pt x="1787" y="142"/>
                    <a:pt x="1426"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0"/>
            <p:cNvSpPr/>
            <p:nvPr/>
          </p:nvSpPr>
          <p:spPr>
            <a:xfrm>
              <a:off x="5511975" y="2622025"/>
              <a:ext cx="68200" cy="61350"/>
            </a:xfrm>
            <a:custGeom>
              <a:avLst/>
              <a:gdLst/>
              <a:ahLst/>
              <a:cxnLst/>
              <a:rect l="l" t="t" r="r" b="b"/>
              <a:pathLst>
                <a:path w="2728" h="2454" extrusionOk="0">
                  <a:moveTo>
                    <a:pt x="1430" y="451"/>
                  </a:moveTo>
                  <a:cubicBezTo>
                    <a:pt x="1488" y="451"/>
                    <a:pt x="1548" y="457"/>
                    <a:pt x="1608" y="471"/>
                  </a:cubicBezTo>
                  <a:cubicBezTo>
                    <a:pt x="2430" y="697"/>
                    <a:pt x="2275" y="1912"/>
                    <a:pt x="1454" y="1995"/>
                  </a:cubicBezTo>
                  <a:cubicBezTo>
                    <a:pt x="1425" y="1998"/>
                    <a:pt x="1397" y="1999"/>
                    <a:pt x="1369" y="1999"/>
                  </a:cubicBezTo>
                  <a:cubicBezTo>
                    <a:pt x="908" y="1999"/>
                    <a:pt x="541" y="1634"/>
                    <a:pt x="620" y="1173"/>
                  </a:cubicBezTo>
                  <a:cubicBezTo>
                    <a:pt x="693" y="758"/>
                    <a:pt x="1029" y="451"/>
                    <a:pt x="1430" y="451"/>
                  </a:cubicBezTo>
                  <a:close/>
                  <a:moveTo>
                    <a:pt x="1441" y="0"/>
                  </a:moveTo>
                  <a:cubicBezTo>
                    <a:pt x="833" y="0"/>
                    <a:pt x="346" y="423"/>
                    <a:pt x="191" y="1042"/>
                  </a:cubicBezTo>
                  <a:cubicBezTo>
                    <a:pt x="1" y="1816"/>
                    <a:pt x="596" y="2364"/>
                    <a:pt x="1311" y="2447"/>
                  </a:cubicBezTo>
                  <a:cubicBezTo>
                    <a:pt x="1349" y="2452"/>
                    <a:pt x="1387" y="2454"/>
                    <a:pt x="1424" y="2454"/>
                  </a:cubicBezTo>
                  <a:cubicBezTo>
                    <a:pt x="2002" y="2454"/>
                    <a:pt x="2462" y="1948"/>
                    <a:pt x="2585" y="1412"/>
                  </a:cubicBezTo>
                  <a:cubicBezTo>
                    <a:pt x="2727" y="769"/>
                    <a:pt x="2346" y="209"/>
                    <a:pt x="1727" y="30"/>
                  </a:cubicBezTo>
                  <a:cubicBezTo>
                    <a:pt x="1630" y="10"/>
                    <a:pt x="1534" y="0"/>
                    <a:pt x="1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0"/>
            <p:cNvSpPr/>
            <p:nvPr/>
          </p:nvSpPr>
          <p:spPr>
            <a:xfrm>
              <a:off x="5634925" y="4254950"/>
              <a:ext cx="52100" cy="123750"/>
            </a:xfrm>
            <a:custGeom>
              <a:avLst/>
              <a:gdLst/>
              <a:ahLst/>
              <a:cxnLst/>
              <a:rect l="l" t="t" r="r" b="b"/>
              <a:pathLst>
                <a:path w="2084" h="4950" extrusionOk="0">
                  <a:moveTo>
                    <a:pt x="703" y="662"/>
                  </a:moveTo>
                  <a:cubicBezTo>
                    <a:pt x="703" y="662"/>
                    <a:pt x="703" y="662"/>
                    <a:pt x="715" y="674"/>
                  </a:cubicBezTo>
                  <a:cubicBezTo>
                    <a:pt x="1048" y="912"/>
                    <a:pt x="1334" y="1234"/>
                    <a:pt x="1631" y="1531"/>
                  </a:cubicBezTo>
                  <a:lnTo>
                    <a:pt x="1631" y="2055"/>
                  </a:lnTo>
                  <a:cubicBezTo>
                    <a:pt x="1381" y="1781"/>
                    <a:pt x="1108" y="1531"/>
                    <a:pt x="834" y="1293"/>
                  </a:cubicBezTo>
                  <a:cubicBezTo>
                    <a:pt x="788" y="1248"/>
                    <a:pt x="734" y="1231"/>
                    <a:pt x="681" y="1231"/>
                  </a:cubicBezTo>
                  <a:cubicBezTo>
                    <a:pt x="651" y="1231"/>
                    <a:pt x="622" y="1237"/>
                    <a:pt x="596" y="1245"/>
                  </a:cubicBezTo>
                  <a:lnTo>
                    <a:pt x="596" y="948"/>
                  </a:lnTo>
                  <a:cubicBezTo>
                    <a:pt x="596" y="805"/>
                    <a:pt x="631" y="722"/>
                    <a:pt x="703" y="662"/>
                  </a:cubicBezTo>
                  <a:close/>
                  <a:moveTo>
                    <a:pt x="596" y="1686"/>
                  </a:moveTo>
                  <a:cubicBezTo>
                    <a:pt x="869" y="1924"/>
                    <a:pt x="1131" y="2162"/>
                    <a:pt x="1381" y="2436"/>
                  </a:cubicBezTo>
                  <a:cubicBezTo>
                    <a:pt x="1420" y="2488"/>
                    <a:pt x="1469" y="2508"/>
                    <a:pt x="1518" y="2508"/>
                  </a:cubicBezTo>
                  <a:cubicBezTo>
                    <a:pt x="1559" y="2508"/>
                    <a:pt x="1599" y="2494"/>
                    <a:pt x="1631" y="2472"/>
                  </a:cubicBezTo>
                  <a:lnTo>
                    <a:pt x="1631" y="3115"/>
                  </a:lnTo>
                  <a:cubicBezTo>
                    <a:pt x="1298" y="2805"/>
                    <a:pt x="965" y="2484"/>
                    <a:pt x="643" y="2150"/>
                  </a:cubicBezTo>
                  <a:cubicBezTo>
                    <a:pt x="631" y="2138"/>
                    <a:pt x="619" y="2138"/>
                    <a:pt x="596" y="2126"/>
                  </a:cubicBezTo>
                  <a:lnTo>
                    <a:pt x="596" y="1686"/>
                  </a:lnTo>
                  <a:close/>
                  <a:moveTo>
                    <a:pt x="596" y="2746"/>
                  </a:moveTo>
                  <a:cubicBezTo>
                    <a:pt x="905" y="3043"/>
                    <a:pt x="1215" y="3353"/>
                    <a:pt x="1524" y="3639"/>
                  </a:cubicBezTo>
                  <a:cubicBezTo>
                    <a:pt x="1560" y="3674"/>
                    <a:pt x="1596" y="3686"/>
                    <a:pt x="1631" y="3686"/>
                  </a:cubicBezTo>
                  <a:lnTo>
                    <a:pt x="1631" y="3960"/>
                  </a:lnTo>
                  <a:lnTo>
                    <a:pt x="1619" y="3960"/>
                  </a:lnTo>
                  <a:cubicBezTo>
                    <a:pt x="1322" y="3710"/>
                    <a:pt x="1036" y="3460"/>
                    <a:pt x="762" y="3210"/>
                  </a:cubicBezTo>
                  <a:cubicBezTo>
                    <a:pt x="703" y="3162"/>
                    <a:pt x="655" y="3150"/>
                    <a:pt x="596" y="3150"/>
                  </a:cubicBezTo>
                  <a:lnTo>
                    <a:pt x="596" y="2746"/>
                  </a:lnTo>
                  <a:close/>
                  <a:moveTo>
                    <a:pt x="596" y="3662"/>
                  </a:moveTo>
                  <a:cubicBezTo>
                    <a:pt x="727" y="3781"/>
                    <a:pt x="846" y="3877"/>
                    <a:pt x="965" y="3984"/>
                  </a:cubicBezTo>
                  <a:cubicBezTo>
                    <a:pt x="846" y="3996"/>
                    <a:pt x="727" y="3996"/>
                    <a:pt x="596" y="4008"/>
                  </a:cubicBezTo>
                  <a:lnTo>
                    <a:pt x="596" y="3901"/>
                  </a:lnTo>
                  <a:lnTo>
                    <a:pt x="596" y="3662"/>
                  </a:lnTo>
                  <a:close/>
                  <a:moveTo>
                    <a:pt x="1106" y="0"/>
                  </a:moveTo>
                  <a:cubicBezTo>
                    <a:pt x="677" y="0"/>
                    <a:pt x="250" y="281"/>
                    <a:pt x="155" y="876"/>
                  </a:cubicBezTo>
                  <a:cubicBezTo>
                    <a:pt x="0" y="1841"/>
                    <a:pt x="143" y="2924"/>
                    <a:pt x="143" y="3901"/>
                  </a:cubicBezTo>
                  <a:cubicBezTo>
                    <a:pt x="143" y="4582"/>
                    <a:pt x="637" y="4950"/>
                    <a:pt x="1127" y="4950"/>
                  </a:cubicBezTo>
                  <a:cubicBezTo>
                    <a:pt x="1554" y="4950"/>
                    <a:pt x="1978" y="4672"/>
                    <a:pt x="2072" y="4079"/>
                  </a:cubicBezTo>
                  <a:cubicBezTo>
                    <a:pt x="2072" y="4067"/>
                    <a:pt x="2072" y="4067"/>
                    <a:pt x="2072" y="4055"/>
                  </a:cubicBezTo>
                  <a:cubicBezTo>
                    <a:pt x="2072" y="4043"/>
                    <a:pt x="2084" y="4031"/>
                    <a:pt x="2084" y="4020"/>
                  </a:cubicBezTo>
                  <a:lnTo>
                    <a:pt x="2084" y="1043"/>
                  </a:lnTo>
                  <a:cubicBezTo>
                    <a:pt x="2084" y="365"/>
                    <a:pt x="1594" y="0"/>
                    <a:pt x="1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0"/>
            <p:cNvSpPr/>
            <p:nvPr/>
          </p:nvSpPr>
          <p:spPr>
            <a:xfrm>
              <a:off x="5316425" y="3379050"/>
              <a:ext cx="702500" cy="1302375"/>
            </a:xfrm>
            <a:custGeom>
              <a:avLst/>
              <a:gdLst/>
              <a:ahLst/>
              <a:cxnLst/>
              <a:rect l="l" t="t" r="r" b="b"/>
              <a:pathLst>
                <a:path w="28100" h="52095" extrusionOk="0">
                  <a:moveTo>
                    <a:pt x="13086" y="682"/>
                  </a:moveTo>
                  <a:lnTo>
                    <a:pt x="13086" y="682"/>
                  </a:lnTo>
                  <a:cubicBezTo>
                    <a:pt x="13812" y="1444"/>
                    <a:pt x="14574" y="2051"/>
                    <a:pt x="15133" y="3015"/>
                  </a:cubicBezTo>
                  <a:cubicBezTo>
                    <a:pt x="15741" y="4063"/>
                    <a:pt x="15967" y="5551"/>
                    <a:pt x="15110" y="6194"/>
                  </a:cubicBezTo>
                  <a:cubicBezTo>
                    <a:pt x="15300" y="5956"/>
                    <a:pt x="15407" y="5635"/>
                    <a:pt x="15324" y="5290"/>
                  </a:cubicBezTo>
                  <a:cubicBezTo>
                    <a:pt x="15110" y="4230"/>
                    <a:pt x="14217" y="3504"/>
                    <a:pt x="13633" y="2646"/>
                  </a:cubicBezTo>
                  <a:cubicBezTo>
                    <a:pt x="13586" y="2575"/>
                    <a:pt x="13510" y="2542"/>
                    <a:pt x="13436" y="2542"/>
                  </a:cubicBezTo>
                  <a:cubicBezTo>
                    <a:pt x="13324" y="2542"/>
                    <a:pt x="13216" y="2618"/>
                    <a:pt x="13216" y="2754"/>
                  </a:cubicBezTo>
                  <a:cubicBezTo>
                    <a:pt x="13205" y="3265"/>
                    <a:pt x="12847" y="5254"/>
                    <a:pt x="13193" y="6218"/>
                  </a:cubicBezTo>
                  <a:cubicBezTo>
                    <a:pt x="11681" y="5206"/>
                    <a:pt x="12645" y="2325"/>
                    <a:pt x="13086" y="682"/>
                  </a:cubicBezTo>
                  <a:close/>
                  <a:moveTo>
                    <a:pt x="13621" y="3373"/>
                  </a:moveTo>
                  <a:lnTo>
                    <a:pt x="13621" y="3373"/>
                  </a:lnTo>
                  <a:cubicBezTo>
                    <a:pt x="13919" y="3754"/>
                    <a:pt x="14240" y="4111"/>
                    <a:pt x="14502" y="4528"/>
                  </a:cubicBezTo>
                  <a:cubicBezTo>
                    <a:pt x="14943" y="5182"/>
                    <a:pt x="15121" y="6290"/>
                    <a:pt x="13990" y="6290"/>
                  </a:cubicBezTo>
                  <a:lnTo>
                    <a:pt x="13967" y="6290"/>
                  </a:lnTo>
                  <a:cubicBezTo>
                    <a:pt x="13961" y="6296"/>
                    <a:pt x="13955" y="6296"/>
                    <a:pt x="13949" y="6296"/>
                  </a:cubicBezTo>
                  <a:cubicBezTo>
                    <a:pt x="13943" y="6296"/>
                    <a:pt x="13937" y="6296"/>
                    <a:pt x="13931" y="6302"/>
                  </a:cubicBezTo>
                  <a:cubicBezTo>
                    <a:pt x="13912" y="6306"/>
                    <a:pt x="13893" y="6309"/>
                    <a:pt x="13876" y="6309"/>
                  </a:cubicBezTo>
                  <a:cubicBezTo>
                    <a:pt x="13382" y="6309"/>
                    <a:pt x="13529" y="4408"/>
                    <a:pt x="13621" y="3373"/>
                  </a:cubicBezTo>
                  <a:close/>
                  <a:moveTo>
                    <a:pt x="15967" y="7064"/>
                  </a:moveTo>
                  <a:cubicBezTo>
                    <a:pt x="17098" y="7218"/>
                    <a:pt x="17074" y="10969"/>
                    <a:pt x="16348" y="11612"/>
                  </a:cubicBezTo>
                  <a:lnTo>
                    <a:pt x="11692" y="11612"/>
                  </a:lnTo>
                  <a:cubicBezTo>
                    <a:pt x="11073" y="11088"/>
                    <a:pt x="11264" y="9052"/>
                    <a:pt x="11288" y="8266"/>
                  </a:cubicBezTo>
                  <a:cubicBezTo>
                    <a:pt x="11323" y="7254"/>
                    <a:pt x="11978" y="7064"/>
                    <a:pt x="12764" y="7064"/>
                  </a:cubicBezTo>
                  <a:close/>
                  <a:moveTo>
                    <a:pt x="16229" y="12064"/>
                  </a:moveTo>
                  <a:cubicBezTo>
                    <a:pt x="16241" y="12231"/>
                    <a:pt x="16264" y="12386"/>
                    <a:pt x="16264" y="12552"/>
                  </a:cubicBezTo>
                  <a:cubicBezTo>
                    <a:pt x="16074" y="12398"/>
                    <a:pt x="15860" y="12243"/>
                    <a:pt x="15705" y="12064"/>
                  </a:cubicBezTo>
                  <a:close/>
                  <a:moveTo>
                    <a:pt x="15157" y="12064"/>
                  </a:moveTo>
                  <a:cubicBezTo>
                    <a:pt x="15169" y="12076"/>
                    <a:pt x="15169" y="12088"/>
                    <a:pt x="15169" y="12100"/>
                  </a:cubicBezTo>
                  <a:cubicBezTo>
                    <a:pt x="15383" y="12505"/>
                    <a:pt x="15860" y="12731"/>
                    <a:pt x="16157" y="13076"/>
                  </a:cubicBezTo>
                  <a:cubicBezTo>
                    <a:pt x="16193" y="13112"/>
                    <a:pt x="16229" y="13124"/>
                    <a:pt x="16264" y="13136"/>
                  </a:cubicBezTo>
                  <a:cubicBezTo>
                    <a:pt x="16264" y="13612"/>
                    <a:pt x="16241" y="14088"/>
                    <a:pt x="16241" y="14553"/>
                  </a:cubicBezTo>
                  <a:cubicBezTo>
                    <a:pt x="16241" y="15136"/>
                    <a:pt x="16229" y="15910"/>
                    <a:pt x="15407" y="15910"/>
                  </a:cubicBezTo>
                  <a:lnTo>
                    <a:pt x="12633" y="15910"/>
                  </a:lnTo>
                  <a:cubicBezTo>
                    <a:pt x="11692" y="15910"/>
                    <a:pt x="11800" y="15076"/>
                    <a:pt x="11800" y="14553"/>
                  </a:cubicBezTo>
                  <a:cubicBezTo>
                    <a:pt x="11800" y="13731"/>
                    <a:pt x="11740" y="12886"/>
                    <a:pt x="11812" y="12064"/>
                  </a:cubicBezTo>
                  <a:lnTo>
                    <a:pt x="12943" y="12064"/>
                  </a:lnTo>
                  <a:cubicBezTo>
                    <a:pt x="12955" y="12100"/>
                    <a:pt x="12966" y="12136"/>
                    <a:pt x="13002" y="12171"/>
                  </a:cubicBezTo>
                  <a:cubicBezTo>
                    <a:pt x="13574" y="12695"/>
                    <a:pt x="14074" y="13291"/>
                    <a:pt x="14610" y="13850"/>
                  </a:cubicBezTo>
                  <a:cubicBezTo>
                    <a:pt x="14654" y="13900"/>
                    <a:pt x="14705" y="13921"/>
                    <a:pt x="14755" y="13921"/>
                  </a:cubicBezTo>
                  <a:cubicBezTo>
                    <a:pt x="14921" y="13921"/>
                    <a:pt x="15074" y="13693"/>
                    <a:pt x="14919" y="13529"/>
                  </a:cubicBezTo>
                  <a:cubicBezTo>
                    <a:pt x="14455" y="13040"/>
                    <a:pt x="14014" y="12540"/>
                    <a:pt x="13526" y="12064"/>
                  </a:cubicBezTo>
                  <a:lnTo>
                    <a:pt x="13895" y="12064"/>
                  </a:lnTo>
                  <a:cubicBezTo>
                    <a:pt x="13907" y="12088"/>
                    <a:pt x="13931" y="12124"/>
                    <a:pt x="13955" y="12148"/>
                  </a:cubicBezTo>
                  <a:cubicBezTo>
                    <a:pt x="14419" y="12552"/>
                    <a:pt x="14848" y="12993"/>
                    <a:pt x="15348" y="13362"/>
                  </a:cubicBezTo>
                  <a:cubicBezTo>
                    <a:pt x="15388" y="13390"/>
                    <a:pt x="15428" y="13402"/>
                    <a:pt x="15465" y="13402"/>
                  </a:cubicBezTo>
                  <a:cubicBezTo>
                    <a:pt x="15649" y="13402"/>
                    <a:pt x="15772" y="13108"/>
                    <a:pt x="15574" y="12969"/>
                  </a:cubicBezTo>
                  <a:cubicBezTo>
                    <a:pt x="15205" y="12695"/>
                    <a:pt x="14871" y="12374"/>
                    <a:pt x="14538" y="12064"/>
                  </a:cubicBezTo>
                  <a:close/>
                  <a:moveTo>
                    <a:pt x="15800" y="16327"/>
                  </a:moveTo>
                  <a:lnTo>
                    <a:pt x="15800" y="17315"/>
                  </a:lnTo>
                  <a:cubicBezTo>
                    <a:pt x="15550" y="17017"/>
                    <a:pt x="15348" y="16684"/>
                    <a:pt x="15145" y="16362"/>
                  </a:cubicBezTo>
                  <a:lnTo>
                    <a:pt x="15467" y="16362"/>
                  </a:lnTo>
                  <a:cubicBezTo>
                    <a:pt x="15598" y="16362"/>
                    <a:pt x="15705" y="16350"/>
                    <a:pt x="15800" y="16327"/>
                  </a:cubicBezTo>
                  <a:close/>
                  <a:moveTo>
                    <a:pt x="12240" y="16315"/>
                  </a:moveTo>
                  <a:cubicBezTo>
                    <a:pt x="12413" y="16372"/>
                    <a:pt x="12618" y="16388"/>
                    <a:pt x="12827" y="16388"/>
                  </a:cubicBezTo>
                  <a:cubicBezTo>
                    <a:pt x="13093" y="16388"/>
                    <a:pt x="13366" y="16362"/>
                    <a:pt x="13586" y="16362"/>
                  </a:cubicBezTo>
                  <a:lnTo>
                    <a:pt x="14657" y="16362"/>
                  </a:lnTo>
                  <a:cubicBezTo>
                    <a:pt x="14657" y="16410"/>
                    <a:pt x="14657" y="16458"/>
                    <a:pt x="14693" y="16505"/>
                  </a:cubicBezTo>
                  <a:cubicBezTo>
                    <a:pt x="14943" y="16886"/>
                    <a:pt x="15193" y="17279"/>
                    <a:pt x="15479" y="17624"/>
                  </a:cubicBezTo>
                  <a:cubicBezTo>
                    <a:pt x="15524" y="17680"/>
                    <a:pt x="15577" y="17704"/>
                    <a:pt x="15627" y="17704"/>
                  </a:cubicBezTo>
                  <a:cubicBezTo>
                    <a:pt x="15695" y="17704"/>
                    <a:pt x="15759" y="17662"/>
                    <a:pt x="15800" y="17601"/>
                  </a:cubicBezTo>
                  <a:lnTo>
                    <a:pt x="15800" y="18839"/>
                  </a:lnTo>
                  <a:cubicBezTo>
                    <a:pt x="15467" y="18386"/>
                    <a:pt x="15169" y="17910"/>
                    <a:pt x="14824" y="17458"/>
                  </a:cubicBezTo>
                  <a:cubicBezTo>
                    <a:pt x="14781" y="17403"/>
                    <a:pt x="14730" y="17381"/>
                    <a:pt x="14679" y="17381"/>
                  </a:cubicBezTo>
                  <a:cubicBezTo>
                    <a:pt x="14520" y="17381"/>
                    <a:pt x="14367" y="17607"/>
                    <a:pt x="14502" y="17779"/>
                  </a:cubicBezTo>
                  <a:cubicBezTo>
                    <a:pt x="14919" y="18315"/>
                    <a:pt x="15252" y="18886"/>
                    <a:pt x="15681" y="19410"/>
                  </a:cubicBezTo>
                  <a:cubicBezTo>
                    <a:pt x="15717" y="19458"/>
                    <a:pt x="15764" y="19470"/>
                    <a:pt x="15800" y="19482"/>
                  </a:cubicBezTo>
                  <a:lnTo>
                    <a:pt x="15800" y="20565"/>
                  </a:lnTo>
                  <a:cubicBezTo>
                    <a:pt x="15526" y="20208"/>
                    <a:pt x="15229" y="19851"/>
                    <a:pt x="14895" y="19541"/>
                  </a:cubicBezTo>
                  <a:cubicBezTo>
                    <a:pt x="14850" y="19496"/>
                    <a:pt x="14799" y="19477"/>
                    <a:pt x="14749" y="19477"/>
                  </a:cubicBezTo>
                  <a:cubicBezTo>
                    <a:pt x="14575" y="19477"/>
                    <a:pt x="14417" y="19706"/>
                    <a:pt x="14574" y="19863"/>
                  </a:cubicBezTo>
                  <a:cubicBezTo>
                    <a:pt x="15002" y="20268"/>
                    <a:pt x="15372" y="20720"/>
                    <a:pt x="15717" y="21196"/>
                  </a:cubicBezTo>
                  <a:cubicBezTo>
                    <a:pt x="15741" y="21220"/>
                    <a:pt x="15776" y="21244"/>
                    <a:pt x="15800" y="21256"/>
                  </a:cubicBezTo>
                  <a:lnTo>
                    <a:pt x="15800" y="27983"/>
                  </a:lnTo>
                  <a:lnTo>
                    <a:pt x="15800" y="33138"/>
                  </a:lnTo>
                  <a:lnTo>
                    <a:pt x="12240" y="33138"/>
                  </a:lnTo>
                  <a:cubicBezTo>
                    <a:pt x="12240" y="31495"/>
                    <a:pt x="12240" y="29852"/>
                    <a:pt x="12240" y="28209"/>
                  </a:cubicBezTo>
                  <a:lnTo>
                    <a:pt x="12240" y="16315"/>
                  </a:lnTo>
                  <a:close/>
                  <a:moveTo>
                    <a:pt x="15800" y="33591"/>
                  </a:moveTo>
                  <a:lnTo>
                    <a:pt x="15800" y="36234"/>
                  </a:lnTo>
                  <a:cubicBezTo>
                    <a:pt x="15800" y="37543"/>
                    <a:pt x="15991" y="39020"/>
                    <a:pt x="15741" y="40306"/>
                  </a:cubicBezTo>
                  <a:cubicBezTo>
                    <a:pt x="15729" y="40341"/>
                    <a:pt x="15729" y="40365"/>
                    <a:pt x="15741" y="40389"/>
                  </a:cubicBezTo>
                  <a:cubicBezTo>
                    <a:pt x="15629" y="40382"/>
                    <a:pt x="15516" y="40379"/>
                    <a:pt x="15403" y="40379"/>
                  </a:cubicBezTo>
                  <a:cubicBezTo>
                    <a:pt x="14951" y="40379"/>
                    <a:pt x="14498" y="40425"/>
                    <a:pt x="14098" y="40425"/>
                  </a:cubicBezTo>
                  <a:cubicBezTo>
                    <a:pt x="13731" y="40425"/>
                    <a:pt x="13356" y="40407"/>
                    <a:pt x="12996" y="40407"/>
                  </a:cubicBezTo>
                  <a:cubicBezTo>
                    <a:pt x="12772" y="40407"/>
                    <a:pt x="12553" y="40414"/>
                    <a:pt x="12347" y="40437"/>
                  </a:cubicBezTo>
                  <a:cubicBezTo>
                    <a:pt x="12347" y="40425"/>
                    <a:pt x="12347" y="40401"/>
                    <a:pt x="12335" y="40377"/>
                  </a:cubicBezTo>
                  <a:cubicBezTo>
                    <a:pt x="12181" y="39960"/>
                    <a:pt x="12240" y="39496"/>
                    <a:pt x="12240" y="39056"/>
                  </a:cubicBezTo>
                  <a:lnTo>
                    <a:pt x="12240" y="36400"/>
                  </a:lnTo>
                  <a:lnTo>
                    <a:pt x="12240" y="33591"/>
                  </a:lnTo>
                  <a:close/>
                  <a:moveTo>
                    <a:pt x="26619" y="42350"/>
                  </a:moveTo>
                  <a:cubicBezTo>
                    <a:pt x="26891" y="42350"/>
                    <a:pt x="27159" y="42395"/>
                    <a:pt x="27337" y="42556"/>
                  </a:cubicBezTo>
                  <a:cubicBezTo>
                    <a:pt x="26623" y="42735"/>
                    <a:pt x="25813" y="42723"/>
                    <a:pt x="25111" y="42770"/>
                  </a:cubicBezTo>
                  <a:cubicBezTo>
                    <a:pt x="24099" y="42854"/>
                    <a:pt x="23087" y="42925"/>
                    <a:pt x="22075" y="42949"/>
                  </a:cubicBezTo>
                  <a:cubicBezTo>
                    <a:pt x="22206" y="42794"/>
                    <a:pt x="22372" y="42687"/>
                    <a:pt x="22611" y="42663"/>
                  </a:cubicBezTo>
                  <a:cubicBezTo>
                    <a:pt x="23682" y="42580"/>
                    <a:pt x="24766" y="42496"/>
                    <a:pt x="25837" y="42413"/>
                  </a:cubicBezTo>
                  <a:cubicBezTo>
                    <a:pt x="26034" y="42401"/>
                    <a:pt x="26329" y="42350"/>
                    <a:pt x="26619" y="42350"/>
                  </a:cubicBezTo>
                  <a:close/>
                  <a:moveTo>
                    <a:pt x="27528" y="42961"/>
                  </a:moveTo>
                  <a:cubicBezTo>
                    <a:pt x="27540" y="43020"/>
                    <a:pt x="27540" y="43068"/>
                    <a:pt x="27540" y="43128"/>
                  </a:cubicBezTo>
                  <a:lnTo>
                    <a:pt x="27540" y="43663"/>
                  </a:lnTo>
                  <a:cubicBezTo>
                    <a:pt x="27159" y="43663"/>
                    <a:pt x="26778" y="43664"/>
                    <a:pt x="26397" y="43664"/>
                  </a:cubicBezTo>
                  <a:cubicBezTo>
                    <a:pt x="24873" y="43664"/>
                    <a:pt x="23349" y="43656"/>
                    <a:pt x="21825" y="43580"/>
                  </a:cubicBezTo>
                  <a:cubicBezTo>
                    <a:pt x="21837" y="43520"/>
                    <a:pt x="21849" y="43461"/>
                    <a:pt x="21860" y="43401"/>
                  </a:cubicBezTo>
                  <a:cubicBezTo>
                    <a:pt x="22944" y="43389"/>
                    <a:pt x="24027" y="43306"/>
                    <a:pt x="25111" y="43223"/>
                  </a:cubicBezTo>
                  <a:cubicBezTo>
                    <a:pt x="25873" y="43163"/>
                    <a:pt x="26766" y="43175"/>
                    <a:pt x="27528" y="42961"/>
                  </a:cubicBezTo>
                  <a:close/>
                  <a:moveTo>
                    <a:pt x="1715" y="43187"/>
                  </a:moveTo>
                  <a:lnTo>
                    <a:pt x="1715" y="43187"/>
                  </a:lnTo>
                  <a:cubicBezTo>
                    <a:pt x="1703" y="43675"/>
                    <a:pt x="1691" y="44175"/>
                    <a:pt x="1667" y="44675"/>
                  </a:cubicBezTo>
                  <a:cubicBezTo>
                    <a:pt x="1084" y="44568"/>
                    <a:pt x="620" y="44366"/>
                    <a:pt x="465" y="43997"/>
                  </a:cubicBezTo>
                  <a:cubicBezTo>
                    <a:pt x="274" y="43532"/>
                    <a:pt x="894" y="43294"/>
                    <a:pt x="1715" y="43187"/>
                  </a:cubicBezTo>
                  <a:close/>
                  <a:moveTo>
                    <a:pt x="21837" y="44032"/>
                  </a:moveTo>
                  <a:lnTo>
                    <a:pt x="21837" y="44032"/>
                  </a:lnTo>
                  <a:cubicBezTo>
                    <a:pt x="23742" y="44116"/>
                    <a:pt x="25647" y="44116"/>
                    <a:pt x="27540" y="44116"/>
                  </a:cubicBezTo>
                  <a:lnTo>
                    <a:pt x="27540" y="44663"/>
                  </a:lnTo>
                  <a:cubicBezTo>
                    <a:pt x="27540" y="44675"/>
                    <a:pt x="27540" y="44687"/>
                    <a:pt x="27540" y="44699"/>
                  </a:cubicBezTo>
                  <a:cubicBezTo>
                    <a:pt x="27504" y="44663"/>
                    <a:pt x="27456" y="44640"/>
                    <a:pt x="27385" y="44640"/>
                  </a:cubicBezTo>
                  <a:cubicBezTo>
                    <a:pt x="25539" y="44628"/>
                    <a:pt x="23718" y="44401"/>
                    <a:pt x="21884" y="44271"/>
                  </a:cubicBezTo>
                  <a:cubicBezTo>
                    <a:pt x="21860" y="44187"/>
                    <a:pt x="21849" y="44116"/>
                    <a:pt x="21837" y="44032"/>
                  </a:cubicBezTo>
                  <a:close/>
                  <a:moveTo>
                    <a:pt x="5763" y="43116"/>
                  </a:moveTo>
                  <a:lnTo>
                    <a:pt x="5763" y="44711"/>
                  </a:lnTo>
                  <a:lnTo>
                    <a:pt x="4882" y="44711"/>
                  </a:lnTo>
                  <a:lnTo>
                    <a:pt x="4882" y="43116"/>
                  </a:lnTo>
                  <a:close/>
                  <a:moveTo>
                    <a:pt x="6204" y="43128"/>
                  </a:moveTo>
                  <a:cubicBezTo>
                    <a:pt x="6954" y="43139"/>
                    <a:pt x="7692" y="43139"/>
                    <a:pt x="8442" y="43151"/>
                  </a:cubicBezTo>
                  <a:lnTo>
                    <a:pt x="8442" y="44711"/>
                  </a:lnTo>
                  <a:lnTo>
                    <a:pt x="6204" y="44711"/>
                  </a:lnTo>
                  <a:lnTo>
                    <a:pt x="6204" y="43128"/>
                  </a:lnTo>
                  <a:close/>
                  <a:moveTo>
                    <a:pt x="21432" y="43151"/>
                  </a:moveTo>
                  <a:cubicBezTo>
                    <a:pt x="21301" y="43556"/>
                    <a:pt x="21301" y="44247"/>
                    <a:pt x="21444" y="44711"/>
                  </a:cubicBezTo>
                  <a:lnTo>
                    <a:pt x="19741" y="44711"/>
                  </a:lnTo>
                  <a:lnTo>
                    <a:pt x="19741" y="43151"/>
                  </a:lnTo>
                  <a:close/>
                  <a:moveTo>
                    <a:pt x="3537" y="43080"/>
                  </a:moveTo>
                  <a:cubicBezTo>
                    <a:pt x="3882" y="43080"/>
                    <a:pt x="4192" y="43092"/>
                    <a:pt x="4430" y="43092"/>
                  </a:cubicBezTo>
                  <a:lnTo>
                    <a:pt x="4430" y="44735"/>
                  </a:lnTo>
                  <a:cubicBezTo>
                    <a:pt x="4168" y="44747"/>
                    <a:pt x="3858" y="44759"/>
                    <a:pt x="3537" y="44771"/>
                  </a:cubicBezTo>
                  <a:lnTo>
                    <a:pt x="3537" y="43080"/>
                  </a:lnTo>
                  <a:close/>
                  <a:moveTo>
                    <a:pt x="3084" y="43092"/>
                  </a:moveTo>
                  <a:lnTo>
                    <a:pt x="3084" y="44782"/>
                  </a:lnTo>
                  <a:cubicBezTo>
                    <a:pt x="2763" y="44782"/>
                    <a:pt x="2429" y="44771"/>
                    <a:pt x="2120" y="44735"/>
                  </a:cubicBezTo>
                  <a:cubicBezTo>
                    <a:pt x="2132" y="44211"/>
                    <a:pt x="2156" y="43699"/>
                    <a:pt x="2167" y="43175"/>
                  </a:cubicBezTo>
                  <a:cubicBezTo>
                    <a:pt x="2167" y="43163"/>
                    <a:pt x="2167" y="43151"/>
                    <a:pt x="2167" y="43139"/>
                  </a:cubicBezTo>
                  <a:cubicBezTo>
                    <a:pt x="2465" y="43104"/>
                    <a:pt x="2775" y="43092"/>
                    <a:pt x="3084" y="43092"/>
                  </a:cubicBezTo>
                  <a:close/>
                  <a:moveTo>
                    <a:pt x="22075" y="44735"/>
                  </a:moveTo>
                  <a:lnTo>
                    <a:pt x="22075" y="44735"/>
                  </a:lnTo>
                  <a:cubicBezTo>
                    <a:pt x="23825" y="44866"/>
                    <a:pt x="25575" y="45068"/>
                    <a:pt x="27337" y="45092"/>
                  </a:cubicBezTo>
                  <a:cubicBezTo>
                    <a:pt x="27077" y="45372"/>
                    <a:pt x="26607" y="45459"/>
                    <a:pt x="26089" y="45459"/>
                  </a:cubicBezTo>
                  <a:cubicBezTo>
                    <a:pt x="25304" y="45459"/>
                    <a:pt x="24408" y="45259"/>
                    <a:pt x="23956" y="45223"/>
                  </a:cubicBezTo>
                  <a:cubicBezTo>
                    <a:pt x="23515" y="45187"/>
                    <a:pt x="23087" y="45163"/>
                    <a:pt x="22646" y="45128"/>
                  </a:cubicBezTo>
                  <a:cubicBezTo>
                    <a:pt x="22408" y="45104"/>
                    <a:pt x="22218" y="44949"/>
                    <a:pt x="22075" y="44735"/>
                  </a:cubicBezTo>
                  <a:close/>
                  <a:moveTo>
                    <a:pt x="16014" y="40877"/>
                  </a:moveTo>
                  <a:cubicBezTo>
                    <a:pt x="16991" y="40877"/>
                    <a:pt x="16776" y="42151"/>
                    <a:pt x="16776" y="42675"/>
                  </a:cubicBezTo>
                  <a:lnTo>
                    <a:pt x="16776" y="45211"/>
                  </a:lnTo>
                  <a:cubicBezTo>
                    <a:pt x="16776" y="45735"/>
                    <a:pt x="16884" y="46402"/>
                    <a:pt x="16705" y="46914"/>
                  </a:cubicBezTo>
                  <a:cubicBezTo>
                    <a:pt x="16229" y="46890"/>
                    <a:pt x="15741" y="46854"/>
                    <a:pt x="15264" y="46842"/>
                  </a:cubicBezTo>
                  <a:cubicBezTo>
                    <a:pt x="15252" y="46807"/>
                    <a:pt x="15229" y="46759"/>
                    <a:pt x="15181" y="46735"/>
                  </a:cubicBezTo>
                  <a:cubicBezTo>
                    <a:pt x="14788" y="46497"/>
                    <a:pt x="14419" y="46187"/>
                    <a:pt x="14133" y="45830"/>
                  </a:cubicBezTo>
                  <a:cubicBezTo>
                    <a:pt x="14090" y="45776"/>
                    <a:pt x="14039" y="45753"/>
                    <a:pt x="13989" y="45753"/>
                  </a:cubicBezTo>
                  <a:cubicBezTo>
                    <a:pt x="13829" y="45753"/>
                    <a:pt x="13676" y="45980"/>
                    <a:pt x="13812" y="46152"/>
                  </a:cubicBezTo>
                  <a:cubicBezTo>
                    <a:pt x="14014" y="46402"/>
                    <a:pt x="14264" y="46628"/>
                    <a:pt x="14514" y="46818"/>
                  </a:cubicBezTo>
                  <a:lnTo>
                    <a:pt x="14133" y="46818"/>
                  </a:lnTo>
                  <a:cubicBezTo>
                    <a:pt x="14121" y="46771"/>
                    <a:pt x="14098" y="46735"/>
                    <a:pt x="14050" y="46699"/>
                  </a:cubicBezTo>
                  <a:cubicBezTo>
                    <a:pt x="13586" y="46378"/>
                    <a:pt x="13216" y="45961"/>
                    <a:pt x="12824" y="45568"/>
                  </a:cubicBezTo>
                  <a:cubicBezTo>
                    <a:pt x="12775" y="45522"/>
                    <a:pt x="12721" y="45502"/>
                    <a:pt x="12669" y="45502"/>
                  </a:cubicBezTo>
                  <a:cubicBezTo>
                    <a:pt x="12494" y="45502"/>
                    <a:pt x="12346" y="45724"/>
                    <a:pt x="12502" y="45890"/>
                  </a:cubicBezTo>
                  <a:cubicBezTo>
                    <a:pt x="12812" y="46199"/>
                    <a:pt x="13121" y="46533"/>
                    <a:pt x="13467" y="46818"/>
                  </a:cubicBezTo>
                  <a:cubicBezTo>
                    <a:pt x="12800" y="46818"/>
                    <a:pt x="12133" y="46842"/>
                    <a:pt x="11466" y="46878"/>
                  </a:cubicBezTo>
                  <a:cubicBezTo>
                    <a:pt x="11300" y="46366"/>
                    <a:pt x="11407" y="45711"/>
                    <a:pt x="11407" y="45211"/>
                  </a:cubicBezTo>
                  <a:lnTo>
                    <a:pt x="11407" y="42675"/>
                  </a:lnTo>
                  <a:cubicBezTo>
                    <a:pt x="11407" y="42151"/>
                    <a:pt x="11192" y="40877"/>
                    <a:pt x="12169" y="40877"/>
                  </a:cubicBezTo>
                  <a:close/>
                  <a:moveTo>
                    <a:pt x="17241" y="46283"/>
                  </a:moveTo>
                  <a:cubicBezTo>
                    <a:pt x="17574" y="46568"/>
                    <a:pt x="17919" y="46830"/>
                    <a:pt x="18277" y="47068"/>
                  </a:cubicBezTo>
                  <a:cubicBezTo>
                    <a:pt x="17908" y="47021"/>
                    <a:pt x="17538" y="46985"/>
                    <a:pt x="17157" y="46949"/>
                  </a:cubicBezTo>
                  <a:cubicBezTo>
                    <a:pt x="17217" y="46735"/>
                    <a:pt x="17241" y="46509"/>
                    <a:pt x="17241" y="46283"/>
                  </a:cubicBezTo>
                  <a:close/>
                  <a:moveTo>
                    <a:pt x="10966" y="41854"/>
                  </a:moveTo>
                  <a:lnTo>
                    <a:pt x="10966" y="41854"/>
                  </a:lnTo>
                  <a:cubicBezTo>
                    <a:pt x="10954" y="41913"/>
                    <a:pt x="10954" y="41973"/>
                    <a:pt x="10954" y="42032"/>
                  </a:cubicBezTo>
                  <a:lnTo>
                    <a:pt x="10954" y="45211"/>
                  </a:lnTo>
                  <a:cubicBezTo>
                    <a:pt x="10954" y="45771"/>
                    <a:pt x="10883" y="46366"/>
                    <a:pt x="11014" y="46914"/>
                  </a:cubicBezTo>
                  <a:cubicBezTo>
                    <a:pt x="10299" y="46961"/>
                    <a:pt x="9597" y="47045"/>
                    <a:pt x="8895" y="47152"/>
                  </a:cubicBezTo>
                  <a:lnTo>
                    <a:pt x="8895" y="43794"/>
                  </a:lnTo>
                  <a:lnTo>
                    <a:pt x="8895" y="42699"/>
                  </a:lnTo>
                  <a:cubicBezTo>
                    <a:pt x="8895" y="41854"/>
                    <a:pt x="10276" y="41865"/>
                    <a:pt x="10966" y="41854"/>
                  </a:cubicBezTo>
                  <a:close/>
                  <a:moveTo>
                    <a:pt x="17229" y="41854"/>
                  </a:moveTo>
                  <a:lnTo>
                    <a:pt x="17229" y="41854"/>
                  </a:lnTo>
                  <a:cubicBezTo>
                    <a:pt x="17991" y="41877"/>
                    <a:pt x="19229" y="41818"/>
                    <a:pt x="19289" y="42699"/>
                  </a:cubicBezTo>
                  <a:lnTo>
                    <a:pt x="19289" y="47223"/>
                  </a:lnTo>
                  <a:cubicBezTo>
                    <a:pt x="19086" y="47188"/>
                    <a:pt x="18872" y="47152"/>
                    <a:pt x="18670" y="47128"/>
                  </a:cubicBezTo>
                  <a:cubicBezTo>
                    <a:pt x="18753" y="47033"/>
                    <a:pt x="18777" y="46866"/>
                    <a:pt x="18634" y="46771"/>
                  </a:cubicBezTo>
                  <a:cubicBezTo>
                    <a:pt x="18134" y="46449"/>
                    <a:pt x="17669" y="46092"/>
                    <a:pt x="17241" y="45699"/>
                  </a:cubicBezTo>
                  <a:cubicBezTo>
                    <a:pt x="17229" y="45604"/>
                    <a:pt x="17229" y="45509"/>
                    <a:pt x="17229" y="45402"/>
                  </a:cubicBezTo>
                  <a:lnTo>
                    <a:pt x="17229" y="45342"/>
                  </a:lnTo>
                  <a:cubicBezTo>
                    <a:pt x="17646" y="45675"/>
                    <a:pt x="18027" y="46045"/>
                    <a:pt x="18431" y="46378"/>
                  </a:cubicBezTo>
                  <a:cubicBezTo>
                    <a:pt x="18478" y="46415"/>
                    <a:pt x="18529" y="46430"/>
                    <a:pt x="18578" y="46430"/>
                  </a:cubicBezTo>
                  <a:cubicBezTo>
                    <a:pt x="18767" y="46430"/>
                    <a:pt x="18933" y="46198"/>
                    <a:pt x="18753" y="46056"/>
                  </a:cubicBezTo>
                  <a:cubicBezTo>
                    <a:pt x="18253" y="45664"/>
                    <a:pt x="17800" y="45187"/>
                    <a:pt x="17277" y="44818"/>
                  </a:cubicBezTo>
                  <a:cubicBezTo>
                    <a:pt x="17265" y="44806"/>
                    <a:pt x="17253" y="44806"/>
                    <a:pt x="17229" y="44794"/>
                  </a:cubicBezTo>
                  <a:lnTo>
                    <a:pt x="17229" y="44306"/>
                  </a:lnTo>
                  <a:cubicBezTo>
                    <a:pt x="17598" y="44604"/>
                    <a:pt x="17979" y="44878"/>
                    <a:pt x="18372" y="45128"/>
                  </a:cubicBezTo>
                  <a:cubicBezTo>
                    <a:pt x="18412" y="45156"/>
                    <a:pt x="18452" y="45168"/>
                    <a:pt x="18490" y="45168"/>
                  </a:cubicBezTo>
                  <a:cubicBezTo>
                    <a:pt x="18673" y="45168"/>
                    <a:pt x="18796" y="44875"/>
                    <a:pt x="18598" y="44747"/>
                  </a:cubicBezTo>
                  <a:cubicBezTo>
                    <a:pt x="18169" y="44461"/>
                    <a:pt x="17753" y="44175"/>
                    <a:pt x="17360" y="43842"/>
                  </a:cubicBezTo>
                  <a:cubicBezTo>
                    <a:pt x="17324" y="43806"/>
                    <a:pt x="17277" y="43794"/>
                    <a:pt x="17229" y="43782"/>
                  </a:cubicBezTo>
                  <a:lnTo>
                    <a:pt x="17229" y="43235"/>
                  </a:lnTo>
                  <a:cubicBezTo>
                    <a:pt x="17658" y="43544"/>
                    <a:pt x="18098" y="43842"/>
                    <a:pt x="18515" y="44151"/>
                  </a:cubicBezTo>
                  <a:cubicBezTo>
                    <a:pt x="18557" y="44183"/>
                    <a:pt x="18599" y="44197"/>
                    <a:pt x="18639" y="44197"/>
                  </a:cubicBezTo>
                  <a:cubicBezTo>
                    <a:pt x="18819" y="44197"/>
                    <a:pt x="18939" y="43907"/>
                    <a:pt x="18753" y="43770"/>
                  </a:cubicBezTo>
                  <a:cubicBezTo>
                    <a:pt x="18277" y="43425"/>
                    <a:pt x="17788" y="43116"/>
                    <a:pt x="17324" y="42747"/>
                  </a:cubicBezTo>
                  <a:cubicBezTo>
                    <a:pt x="17300" y="42723"/>
                    <a:pt x="17265" y="42711"/>
                    <a:pt x="17229" y="42711"/>
                  </a:cubicBezTo>
                  <a:lnTo>
                    <a:pt x="17229" y="42389"/>
                  </a:lnTo>
                  <a:cubicBezTo>
                    <a:pt x="17574" y="42651"/>
                    <a:pt x="17931" y="42877"/>
                    <a:pt x="18289" y="43104"/>
                  </a:cubicBezTo>
                  <a:cubicBezTo>
                    <a:pt x="18328" y="43128"/>
                    <a:pt x="18368" y="43139"/>
                    <a:pt x="18405" y="43139"/>
                  </a:cubicBezTo>
                  <a:cubicBezTo>
                    <a:pt x="18599" y="43139"/>
                    <a:pt x="18727" y="42841"/>
                    <a:pt x="18527" y="42711"/>
                  </a:cubicBezTo>
                  <a:cubicBezTo>
                    <a:pt x="18110" y="42449"/>
                    <a:pt x="17669" y="42199"/>
                    <a:pt x="17288" y="41889"/>
                  </a:cubicBezTo>
                  <a:cubicBezTo>
                    <a:pt x="17277" y="41877"/>
                    <a:pt x="17253" y="41865"/>
                    <a:pt x="17229" y="41854"/>
                  </a:cubicBezTo>
                  <a:close/>
                  <a:moveTo>
                    <a:pt x="13890" y="47266"/>
                  </a:moveTo>
                  <a:cubicBezTo>
                    <a:pt x="15913" y="47266"/>
                    <a:pt x="17941" y="47429"/>
                    <a:pt x="19920" y="47819"/>
                  </a:cubicBezTo>
                  <a:cubicBezTo>
                    <a:pt x="20836" y="48009"/>
                    <a:pt x="23527" y="48450"/>
                    <a:pt x="23968" y="49604"/>
                  </a:cubicBezTo>
                  <a:cubicBezTo>
                    <a:pt x="23643" y="49582"/>
                    <a:pt x="23309" y="49574"/>
                    <a:pt x="22990" y="49574"/>
                  </a:cubicBezTo>
                  <a:cubicBezTo>
                    <a:pt x="22805" y="49574"/>
                    <a:pt x="22626" y="49576"/>
                    <a:pt x="22456" y="49581"/>
                  </a:cubicBezTo>
                  <a:cubicBezTo>
                    <a:pt x="22444" y="49569"/>
                    <a:pt x="22444" y="49557"/>
                    <a:pt x="22432" y="49545"/>
                  </a:cubicBezTo>
                  <a:cubicBezTo>
                    <a:pt x="22087" y="49104"/>
                    <a:pt x="21563" y="48842"/>
                    <a:pt x="21194" y="48426"/>
                  </a:cubicBezTo>
                  <a:cubicBezTo>
                    <a:pt x="21148" y="48375"/>
                    <a:pt x="21096" y="48354"/>
                    <a:pt x="21045" y="48354"/>
                  </a:cubicBezTo>
                  <a:cubicBezTo>
                    <a:pt x="20879" y="48354"/>
                    <a:pt x="20727" y="48575"/>
                    <a:pt x="20872" y="48747"/>
                  </a:cubicBezTo>
                  <a:cubicBezTo>
                    <a:pt x="21170" y="49069"/>
                    <a:pt x="21551" y="49307"/>
                    <a:pt x="21872" y="49604"/>
                  </a:cubicBezTo>
                  <a:cubicBezTo>
                    <a:pt x="21622" y="49616"/>
                    <a:pt x="21408" y="49628"/>
                    <a:pt x="21253" y="49628"/>
                  </a:cubicBezTo>
                  <a:lnTo>
                    <a:pt x="21229" y="49628"/>
                  </a:lnTo>
                  <a:cubicBezTo>
                    <a:pt x="21217" y="49593"/>
                    <a:pt x="21194" y="49545"/>
                    <a:pt x="21146" y="49509"/>
                  </a:cubicBezTo>
                  <a:cubicBezTo>
                    <a:pt x="20586" y="49104"/>
                    <a:pt x="20205" y="48485"/>
                    <a:pt x="19634" y="48092"/>
                  </a:cubicBezTo>
                  <a:cubicBezTo>
                    <a:pt x="19591" y="48061"/>
                    <a:pt x="19549" y="48047"/>
                    <a:pt x="19510" y="48047"/>
                  </a:cubicBezTo>
                  <a:cubicBezTo>
                    <a:pt x="19330" y="48047"/>
                    <a:pt x="19212" y="48336"/>
                    <a:pt x="19408" y="48473"/>
                  </a:cubicBezTo>
                  <a:cubicBezTo>
                    <a:pt x="19860" y="48795"/>
                    <a:pt x="20194" y="49247"/>
                    <a:pt x="20610" y="49628"/>
                  </a:cubicBezTo>
                  <a:lnTo>
                    <a:pt x="20277" y="49628"/>
                  </a:lnTo>
                  <a:cubicBezTo>
                    <a:pt x="20265" y="49604"/>
                    <a:pt x="20253" y="49569"/>
                    <a:pt x="20217" y="49545"/>
                  </a:cubicBezTo>
                  <a:cubicBezTo>
                    <a:pt x="19539" y="48985"/>
                    <a:pt x="18884" y="48390"/>
                    <a:pt x="18146" y="47902"/>
                  </a:cubicBezTo>
                  <a:cubicBezTo>
                    <a:pt x="18105" y="47874"/>
                    <a:pt x="18065" y="47861"/>
                    <a:pt x="18028" y="47861"/>
                  </a:cubicBezTo>
                  <a:cubicBezTo>
                    <a:pt x="17844" y="47861"/>
                    <a:pt x="17722" y="48154"/>
                    <a:pt x="17919" y="48283"/>
                  </a:cubicBezTo>
                  <a:cubicBezTo>
                    <a:pt x="18515" y="48688"/>
                    <a:pt x="19062" y="49164"/>
                    <a:pt x="19622" y="49628"/>
                  </a:cubicBezTo>
                  <a:lnTo>
                    <a:pt x="4144" y="49628"/>
                  </a:lnTo>
                  <a:cubicBezTo>
                    <a:pt x="4858" y="48604"/>
                    <a:pt x="6216" y="48200"/>
                    <a:pt x="7371" y="47902"/>
                  </a:cubicBezTo>
                  <a:cubicBezTo>
                    <a:pt x="8621" y="47580"/>
                    <a:pt x="9907" y="47438"/>
                    <a:pt x="11192" y="47354"/>
                  </a:cubicBezTo>
                  <a:cubicBezTo>
                    <a:pt x="11222" y="47379"/>
                    <a:pt x="11257" y="47390"/>
                    <a:pt x="11292" y="47390"/>
                  </a:cubicBezTo>
                  <a:cubicBezTo>
                    <a:pt x="11340" y="47390"/>
                    <a:pt x="11389" y="47370"/>
                    <a:pt x="11431" y="47342"/>
                  </a:cubicBezTo>
                  <a:cubicBezTo>
                    <a:pt x="12050" y="47307"/>
                    <a:pt x="12669" y="47295"/>
                    <a:pt x="13276" y="47271"/>
                  </a:cubicBezTo>
                  <a:cubicBezTo>
                    <a:pt x="13481" y="47268"/>
                    <a:pt x="13685" y="47266"/>
                    <a:pt x="13890" y="47266"/>
                  </a:cubicBezTo>
                  <a:close/>
                  <a:moveTo>
                    <a:pt x="22315" y="49993"/>
                  </a:moveTo>
                  <a:cubicBezTo>
                    <a:pt x="23954" y="49993"/>
                    <a:pt x="25780" y="50169"/>
                    <a:pt x="25766" y="51021"/>
                  </a:cubicBezTo>
                  <a:cubicBezTo>
                    <a:pt x="25610" y="51562"/>
                    <a:pt x="24712" y="51646"/>
                    <a:pt x="23945" y="51646"/>
                  </a:cubicBezTo>
                  <a:cubicBezTo>
                    <a:pt x="23596" y="51646"/>
                    <a:pt x="23275" y="51629"/>
                    <a:pt x="23063" y="51629"/>
                  </a:cubicBezTo>
                  <a:lnTo>
                    <a:pt x="3834" y="51629"/>
                  </a:lnTo>
                  <a:cubicBezTo>
                    <a:pt x="3680" y="51629"/>
                    <a:pt x="3608" y="51617"/>
                    <a:pt x="3394" y="51569"/>
                  </a:cubicBezTo>
                  <a:cubicBezTo>
                    <a:pt x="3108" y="51509"/>
                    <a:pt x="1822" y="51021"/>
                    <a:pt x="2739" y="50402"/>
                  </a:cubicBezTo>
                  <a:cubicBezTo>
                    <a:pt x="2989" y="50236"/>
                    <a:pt x="3441" y="50081"/>
                    <a:pt x="3763" y="50081"/>
                  </a:cubicBezTo>
                  <a:lnTo>
                    <a:pt x="19836" y="50081"/>
                  </a:lnTo>
                  <a:cubicBezTo>
                    <a:pt x="20097" y="50081"/>
                    <a:pt x="21160" y="49993"/>
                    <a:pt x="22315" y="49993"/>
                  </a:cubicBezTo>
                  <a:close/>
                  <a:moveTo>
                    <a:pt x="12974" y="0"/>
                  </a:moveTo>
                  <a:cubicBezTo>
                    <a:pt x="12876" y="0"/>
                    <a:pt x="12775" y="63"/>
                    <a:pt x="12752" y="170"/>
                  </a:cubicBezTo>
                  <a:cubicBezTo>
                    <a:pt x="12347" y="1908"/>
                    <a:pt x="11073" y="5420"/>
                    <a:pt x="12943" y="6623"/>
                  </a:cubicBezTo>
                  <a:lnTo>
                    <a:pt x="12324" y="6623"/>
                  </a:lnTo>
                  <a:cubicBezTo>
                    <a:pt x="10954" y="6623"/>
                    <a:pt x="10800" y="7802"/>
                    <a:pt x="10835" y="8945"/>
                  </a:cubicBezTo>
                  <a:cubicBezTo>
                    <a:pt x="10859" y="9683"/>
                    <a:pt x="10585" y="11028"/>
                    <a:pt x="11085" y="11647"/>
                  </a:cubicBezTo>
                  <a:cubicBezTo>
                    <a:pt x="11442" y="12100"/>
                    <a:pt x="11347" y="12505"/>
                    <a:pt x="11347" y="13076"/>
                  </a:cubicBezTo>
                  <a:cubicBezTo>
                    <a:pt x="11347" y="13981"/>
                    <a:pt x="11073" y="15374"/>
                    <a:pt x="11788" y="16041"/>
                  </a:cubicBezTo>
                  <a:lnTo>
                    <a:pt x="11788" y="28209"/>
                  </a:lnTo>
                  <a:lnTo>
                    <a:pt x="11788" y="36567"/>
                  </a:lnTo>
                  <a:cubicBezTo>
                    <a:pt x="11788" y="37734"/>
                    <a:pt x="11478" y="39377"/>
                    <a:pt x="11907" y="40496"/>
                  </a:cubicBezTo>
                  <a:cubicBezTo>
                    <a:pt x="11907" y="40508"/>
                    <a:pt x="11919" y="40520"/>
                    <a:pt x="11919" y="40532"/>
                  </a:cubicBezTo>
                  <a:cubicBezTo>
                    <a:pt x="11502" y="40651"/>
                    <a:pt x="11169" y="40913"/>
                    <a:pt x="11026" y="41401"/>
                  </a:cubicBezTo>
                  <a:cubicBezTo>
                    <a:pt x="9942" y="41461"/>
                    <a:pt x="8585" y="41401"/>
                    <a:pt x="8454" y="42699"/>
                  </a:cubicBezTo>
                  <a:lnTo>
                    <a:pt x="6108" y="42675"/>
                  </a:lnTo>
                  <a:cubicBezTo>
                    <a:pt x="6073" y="42651"/>
                    <a:pt x="6031" y="42639"/>
                    <a:pt x="5988" y="42639"/>
                  </a:cubicBezTo>
                  <a:cubicBezTo>
                    <a:pt x="5945" y="42639"/>
                    <a:pt x="5900" y="42651"/>
                    <a:pt x="5858" y="42675"/>
                  </a:cubicBezTo>
                  <a:cubicBezTo>
                    <a:pt x="5489" y="42663"/>
                    <a:pt x="5120" y="42663"/>
                    <a:pt x="4751" y="42663"/>
                  </a:cubicBezTo>
                  <a:cubicBezTo>
                    <a:pt x="4718" y="42644"/>
                    <a:pt x="4682" y="42635"/>
                    <a:pt x="4646" y="42635"/>
                  </a:cubicBezTo>
                  <a:cubicBezTo>
                    <a:pt x="4617" y="42635"/>
                    <a:pt x="4587" y="42641"/>
                    <a:pt x="4561" y="42651"/>
                  </a:cubicBezTo>
                  <a:lnTo>
                    <a:pt x="3822" y="42651"/>
                  </a:lnTo>
                  <a:cubicBezTo>
                    <a:pt x="3525" y="42648"/>
                    <a:pt x="3074" y="42619"/>
                    <a:pt x="2583" y="42619"/>
                  </a:cubicBezTo>
                  <a:cubicBezTo>
                    <a:pt x="1403" y="42619"/>
                    <a:pt x="1" y="42787"/>
                    <a:pt x="1" y="43890"/>
                  </a:cubicBezTo>
                  <a:cubicBezTo>
                    <a:pt x="1" y="44794"/>
                    <a:pt x="905" y="45068"/>
                    <a:pt x="1870" y="45152"/>
                  </a:cubicBezTo>
                  <a:lnTo>
                    <a:pt x="1882" y="45152"/>
                  </a:lnTo>
                  <a:cubicBezTo>
                    <a:pt x="2153" y="45171"/>
                    <a:pt x="2427" y="45176"/>
                    <a:pt x="2684" y="45176"/>
                  </a:cubicBezTo>
                  <a:cubicBezTo>
                    <a:pt x="3069" y="45176"/>
                    <a:pt x="3418" y="45163"/>
                    <a:pt x="3668" y="45163"/>
                  </a:cubicBezTo>
                  <a:lnTo>
                    <a:pt x="8442" y="45163"/>
                  </a:lnTo>
                  <a:lnTo>
                    <a:pt x="8442" y="47164"/>
                  </a:lnTo>
                  <a:cubicBezTo>
                    <a:pt x="8442" y="47188"/>
                    <a:pt x="8442" y="47211"/>
                    <a:pt x="8454" y="47223"/>
                  </a:cubicBezTo>
                  <a:cubicBezTo>
                    <a:pt x="8049" y="47295"/>
                    <a:pt x="7644" y="47378"/>
                    <a:pt x="7251" y="47473"/>
                  </a:cubicBezTo>
                  <a:cubicBezTo>
                    <a:pt x="5906" y="47783"/>
                    <a:pt x="4299" y="48342"/>
                    <a:pt x="3596" y="49640"/>
                  </a:cubicBezTo>
                  <a:cubicBezTo>
                    <a:pt x="2632" y="49759"/>
                    <a:pt x="1263" y="50581"/>
                    <a:pt x="2263" y="51521"/>
                  </a:cubicBezTo>
                  <a:cubicBezTo>
                    <a:pt x="2835" y="52061"/>
                    <a:pt x="3621" y="52081"/>
                    <a:pt x="4358" y="52081"/>
                  </a:cubicBezTo>
                  <a:cubicBezTo>
                    <a:pt x="4418" y="52081"/>
                    <a:pt x="4478" y="52081"/>
                    <a:pt x="4537" y="52081"/>
                  </a:cubicBezTo>
                  <a:lnTo>
                    <a:pt x="23063" y="52081"/>
                  </a:lnTo>
                  <a:cubicBezTo>
                    <a:pt x="23308" y="52081"/>
                    <a:pt x="23617" y="52094"/>
                    <a:pt x="23945" y="52094"/>
                  </a:cubicBezTo>
                  <a:cubicBezTo>
                    <a:pt x="24890" y="52094"/>
                    <a:pt x="25997" y="51983"/>
                    <a:pt x="26218" y="51117"/>
                  </a:cubicBezTo>
                  <a:cubicBezTo>
                    <a:pt x="26218" y="51105"/>
                    <a:pt x="26218" y="51093"/>
                    <a:pt x="26218" y="51081"/>
                  </a:cubicBezTo>
                  <a:cubicBezTo>
                    <a:pt x="26218" y="51081"/>
                    <a:pt x="26218" y="51069"/>
                    <a:pt x="26218" y="51057"/>
                  </a:cubicBezTo>
                  <a:cubicBezTo>
                    <a:pt x="26290" y="50176"/>
                    <a:pt x="25456" y="49807"/>
                    <a:pt x="24444" y="49664"/>
                  </a:cubicBezTo>
                  <a:cubicBezTo>
                    <a:pt x="24194" y="48628"/>
                    <a:pt x="22777" y="48176"/>
                    <a:pt x="21908" y="47878"/>
                  </a:cubicBezTo>
                  <a:cubicBezTo>
                    <a:pt x="21206" y="47640"/>
                    <a:pt x="20479" y="47449"/>
                    <a:pt x="19741" y="47307"/>
                  </a:cubicBezTo>
                  <a:lnTo>
                    <a:pt x="19741" y="45163"/>
                  </a:lnTo>
                  <a:lnTo>
                    <a:pt x="21729" y="45163"/>
                  </a:lnTo>
                  <a:cubicBezTo>
                    <a:pt x="22206" y="45640"/>
                    <a:pt x="22896" y="45592"/>
                    <a:pt x="23563" y="45640"/>
                  </a:cubicBezTo>
                  <a:cubicBezTo>
                    <a:pt x="24156" y="45687"/>
                    <a:pt x="25197" y="45927"/>
                    <a:pt x="26122" y="45927"/>
                  </a:cubicBezTo>
                  <a:cubicBezTo>
                    <a:pt x="27053" y="45927"/>
                    <a:pt x="27867" y="45684"/>
                    <a:pt x="27992" y="44759"/>
                  </a:cubicBezTo>
                  <a:cubicBezTo>
                    <a:pt x="27992" y="44747"/>
                    <a:pt x="27980" y="44747"/>
                    <a:pt x="27992" y="44747"/>
                  </a:cubicBezTo>
                  <a:cubicBezTo>
                    <a:pt x="27992" y="44723"/>
                    <a:pt x="27992" y="44711"/>
                    <a:pt x="27992" y="44699"/>
                  </a:cubicBezTo>
                  <a:cubicBezTo>
                    <a:pt x="27992" y="44032"/>
                    <a:pt x="28099" y="43294"/>
                    <a:pt x="27885" y="42651"/>
                  </a:cubicBezTo>
                  <a:cubicBezTo>
                    <a:pt x="27885" y="42616"/>
                    <a:pt x="27873" y="42568"/>
                    <a:pt x="27849" y="42532"/>
                  </a:cubicBezTo>
                  <a:cubicBezTo>
                    <a:pt x="27837" y="42520"/>
                    <a:pt x="27837" y="42496"/>
                    <a:pt x="27825" y="42485"/>
                  </a:cubicBezTo>
                  <a:cubicBezTo>
                    <a:pt x="27628" y="42004"/>
                    <a:pt x="27159" y="41913"/>
                    <a:pt x="26698" y="41913"/>
                  </a:cubicBezTo>
                  <a:cubicBezTo>
                    <a:pt x="26520" y="41913"/>
                    <a:pt x="26342" y="41927"/>
                    <a:pt x="26182" y="41937"/>
                  </a:cubicBezTo>
                  <a:cubicBezTo>
                    <a:pt x="25194" y="42020"/>
                    <a:pt x="24206" y="42092"/>
                    <a:pt x="23206" y="42175"/>
                  </a:cubicBezTo>
                  <a:cubicBezTo>
                    <a:pt x="22563" y="42223"/>
                    <a:pt x="21991" y="42246"/>
                    <a:pt x="21622" y="42758"/>
                  </a:cubicBezTo>
                  <a:lnTo>
                    <a:pt x="21622" y="42699"/>
                  </a:lnTo>
                  <a:lnTo>
                    <a:pt x="19741" y="42699"/>
                  </a:lnTo>
                  <a:cubicBezTo>
                    <a:pt x="19658" y="41365"/>
                    <a:pt x="18217" y="41449"/>
                    <a:pt x="17181" y="41401"/>
                  </a:cubicBezTo>
                  <a:cubicBezTo>
                    <a:pt x="17122" y="41044"/>
                    <a:pt x="16967" y="40722"/>
                    <a:pt x="16586" y="40568"/>
                  </a:cubicBezTo>
                  <a:cubicBezTo>
                    <a:pt x="16455" y="40508"/>
                    <a:pt x="16312" y="40472"/>
                    <a:pt x="16157" y="40449"/>
                  </a:cubicBezTo>
                  <a:cubicBezTo>
                    <a:pt x="16169" y="40437"/>
                    <a:pt x="16169" y="40437"/>
                    <a:pt x="16169" y="40425"/>
                  </a:cubicBezTo>
                  <a:cubicBezTo>
                    <a:pt x="16419" y="39187"/>
                    <a:pt x="16253" y="37817"/>
                    <a:pt x="16253" y="36567"/>
                  </a:cubicBezTo>
                  <a:lnTo>
                    <a:pt x="16253" y="28209"/>
                  </a:lnTo>
                  <a:lnTo>
                    <a:pt x="16253" y="16100"/>
                  </a:lnTo>
                  <a:cubicBezTo>
                    <a:pt x="16776" y="15636"/>
                    <a:pt x="16693" y="14648"/>
                    <a:pt x="16693" y="13945"/>
                  </a:cubicBezTo>
                  <a:lnTo>
                    <a:pt x="16693" y="12088"/>
                  </a:lnTo>
                  <a:cubicBezTo>
                    <a:pt x="16693" y="11874"/>
                    <a:pt x="16515" y="12112"/>
                    <a:pt x="16753" y="11838"/>
                  </a:cubicBezTo>
                  <a:cubicBezTo>
                    <a:pt x="16967" y="11588"/>
                    <a:pt x="17110" y="11374"/>
                    <a:pt x="17169" y="11052"/>
                  </a:cubicBezTo>
                  <a:cubicBezTo>
                    <a:pt x="17348" y="10016"/>
                    <a:pt x="17288" y="8802"/>
                    <a:pt x="17157" y="7754"/>
                  </a:cubicBezTo>
                  <a:cubicBezTo>
                    <a:pt x="17062" y="7064"/>
                    <a:pt x="16634" y="6706"/>
                    <a:pt x="15967" y="6623"/>
                  </a:cubicBezTo>
                  <a:lnTo>
                    <a:pt x="15264" y="6623"/>
                  </a:lnTo>
                  <a:cubicBezTo>
                    <a:pt x="15895" y="6206"/>
                    <a:pt x="16241" y="5456"/>
                    <a:pt x="16169" y="4528"/>
                  </a:cubicBezTo>
                  <a:cubicBezTo>
                    <a:pt x="16014" y="2551"/>
                    <a:pt x="14300" y="1396"/>
                    <a:pt x="13121" y="63"/>
                  </a:cubicBezTo>
                  <a:cubicBezTo>
                    <a:pt x="13083" y="20"/>
                    <a:pt x="13029" y="0"/>
                    <a:pt x="12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0"/>
            <p:cNvSpPr/>
            <p:nvPr/>
          </p:nvSpPr>
          <p:spPr>
            <a:xfrm>
              <a:off x="4280575" y="3671700"/>
              <a:ext cx="845375" cy="949550"/>
            </a:xfrm>
            <a:custGeom>
              <a:avLst/>
              <a:gdLst/>
              <a:ahLst/>
              <a:cxnLst/>
              <a:rect l="l" t="t" r="r" b="b"/>
              <a:pathLst>
                <a:path w="33815" h="37982" extrusionOk="0">
                  <a:moveTo>
                    <a:pt x="4549" y="453"/>
                  </a:moveTo>
                  <a:cubicBezTo>
                    <a:pt x="5085" y="453"/>
                    <a:pt x="5597" y="465"/>
                    <a:pt x="6049" y="477"/>
                  </a:cubicBezTo>
                  <a:cubicBezTo>
                    <a:pt x="6418" y="477"/>
                    <a:pt x="6740" y="489"/>
                    <a:pt x="6990" y="489"/>
                  </a:cubicBezTo>
                  <a:cubicBezTo>
                    <a:pt x="10133" y="489"/>
                    <a:pt x="16860" y="513"/>
                    <a:pt x="22527" y="537"/>
                  </a:cubicBezTo>
                  <a:cubicBezTo>
                    <a:pt x="26635" y="549"/>
                    <a:pt x="30195" y="561"/>
                    <a:pt x="31386" y="561"/>
                  </a:cubicBezTo>
                  <a:lnTo>
                    <a:pt x="31814" y="561"/>
                  </a:lnTo>
                  <a:cubicBezTo>
                    <a:pt x="32493" y="561"/>
                    <a:pt x="32981" y="715"/>
                    <a:pt x="33184" y="977"/>
                  </a:cubicBezTo>
                  <a:cubicBezTo>
                    <a:pt x="33326" y="1156"/>
                    <a:pt x="33350" y="1406"/>
                    <a:pt x="33255" y="1727"/>
                  </a:cubicBezTo>
                  <a:cubicBezTo>
                    <a:pt x="33136" y="2168"/>
                    <a:pt x="32791" y="2561"/>
                    <a:pt x="32302" y="2823"/>
                  </a:cubicBezTo>
                  <a:cubicBezTo>
                    <a:pt x="32171" y="2894"/>
                    <a:pt x="31862" y="2966"/>
                    <a:pt x="31171" y="3025"/>
                  </a:cubicBezTo>
                  <a:lnTo>
                    <a:pt x="2596" y="3025"/>
                  </a:lnTo>
                  <a:cubicBezTo>
                    <a:pt x="1751" y="3001"/>
                    <a:pt x="1096" y="2751"/>
                    <a:pt x="763" y="2335"/>
                  </a:cubicBezTo>
                  <a:cubicBezTo>
                    <a:pt x="537" y="2049"/>
                    <a:pt x="465" y="1692"/>
                    <a:pt x="548" y="1251"/>
                  </a:cubicBezTo>
                  <a:cubicBezTo>
                    <a:pt x="620" y="894"/>
                    <a:pt x="1370" y="453"/>
                    <a:pt x="4549" y="453"/>
                  </a:cubicBezTo>
                  <a:close/>
                  <a:moveTo>
                    <a:pt x="25123" y="3478"/>
                  </a:moveTo>
                  <a:cubicBezTo>
                    <a:pt x="25349" y="3478"/>
                    <a:pt x="25671" y="3478"/>
                    <a:pt x="26064" y="3490"/>
                  </a:cubicBezTo>
                  <a:cubicBezTo>
                    <a:pt x="26040" y="3561"/>
                    <a:pt x="26052" y="3644"/>
                    <a:pt x="26123" y="3716"/>
                  </a:cubicBezTo>
                  <a:cubicBezTo>
                    <a:pt x="26873" y="4394"/>
                    <a:pt x="27719" y="4966"/>
                    <a:pt x="28421" y="5704"/>
                  </a:cubicBezTo>
                  <a:cubicBezTo>
                    <a:pt x="28468" y="5754"/>
                    <a:pt x="28521" y="5775"/>
                    <a:pt x="28572" y="5775"/>
                  </a:cubicBezTo>
                  <a:cubicBezTo>
                    <a:pt x="28740" y="5775"/>
                    <a:pt x="28889" y="5547"/>
                    <a:pt x="28742" y="5383"/>
                  </a:cubicBezTo>
                  <a:cubicBezTo>
                    <a:pt x="28076" y="4692"/>
                    <a:pt x="27290" y="4132"/>
                    <a:pt x="26564" y="3501"/>
                  </a:cubicBezTo>
                  <a:lnTo>
                    <a:pt x="26564" y="3501"/>
                  </a:lnTo>
                  <a:cubicBezTo>
                    <a:pt x="27028" y="3513"/>
                    <a:pt x="27528" y="3525"/>
                    <a:pt x="28052" y="3525"/>
                  </a:cubicBezTo>
                  <a:cubicBezTo>
                    <a:pt x="28064" y="3585"/>
                    <a:pt x="28088" y="3644"/>
                    <a:pt x="28159" y="3680"/>
                  </a:cubicBezTo>
                  <a:cubicBezTo>
                    <a:pt x="28647" y="3942"/>
                    <a:pt x="29004" y="4359"/>
                    <a:pt x="29385" y="4740"/>
                  </a:cubicBezTo>
                  <a:cubicBezTo>
                    <a:pt x="29431" y="4785"/>
                    <a:pt x="29482" y="4804"/>
                    <a:pt x="29532" y="4804"/>
                  </a:cubicBezTo>
                  <a:cubicBezTo>
                    <a:pt x="29706" y="4804"/>
                    <a:pt x="29864" y="4575"/>
                    <a:pt x="29707" y="4418"/>
                  </a:cubicBezTo>
                  <a:cubicBezTo>
                    <a:pt x="29409" y="4121"/>
                    <a:pt x="29112" y="3787"/>
                    <a:pt x="28766" y="3537"/>
                  </a:cubicBezTo>
                  <a:lnTo>
                    <a:pt x="29028" y="3537"/>
                  </a:lnTo>
                  <a:cubicBezTo>
                    <a:pt x="29778" y="3537"/>
                    <a:pt x="30362" y="3525"/>
                    <a:pt x="30814" y="3501"/>
                  </a:cubicBezTo>
                  <a:cubicBezTo>
                    <a:pt x="30814" y="4668"/>
                    <a:pt x="30838" y="6407"/>
                    <a:pt x="30850" y="8442"/>
                  </a:cubicBezTo>
                  <a:cubicBezTo>
                    <a:pt x="30921" y="15932"/>
                    <a:pt x="31028" y="28445"/>
                    <a:pt x="30505" y="31719"/>
                  </a:cubicBezTo>
                  <a:cubicBezTo>
                    <a:pt x="30195" y="33612"/>
                    <a:pt x="29778" y="35553"/>
                    <a:pt x="28350" y="36482"/>
                  </a:cubicBezTo>
                  <a:cubicBezTo>
                    <a:pt x="27802" y="36839"/>
                    <a:pt x="27195" y="37089"/>
                    <a:pt x="26492" y="37256"/>
                  </a:cubicBezTo>
                  <a:cubicBezTo>
                    <a:pt x="26492" y="37184"/>
                    <a:pt x="26468" y="37101"/>
                    <a:pt x="26397" y="37041"/>
                  </a:cubicBezTo>
                  <a:cubicBezTo>
                    <a:pt x="25968" y="36732"/>
                    <a:pt x="25575" y="36386"/>
                    <a:pt x="25230" y="35994"/>
                  </a:cubicBezTo>
                  <a:cubicBezTo>
                    <a:pt x="25184" y="35939"/>
                    <a:pt x="25131" y="35916"/>
                    <a:pt x="25079" y="35916"/>
                  </a:cubicBezTo>
                  <a:cubicBezTo>
                    <a:pt x="24915" y="35916"/>
                    <a:pt x="24764" y="36143"/>
                    <a:pt x="24909" y="36315"/>
                  </a:cubicBezTo>
                  <a:cubicBezTo>
                    <a:pt x="25254" y="36696"/>
                    <a:pt x="25647" y="37041"/>
                    <a:pt x="26052" y="37339"/>
                  </a:cubicBezTo>
                  <a:cubicBezTo>
                    <a:pt x="25933" y="37363"/>
                    <a:pt x="25825" y="37398"/>
                    <a:pt x="25694" y="37410"/>
                  </a:cubicBezTo>
                  <a:cubicBezTo>
                    <a:pt x="25587" y="37422"/>
                    <a:pt x="25397" y="37434"/>
                    <a:pt x="25147" y="37446"/>
                  </a:cubicBezTo>
                  <a:cubicBezTo>
                    <a:pt x="25135" y="37410"/>
                    <a:pt x="25111" y="37375"/>
                    <a:pt x="25063" y="37351"/>
                  </a:cubicBezTo>
                  <a:cubicBezTo>
                    <a:pt x="24563" y="37029"/>
                    <a:pt x="24087" y="36648"/>
                    <a:pt x="23659" y="36232"/>
                  </a:cubicBezTo>
                  <a:cubicBezTo>
                    <a:pt x="23613" y="36186"/>
                    <a:pt x="23562" y="36167"/>
                    <a:pt x="23512" y="36167"/>
                  </a:cubicBezTo>
                  <a:cubicBezTo>
                    <a:pt x="23338" y="36167"/>
                    <a:pt x="23180" y="36396"/>
                    <a:pt x="23337" y="36553"/>
                  </a:cubicBezTo>
                  <a:cubicBezTo>
                    <a:pt x="23682" y="36898"/>
                    <a:pt x="24075" y="37196"/>
                    <a:pt x="24468" y="37482"/>
                  </a:cubicBezTo>
                  <a:cubicBezTo>
                    <a:pt x="24147" y="37482"/>
                    <a:pt x="23754" y="37494"/>
                    <a:pt x="23325" y="37506"/>
                  </a:cubicBezTo>
                  <a:cubicBezTo>
                    <a:pt x="23301" y="37470"/>
                    <a:pt x="23289" y="37434"/>
                    <a:pt x="23254" y="37410"/>
                  </a:cubicBezTo>
                  <a:cubicBezTo>
                    <a:pt x="22754" y="37029"/>
                    <a:pt x="22313" y="36601"/>
                    <a:pt x="21801" y="36255"/>
                  </a:cubicBezTo>
                  <a:cubicBezTo>
                    <a:pt x="21761" y="36231"/>
                    <a:pt x="21722" y="36220"/>
                    <a:pt x="21685" y="36220"/>
                  </a:cubicBezTo>
                  <a:cubicBezTo>
                    <a:pt x="21491" y="36220"/>
                    <a:pt x="21365" y="36518"/>
                    <a:pt x="21575" y="36648"/>
                  </a:cubicBezTo>
                  <a:cubicBezTo>
                    <a:pt x="21968" y="36898"/>
                    <a:pt x="22313" y="37208"/>
                    <a:pt x="22670" y="37517"/>
                  </a:cubicBezTo>
                  <a:cubicBezTo>
                    <a:pt x="21658" y="37529"/>
                    <a:pt x="20444" y="37529"/>
                    <a:pt x="19075" y="37529"/>
                  </a:cubicBezTo>
                  <a:cubicBezTo>
                    <a:pt x="13919" y="37529"/>
                    <a:pt x="8038" y="37434"/>
                    <a:pt x="7121" y="37267"/>
                  </a:cubicBezTo>
                  <a:cubicBezTo>
                    <a:pt x="6073" y="37065"/>
                    <a:pt x="5251" y="36684"/>
                    <a:pt x="4597" y="36077"/>
                  </a:cubicBezTo>
                  <a:cubicBezTo>
                    <a:pt x="3001" y="34589"/>
                    <a:pt x="2894" y="32207"/>
                    <a:pt x="2811" y="30112"/>
                  </a:cubicBezTo>
                  <a:lnTo>
                    <a:pt x="2787" y="29517"/>
                  </a:lnTo>
                  <a:cubicBezTo>
                    <a:pt x="2704" y="27873"/>
                    <a:pt x="2644" y="26218"/>
                    <a:pt x="2608" y="24599"/>
                  </a:cubicBezTo>
                  <a:cubicBezTo>
                    <a:pt x="2573" y="23040"/>
                    <a:pt x="2549" y="21468"/>
                    <a:pt x="2561" y="19908"/>
                  </a:cubicBezTo>
                  <a:cubicBezTo>
                    <a:pt x="2561" y="17146"/>
                    <a:pt x="2620" y="14312"/>
                    <a:pt x="2680" y="11574"/>
                  </a:cubicBezTo>
                  <a:cubicBezTo>
                    <a:pt x="2739" y="8919"/>
                    <a:pt x="2799" y="6168"/>
                    <a:pt x="2811" y="3478"/>
                  </a:cubicBezTo>
                  <a:cubicBezTo>
                    <a:pt x="3460" y="3495"/>
                    <a:pt x="4070" y="3501"/>
                    <a:pt x="4667" y="3501"/>
                  </a:cubicBezTo>
                  <a:cubicBezTo>
                    <a:pt x="5263" y="3501"/>
                    <a:pt x="5847" y="3495"/>
                    <a:pt x="6442" y="3490"/>
                  </a:cubicBezTo>
                  <a:cubicBezTo>
                    <a:pt x="7097" y="3478"/>
                    <a:pt x="7776" y="3478"/>
                    <a:pt x="8502" y="3478"/>
                  </a:cubicBezTo>
                  <a:lnTo>
                    <a:pt x="23254" y="3478"/>
                  </a:lnTo>
                  <a:cubicBezTo>
                    <a:pt x="23266" y="3501"/>
                    <a:pt x="23289" y="3537"/>
                    <a:pt x="23325" y="3561"/>
                  </a:cubicBezTo>
                  <a:cubicBezTo>
                    <a:pt x="24647" y="4454"/>
                    <a:pt x="25671" y="5728"/>
                    <a:pt x="26849" y="6799"/>
                  </a:cubicBezTo>
                  <a:cubicBezTo>
                    <a:pt x="26895" y="6840"/>
                    <a:pt x="26947" y="6858"/>
                    <a:pt x="26996" y="6858"/>
                  </a:cubicBezTo>
                  <a:cubicBezTo>
                    <a:pt x="27177" y="6858"/>
                    <a:pt x="27339" y="6627"/>
                    <a:pt x="27171" y="6478"/>
                  </a:cubicBezTo>
                  <a:cubicBezTo>
                    <a:pt x="26087" y="5502"/>
                    <a:pt x="25123" y="4359"/>
                    <a:pt x="23968" y="3478"/>
                  </a:cubicBezTo>
                  <a:close/>
                  <a:moveTo>
                    <a:pt x="4549" y="1"/>
                  </a:moveTo>
                  <a:cubicBezTo>
                    <a:pt x="1596" y="1"/>
                    <a:pt x="263" y="358"/>
                    <a:pt x="108" y="1168"/>
                  </a:cubicBezTo>
                  <a:cubicBezTo>
                    <a:pt x="1" y="1727"/>
                    <a:pt x="108" y="2227"/>
                    <a:pt x="418" y="2620"/>
                  </a:cubicBezTo>
                  <a:cubicBezTo>
                    <a:pt x="799" y="3097"/>
                    <a:pt x="1489" y="3394"/>
                    <a:pt x="2358" y="3454"/>
                  </a:cubicBezTo>
                  <a:cubicBezTo>
                    <a:pt x="2358" y="6145"/>
                    <a:pt x="2287" y="8907"/>
                    <a:pt x="2227" y="11574"/>
                  </a:cubicBezTo>
                  <a:cubicBezTo>
                    <a:pt x="2168" y="14312"/>
                    <a:pt x="2108" y="17134"/>
                    <a:pt x="2108" y="19896"/>
                  </a:cubicBezTo>
                  <a:cubicBezTo>
                    <a:pt x="2108" y="21468"/>
                    <a:pt x="2120" y="23051"/>
                    <a:pt x="2156" y="24599"/>
                  </a:cubicBezTo>
                  <a:cubicBezTo>
                    <a:pt x="2192" y="26230"/>
                    <a:pt x="2251" y="27885"/>
                    <a:pt x="2334" y="29540"/>
                  </a:cubicBezTo>
                  <a:lnTo>
                    <a:pt x="2358" y="30124"/>
                  </a:lnTo>
                  <a:cubicBezTo>
                    <a:pt x="2453" y="32314"/>
                    <a:pt x="2561" y="34791"/>
                    <a:pt x="4299" y="36410"/>
                  </a:cubicBezTo>
                  <a:cubicBezTo>
                    <a:pt x="5001" y="37077"/>
                    <a:pt x="5906" y="37494"/>
                    <a:pt x="7037" y="37708"/>
                  </a:cubicBezTo>
                  <a:cubicBezTo>
                    <a:pt x="8014" y="37887"/>
                    <a:pt x="13967" y="37982"/>
                    <a:pt x="19075" y="37982"/>
                  </a:cubicBezTo>
                  <a:cubicBezTo>
                    <a:pt x="22682" y="37982"/>
                    <a:pt x="25183" y="37934"/>
                    <a:pt x="25754" y="37863"/>
                  </a:cubicBezTo>
                  <a:cubicBezTo>
                    <a:pt x="26873" y="37708"/>
                    <a:pt x="27802" y="37375"/>
                    <a:pt x="28600" y="36851"/>
                  </a:cubicBezTo>
                  <a:cubicBezTo>
                    <a:pt x="30302" y="35743"/>
                    <a:pt x="30707" y="33267"/>
                    <a:pt x="30945" y="31791"/>
                  </a:cubicBezTo>
                  <a:cubicBezTo>
                    <a:pt x="31481" y="28481"/>
                    <a:pt x="31374" y="16420"/>
                    <a:pt x="31302" y="8442"/>
                  </a:cubicBezTo>
                  <a:cubicBezTo>
                    <a:pt x="31279" y="6383"/>
                    <a:pt x="31267" y="4644"/>
                    <a:pt x="31267" y="3466"/>
                  </a:cubicBezTo>
                  <a:cubicBezTo>
                    <a:pt x="32064" y="3406"/>
                    <a:pt x="32362" y="3299"/>
                    <a:pt x="32517" y="3216"/>
                  </a:cubicBezTo>
                  <a:cubicBezTo>
                    <a:pt x="33112" y="2894"/>
                    <a:pt x="33541" y="2406"/>
                    <a:pt x="33684" y="1858"/>
                  </a:cubicBezTo>
                  <a:cubicBezTo>
                    <a:pt x="33815" y="1382"/>
                    <a:pt x="33767" y="1001"/>
                    <a:pt x="33541" y="703"/>
                  </a:cubicBezTo>
                  <a:cubicBezTo>
                    <a:pt x="33243" y="311"/>
                    <a:pt x="32660" y="120"/>
                    <a:pt x="31814" y="120"/>
                  </a:cubicBezTo>
                  <a:lnTo>
                    <a:pt x="31386" y="120"/>
                  </a:lnTo>
                  <a:cubicBezTo>
                    <a:pt x="30195" y="120"/>
                    <a:pt x="26647" y="96"/>
                    <a:pt x="22527" y="84"/>
                  </a:cubicBezTo>
                  <a:cubicBezTo>
                    <a:pt x="16860" y="61"/>
                    <a:pt x="10133" y="37"/>
                    <a:pt x="6990" y="37"/>
                  </a:cubicBezTo>
                  <a:cubicBezTo>
                    <a:pt x="6740" y="37"/>
                    <a:pt x="6418" y="37"/>
                    <a:pt x="6061" y="25"/>
                  </a:cubicBezTo>
                  <a:cubicBezTo>
                    <a:pt x="5609" y="13"/>
                    <a:pt x="5085" y="1"/>
                    <a:pt x="45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0"/>
            <p:cNvSpPr/>
            <p:nvPr/>
          </p:nvSpPr>
          <p:spPr>
            <a:xfrm>
              <a:off x="4378225" y="4043525"/>
              <a:ext cx="651575" cy="520275"/>
            </a:xfrm>
            <a:custGeom>
              <a:avLst/>
              <a:gdLst/>
              <a:ahLst/>
              <a:cxnLst/>
              <a:rect l="l" t="t" r="r" b="b"/>
              <a:pathLst>
                <a:path w="26063" h="20811" extrusionOk="0">
                  <a:moveTo>
                    <a:pt x="8548" y="451"/>
                  </a:moveTo>
                  <a:cubicBezTo>
                    <a:pt x="8774" y="451"/>
                    <a:pt x="9003" y="463"/>
                    <a:pt x="9239" y="487"/>
                  </a:cubicBezTo>
                  <a:cubicBezTo>
                    <a:pt x="9775" y="535"/>
                    <a:pt x="10311" y="678"/>
                    <a:pt x="10823" y="808"/>
                  </a:cubicBezTo>
                  <a:cubicBezTo>
                    <a:pt x="11335" y="939"/>
                    <a:pt x="11859" y="1070"/>
                    <a:pt x="12394" y="1130"/>
                  </a:cubicBezTo>
                  <a:cubicBezTo>
                    <a:pt x="12814" y="1179"/>
                    <a:pt x="13208" y="1203"/>
                    <a:pt x="13596" y="1203"/>
                  </a:cubicBezTo>
                  <a:cubicBezTo>
                    <a:pt x="14253" y="1203"/>
                    <a:pt x="14895" y="1134"/>
                    <a:pt x="15621" y="999"/>
                  </a:cubicBezTo>
                  <a:cubicBezTo>
                    <a:pt x="16216" y="880"/>
                    <a:pt x="16835" y="832"/>
                    <a:pt x="17574" y="832"/>
                  </a:cubicBezTo>
                  <a:cubicBezTo>
                    <a:pt x="18205" y="832"/>
                    <a:pt x="18836" y="868"/>
                    <a:pt x="19455" y="904"/>
                  </a:cubicBezTo>
                  <a:cubicBezTo>
                    <a:pt x="20086" y="942"/>
                    <a:pt x="20746" y="970"/>
                    <a:pt x="21401" y="970"/>
                  </a:cubicBezTo>
                  <a:cubicBezTo>
                    <a:pt x="21772" y="970"/>
                    <a:pt x="22141" y="961"/>
                    <a:pt x="22503" y="939"/>
                  </a:cubicBezTo>
                  <a:cubicBezTo>
                    <a:pt x="22840" y="914"/>
                    <a:pt x="23182" y="889"/>
                    <a:pt x="23527" y="889"/>
                  </a:cubicBezTo>
                  <a:cubicBezTo>
                    <a:pt x="23669" y="889"/>
                    <a:pt x="23812" y="893"/>
                    <a:pt x="23955" y="904"/>
                  </a:cubicBezTo>
                  <a:cubicBezTo>
                    <a:pt x="24051" y="904"/>
                    <a:pt x="24134" y="904"/>
                    <a:pt x="24217" y="916"/>
                  </a:cubicBezTo>
                  <a:cubicBezTo>
                    <a:pt x="24836" y="939"/>
                    <a:pt x="25003" y="939"/>
                    <a:pt x="25075" y="1487"/>
                  </a:cubicBezTo>
                  <a:cubicBezTo>
                    <a:pt x="25146" y="2082"/>
                    <a:pt x="25122" y="2737"/>
                    <a:pt x="25098" y="3380"/>
                  </a:cubicBezTo>
                  <a:cubicBezTo>
                    <a:pt x="25087" y="3702"/>
                    <a:pt x="25063" y="4023"/>
                    <a:pt x="25063" y="4333"/>
                  </a:cubicBezTo>
                  <a:lnTo>
                    <a:pt x="25063" y="5261"/>
                  </a:lnTo>
                  <a:cubicBezTo>
                    <a:pt x="25063" y="7012"/>
                    <a:pt x="25075" y="8750"/>
                    <a:pt x="25063" y="10500"/>
                  </a:cubicBezTo>
                  <a:cubicBezTo>
                    <a:pt x="25063" y="11000"/>
                    <a:pt x="25110" y="11631"/>
                    <a:pt x="25158" y="12369"/>
                  </a:cubicBezTo>
                  <a:cubicBezTo>
                    <a:pt x="25348" y="14810"/>
                    <a:pt x="25598" y="18132"/>
                    <a:pt x="24229" y="19608"/>
                  </a:cubicBezTo>
                  <a:cubicBezTo>
                    <a:pt x="23753" y="20120"/>
                    <a:pt x="23134" y="20359"/>
                    <a:pt x="22336" y="20359"/>
                  </a:cubicBezTo>
                  <a:lnTo>
                    <a:pt x="3524" y="20359"/>
                  </a:lnTo>
                  <a:cubicBezTo>
                    <a:pt x="774" y="20359"/>
                    <a:pt x="512" y="16965"/>
                    <a:pt x="500" y="15917"/>
                  </a:cubicBezTo>
                  <a:cubicBezTo>
                    <a:pt x="452" y="11250"/>
                    <a:pt x="822" y="1690"/>
                    <a:pt x="941" y="1213"/>
                  </a:cubicBezTo>
                  <a:cubicBezTo>
                    <a:pt x="953" y="1178"/>
                    <a:pt x="964" y="1142"/>
                    <a:pt x="988" y="1118"/>
                  </a:cubicBezTo>
                  <a:cubicBezTo>
                    <a:pt x="1143" y="904"/>
                    <a:pt x="1488" y="797"/>
                    <a:pt x="1988" y="797"/>
                  </a:cubicBezTo>
                  <a:cubicBezTo>
                    <a:pt x="2322" y="797"/>
                    <a:pt x="2643" y="844"/>
                    <a:pt x="2917" y="880"/>
                  </a:cubicBezTo>
                  <a:lnTo>
                    <a:pt x="3060" y="892"/>
                  </a:lnTo>
                  <a:cubicBezTo>
                    <a:pt x="3274" y="928"/>
                    <a:pt x="3489" y="951"/>
                    <a:pt x="3703" y="987"/>
                  </a:cubicBezTo>
                  <a:cubicBezTo>
                    <a:pt x="4132" y="1059"/>
                    <a:pt x="4536" y="1118"/>
                    <a:pt x="4965" y="1118"/>
                  </a:cubicBezTo>
                  <a:cubicBezTo>
                    <a:pt x="5405" y="1118"/>
                    <a:pt x="5798" y="1059"/>
                    <a:pt x="6191" y="904"/>
                  </a:cubicBezTo>
                  <a:cubicBezTo>
                    <a:pt x="7015" y="598"/>
                    <a:pt x="7760" y="451"/>
                    <a:pt x="8548" y="451"/>
                  </a:cubicBezTo>
                  <a:close/>
                  <a:moveTo>
                    <a:pt x="8578" y="0"/>
                  </a:moveTo>
                  <a:cubicBezTo>
                    <a:pt x="7730" y="0"/>
                    <a:pt x="6928" y="159"/>
                    <a:pt x="6037" y="487"/>
                  </a:cubicBezTo>
                  <a:cubicBezTo>
                    <a:pt x="5691" y="612"/>
                    <a:pt x="5331" y="660"/>
                    <a:pt x="4955" y="660"/>
                  </a:cubicBezTo>
                  <a:cubicBezTo>
                    <a:pt x="4578" y="660"/>
                    <a:pt x="4185" y="612"/>
                    <a:pt x="3774" y="547"/>
                  </a:cubicBezTo>
                  <a:cubicBezTo>
                    <a:pt x="3560" y="511"/>
                    <a:pt x="3334" y="475"/>
                    <a:pt x="3108" y="451"/>
                  </a:cubicBezTo>
                  <a:lnTo>
                    <a:pt x="2965" y="427"/>
                  </a:lnTo>
                  <a:cubicBezTo>
                    <a:pt x="2691" y="392"/>
                    <a:pt x="2346" y="344"/>
                    <a:pt x="1988" y="344"/>
                  </a:cubicBezTo>
                  <a:cubicBezTo>
                    <a:pt x="1322" y="344"/>
                    <a:pt x="881" y="511"/>
                    <a:pt x="631" y="844"/>
                  </a:cubicBezTo>
                  <a:cubicBezTo>
                    <a:pt x="583" y="916"/>
                    <a:pt x="536" y="987"/>
                    <a:pt x="512" y="1070"/>
                  </a:cubicBezTo>
                  <a:cubicBezTo>
                    <a:pt x="345" y="1570"/>
                    <a:pt x="0" y="11691"/>
                    <a:pt x="60" y="15929"/>
                  </a:cubicBezTo>
                  <a:cubicBezTo>
                    <a:pt x="71" y="17072"/>
                    <a:pt x="357" y="20811"/>
                    <a:pt x="3524" y="20811"/>
                  </a:cubicBezTo>
                  <a:lnTo>
                    <a:pt x="22336" y="20811"/>
                  </a:lnTo>
                  <a:cubicBezTo>
                    <a:pt x="23253" y="20811"/>
                    <a:pt x="24003" y="20513"/>
                    <a:pt x="24563" y="19918"/>
                  </a:cubicBezTo>
                  <a:cubicBezTo>
                    <a:pt x="26063" y="18299"/>
                    <a:pt x="25801" y="14858"/>
                    <a:pt x="25610" y="12334"/>
                  </a:cubicBezTo>
                  <a:cubicBezTo>
                    <a:pt x="25551" y="11607"/>
                    <a:pt x="25503" y="10976"/>
                    <a:pt x="25515" y="10500"/>
                  </a:cubicBezTo>
                  <a:cubicBezTo>
                    <a:pt x="25515" y="8750"/>
                    <a:pt x="25515" y="7012"/>
                    <a:pt x="25515" y="5261"/>
                  </a:cubicBezTo>
                  <a:lnTo>
                    <a:pt x="25515" y="4333"/>
                  </a:lnTo>
                  <a:cubicBezTo>
                    <a:pt x="25515" y="4023"/>
                    <a:pt x="25527" y="3714"/>
                    <a:pt x="25539" y="3392"/>
                  </a:cubicBezTo>
                  <a:cubicBezTo>
                    <a:pt x="25575" y="2737"/>
                    <a:pt x="25598" y="2059"/>
                    <a:pt x="25515" y="1428"/>
                  </a:cubicBezTo>
                  <a:cubicBezTo>
                    <a:pt x="25396" y="511"/>
                    <a:pt x="24860" y="487"/>
                    <a:pt x="24241" y="463"/>
                  </a:cubicBezTo>
                  <a:cubicBezTo>
                    <a:pt x="24158" y="463"/>
                    <a:pt x="24074" y="451"/>
                    <a:pt x="23979" y="451"/>
                  </a:cubicBezTo>
                  <a:cubicBezTo>
                    <a:pt x="23836" y="445"/>
                    <a:pt x="23693" y="442"/>
                    <a:pt x="23551" y="442"/>
                  </a:cubicBezTo>
                  <a:cubicBezTo>
                    <a:pt x="23183" y="442"/>
                    <a:pt x="22819" y="461"/>
                    <a:pt x="22467" y="487"/>
                  </a:cubicBezTo>
                  <a:cubicBezTo>
                    <a:pt x="22108" y="513"/>
                    <a:pt x="21741" y="523"/>
                    <a:pt x="21372" y="523"/>
                  </a:cubicBezTo>
                  <a:cubicBezTo>
                    <a:pt x="20737" y="523"/>
                    <a:pt x="20096" y="493"/>
                    <a:pt x="19479" y="463"/>
                  </a:cubicBezTo>
                  <a:cubicBezTo>
                    <a:pt x="18860" y="416"/>
                    <a:pt x="18217" y="380"/>
                    <a:pt x="17574" y="380"/>
                  </a:cubicBezTo>
                  <a:cubicBezTo>
                    <a:pt x="16800" y="380"/>
                    <a:pt x="16157" y="439"/>
                    <a:pt x="15526" y="558"/>
                  </a:cubicBezTo>
                  <a:cubicBezTo>
                    <a:pt x="14855" y="690"/>
                    <a:pt x="14260" y="754"/>
                    <a:pt x="13648" y="754"/>
                  </a:cubicBezTo>
                  <a:cubicBezTo>
                    <a:pt x="13261" y="754"/>
                    <a:pt x="12867" y="728"/>
                    <a:pt x="12442" y="678"/>
                  </a:cubicBezTo>
                  <a:cubicBezTo>
                    <a:pt x="11942" y="630"/>
                    <a:pt x="11430" y="499"/>
                    <a:pt x="10942" y="368"/>
                  </a:cubicBezTo>
                  <a:cubicBezTo>
                    <a:pt x="10406" y="237"/>
                    <a:pt x="9847" y="94"/>
                    <a:pt x="9275" y="35"/>
                  </a:cubicBezTo>
                  <a:cubicBezTo>
                    <a:pt x="9038" y="12"/>
                    <a:pt x="8806" y="0"/>
                    <a:pt x="8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0"/>
            <p:cNvSpPr/>
            <p:nvPr/>
          </p:nvSpPr>
          <p:spPr>
            <a:xfrm>
              <a:off x="4820825" y="4422400"/>
              <a:ext cx="88725" cy="78300"/>
            </a:xfrm>
            <a:custGeom>
              <a:avLst/>
              <a:gdLst/>
              <a:ahLst/>
              <a:cxnLst/>
              <a:rect l="l" t="t" r="r" b="b"/>
              <a:pathLst>
                <a:path w="3549" h="3132" extrusionOk="0">
                  <a:moveTo>
                    <a:pt x="1679" y="453"/>
                  </a:moveTo>
                  <a:cubicBezTo>
                    <a:pt x="2310" y="453"/>
                    <a:pt x="2941" y="953"/>
                    <a:pt x="3049" y="1524"/>
                  </a:cubicBezTo>
                  <a:cubicBezTo>
                    <a:pt x="3108" y="1905"/>
                    <a:pt x="2930" y="2239"/>
                    <a:pt x="2513" y="2501"/>
                  </a:cubicBezTo>
                  <a:cubicBezTo>
                    <a:pt x="2310" y="2620"/>
                    <a:pt x="2108" y="2679"/>
                    <a:pt x="1882" y="2679"/>
                  </a:cubicBezTo>
                  <a:cubicBezTo>
                    <a:pt x="1358" y="2679"/>
                    <a:pt x="822" y="2322"/>
                    <a:pt x="632" y="1834"/>
                  </a:cubicBezTo>
                  <a:cubicBezTo>
                    <a:pt x="548" y="1608"/>
                    <a:pt x="465" y="1167"/>
                    <a:pt x="917" y="762"/>
                  </a:cubicBezTo>
                  <a:cubicBezTo>
                    <a:pt x="1144" y="560"/>
                    <a:pt x="1394" y="453"/>
                    <a:pt x="1679" y="453"/>
                  </a:cubicBezTo>
                  <a:close/>
                  <a:moveTo>
                    <a:pt x="1679" y="0"/>
                  </a:moveTo>
                  <a:cubicBezTo>
                    <a:pt x="1287" y="0"/>
                    <a:pt x="917" y="155"/>
                    <a:pt x="608" y="429"/>
                  </a:cubicBezTo>
                  <a:cubicBezTo>
                    <a:pt x="144" y="858"/>
                    <a:pt x="1" y="1429"/>
                    <a:pt x="215" y="1989"/>
                  </a:cubicBezTo>
                  <a:cubicBezTo>
                    <a:pt x="477" y="2656"/>
                    <a:pt x="1179" y="3132"/>
                    <a:pt x="1882" y="3132"/>
                  </a:cubicBezTo>
                  <a:cubicBezTo>
                    <a:pt x="2191" y="3132"/>
                    <a:pt x="2477" y="3048"/>
                    <a:pt x="2751" y="2882"/>
                  </a:cubicBezTo>
                  <a:cubicBezTo>
                    <a:pt x="3525" y="2394"/>
                    <a:pt x="3549" y="1775"/>
                    <a:pt x="3489" y="1441"/>
                  </a:cubicBezTo>
                  <a:cubicBezTo>
                    <a:pt x="3346" y="667"/>
                    <a:pt x="2525" y="0"/>
                    <a:pt x="1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0"/>
            <p:cNvSpPr/>
            <p:nvPr/>
          </p:nvSpPr>
          <p:spPr>
            <a:xfrm>
              <a:off x="4462150" y="4358275"/>
              <a:ext cx="47350" cy="42125"/>
            </a:xfrm>
            <a:custGeom>
              <a:avLst/>
              <a:gdLst/>
              <a:ahLst/>
              <a:cxnLst/>
              <a:rect l="l" t="t" r="r" b="b"/>
              <a:pathLst>
                <a:path w="1894" h="1685" extrusionOk="0">
                  <a:moveTo>
                    <a:pt x="1001" y="446"/>
                  </a:moveTo>
                  <a:cubicBezTo>
                    <a:pt x="1096" y="446"/>
                    <a:pt x="1191" y="470"/>
                    <a:pt x="1263" y="506"/>
                  </a:cubicBezTo>
                  <a:cubicBezTo>
                    <a:pt x="1370" y="577"/>
                    <a:pt x="1429" y="696"/>
                    <a:pt x="1441" y="863"/>
                  </a:cubicBezTo>
                  <a:cubicBezTo>
                    <a:pt x="1441" y="970"/>
                    <a:pt x="1417" y="1053"/>
                    <a:pt x="1358" y="1113"/>
                  </a:cubicBezTo>
                  <a:cubicBezTo>
                    <a:pt x="1282" y="1189"/>
                    <a:pt x="1141" y="1228"/>
                    <a:pt x="994" y="1228"/>
                  </a:cubicBezTo>
                  <a:cubicBezTo>
                    <a:pt x="750" y="1228"/>
                    <a:pt x="487" y="1121"/>
                    <a:pt x="465" y="899"/>
                  </a:cubicBezTo>
                  <a:cubicBezTo>
                    <a:pt x="465" y="791"/>
                    <a:pt x="489" y="696"/>
                    <a:pt x="560" y="625"/>
                  </a:cubicBezTo>
                  <a:cubicBezTo>
                    <a:pt x="655" y="518"/>
                    <a:pt x="822" y="446"/>
                    <a:pt x="1001" y="446"/>
                  </a:cubicBezTo>
                  <a:close/>
                  <a:moveTo>
                    <a:pt x="1004" y="1"/>
                  </a:moveTo>
                  <a:cubicBezTo>
                    <a:pt x="713" y="1"/>
                    <a:pt x="414" y="113"/>
                    <a:pt x="227" y="315"/>
                  </a:cubicBezTo>
                  <a:cubicBezTo>
                    <a:pt x="72" y="494"/>
                    <a:pt x="1" y="696"/>
                    <a:pt x="24" y="934"/>
                  </a:cubicBezTo>
                  <a:cubicBezTo>
                    <a:pt x="72" y="1422"/>
                    <a:pt x="548" y="1684"/>
                    <a:pt x="989" y="1684"/>
                  </a:cubicBezTo>
                  <a:cubicBezTo>
                    <a:pt x="1263" y="1684"/>
                    <a:pt x="1513" y="1589"/>
                    <a:pt x="1679" y="1422"/>
                  </a:cubicBezTo>
                  <a:cubicBezTo>
                    <a:pt x="1822" y="1280"/>
                    <a:pt x="1894" y="1077"/>
                    <a:pt x="1894" y="851"/>
                  </a:cubicBezTo>
                  <a:cubicBezTo>
                    <a:pt x="1882" y="530"/>
                    <a:pt x="1739" y="268"/>
                    <a:pt x="1489" y="125"/>
                  </a:cubicBezTo>
                  <a:cubicBezTo>
                    <a:pt x="1347" y="40"/>
                    <a:pt x="1177" y="1"/>
                    <a:pt x="1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0"/>
            <p:cNvSpPr/>
            <p:nvPr/>
          </p:nvSpPr>
          <p:spPr>
            <a:xfrm>
              <a:off x="4432100" y="4237550"/>
              <a:ext cx="71750" cy="65225"/>
            </a:xfrm>
            <a:custGeom>
              <a:avLst/>
              <a:gdLst/>
              <a:ahLst/>
              <a:cxnLst/>
              <a:rect l="l" t="t" r="r" b="b"/>
              <a:pathLst>
                <a:path w="2870" h="2609" extrusionOk="0">
                  <a:moveTo>
                    <a:pt x="1548" y="453"/>
                  </a:moveTo>
                  <a:cubicBezTo>
                    <a:pt x="1869" y="501"/>
                    <a:pt x="2119" y="667"/>
                    <a:pt x="2262" y="941"/>
                  </a:cubicBezTo>
                  <a:cubicBezTo>
                    <a:pt x="2381" y="1144"/>
                    <a:pt x="2405" y="1382"/>
                    <a:pt x="2334" y="1596"/>
                  </a:cubicBezTo>
                  <a:cubicBezTo>
                    <a:pt x="2250" y="1810"/>
                    <a:pt x="2084" y="1977"/>
                    <a:pt x="1834" y="2084"/>
                  </a:cubicBezTo>
                  <a:cubicBezTo>
                    <a:pt x="1715" y="2132"/>
                    <a:pt x="1584" y="2168"/>
                    <a:pt x="1453" y="2168"/>
                  </a:cubicBezTo>
                  <a:cubicBezTo>
                    <a:pt x="1048" y="2156"/>
                    <a:pt x="679" y="1918"/>
                    <a:pt x="560" y="1560"/>
                  </a:cubicBezTo>
                  <a:cubicBezTo>
                    <a:pt x="476" y="1322"/>
                    <a:pt x="512" y="1084"/>
                    <a:pt x="655" y="870"/>
                  </a:cubicBezTo>
                  <a:cubicBezTo>
                    <a:pt x="834" y="608"/>
                    <a:pt x="1143" y="453"/>
                    <a:pt x="1441" y="453"/>
                  </a:cubicBezTo>
                  <a:close/>
                  <a:moveTo>
                    <a:pt x="1432" y="0"/>
                  </a:moveTo>
                  <a:cubicBezTo>
                    <a:pt x="981" y="0"/>
                    <a:pt x="549" y="239"/>
                    <a:pt x="286" y="608"/>
                  </a:cubicBezTo>
                  <a:cubicBezTo>
                    <a:pt x="60" y="941"/>
                    <a:pt x="0" y="1346"/>
                    <a:pt x="131" y="1715"/>
                  </a:cubicBezTo>
                  <a:cubicBezTo>
                    <a:pt x="322" y="2251"/>
                    <a:pt x="857" y="2608"/>
                    <a:pt x="1453" y="2608"/>
                  </a:cubicBezTo>
                  <a:cubicBezTo>
                    <a:pt x="1643" y="2608"/>
                    <a:pt x="1834" y="2572"/>
                    <a:pt x="2012" y="2501"/>
                  </a:cubicBezTo>
                  <a:cubicBezTo>
                    <a:pt x="2477" y="2299"/>
                    <a:pt x="2667" y="1977"/>
                    <a:pt x="2750" y="1739"/>
                  </a:cubicBezTo>
                  <a:cubicBezTo>
                    <a:pt x="2869" y="1418"/>
                    <a:pt x="2834" y="1048"/>
                    <a:pt x="2667" y="727"/>
                  </a:cubicBezTo>
                  <a:cubicBezTo>
                    <a:pt x="2453" y="334"/>
                    <a:pt x="2072" y="72"/>
                    <a:pt x="1607" y="13"/>
                  </a:cubicBezTo>
                  <a:cubicBezTo>
                    <a:pt x="1549" y="4"/>
                    <a:pt x="1490" y="0"/>
                    <a:pt x="14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0"/>
            <p:cNvSpPr/>
            <p:nvPr/>
          </p:nvSpPr>
          <p:spPr>
            <a:xfrm>
              <a:off x="4620800" y="4107900"/>
              <a:ext cx="56875" cy="53475"/>
            </a:xfrm>
            <a:custGeom>
              <a:avLst/>
              <a:gdLst/>
              <a:ahLst/>
              <a:cxnLst/>
              <a:rect l="l" t="t" r="r" b="b"/>
              <a:pathLst>
                <a:path w="2275" h="2139" extrusionOk="0">
                  <a:moveTo>
                    <a:pt x="1025" y="448"/>
                  </a:moveTo>
                  <a:cubicBezTo>
                    <a:pt x="1215" y="448"/>
                    <a:pt x="1441" y="603"/>
                    <a:pt x="1584" y="817"/>
                  </a:cubicBezTo>
                  <a:cubicBezTo>
                    <a:pt x="1632" y="889"/>
                    <a:pt x="1870" y="1281"/>
                    <a:pt x="1560" y="1520"/>
                  </a:cubicBezTo>
                  <a:cubicBezTo>
                    <a:pt x="1417" y="1639"/>
                    <a:pt x="1275" y="1698"/>
                    <a:pt x="1144" y="1698"/>
                  </a:cubicBezTo>
                  <a:cubicBezTo>
                    <a:pt x="846" y="1698"/>
                    <a:pt x="620" y="1436"/>
                    <a:pt x="560" y="1174"/>
                  </a:cubicBezTo>
                  <a:cubicBezTo>
                    <a:pt x="525" y="1043"/>
                    <a:pt x="477" y="698"/>
                    <a:pt x="858" y="496"/>
                  </a:cubicBezTo>
                  <a:cubicBezTo>
                    <a:pt x="906" y="460"/>
                    <a:pt x="965" y="448"/>
                    <a:pt x="1025" y="448"/>
                  </a:cubicBezTo>
                  <a:close/>
                  <a:moveTo>
                    <a:pt x="1010" y="1"/>
                  </a:moveTo>
                  <a:cubicBezTo>
                    <a:pt x="881" y="1"/>
                    <a:pt x="756" y="30"/>
                    <a:pt x="644" y="91"/>
                  </a:cubicBezTo>
                  <a:cubicBezTo>
                    <a:pt x="191" y="341"/>
                    <a:pt x="1" y="793"/>
                    <a:pt x="120" y="1293"/>
                  </a:cubicBezTo>
                  <a:cubicBezTo>
                    <a:pt x="251" y="1793"/>
                    <a:pt x="667" y="2139"/>
                    <a:pt x="1144" y="2139"/>
                  </a:cubicBezTo>
                  <a:cubicBezTo>
                    <a:pt x="1382" y="2139"/>
                    <a:pt x="1620" y="2055"/>
                    <a:pt x="1834" y="1877"/>
                  </a:cubicBezTo>
                  <a:cubicBezTo>
                    <a:pt x="2227" y="1567"/>
                    <a:pt x="2275" y="1043"/>
                    <a:pt x="1965" y="567"/>
                  </a:cubicBezTo>
                  <a:cubicBezTo>
                    <a:pt x="1731" y="211"/>
                    <a:pt x="1357" y="1"/>
                    <a:pt x="1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0"/>
            <p:cNvSpPr/>
            <p:nvPr/>
          </p:nvSpPr>
          <p:spPr>
            <a:xfrm>
              <a:off x="4826775" y="4143725"/>
              <a:ext cx="55100" cy="51300"/>
            </a:xfrm>
            <a:custGeom>
              <a:avLst/>
              <a:gdLst/>
              <a:ahLst/>
              <a:cxnLst/>
              <a:rect l="l" t="t" r="r" b="b"/>
              <a:pathLst>
                <a:path w="2204" h="2052" extrusionOk="0">
                  <a:moveTo>
                    <a:pt x="1049" y="444"/>
                  </a:moveTo>
                  <a:cubicBezTo>
                    <a:pt x="1120" y="444"/>
                    <a:pt x="1191" y="456"/>
                    <a:pt x="1251" y="480"/>
                  </a:cubicBezTo>
                  <a:cubicBezTo>
                    <a:pt x="1453" y="539"/>
                    <a:pt x="1584" y="634"/>
                    <a:pt x="1656" y="753"/>
                  </a:cubicBezTo>
                  <a:cubicBezTo>
                    <a:pt x="1727" y="908"/>
                    <a:pt x="1703" y="1099"/>
                    <a:pt x="1596" y="1277"/>
                  </a:cubicBezTo>
                  <a:cubicBezTo>
                    <a:pt x="1475" y="1472"/>
                    <a:pt x="1293" y="1584"/>
                    <a:pt x="1106" y="1584"/>
                  </a:cubicBezTo>
                  <a:cubicBezTo>
                    <a:pt x="963" y="1584"/>
                    <a:pt x="816" y="1518"/>
                    <a:pt x="691" y="1372"/>
                  </a:cubicBezTo>
                  <a:cubicBezTo>
                    <a:pt x="537" y="1170"/>
                    <a:pt x="489" y="932"/>
                    <a:pt x="584" y="741"/>
                  </a:cubicBezTo>
                  <a:cubicBezTo>
                    <a:pt x="668" y="551"/>
                    <a:pt x="846" y="444"/>
                    <a:pt x="1049" y="444"/>
                  </a:cubicBezTo>
                  <a:close/>
                  <a:moveTo>
                    <a:pt x="1061" y="1"/>
                  </a:moveTo>
                  <a:cubicBezTo>
                    <a:pt x="676" y="1"/>
                    <a:pt x="337" y="205"/>
                    <a:pt x="179" y="539"/>
                  </a:cubicBezTo>
                  <a:cubicBezTo>
                    <a:pt x="1" y="908"/>
                    <a:pt x="72" y="1325"/>
                    <a:pt x="346" y="1658"/>
                  </a:cubicBezTo>
                  <a:cubicBezTo>
                    <a:pt x="620" y="1980"/>
                    <a:pt x="906" y="2051"/>
                    <a:pt x="1096" y="2051"/>
                  </a:cubicBezTo>
                  <a:cubicBezTo>
                    <a:pt x="1441" y="2051"/>
                    <a:pt x="1775" y="1837"/>
                    <a:pt x="1977" y="1503"/>
                  </a:cubicBezTo>
                  <a:cubicBezTo>
                    <a:pt x="2168" y="1194"/>
                    <a:pt x="2203" y="837"/>
                    <a:pt x="2049" y="551"/>
                  </a:cubicBezTo>
                  <a:cubicBezTo>
                    <a:pt x="1965" y="384"/>
                    <a:pt x="1787" y="170"/>
                    <a:pt x="1394" y="51"/>
                  </a:cubicBezTo>
                  <a:cubicBezTo>
                    <a:pt x="1281" y="17"/>
                    <a:pt x="1169"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0"/>
            <p:cNvSpPr/>
            <p:nvPr/>
          </p:nvSpPr>
          <p:spPr>
            <a:xfrm>
              <a:off x="4894950" y="4353400"/>
              <a:ext cx="57175" cy="52050"/>
            </a:xfrm>
            <a:custGeom>
              <a:avLst/>
              <a:gdLst/>
              <a:ahLst/>
              <a:cxnLst/>
              <a:rect l="l" t="t" r="r" b="b"/>
              <a:pathLst>
                <a:path w="2287" h="2082" extrusionOk="0">
                  <a:moveTo>
                    <a:pt x="1108" y="439"/>
                  </a:moveTo>
                  <a:cubicBezTo>
                    <a:pt x="1215" y="439"/>
                    <a:pt x="1322" y="463"/>
                    <a:pt x="1429" y="510"/>
                  </a:cubicBezTo>
                  <a:cubicBezTo>
                    <a:pt x="1786" y="665"/>
                    <a:pt x="1786" y="939"/>
                    <a:pt x="1751" y="1094"/>
                  </a:cubicBezTo>
                  <a:cubicBezTo>
                    <a:pt x="1691" y="1356"/>
                    <a:pt x="1453" y="1629"/>
                    <a:pt x="1167" y="1629"/>
                  </a:cubicBezTo>
                  <a:cubicBezTo>
                    <a:pt x="1060" y="1629"/>
                    <a:pt x="953" y="1594"/>
                    <a:pt x="846" y="1522"/>
                  </a:cubicBezTo>
                  <a:cubicBezTo>
                    <a:pt x="596" y="1344"/>
                    <a:pt x="488" y="1082"/>
                    <a:pt x="572" y="832"/>
                  </a:cubicBezTo>
                  <a:cubicBezTo>
                    <a:pt x="643" y="594"/>
                    <a:pt x="858" y="439"/>
                    <a:pt x="1108" y="439"/>
                  </a:cubicBezTo>
                  <a:close/>
                  <a:moveTo>
                    <a:pt x="1127" y="0"/>
                  </a:moveTo>
                  <a:cubicBezTo>
                    <a:pt x="673" y="0"/>
                    <a:pt x="275" y="267"/>
                    <a:pt x="143" y="689"/>
                  </a:cubicBezTo>
                  <a:cubicBezTo>
                    <a:pt x="0" y="1141"/>
                    <a:pt x="167" y="1594"/>
                    <a:pt x="596" y="1891"/>
                  </a:cubicBezTo>
                  <a:cubicBezTo>
                    <a:pt x="774" y="2022"/>
                    <a:pt x="965" y="2082"/>
                    <a:pt x="1167" y="2082"/>
                  </a:cubicBezTo>
                  <a:cubicBezTo>
                    <a:pt x="1643" y="2082"/>
                    <a:pt x="2084" y="1701"/>
                    <a:pt x="2191" y="1189"/>
                  </a:cubicBezTo>
                  <a:cubicBezTo>
                    <a:pt x="2286" y="725"/>
                    <a:pt x="2072" y="308"/>
                    <a:pt x="1620" y="105"/>
                  </a:cubicBezTo>
                  <a:cubicBezTo>
                    <a:pt x="1455" y="34"/>
                    <a:pt x="1287"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0"/>
            <p:cNvSpPr/>
            <p:nvPr/>
          </p:nvSpPr>
          <p:spPr>
            <a:xfrm>
              <a:off x="4489250" y="4390250"/>
              <a:ext cx="108650" cy="100050"/>
            </a:xfrm>
            <a:custGeom>
              <a:avLst/>
              <a:gdLst/>
              <a:ahLst/>
              <a:cxnLst/>
              <a:rect l="l" t="t" r="r" b="b"/>
              <a:pathLst>
                <a:path w="4346" h="4002" extrusionOk="0">
                  <a:moveTo>
                    <a:pt x="2167" y="453"/>
                  </a:moveTo>
                  <a:cubicBezTo>
                    <a:pt x="2953" y="453"/>
                    <a:pt x="3893" y="1132"/>
                    <a:pt x="3893" y="1977"/>
                  </a:cubicBezTo>
                  <a:cubicBezTo>
                    <a:pt x="3893" y="3132"/>
                    <a:pt x="3143" y="3549"/>
                    <a:pt x="2500" y="3549"/>
                  </a:cubicBezTo>
                  <a:cubicBezTo>
                    <a:pt x="1953" y="3549"/>
                    <a:pt x="1226" y="3251"/>
                    <a:pt x="822" y="2429"/>
                  </a:cubicBezTo>
                  <a:cubicBezTo>
                    <a:pt x="512" y="1787"/>
                    <a:pt x="929" y="1036"/>
                    <a:pt x="1465" y="667"/>
                  </a:cubicBezTo>
                  <a:cubicBezTo>
                    <a:pt x="1667" y="524"/>
                    <a:pt x="1905" y="453"/>
                    <a:pt x="2167" y="453"/>
                  </a:cubicBezTo>
                  <a:close/>
                  <a:moveTo>
                    <a:pt x="2167" y="1"/>
                  </a:moveTo>
                  <a:cubicBezTo>
                    <a:pt x="1810" y="1"/>
                    <a:pt x="1488" y="108"/>
                    <a:pt x="1215" y="286"/>
                  </a:cubicBezTo>
                  <a:cubicBezTo>
                    <a:pt x="500" y="786"/>
                    <a:pt x="0" y="1739"/>
                    <a:pt x="417" y="2620"/>
                  </a:cubicBezTo>
                  <a:cubicBezTo>
                    <a:pt x="834" y="3477"/>
                    <a:pt x="1619" y="4001"/>
                    <a:pt x="2500" y="4001"/>
                  </a:cubicBezTo>
                  <a:cubicBezTo>
                    <a:pt x="3417" y="4001"/>
                    <a:pt x="4346" y="3370"/>
                    <a:pt x="4346" y="1977"/>
                  </a:cubicBezTo>
                  <a:cubicBezTo>
                    <a:pt x="4346" y="846"/>
                    <a:pt x="3191" y="1"/>
                    <a:pt x="2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0"/>
            <p:cNvSpPr/>
            <p:nvPr/>
          </p:nvSpPr>
          <p:spPr>
            <a:xfrm>
              <a:off x="5083075" y="3315000"/>
              <a:ext cx="1189450" cy="1368025"/>
            </a:xfrm>
            <a:custGeom>
              <a:avLst/>
              <a:gdLst/>
              <a:ahLst/>
              <a:cxnLst/>
              <a:rect l="l" t="t" r="r" b="b"/>
              <a:pathLst>
                <a:path w="47578" h="54721" extrusionOk="0">
                  <a:moveTo>
                    <a:pt x="2795" y="467"/>
                  </a:moveTo>
                  <a:cubicBezTo>
                    <a:pt x="3136" y="467"/>
                    <a:pt x="3480" y="483"/>
                    <a:pt x="3788" y="483"/>
                  </a:cubicBezTo>
                  <a:cubicBezTo>
                    <a:pt x="3832" y="483"/>
                    <a:pt x="3875" y="482"/>
                    <a:pt x="3917" y="482"/>
                  </a:cubicBezTo>
                  <a:cubicBezTo>
                    <a:pt x="4291" y="474"/>
                    <a:pt x="4665" y="472"/>
                    <a:pt x="5040" y="472"/>
                  </a:cubicBezTo>
                  <a:cubicBezTo>
                    <a:pt x="6538" y="472"/>
                    <a:pt x="8042" y="517"/>
                    <a:pt x="9537" y="517"/>
                  </a:cubicBezTo>
                  <a:lnTo>
                    <a:pt x="42958" y="517"/>
                  </a:lnTo>
                  <a:cubicBezTo>
                    <a:pt x="43517" y="517"/>
                    <a:pt x="44077" y="529"/>
                    <a:pt x="44648" y="565"/>
                  </a:cubicBezTo>
                  <a:cubicBezTo>
                    <a:pt x="44934" y="577"/>
                    <a:pt x="45220" y="601"/>
                    <a:pt x="45506" y="624"/>
                  </a:cubicBezTo>
                  <a:cubicBezTo>
                    <a:pt x="45732" y="648"/>
                    <a:pt x="45970" y="684"/>
                    <a:pt x="46196" y="720"/>
                  </a:cubicBezTo>
                  <a:cubicBezTo>
                    <a:pt x="46661" y="755"/>
                    <a:pt x="46815" y="1113"/>
                    <a:pt x="46673" y="1779"/>
                  </a:cubicBezTo>
                  <a:cubicBezTo>
                    <a:pt x="46271" y="1918"/>
                    <a:pt x="45807" y="1945"/>
                    <a:pt x="45355" y="1945"/>
                  </a:cubicBezTo>
                  <a:cubicBezTo>
                    <a:pt x="45069" y="1945"/>
                    <a:pt x="44788" y="1934"/>
                    <a:pt x="44529" y="1934"/>
                  </a:cubicBezTo>
                  <a:lnTo>
                    <a:pt x="14002" y="1934"/>
                  </a:lnTo>
                  <a:cubicBezTo>
                    <a:pt x="11740" y="1934"/>
                    <a:pt x="9473" y="1888"/>
                    <a:pt x="7210" y="1888"/>
                  </a:cubicBezTo>
                  <a:cubicBezTo>
                    <a:pt x="5852" y="1888"/>
                    <a:pt x="4496" y="1904"/>
                    <a:pt x="3143" y="1958"/>
                  </a:cubicBezTo>
                  <a:cubicBezTo>
                    <a:pt x="3104" y="1959"/>
                    <a:pt x="3066" y="1960"/>
                    <a:pt x="3027" y="1960"/>
                  </a:cubicBezTo>
                  <a:cubicBezTo>
                    <a:pt x="2689" y="1960"/>
                    <a:pt x="2367" y="1914"/>
                    <a:pt x="2036" y="1839"/>
                  </a:cubicBezTo>
                  <a:cubicBezTo>
                    <a:pt x="1953" y="1815"/>
                    <a:pt x="1869" y="1779"/>
                    <a:pt x="1786" y="1756"/>
                  </a:cubicBezTo>
                  <a:cubicBezTo>
                    <a:pt x="1131" y="1625"/>
                    <a:pt x="1107" y="1232"/>
                    <a:pt x="1691" y="577"/>
                  </a:cubicBezTo>
                  <a:cubicBezTo>
                    <a:pt x="2018" y="488"/>
                    <a:pt x="2405" y="467"/>
                    <a:pt x="2795" y="467"/>
                  </a:cubicBezTo>
                  <a:close/>
                  <a:moveTo>
                    <a:pt x="42315" y="2387"/>
                  </a:moveTo>
                  <a:cubicBezTo>
                    <a:pt x="42315" y="3470"/>
                    <a:pt x="42303" y="4565"/>
                    <a:pt x="42303" y="5661"/>
                  </a:cubicBezTo>
                  <a:cubicBezTo>
                    <a:pt x="41851" y="5101"/>
                    <a:pt x="41327" y="4613"/>
                    <a:pt x="40898" y="4053"/>
                  </a:cubicBezTo>
                  <a:cubicBezTo>
                    <a:pt x="40886" y="4042"/>
                    <a:pt x="40886" y="4042"/>
                    <a:pt x="40874" y="4030"/>
                  </a:cubicBezTo>
                  <a:cubicBezTo>
                    <a:pt x="40874" y="3708"/>
                    <a:pt x="40874" y="3387"/>
                    <a:pt x="40874" y="3065"/>
                  </a:cubicBezTo>
                  <a:cubicBezTo>
                    <a:pt x="41231" y="3482"/>
                    <a:pt x="41529" y="3946"/>
                    <a:pt x="41862" y="4375"/>
                  </a:cubicBezTo>
                  <a:cubicBezTo>
                    <a:pt x="41912" y="4446"/>
                    <a:pt x="41983" y="4476"/>
                    <a:pt x="42052" y="4476"/>
                  </a:cubicBezTo>
                  <a:cubicBezTo>
                    <a:pt x="42214" y="4476"/>
                    <a:pt x="42368" y="4315"/>
                    <a:pt x="42243" y="4149"/>
                  </a:cubicBezTo>
                  <a:cubicBezTo>
                    <a:pt x="41839" y="3601"/>
                    <a:pt x="41458" y="2994"/>
                    <a:pt x="40969" y="2494"/>
                  </a:cubicBezTo>
                  <a:cubicBezTo>
                    <a:pt x="40946" y="2458"/>
                    <a:pt x="40910" y="2446"/>
                    <a:pt x="40886" y="2434"/>
                  </a:cubicBezTo>
                  <a:lnTo>
                    <a:pt x="40886" y="2387"/>
                  </a:lnTo>
                  <a:close/>
                  <a:moveTo>
                    <a:pt x="6167" y="2398"/>
                  </a:moveTo>
                  <a:lnTo>
                    <a:pt x="6167" y="2398"/>
                  </a:lnTo>
                  <a:cubicBezTo>
                    <a:pt x="6132" y="2887"/>
                    <a:pt x="6108" y="3375"/>
                    <a:pt x="6084" y="3863"/>
                  </a:cubicBezTo>
                  <a:cubicBezTo>
                    <a:pt x="5786" y="3518"/>
                    <a:pt x="5465" y="3196"/>
                    <a:pt x="5144" y="2863"/>
                  </a:cubicBezTo>
                  <a:cubicBezTo>
                    <a:pt x="5096" y="2817"/>
                    <a:pt x="5042" y="2798"/>
                    <a:pt x="4991" y="2798"/>
                  </a:cubicBezTo>
                  <a:cubicBezTo>
                    <a:pt x="4812" y="2798"/>
                    <a:pt x="4656" y="3027"/>
                    <a:pt x="4822" y="3184"/>
                  </a:cubicBezTo>
                  <a:cubicBezTo>
                    <a:pt x="5251" y="3613"/>
                    <a:pt x="5679" y="4042"/>
                    <a:pt x="6060" y="4506"/>
                  </a:cubicBezTo>
                  <a:cubicBezTo>
                    <a:pt x="6048" y="4827"/>
                    <a:pt x="6048" y="5137"/>
                    <a:pt x="6037" y="5458"/>
                  </a:cubicBezTo>
                  <a:cubicBezTo>
                    <a:pt x="5977" y="5399"/>
                    <a:pt x="5906" y="5339"/>
                    <a:pt x="5834" y="5280"/>
                  </a:cubicBezTo>
                  <a:cubicBezTo>
                    <a:pt x="5572" y="5077"/>
                    <a:pt x="5346" y="4851"/>
                    <a:pt x="5144" y="4601"/>
                  </a:cubicBezTo>
                  <a:cubicBezTo>
                    <a:pt x="5097" y="4545"/>
                    <a:pt x="5043" y="4522"/>
                    <a:pt x="4990" y="4522"/>
                  </a:cubicBezTo>
                  <a:cubicBezTo>
                    <a:pt x="4830" y="4522"/>
                    <a:pt x="4687" y="4740"/>
                    <a:pt x="4822" y="4911"/>
                  </a:cubicBezTo>
                  <a:cubicBezTo>
                    <a:pt x="5013" y="5161"/>
                    <a:pt x="5227" y="5375"/>
                    <a:pt x="5477" y="5566"/>
                  </a:cubicBezTo>
                  <a:cubicBezTo>
                    <a:pt x="5656" y="5708"/>
                    <a:pt x="5834" y="5839"/>
                    <a:pt x="5965" y="6018"/>
                  </a:cubicBezTo>
                  <a:cubicBezTo>
                    <a:pt x="5989" y="6042"/>
                    <a:pt x="6001" y="6054"/>
                    <a:pt x="6025" y="6078"/>
                  </a:cubicBezTo>
                  <a:cubicBezTo>
                    <a:pt x="6025" y="6506"/>
                    <a:pt x="6013" y="6935"/>
                    <a:pt x="6013" y="7375"/>
                  </a:cubicBezTo>
                  <a:cubicBezTo>
                    <a:pt x="5632" y="7054"/>
                    <a:pt x="5263" y="6697"/>
                    <a:pt x="4917" y="6339"/>
                  </a:cubicBezTo>
                  <a:cubicBezTo>
                    <a:pt x="4864" y="6294"/>
                    <a:pt x="4812" y="6278"/>
                    <a:pt x="4762" y="6278"/>
                  </a:cubicBezTo>
                  <a:cubicBezTo>
                    <a:pt x="4733" y="6278"/>
                    <a:pt x="4705" y="6283"/>
                    <a:pt x="4679" y="6292"/>
                  </a:cubicBezTo>
                  <a:cubicBezTo>
                    <a:pt x="4667" y="5018"/>
                    <a:pt x="4667" y="3744"/>
                    <a:pt x="4667" y="2470"/>
                  </a:cubicBezTo>
                  <a:cubicBezTo>
                    <a:pt x="5167" y="2446"/>
                    <a:pt x="5679" y="2422"/>
                    <a:pt x="6167" y="2398"/>
                  </a:cubicBezTo>
                  <a:close/>
                  <a:moveTo>
                    <a:pt x="4679" y="6744"/>
                  </a:moveTo>
                  <a:cubicBezTo>
                    <a:pt x="5096" y="7161"/>
                    <a:pt x="5525" y="7578"/>
                    <a:pt x="5989" y="7935"/>
                  </a:cubicBezTo>
                  <a:cubicBezTo>
                    <a:pt x="6001" y="7947"/>
                    <a:pt x="6013" y="7947"/>
                    <a:pt x="6013" y="7947"/>
                  </a:cubicBezTo>
                  <a:cubicBezTo>
                    <a:pt x="6013" y="8435"/>
                    <a:pt x="6013" y="8923"/>
                    <a:pt x="6013" y="9423"/>
                  </a:cubicBezTo>
                  <a:cubicBezTo>
                    <a:pt x="5751" y="9173"/>
                    <a:pt x="5501" y="8899"/>
                    <a:pt x="5203" y="8697"/>
                  </a:cubicBezTo>
                  <a:cubicBezTo>
                    <a:pt x="5162" y="8668"/>
                    <a:pt x="5121" y="8656"/>
                    <a:pt x="5083" y="8656"/>
                  </a:cubicBezTo>
                  <a:cubicBezTo>
                    <a:pt x="4901" y="8656"/>
                    <a:pt x="4780" y="8940"/>
                    <a:pt x="4977" y="9078"/>
                  </a:cubicBezTo>
                  <a:cubicBezTo>
                    <a:pt x="5358" y="9340"/>
                    <a:pt x="5644" y="9721"/>
                    <a:pt x="6025" y="9995"/>
                  </a:cubicBezTo>
                  <a:cubicBezTo>
                    <a:pt x="6025" y="10852"/>
                    <a:pt x="6025" y="11709"/>
                    <a:pt x="6025" y="12578"/>
                  </a:cubicBezTo>
                  <a:cubicBezTo>
                    <a:pt x="5989" y="16222"/>
                    <a:pt x="5965" y="19865"/>
                    <a:pt x="6025" y="23496"/>
                  </a:cubicBezTo>
                  <a:cubicBezTo>
                    <a:pt x="6072" y="27104"/>
                    <a:pt x="6191" y="30664"/>
                    <a:pt x="5846" y="34260"/>
                  </a:cubicBezTo>
                  <a:cubicBezTo>
                    <a:pt x="5501" y="37843"/>
                    <a:pt x="4810" y="41403"/>
                    <a:pt x="4060" y="44928"/>
                  </a:cubicBezTo>
                  <a:cubicBezTo>
                    <a:pt x="3715" y="46582"/>
                    <a:pt x="3334" y="48226"/>
                    <a:pt x="2977" y="49881"/>
                  </a:cubicBezTo>
                  <a:cubicBezTo>
                    <a:pt x="2786" y="50702"/>
                    <a:pt x="2608" y="51535"/>
                    <a:pt x="2441" y="52369"/>
                  </a:cubicBezTo>
                  <a:cubicBezTo>
                    <a:pt x="2298" y="53059"/>
                    <a:pt x="2417" y="54107"/>
                    <a:pt x="1584" y="54238"/>
                  </a:cubicBezTo>
                  <a:cubicBezTo>
                    <a:pt x="1502" y="54251"/>
                    <a:pt x="1428" y="54257"/>
                    <a:pt x="1360" y="54257"/>
                  </a:cubicBezTo>
                  <a:cubicBezTo>
                    <a:pt x="346" y="54257"/>
                    <a:pt x="785" y="52907"/>
                    <a:pt x="953" y="52226"/>
                  </a:cubicBezTo>
                  <a:cubicBezTo>
                    <a:pt x="1143" y="51428"/>
                    <a:pt x="1334" y="50631"/>
                    <a:pt x="1524" y="49821"/>
                  </a:cubicBezTo>
                  <a:cubicBezTo>
                    <a:pt x="1941" y="48035"/>
                    <a:pt x="2381" y="46249"/>
                    <a:pt x="2810" y="44463"/>
                  </a:cubicBezTo>
                  <a:cubicBezTo>
                    <a:pt x="3584" y="41141"/>
                    <a:pt x="4227" y="37843"/>
                    <a:pt x="4536" y="34438"/>
                  </a:cubicBezTo>
                  <a:cubicBezTo>
                    <a:pt x="4846" y="30890"/>
                    <a:pt x="4870" y="27330"/>
                    <a:pt x="4834" y="23770"/>
                  </a:cubicBezTo>
                  <a:cubicBezTo>
                    <a:pt x="4774" y="18091"/>
                    <a:pt x="4703" y="12424"/>
                    <a:pt x="4679" y="6744"/>
                  </a:cubicBezTo>
                  <a:close/>
                  <a:moveTo>
                    <a:pt x="40874" y="4720"/>
                  </a:moveTo>
                  <a:cubicBezTo>
                    <a:pt x="41243" y="5149"/>
                    <a:pt x="41648" y="5554"/>
                    <a:pt x="42005" y="6006"/>
                  </a:cubicBezTo>
                  <a:cubicBezTo>
                    <a:pt x="42051" y="6058"/>
                    <a:pt x="42103" y="6079"/>
                    <a:pt x="42153" y="6079"/>
                  </a:cubicBezTo>
                  <a:cubicBezTo>
                    <a:pt x="42207" y="6079"/>
                    <a:pt x="42260" y="6055"/>
                    <a:pt x="42303" y="6018"/>
                  </a:cubicBezTo>
                  <a:lnTo>
                    <a:pt x="42303" y="6018"/>
                  </a:lnTo>
                  <a:cubicBezTo>
                    <a:pt x="42279" y="11947"/>
                    <a:pt x="42208" y="17865"/>
                    <a:pt x="42041" y="23794"/>
                  </a:cubicBezTo>
                  <a:cubicBezTo>
                    <a:pt x="41934" y="27485"/>
                    <a:pt x="41934" y="31176"/>
                    <a:pt x="42339" y="34855"/>
                  </a:cubicBezTo>
                  <a:cubicBezTo>
                    <a:pt x="42732" y="38379"/>
                    <a:pt x="43815" y="41832"/>
                    <a:pt x="44553" y="45297"/>
                  </a:cubicBezTo>
                  <a:cubicBezTo>
                    <a:pt x="45029" y="47511"/>
                    <a:pt x="45768" y="49642"/>
                    <a:pt x="46232" y="51857"/>
                  </a:cubicBezTo>
                  <a:cubicBezTo>
                    <a:pt x="46339" y="52345"/>
                    <a:pt x="46411" y="52833"/>
                    <a:pt x="46423" y="53333"/>
                  </a:cubicBezTo>
                  <a:cubicBezTo>
                    <a:pt x="46423" y="53548"/>
                    <a:pt x="46399" y="53762"/>
                    <a:pt x="46315" y="53952"/>
                  </a:cubicBezTo>
                  <a:cubicBezTo>
                    <a:pt x="46210" y="54197"/>
                    <a:pt x="46081" y="54286"/>
                    <a:pt x="45948" y="54286"/>
                  </a:cubicBezTo>
                  <a:cubicBezTo>
                    <a:pt x="45647" y="54286"/>
                    <a:pt x="45327" y="53827"/>
                    <a:pt x="45220" y="53679"/>
                  </a:cubicBezTo>
                  <a:cubicBezTo>
                    <a:pt x="44494" y="52643"/>
                    <a:pt x="44315" y="51309"/>
                    <a:pt x="44053" y="50107"/>
                  </a:cubicBezTo>
                  <a:cubicBezTo>
                    <a:pt x="43255" y="46475"/>
                    <a:pt x="42482" y="42844"/>
                    <a:pt x="41720" y="39213"/>
                  </a:cubicBezTo>
                  <a:cubicBezTo>
                    <a:pt x="40922" y="35462"/>
                    <a:pt x="40696" y="31807"/>
                    <a:pt x="40672" y="27997"/>
                  </a:cubicBezTo>
                  <a:cubicBezTo>
                    <a:pt x="40636" y="21401"/>
                    <a:pt x="40779" y="14805"/>
                    <a:pt x="40838" y="8209"/>
                  </a:cubicBezTo>
                  <a:cubicBezTo>
                    <a:pt x="41065" y="8506"/>
                    <a:pt x="41291" y="8816"/>
                    <a:pt x="41517" y="9114"/>
                  </a:cubicBezTo>
                  <a:cubicBezTo>
                    <a:pt x="41569" y="9180"/>
                    <a:pt x="41640" y="9207"/>
                    <a:pt x="41709" y="9207"/>
                  </a:cubicBezTo>
                  <a:cubicBezTo>
                    <a:pt x="41877" y="9207"/>
                    <a:pt x="42036" y="9047"/>
                    <a:pt x="41910" y="8887"/>
                  </a:cubicBezTo>
                  <a:cubicBezTo>
                    <a:pt x="41577" y="8435"/>
                    <a:pt x="41231" y="7982"/>
                    <a:pt x="40898" y="7530"/>
                  </a:cubicBezTo>
                  <a:cubicBezTo>
                    <a:pt x="40886" y="7518"/>
                    <a:pt x="40862" y="7506"/>
                    <a:pt x="40850" y="7494"/>
                  </a:cubicBezTo>
                  <a:cubicBezTo>
                    <a:pt x="40850" y="7209"/>
                    <a:pt x="40850" y="6935"/>
                    <a:pt x="40862" y="6649"/>
                  </a:cubicBezTo>
                  <a:cubicBezTo>
                    <a:pt x="41160" y="7042"/>
                    <a:pt x="41470" y="7423"/>
                    <a:pt x="41779" y="7804"/>
                  </a:cubicBezTo>
                  <a:cubicBezTo>
                    <a:pt x="41822" y="7858"/>
                    <a:pt x="41873" y="7881"/>
                    <a:pt x="41924" y="7881"/>
                  </a:cubicBezTo>
                  <a:cubicBezTo>
                    <a:pt x="42083" y="7881"/>
                    <a:pt x="42236" y="7654"/>
                    <a:pt x="42101" y="7482"/>
                  </a:cubicBezTo>
                  <a:cubicBezTo>
                    <a:pt x="41684" y="6970"/>
                    <a:pt x="41279" y="6459"/>
                    <a:pt x="40862" y="5947"/>
                  </a:cubicBezTo>
                  <a:cubicBezTo>
                    <a:pt x="40862" y="5530"/>
                    <a:pt x="40874" y="5125"/>
                    <a:pt x="40874" y="4720"/>
                  </a:cubicBezTo>
                  <a:close/>
                  <a:moveTo>
                    <a:pt x="3570" y="0"/>
                  </a:moveTo>
                  <a:cubicBezTo>
                    <a:pt x="2997" y="0"/>
                    <a:pt x="2427" y="24"/>
                    <a:pt x="1869" y="101"/>
                  </a:cubicBezTo>
                  <a:cubicBezTo>
                    <a:pt x="1369" y="172"/>
                    <a:pt x="405" y="482"/>
                    <a:pt x="548" y="1184"/>
                  </a:cubicBezTo>
                  <a:cubicBezTo>
                    <a:pt x="703" y="1994"/>
                    <a:pt x="1726" y="2256"/>
                    <a:pt x="2417" y="2375"/>
                  </a:cubicBezTo>
                  <a:cubicBezTo>
                    <a:pt x="2900" y="2455"/>
                    <a:pt x="3409" y="2485"/>
                    <a:pt x="3928" y="2485"/>
                  </a:cubicBezTo>
                  <a:cubicBezTo>
                    <a:pt x="4024" y="2485"/>
                    <a:pt x="4119" y="2484"/>
                    <a:pt x="4215" y="2482"/>
                  </a:cubicBezTo>
                  <a:cubicBezTo>
                    <a:pt x="4215" y="10435"/>
                    <a:pt x="4405" y="18389"/>
                    <a:pt x="4393" y="26342"/>
                  </a:cubicBezTo>
                  <a:cubicBezTo>
                    <a:pt x="4393" y="32319"/>
                    <a:pt x="3822" y="38105"/>
                    <a:pt x="2465" y="43927"/>
                  </a:cubicBezTo>
                  <a:cubicBezTo>
                    <a:pt x="1834" y="46654"/>
                    <a:pt x="1179" y="49380"/>
                    <a:pt x="524" y="52107"/>
                  </a:cubicBezTo>
                  <a:cubicBezTo>
                    <a:pt x="369" y="52726"/>
                    <a:pt x="0" y="53667"/>
                    <a:pt x="357" y="54274"/>
                  </a:cubicBezTo>
                  <a:cubicBezTo>
                    <a:pt x="573" y="54638"/>
                    <a:pt x="895" y="54721"/>
                    <a:pt x="1243" y="54721"/>
                  </a:cubicBezTo>
                  <a:cubicBezTo>
                    <a:pt x="1531" y="54721"/>
                    <a:pt x="1837" y="54664"/>
                    <a:pt x="2115" y="54664"/>
                  </a:cubicBezTo>
                  <a:cubicBezTo>
                    <a:pt x="2149" y="54664"/>
                    <a:pt x="2182" y="54665"/>
                    <a:pt x="2215" y="54667"/>
                  </a:cubicBezTo>
                  <a:cubicBezTo>
                    <a:pt x="2322" y="54667"/>
                    <a:pt x="2405" y="54595"/>
                    <a:pt x="2441" y="54500"/>
                  </a:cubicBezTo>
                  <a:cubicBezTo>
                    <a:pt x="3048" y="52512"/>
                    <a:pt x="3322" y="50369"/>
                    <a:pt x="3774" y="48345"/>
                  </a:cubicBezTo>
                  <a:cubicBezTo>
                    <a:pt x="4262" y="46154"/>
                    <a:pt x="4739" y="43963"/>
                    <a:pt x="5167" y="41760"/>
                  </a:cubicBezTo>
                  <a:cubicBezTo>
                    <a:pt x="5977" y="37617"/>
                    <a:pt x="6537" y="33426"/>
                    <a:pt x="6572" y="29199"/>
                  </a:cubicBezTo>
                  <a:cubicBezTo>
                    <a:pt x="6620" y="24663"/>
                    <a:pt x="6429" y="20127"/>
                    <a:pt x="6453" y="15591"/>
                  </a:cubicBezTo>
                  <a:cubicBezTo>
                    <a:pt x="6477" y="11209"/>
                    <a:pt x="6310" y="6756"/>
                    <a:pt x="6620" y="2387"/>
                  </a:cubicBezTo>
                  <a:lnTo>
                    <a:pt x="40434" y="2387"/>
                  </a:lnTo>
                  <a:cubicBezTo>
                    <a:pt x="40422" y="9733"/>
                    <a:pt x="40327" y="17079"/>
                    <a:pt x="40231" y="24425"/>
                  </a:cubicBezTo>
                  <a:cubicBezTo>
                    <a:pt x="40196" y="27949"/>
                    <a:pt x="40041" y="31593"/>
                    <a:pt x="40517" y="35105"/>
                  </a:cubicBezTo>
                  <a:cubicBezTo>
                    <a:pt x="41005" y="38712"/>
                    <a:pt x="41898" y="42284"/>
                    <a:pt x="42660" y="45844"/>
                  </a:cubicBezTo>
                  <a:cubicBezTo>
                    <a:pt x="43041" y="47606"/>
                    <a:pt x="43422" y="49357"/>
                    <a:pt x="43803" y="51107"/>
                  </a:cubicBezTo>
                  <a:cubicBezTo>
                    <a:pt x="44029" y="52107"/>
                    <a:pt x="44279" y="53024"/>
                    <a:pt x="44827" y="53905"/>
                  </a:cubicBezTo>
                  <a:cubicBezTo>
                    <a:pt x="45133" y="54401"/>
                    <a:pt x="45542" y="54644"/>
                    <a:pt x="45914" y="54644"/>
                  </a:cubicBezTo>
                  <a:cubicBezTo>
                    <a:pt x="46382" y="54644"/>
                    <a:pt x="46790" y="54261"/>
                    <a:pt x="46863" y="53512"/>
                  </a:cubicBezTo>
                  <a:cubicBezTo>
                    <a:pt x="47054" y="51595"/>
                    <a:pt x="46077" y="49416"/>
                    <a:pt x="45553" y="47618"/>
                  </a:cubicBezTo>
                  <a:cubicBezTo>
                    <a:pt x="44672" y="44535"/>
                    <a:pt x="44172" y="41332"/>
                    <a:pt x="43398" y="38236"/>
                  </a:cubicBezTo>
                  <a:cubicBezTo>
                    <a:pt x="41898" y="32295"/>
                    <a:pt x="42422" y="25878"/>
                    <a:pt x="42613" y="19817"/>
                  </a:cubicBezTo>
                  <a:cubicBezTo>
                    <a:pt x="42803" y="14007"/>
                    <a:pt x="42755" y="8197"/>
                    <a:pt x="42767" y="2387"/>
                  </a:cubicBezTo>
                  <a:lnTo>
                    <a:pt x="44922" y="2387"/>
                  </a:lnTo>
                  <a:cubicBezTo>
                    <a:pt x="45003" y="2385"/>
                    <a:pt x="45084" y="2385"/>
                    <a:pt x="45167" y="2385"/>
                  </a:cubicBezTo>
                  <a:cubicBezTo>
                    <a:pt x="45249" y="2385"/>
                    <a:pt x="45333" y="2385"/>
                    <a:pt x="45417" y="2385"/>
                  </a:cubicBezTo>
                  <a:cubicBezTo>
                    <a:pt x="45920" y="2385"/>
                    <a:pt x="46440" y="2372"/>
                    <a:pt x="46887" y="2184"/>
                  </a:cubicBezTo>
                  <a:cubicBezTo>
                    <a:pt x="46887" y="2172"/>
                    <a:pt x="46887" y="2172"/>
                    <a:pt x="46899" y="2172"/>
                  </a:cubicBezTo>
                  <a:cubicBezTo>
                    <a:pt x="46923" y="2160"/>
                    <a:pt x="46958" y="2148"/>
                    <a:pt x="46982" y="2125"/>
                  </a:cubicBezTo>
                  <a:cubicBezTo>
                    <a:pt x="47399" y="1744"/>
                    <a:pt x="47577" y="898"/>
                    <a:pt x="46982" y="541"/>
                  </a:cubicBezTo>
                  <a:cubicBezTo>
                    <a:pt x="46172" y="53"/>
                    <a:pt x="44994" y="124"/>
                    <a:pt x="44077" y="77"/>
                  </a:cubicBezTo>
                  <a:cubicBezTo>
                    <a:pt x="42898" y="30"/>
                    <a:pt x="41715" y="15"/>
                    <a:pt x="40530" y="15"/>
                  </a:cubicBezTo>
                  <a:cubicBezTo>
                    <a:pt x="38375" y="15"/>
                    <a:pt x="36215" y="65"/>
                    <a:pt x="34064" y="65"/>
                  </a:cubicBezTo>
                  <a:lnTo>
                    <a:pt x="6394" y="65"/>
                  </a:lnTo>
                  <a:cubicBezTo>
                    <a:pt x="5468" y="65"/>
                    <a:pt x="4514" y="0"/>
                    <a:pt x="3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0"/>
            <p:cNvSpPr/>
            <p:nvPr/>
          </p:nvSpPr>
          <p:spPr>
            <a:xfrm>
              <a:off x="4306475" y="3458200"/>
              <a:ext cx="374775" cy="1022275"/>
            </a:xfrm>
            <a:custGeom>
              <a:avLst/>
              <a:gdLst/>
              <a:ahLst/>
              <a:cxnLst/>
              <a:rect l="l" t="t" r="r" b="b"/>
              <a:pathLst>
                <a:path w="14991" h="40891" extrusionOk="0">
                  <a:moveTo>
                    <a:pt x="4157" y="478"/>
                  </a:moveTo>
                  <a:cubicBezTo>
                    <a:pt x="4315" y="478"/>
                    <a:pt x="4471" y="491"/>
                    <a:pt x="4620" y="516"/>
                  </a:cubicBezTo>
                  <a:cubicBezTo>
                    <a:pt x="5716" y="695"/>
                    <a:pt x="6692" y="1814"/>
                    <a:pt x="7025" y="2802"/>
                  </a:cubicBezTo>
                  <a:cubicBezTo>
                    <a:pt x="7049" y="2874"/>
                    <a:pt x="7061" y="2957"/>
                    <a:pt x="7073" y="3028"/>
                  </a:cubicBezTo>
                  <a:cubicBezTo>
                    <a:pt x="6216" y="3624"/>
                    <a:pt x="5085" y="3909"/>
                    <a:pt x="4096" y="4207"/>
                  </a:cubicBezTo>
                  <a:cubicBezTo>
                    <a:pt x="3058" y="4520"/>
                    <a:pt x="1905" y="4843"/>
                    <a:pt x="794" y="4843"/>
                  </a:cubicBezTo>
                  <a:cubicBezTo>
                    <a:pt x="720" y="4843"/>
                    <a:pt x="646" y="4841"/>
                    <a:pt x="572" y="4838"/>
                  </a:cubicBezTo>
                  <a:cubicBezTo>
                    <a:pt x="370" y="3921"/>
                    <a:pt x="608" y="2874"/>
                    <a:pt x="1060" y="2112"/>
                  </a:cubicBezTo>
                  <a:cubicBezTo>
                    <a:pt x="1637" y="1147"/>
                    <a:pt x="2989" y="478"/>
                    <a:pt x="4157" y="478"/>
                  </a:cubicBezTo>
                  <a:close/>
                  <a:moveTo>
                    <a:pt x="7144" y="3528"/>
                  </a:moveTo>
                  <a:lnTo>
                    <a:pt x="7144" y="3528"/>
                  </a:lnTo>
                  <a:cubicBezTo>
                    <a:pt x="7180" y="4457"/>
                    <a:pt x="6775" y="5410"/>
                    <a:pt x="6335" y="6172"/>
                  </a:cubicBezTo>
                  <a:cubicBezTo>
                    <a:pt x="6240" y="6338"/>
                    <a:pt x="6406" y="6624"/>
                    <a:pt x="6454" y="6767"/>
                  </a:cubicBezTo>
                  <a:cubicBezTo>
                    <a:pt x="6466" y="6826"/>
                    <a:pt x="6490" y="6874"/>
                    <a:pt x="6501" y="6922"/>
                  </a:cubicBezTo>
                  <a:cubicBezTo>
                    <a:pt x="6394" y="6874"/>
                    <a:pt x="6299" y="6815"/>
                    <a:pt x="6192" y="6767"/>
                  </a:cubicBezTo>
                  <a:cubicBezTo>
                    <a:pt x="6154" y="6746"/>
                    <a:pt x="6117" y="6736"/>
                    <a:pt x="6082" y="6736"/>
                  </a:cubicBezTo>
                  <a:cubicBezTo>
                    <a:pt x="5885" y="6736"/>
                    <a:pt x="5753" y="7037"/>
                    <a:pt x="5966" y="7148"/>
                  </a:cubicBezTo>
                  <a:cubicBezTo>
                    <a:pt x="6204" y="7279"/>
                    <a:pt x="6442" y="7410"/>
                    <a:pt x="6680" y="7529"/>
                  </a:cubicBezTo>
                  <a:cubicBezTo>
                    <a:pt x="6680" y="7529"/>
                    <a:pt x="6692" y="7529"/>
                    <a:pt x="6692" y="7541"/>
                  </a:cubicBezTo>
                  <a:cubicBezTo>
                    <a:pt x="6716" y="7588"/>
                    <a:pt x="6728" y="7636"/>
                    <a:pt x="6751" y="7684"/>
                  </a:cubicBezTo>
                  <a:cubicBezTo>
                    <a:pt x="6561" y="7612"/>
                    <a:pt x="6370" y="7529"/>
                    <a:pt x="6192" y="7446"/>
                  </a:cubicBezTo>
                  <a:cubicBezTo>
                    <a:pt x="6154" y="7427"/>
                    <a:pt x="6118" y="7419"/>
                    <a:pt x="6083" y="7419"/>
                  </a:cubicBezTo>
                  <a:cubicBezTo>
                    <a:pt x="5875" y="7419"/>
                    <a:pt x="5741" y="7714"/>
                    <a:pt x="5966" y="7827"/>
                  </a:cubicBezTo>
                  <a:cubicBezTo>
                    <a:pt x="6275" y="7981"/>
                    <a:pt x="6597" y="8100"/>
                    <a:pt x="6894" y="8243"/>
                  </a:cubicBezTo>
                  <a:cubicBezTo>
                    <a:pt x="6906" y="8255"/>
                    <a:pt x="6918" y="8255"/>
                    <a:pt x="6930" y="8255"/>
                  </a:cubicBezTo>
                  <a:cubicBezTo>
                    <a:pt x="6954" y="8350"/>
                    <a:pt x="6990" y="8446"/>
                    <a:pt x="7013" y="8541"/>
                  </a:cubicBezTo>
                  <a:cubicBezTo>
                    <a:pt x="6930" y="8505"/>
                    <a:pt x="6835" y="8470"/>
                    <a:pt x="6740" y="8422"/>
                  </a:cubicBezTo>
                  <a:cubicBezTo>
                    <a:pt x="6706" y="8407"/>
                    <a:pt x="6673" y="8400"/>
                    <a:pt x="6641" y="8400"/>
                  </a:cubicBezTo>
                  <a:cubicBezTo>
                    <a:pt x="6427" y="8400"/>
                    <a:pt x="6285" y="8711"/>
                    <a:pt x="6513" y="8815"/>
                  </a:cubicBezTo>
                  <a:cubicBezTo>
                    <a:pt x="6740" y="8922"/>
                    <a:pt x="6966" y="9005"/>
                    <a:pt x="7192" y="9124"/>
                  </a:cubicBezTo>
                  <a:cubicBezTo>
                    <a:pt x="7287" y="9446"/>
                    <a:pt x="7371" y="9755"/>
                    <a:pt x="7454" y="10077"/>
                  </a:cubicBezTo>
                  <a:cubicBezTo>
                    <a:pt x="6430" y="10458"/>
                    <a:pt x="5370" y="10720"/>
                    <a:pt x="4311" y="10982"/>
                  </a:cubicBezTo>
                  <a:cubicBezTo>
                    <a:pt x="3954" y="9779"/>
                    <a:pt x="3608" y="8565"/>
                    <a:pt x="3251" y="7350"/>
                  </a:cubicBezTo>
                  <a:cubicBezTo>
                    <a:pt x="3239" y="7327"/>
                    <a:pt x="3227" y="7291"/>
                    <a:pt x="3203" y="7267"/>
                  </a:cubicBezTo>
                  <a:cubicBezTo>
                    <a:pt x="3192" y="7255"/>
                    <a:pt x="3192" y="7255"/>
                    <a:pt x="3180" y="7243"/>
                  </a:cubicBezTo>
                  <a:cubicBezTo>
                    <a:pt x="3168" y="7231"/>
                    <a:pt x="3156" y="7219"/>
                    <a:pt x="3144" y="7207"/>
                  </a:cubicBezTo>
                  <a:cubicBezTo>
                    <a:pt x="2525" y="6862"/>
                    <a:pt x="1870" y="6600"/>
                    <a:pt x="1334" y="6136"/>
                  </a:cubicBezTo>
                  <a:cubicBezTo>
                    <a:pt x="1060" y="5898"/>
                    <a:pt x="858" y="5600"/>
                    <a:pt x="727" y="5291"/>
                  </a:cubicBezTo>
                  <a:lnTo>
                    <a:pt x="727" y="5291"/>
                  </a:lnTo>
                  <a:cubicBezTo>
                    <a:pt x="747" y="5291"/>
                    <a:pt x="768" y="5291"/>
                    <a:pt x="788" y="5291"/>
                  </a:cubicBezTo>
                  <a:cubicBezTo>
                    <a:pt x="1816" y="5291"/>
                    <a:pt x="2866" y="5000"/>
                    <a:pt x="3846" y="4743"/>
                  </a:cubicBezTo>
                  <a:cubicBezTo>
                    <a:pt x="4906" y="4469"/>
                    <a:pt x="6180" y="4136"/>
                    <a:pt x="7144" y="3528"/>
                  </a:cubicBezTo>
                  <a:close/>
                  <a:moveTo>
                    <a:pt x="7109" y="10672"/>
                  </a:moveTo>
                  <a:cubicBezTo>
                    <a:pt x="7216" y="11089"/>
                    <a:pt x="7323" y="11506"/>
                    <a:pt x="7418" y="11922"/>
                  </a:cubicBezTo>
                  <a:cubicBezTo>
                    <a:pt x="7502" y="12256"/>
                    <a:pt x="7585" y="12589"/>
                    <a:pt x="7668" y="12922"/>
                  </a:cubicBezTo>
                  <a:lnTo>
                    <a:pt x="12181" y="30794"/>
                  </a:lnTo>
                  <a:cubicBezTo>
                    <a:pt x="12359" y="31472"/>
                    <a:pt x="12597" y="32425"/>
                    <a:pt x="12859" y="33449"/>
                  </a:cubicBezTo>
                  <a:cubicBezTo>
                    <a:pt x="13550" y="36104"/>
                    <a:pt x="14395" y="39414"/>
                    <a:pt x="14455" y="39842"/>
                  </a:cubicBezTo>
                  <a:cubicBezTo>
                    <a:pt x="14526" y="40331"/>
                    <a:pt x="14443" y="40438"/>
                    <a:pt x="14455" y="40438"/>
                  </a:cubicBezTo>
                  <a:cubicBezTo>
                    <a:pt x="14452" y="40441"/>
                    <a:pt x="14445" y="40443"/>
                    <a:pt x="14435" y="40443"/>
                  </a:cubicBezTo>
                  <a:cubicBezTo>
                    <a:pt x="14405" y="40443"/>
                    <a:pt x="14340" y="40425"/>
                    <a:pt x="14217" y="40354"/>
                  </a:cubicBezTo>
                  <a:cubicBezTo>
                    <a:pt x="14133" y="40295"/>
                    <a:pt x="14050" y="40223"/>
                    <a:pt x="13967" y="40116"/>
                  </a:cubicBezTo>
                  <a:cubicBezTo>
                    <a:pt x="13514" y="39557"/>
                    <a:pt x="12443" y="35854"/>
                    <a:pt x="11800" y="33651"/>
                  </a:cubicBezTo>
                  <a:cubicBezTo>
                    <a:pt x="11574" y="32901"/>
                    <a:pt x="11395" y="32258"/>
                    <a:pt x="11264" y="31853"/>
                  </a:cubicBezTo>
                  <a:lnTo>
                    <a:pt x="4835" y="11315"/>
                  </a:lnTo>
                  <a:cubicBezTo>
                    <a:pt x="5597" y="11137"/>
                    <a:pt x="6359" y="10934"/>
                    <a:pt x="7109" y="10672"/>
                  </a:cubicBezTo>
                  <a:close/>
                  <a:moveTo>
                    <a:pt x="4080" y="1"/>
                  </a:moveTo>
                  <a:cubicBezTo>
                    <a:pt x="2503" y="1"/>
                    <a:pt x="791" y="1224"/>
                    <a:pt x="298" y="2600"/>
                  </a:cubicBezTo>
                  <a:cubicBezTo>
                    <a:pt x="1" y="3421"/>
                    <a:pt x="1" y="4195"/>
                    <a:pt x="215" y="4945"/>
                  </a:cubicBezTo>
                  <a:cubicBezTo>
                    <a:pt x="167" y="5064"/>
                    <a:pt x="191" y="5219"/>
                    <a:pt x="322" y="5267"/>
                  </a:cubicBezTo>
                  <a:cubicBezTo>
                    <a:pt x="417" y="5493"/>
                    <a:pt x="513" y="5731"/>
                    <a:pt x="644" y="5969"/>
                  </a:cubicBezTo>
                  <a:cubicBezTo>
                    <a:pt x="1096" y="6803"/>
                    <a:pt x="2060" y="7136"/>
                    <a:pt x="2834" y="7565"/>
                  </a:cubicBezTo>
                  <a:cubicBezTo>
                    <a:pt x="3203" y="8815"/>
                    <a:pt x="3573" y="10065"/>
                    <a:pt x="3930" y="11315"/>
                  </a:cubicBezTo>
                  <a:cubicBezTo>
                    <a:pt x="3960" y="11417"/>
                    <a:pt x="4060" y="11475"/>
                    <a:pt x="4163" y="11475"/>
                  </a:cubicBezTo>
                  <a:cubicBezTo>
                    <a:pt x="4180" y="11475"/>
                    <a:pt x="4198" y="11473"/>
                    <a:pt x="4215" y="11470"/>
                  </a:cubicBezTo>
                  <a:cubicBezTo>
                    <a:pt x="4275" y="11458"/>
                    <a:pt x="4335" y="11446"/>
                    <a:pt x="4394" y="11422"/>
                  </a:cubicBezTo>
                  <a:lnTo>
                    <a:pt x="10835" y="31984"/>
                  </a:lnTo>
                  <a:cubicBezTo>
                    <a:pt x="10954" y="32389"/>
                    <a:pt x="11145" y="33032"/>
                    <a:pt x="11359" y="33770"/>
                  </a:cubicBezTo>
                  <a:cubicBezTo>
                    <a:pt x="12276" y="36937"/>
                    <a:pt x="13145" y="39819"/>
                    <a:pt x="13609" y="40402"/>
                  </a:cubicBezTo>
                  <a:cubicBezTo>
                    <a:pt x="13729" y="40545"/>
                    <a:pt x="13860" y="40652"/>
                    <a:pt x="13990" y="40735"/>
                  </a:cubicBezTo>
                  <a:cubicBezTo>
                    <a:pt x="14157" y="40843"/>
                    <a:pt x="14312" y="40890"/>
                    <a:pt x="14443" y="40890"/>
                  </a:cubicBezTo>
                  <a:cubicBezTo>
                    <a:pt x="14538" y="40890"/>
                    <a:pt x="14622" y="40866"/>
                    <a:pt x="14693" y="40819"/>
                  </a:cubicBezTo>
                  <a:cubicBezTo>
                    <a:pt x="14991" y="40628"/>
                    <a:pt x="14955" y="40140"/>
                    <a:pt x="14907" y="39783"/>
                  </a:cubicBezTo>
                  <a:cubicBezTo>
                    <a:pt x="14848" y="39330"/>
                    <a:pt x="14026" y="36140"/>
                    <a:pt x="13300" y="33330"/>
                  </a:cubicBezTo>
                  <a:cubicBezTo>
                    <a:pt x="13038" y="32306"/>
                    <a:pt x="12800" y="31365"/>
                    <a:pt x="12621" y="30687"/>
                  </a:cubicBezTo>
                  <a:lnTo>
                    <a:pt x="8097" y="12803"/>
                  </a:lnTo>
                  <a:cubicBezTo>
                    <a:pt x="8014" y="12482"/>
                    <a:pt x="7942" y="12149"/>
                    <a:pt x="7859" y="11815"/>
                  </a:cubicBezTo>
                  <a:cubicBezTo>
                    <a:pt x="7752" y="11387"/>
                    <a:pt x="7644" y="10946"/>
                    <a:pt x="7537" y="10517"/>
                  </a:cubicBezTo>
                  <a:cubicBezTo>
                    <a:pt x="7621" y="10494"/>
                    <a:pt x="7704" y="10458"/>
                    <a:pt x="7787" y="10434"/>
                  </a:cubicBezTo>
                  <a:cubicBezTo>
                    <a:pt x="7906" y="10386"/>
                    <a:pt x="7978" y="10279"/>
                    <a:pt x="7942" y="10148"/>
                  </a:cubicBezTo>
                  <a:cubicBezTo>
                    <a:pt x="7728" y="9315"/>
                    <a:pt x="7466" y="8493"/>
                    <a:pt x="7204" y="7672"/>
                  </a:cubicBezTo>
                  <a:cubicBezTo>
                    <a:pt x="7085" y="7279"/>
                    <a:pt x="6966" y="6898"/>
                    <a:pt x="6835" y="6505"/>
                  </a:cubicBezTo>
                  <a:cubicBezTo>
                    <a:pt x="6716" y="6124"/>
                    <a:pt x="7002" y="5910"/>
                    <a:pt x="7168" y="5529"/>
                  </a:cubicBezTo>
                  <a:cubicBezTo>
                    <a:pt x="7525" y="4743"/>
                    <a:pt x="7633" y="3957"/>
                    <a:pt x="7525" y="3231"/>
                  </a:cubicBezTo>
                  <a:cubicBezTo>
                    <a:pt x="7585" y="3124"/>
                    <a:pt x="7549" y="2993"/>
                    <a:pt x="7466" y="2933"/>
                  </a:cubicBezTo>
                  <a:cubicBezTo>
                    <a:pt x="7216" y="1862"/>
                    <a:pt x="6478" y="933"/>
                    <a:pt x="5347" y="314"/>
                  </a:cubicBezTo>
                  <a:cubicBezTo>
                    <a:pt x="4955" y="97"/>
                    <a:pt x="4523" y="1"/>
                    <a:pt x="4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2" name="Google Shape;2312;p50"/>
          <p:cNvGrpSpPr/>
          <p:nvPr/>
        </p:nvGrpSpPr>
        <p:grpSpPr>
          <a:xfrm>
            <a:off x="803960" y="2881711"/>
            <a:ext cx="358195" cy="346051"/>
            <a:chOff x="1656175" y="647400"/>
            <a:chExt cx="1179050" cy="1139075"/>
          </a:xfrm>
        </p:grpSpPr>
        <p:sp>
          <p:nvSpPr>
            <p:cNvPr id="2313" name="Google Shape;2313;p50"/>
            <p:cNvSpPr/>
            <p:nvPr/>
          </p:nvSpPr>
          <p:spPr>
            <a:xfrm>
              <a:off x="2027550" y="787925"/>
              <a:ext cx="413700" cy="856650"/>
            </a:xfrm>
            <a:custGeom>
              <a:avLst/>
              <a:gdLst/>
              <a:ahLst/>
              <a:cxnLst/>
              <a:rect l="l" t="t" r="r" b="b"/>
              <a:pathLst>
                <a:path w="16548" h="34266" extrusionOk="0">
                  <a:moveTo>
                    <a:pt x="3495" y="17303"/>
                  </a:moveTo>
                  <a:lnTo>
                    <a:pt x="3495" y="17344"/>
                  </a:lnTo>
                  <a:cubicBezTo>
                    <a:pt x="3474" y="17323"/>
                    <a:pt x="3453" y="17323"/>
                    <a:pt x="3432" y="17303"/>
                  </a:cubicBezTo>
                  <a:close/>
                  <a:moveTo>
                    <a:pt x="10693" y="710"/>
                  </a:moveTo>
                  <a:lnTo>
                    <a:pt x="15547" y="731"/>
                  </a:lnTo>
                  <a:lnTo>
                    <a:pt x="15547" y="4539"/>
                  </a:lnTo>
                  <a:cubicBezTo>
                    <a:pt x="15526" y="5481"/>
                    <a:pt x="15652" y="5543"/>
                    <a:pt x="14794" y="5774"/>
                  </a:cubicBezTo>
                  <a:cubicBezTo>
                    <a:pt x="14516" y="5846"/>
                    <a:pt x="14237" y="5867"/>
                    <a:pt x="13956" y="5867"/>
                  </a:cubicBezTo>
                  <a:cubicBezTo>
                    <a:pt x="13591" y="5867"/>
                    <a:pt x="13223" y="5832"/>
                    <a:pt x="12855" y="5832"/>
                  </a:cubicBezTo>
                  <a:cubicBezTo>
                    <a:pt x="12609" y="5832"/>
                    <a:pt x="12362" y="5848"/>
                    <a:pt x="12116" y="5899"/>
                  </a:cubicBezTo>
                  <a:lnTo>
                    <a:pt x="12095" y="5899"/>
                  </a:lnTo>
                  <a:cubicBezTo>
                    <a:pt x="11341" y="5899"/>
                    <a:pt x="10525" y="6318"/>
                    <a:pt x="10400" y="7448"/>
                  </a:cubicBezTo>
                  <a:cubicBezTo>
                    <a:pt x="10023" y="8598"/>
                    <a:pt x="10274" y="10105"/>
                    <a:pt x="10232" y="11256"/>
                  </a:cubicBezTo>
                  <a:cubicBezTo>
                    <a:pt x="10232" y="11486"/>
                    <a:pt x="10421" y="11632"/>
                    <a:pt x="10630" y="11653"/>
                  </a:cubicBezTo>
                  <a:cubicBezTo>
                    <a:pt x="11177" y="11690"/>
                    <a:pt x="11717" y="11712"/>
                    <a:pt x="12259" y="11712"/>
                  </a:cubicBezTo>
                  <a:cubicBezTo>
                    <a:pt x="12649" y="11712"/>
                    <a:pt x="13039" y="11700"/>
                    <a:pt x="13434" y="11674"/>
                  </a:cubicBezTo>
                  <a:cubicBezTo>
                    <a:pt x="13455" y="11674"/>
                    <a:pt x="14396" y="11528"/>
                    <a:pt x="14961" y="11465"/>
                  </a:cubicBezTo>
                  <a:lnTo>
                    <a:pt x="15401" y="11465"/>
                  </a:lnTo>
                  <a:cubicBezTo>
                    <a:pt x="15463" y="11507"/>
                    <a:pt x="15526" y="11674"/>
                    <a:pt x="15547" y="11883"/>
                  </a:cubicBezTo>
                  <a:lnTo>
                    <a:pt x="15212" y="15273"/>
                  </a:lnTo>
                  <a:cubicBezTo>
                    <a:pt x="15066" y="15859"/>
                    <a:pt x="14919" y="16298"/>
                    <a:pt x="14794" y="16403"/>
                  </a:cubicBezTo>
                  <a:cubicBezTo>
                    <a:pt x="14480" y="16675"/>
                    <a:pt x="14124" y="16779"/>
                    <a:pt x="13748" y="16779"/>
                  </a:cubicBezTo>
                  <a:lnTo>
                    <a:pt x="13622" y="16779"/>
                  </a:lnTo>
                  <a:cubicBezTo>
                    <a:pt x="12966" y="16779"/>
                    <a:pt x="12264" y="16566"/>
                    <a:pt x="11652" y="16566"/>
                  </a:cubicBezTo>
                  <a:cubicBezTo>
                    <a:pt x="11346" y="16566"/>
                    <a:pt x="11062" y="16619"/>
                    <a:pt x="10818" y="16779"/>
                  </a:cubicBezTo>
                  <a:lnTo>
                    <a:pt x="10379" y="16779"/>
                  </a:lnTo>
                  <a:lnTo>
                    <a:pt x="10379" y="17323"/>
                  </a:lnTo>
                  <a:cubicBezTo>
                    <a:pt x="10065" y="18056"/>
                    <a:pt x="10274" y="19269"/>
                    <a:pt x="10274" y="19981"/>
                  </a:cubicBezTo>
                  <a:cubicBezTo>
                    <a:pt x="10274" y="21759"/>
                    <a:pt x="10295" y="23538"/>
                    <a:pt x="10295" y="25316"/>
                  </a:cubicBezTo>
                  <a:cubicBezTo>
                    <a:pt x="10295" y="26760"/>
                    <a:pt x="10337" y="28183"/>
                    <a:pt x="10379" y="29627"/>
                  </a:cubicBezTo>
                  <a:lnTo>
                    <a:pt x="10379" y="33309"/>
                  </a:lnTo>
                  <a:cubicBezTo>
                    <a:pt x="10379" y="33330"/>
                    <a:pt x="10379" y="33330"/>
                    <a:pt x="10358" y="33351"/>
                  </a:cubicBezTo>
                  <a:lnTo>
                    <a:pt x="4395" y="33351"/>
                  </a:lnTo>
                  <a:cubicBezTo>
                    <a:pt x="4165" y="33121"/>
                    <a:pt x="4060" y="32786"/>
                    <a:pt x="3997" y="32368"/>
                  </a:cubicBezTo>
                  <a:lnTo>
                    <a:pt x="3997" y="31091"/>
                  </a:lnTo>
                  <a:cubicBezTo>
                    <a:pt x="4060" y="30359"/>
                    <a:pt x="4186" y="29668"/>
                    <a:pt x="4206" y="29271"/>
                  </a:cubicBezTo>
                  <a:cubicBezTo>
                    <a:pt x="4332" y="26090"/>
                    <a:pt x="4290" y="22847"/>
                    <a:pt x="3997" y="19646"/>
                  </a:cubicBezTo>
                  <a:lnTo>
                    <a:pt x="3997" y="16779"/>
                  </a:lnTo>
                  <a:lnTo>
                    <a:pt x="1277" y="16779"/>
                  </a:lnTo>
                  <a:cubicBezTo>
                    <a:pt x="1047" y="16612"/>
                    <a:pt x="859" y="16319"/>
                    <a:pt x="733" y="15943"/>
                  </a:cubicBezTo>
                  <a:lnTo>
                    <a:pt x="733" y="12469"/>
                  </a:lnTo>
                  <a:cubicBezTo>
                    <a:pt x="1173" y="11402"/>
                    <a:pt x="2198" y="11632"/>
                    <a:pt x="3139" y="11444"/>
                  </a:cubicBezTo>
                  <a:lnTo>
                    <a:pt x="3997" y="11444"/>
                  </a:lnTo>
                  <a:lnTo>
                    <a:pt x="3997" y="7803"/>
                  </a:lnTo>
                  <a:cubicBezTo>
                    <a:pt x="4102" y="6150"/>
                    <a:pt x="4416" y="4602"/>
                    <a:pt x="5608" y="3074"/>
                  </a:cubicBezTo>
                  <a:cubicBezTo>
                    <a:pt x="6696" y="1694"/>
                    <a:pt x="8119" y="1045"/>
                    <a:pt x="9667" y="773"/>
                  </a:cubicBezTo>
                  <a:cubicBezTo>
                    <a:pt x="10002" y="731"/>
                    <a:pt x="10337" y="710"/>
                    <a:pt x="10693" y="710"/>
                  </a:cubicBezTo>
                  <a:close/>
                  <a:moveTo>
                    <a:pt x="12269" y="0"/>
                  </a:moveTo>
                  <a:cubicBezTo>
                    <a:pt x="10897" y="0"/>
                    <a:pt x="9543" y="110"/>
                    <a:pt x="8307" y="522"/>
                  </a:cubicBezTo>
                  <a:cubicBezTo>
                    <a:pt x="5399" y="1296"/>
                    <a:pt x="3997" y="3535"/>
                    <a:pt x="3621" y="5941"/>
                  </a:cubicBezTo>
                  <a:cubicBezTo>
                    <a:pt x="3516" y="6339"/>
                    <a:pt x="3432" y="6757"/>
                    <a:pt x="3369" y="7176"/>
                  </a:cubicBezTo>
                  <a:cubicBezTo>
                    <a:pt x="3244" y="8012"/>
                    <a:pt x="3453" y="9080"/>
                    <a:pt x="3244" y="9896"/>
                  </a:cubicBezTo>
                  <a:cubicBezTo>
                    <a:pt x="3056" y="10691"/>
                    <a:pt x="2491" y="10879"/>
                    <a:pt x="1800" y="10942"/>
                  </a:cubicBezTo>
                  <a:lnTo>
                    <a:pt x="231" y="10942"/>
                  </a:lnTo>
                  <a:lnTo>
                    <a:pt x="231" y="11109"/>
                  </a:lnTo>
                  <a:cubicBezTo>
                    <a:pt x="147" y="11151"/>
                    <a:pt x="105" y="11235"/>
                    <a:pt x="105" y="11339"/>
                  </a:cubicBezTo>
                  <a:cubicBezTo>
                    <a:pt x="22" y="13327"/>
                    <a:pt x="1" y="15294"/>
                    <a:pt x="105" y="17282"/>
                  </a:cubicBezTo>
                  <a:cubicBezTo>
                    <a:pt x="105" y="17449"/>
                    <a:pt x="231" y="17595"/>
                    <a:pt x="419" y="17595"/>
                  </a:cubicBezTo>
                  <a:cubicBezTo>
                    <a:pt x="768" y="17589"/>
                    <a:pt x="1128" y="17551"/>
                    <a:pt x="1478" y="17551"/>
                  </a:cubicBezTo>
                  <a:cubicBezTo>
                    <a:pt x="2177" y="17551"/>
                    <a:pt x="2832" y="17700"/>
                    <a:pt x="3265" y="18537"/>
                  </a:cubicBezTo>
                  <a:cubicBezTo>
                    <a:pt x="3474" y="18976"/>
                    <a:pt x="3390" y="20441"/>
                    <a:pt x="3411" y="20901"/>
                  </a:cubicBezTo>
                  <a:cubicBezTo>
                    <a:pt x="3453" y="21383"/>
                    <a:pt x="3474" y="21885"/>
                    <a:pt x="3495" y="22387"/>
                  </a:cubicBezTo>
                  <a:lnTo>
                    <a:pt x="3495" y="31091"/>
                  </a:lnTo>
                  <a:cubicBezTo>
                    <a:pt x="3432" y="31991"/>
                    <a:pt x="3118" y="33079"/>
                    <a:pt x="3453" y="33958"/>
                  </a:cubicBezTo>
                  <a:cubicBezTo>
                    <a:pt x="3516" y="34104"/>
                    <a:pt x="3600" y="34167"/>
                    <a:pt x="3767" y="34188"/>
                  </a:cubicBezTo>
                  <a:cubicBezTo>
                    <a:pt x="3946" y="34209"/>
                    <a:pt x="4127" y="34218"/>
                    <a:pt x="4308" y="34218"/>
                  </a:cubicBezTo>
                  <a:cubicBezTo>
                    <a:pt x="5177" y="34218"/>
                    <a:pt x="6077" y="34020"/>
                    <a:pt x="6965" y="34020"/>
                  </a:cubicBezTo>
                  <a:cubicBezTo>
                    <a:pt x="7001" y="34020"/>
                    <a:pt x="7037" y="34020"/>
                    <a:pt x="7073" y="34021"/>
                  </a:cubicBezTo>
                  <a:cubicBezTo>
                    <a:pt x="8190" y="34039"/>
                    <a:pt x="9308" y="34266"/>
                    <a:pt x="10440" y="34266"/>
                  </a:cubicBezTo>
                  <a:cubicBezTo>
                    <a:pt x="10600" y="34266"/>
                    <a:pt x="10761" y="34261"/>
                    <a:pt x="10923" y="34251"/>
                  </a:cubicBezTo>
                  <a:cubicBezTo>
                    <a:pt x="11069" y="34251"/>
                    <a:pt x="11174" y="34146"/>
                    <a:pt x="11174" y="34000"/>
                  </a:cubicBezTo>
                  <a:cubicBezTo>
                    <a:pt x="11258" y="31133"/>
                    <a:pt x="10923" y="28204"/>
                    <a:pt x="10944" y="25316"/>
                  </a:cubicBezTo>
                  <a:cubicBezTo>
                    <a:pt x="10944" y="23977"/>
                    <a:pt x="10923" y="22617"/>
                    <a:pt x="10944" y="21257"/>
                  </a:cubicBezTo>
                  <a:cubicBezTo>
                    <a:pt x="10944" y="20316"/>
                    <a:pt x="10714" y="18558"/>
                    <a:pt x="11341" y="17805"/>
                  </a:cubicBezTo>
                  <a:cubicBezTo>
                    <a:pt x="11659" y="17411"/>
                    <a:pt x="12062" y="17305"/>
                    <a:pt x="12499" y="17305"/>
                  </a:cubicBezTo>
                  <a:cubicBezTo>
                    <a:pt x="13013" y="17305"/>
                    <a:pt x="13576" y="17452"/>
                    <a:pt x="14108" y="17452"/>
                  </a:cubicBezTo>
                  <a:cubicBezTo>
                    <a:pt x="14376" y="17452"/>
                    <a:pt x="14636" y="17414"/>
                    <a:pt x="14877" y="17303"/>
                  </a:cubicBezTo>
                  <a:lnTo>
                    <a:pt x="15505" y="17303"/>
                  </a:lnTo>
                  <a:lnTo>
                    <a:pt x="15589" y="16466"/>
                  </a:lnTo>
                  <a:cubicBezTo>
                    <a:pt x="16238" y="15022"/>
                    <a:pt x="16300" y="12072"/>
                    <a:pt x="16510" y="11046"/>
                  </a:cubicBezTo>
                  <a:cubicBezTo>
                    <a:pt x="16547" y="10800"/>
                    <a:pt x="16379" y="10622"/>
                    <a:pt x="16160" y="10622"/>
                  </a:cubicBezTo>
                  <a:cubicBezTo>
                    <a:pt x="16138" y="10622"/>
                    <a:pt x="16115" y="10624"/>
                    <a:pt x="16091" y="10628"/>
                  </a:cubicBezTo>
                  <a:cubicBezTo>
                    <a:pt x="15484" y="10733"/>
                    <a:pt x="14794" y="10858"/>
                    <a:pt x="14082" y="10942"/>
                  </a:cubicBezTo>
                  <a:lnTo>
                    <a:pt x="12471" y="10942"/>
                  </a:lnTo>
                  <a:cubicBezTo>
                    <a:pt x="11509" y="10795"/>
                    <a:pt x="10839" y="10272"/>
                    <a:pt x="10902" y="8954"/>
                  </a:cubicBezTo>
                  <a:cubicBezTo>
                    <a:pt x="11009" y="6607"/>
                    <a:pt x="13019" y="6438"/>
                    <a:pt x="14882" y="6438"/>
                  </a:cubicBezTo>
                  <a:cubicBezTo>
                    <a:pt x="15195" y="6438"/>
                    <a:pt x="15503" y="6443"/>
                    <a:pt x="15798" y="6443"/>
                  </a:cubicBezTo>
                  <a:cubicBezTo>
                    <a:pt x="15819" y="6443"/>
                    <a:pt x="15861" y="6422"/>
                    <a:pt x="15882" y="6422"/>
                  </a:cubicBezTo>
                  <a:lnTo>
                    <a:pt x="16049" y="6422"/>
                  </a:lnTo>
                  <a:lnTo>
                    <a:pt x="16049" y="6255"/>
                  </a:lnTo>
                  <a:cubicBezTo>
                    <a:pt x="16070" y="6234"/>
                    <a:pt x="16070" y="6192"/>
                    <a:pt x="16070" y="6150"/>
                  </a:cubicBezTo>
                  <a:cubicBezTo>
                    <a:pt x="16154" y="4246"/>
                    <a:pt x="16279" y="2363"/>
                    <a:pt x="16300" y="480"/>
                  </a:cubicBezTo>
                  <a:cubicBezTo>
                    <a:pt x="16300" y="333"/>
                    <a:pt x="16217" y="229"/>
                    <a:pt x="16133" y="166"/>
                  </a:cubicBezTo>
                  <a:lnTo>
                    <a:pt x="16091" y="166"/>
                  </a:lnTo>
                  <a:cubicBezTo>
                    <a:pt x="16028" y="124"/>
                    <a:pt x="15945" y="124"/>
                    <a:pt x="15861" y="124"/>
                  </a:cubicBezTo>
                  <a:cubicBezTo>
                    <a:pt x="14696" y="85"/>
                    <a:pt x="13475" y="0"/>
                    <a:pt x="12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0"/>
            <p:cNvSpPr/>
            <p:nvPr/>
          </p:nvSpPr>
          <p:spPr>
            <a:xfrm>
              <a:off x="1656175" y="647400"/>
              <a:ext cx="1179050" cy="1139075"/>
            </a:xfrm>
            <a:custGeom>
              <a:avLst/>
              <a:gdLst/>
              <a:ahLst/>
              <a:cxnLst/>
              <a:rect l="l" t="t" r="r" b="b"/>
              <a:pathLst>
                <a:path w="47162" h="45563" extrusionOk="0">
                  <a:moveTo>
                    <a:pt x="2155" y="12609"/>
                  </a:moveTo>
                  <a:lnTo>
                    <a:pt x="2155" y="12609"/>
                  </a:lnTo>
                  <a:cubicBezTo>
                    <a:pt x="1778" y="13362"/>
                    <a:pt x="1465" y="14157"/>
                    <a:pt x="1193" y="14973"/>
                  </a:cubicBezTo>
                  <a:cubicBezTo>
                    <a:pt x="1444" y="14157"/>
                    <a:pt x="1778" y="13362"/>
                    <a:pt x="2155" y="12609"/>
                  </a:cubicBezTo>
                  <a:close/>
                  <a:moveTo>
                    <a:pt x="45069" y="28238"/>
                  </a:moveTo>
                  <a:cubicBezTo>
                    <a:pt x="44923" y="28719"/>
                    <a:pt x="44735" y="29180"/>
                    <a:pt x="44546" y="29640"/>
                  </a:cubicBezTo>
                  <a:cubicBezTo>
                    <a:pt x="44651" y="29347"/>
                    <a:pt x="44735" y="29033"/>
                    <a:pt x="44818" y="28740"/>
                  </a:cubicBezTo>
                  <a:cubicBezTo>
                    <a:pt x="44902" y="28573"/>
                    <a:pt x="44986" y="28406"/>
                    <a:pt x="45069" y="28238"/>
                  </a:cubicBezTo>
                  <a:close/>
                  <a:moveTo>
                    <a:pt x="6549" y="38135"/>
                  </a:moveTo>
                  <a:cubicBezTo>
                    <a:pt x="8349" y="40039"/>
                    <a:pt x="10441" y="41629"/>
                    <a:pt x="12805" y="42822"/>
                  </a:cubicBezTo>
                  <a:cubicBezTo>
                    <a:pt x="11341" y="42362"/>
                    <a:pt x="9939" y="41776"/>
                    <a:pt x="8851" y="40813"/>
                  </a:cubicBezTo>
                  <a:cubicBezTo>
                    <a:pt x="7972" y="40060"/>
                    <a:pt x="7219" y="39139"/>
                    <a:pt x="6549" y="38135"/>
                  </a:cubicBezTo>
                  <a:close/>
                  <a:moveTo>
                    <a:pt x="43563" y="30854"/>
                  </a:moveTo>
                  <a:cubicBezTo>
                    <a:pt x="41345" y="36419"/>
                    <a:pt x="36909" y="40876"/>
                    <a:pt x="31365" y="43136"/>
                  </a:cubicBezTo>
                  <a:cubicBezTo>
                    <a:pt x="36177" y="40750"/>
                    <a:pt x="39964" y="36377"/>
                    <a:pt x="42852" y="31963"/>
                  </a:cubicBezTo>
                  <a:cubicBezTo>
                    <a:pt x="43082" y="31586"/>
                    <a:pt x="43333" y="31230"/>
                    <a:pt x="43563" y="30854"/>
                  </a:cubicBezTo>
                  <a:close/>
                  <a:moveTo>
                    <a:pt x="21729" y="946"/>
                  </a:moveTo>
                  <a:cubicBezTo>
                    <a:pt x="25079" y="946"/>
                    <a:pt x="28523" y="1849"/>
                    <a:pt x="31490" y="3004"/>
                  </a:cubicBezTo>
                  <a:cubicBezTo>
                    <a:pt x="32683" y="3465"/>
                    <a:pt x="33896" y="3967"/>
                    <a:pt x="35068" y="4553"/>
                  </a:cubicBezTo>
                  <a:cubicBezTo>
                    <a:pt x="36323" y="5369"/>
                    <a:pt x="37516" y="6289"/>
                    <a:pt x="38604" y="7315"/>
                  </a:cubicBezTo>
                  <a:cubicBezTo>
                    <a:pt x="39567" y="8235"/>
                    <a:pt x="40466" y="9260"/>
                    <a:pt x="41282" y="10348"/>
                  </a:cubicBezTo>
                  <a:cubicBezTo>
                    <a:pt x="41868" y="11436"/>
                    <a:pt x="42349" y="12566"/>
                    <a:pt x="42810" y="13675"/>
                  </a:cubicBezTo>
                  <a:cubicBezTo>
                    <a:pt x="43709" y="15935"/>
                    <a:pt x="44588" y="18258"/>
                    <a:pt x="45049" y="20559"/>
                  </a:cubicBezTo>
                  <a:cubicBezTo>
                    <a:pt x="45111" y="21250"/>
                    <a:pt x="45153" y="21961"/>
                    <a:pt x="45153" y="22652"/>
                  </a:cubicBezTo>
                  <a:cubicBezTo>
                    <a:pt x="45153" y="24493"/>
                    <a:pt x="44923" y="26271"/>
                    <a:pt x="44505" y="27966"/>
                  </a:cubicBezTo>
                  <a:cubicBezTo>
                    <a:pt x="44295" y="28489"/>
                    <a:pt x="44023" y="28991"/>
                    <a:pt x="43730" y="29514"/>
                  </a:cubicBezTo>
                  <a:cubicBezTo>
                    <a:pt x="41031" y="34013"/>
                    <a:pt x="37704" y="38386"/>
                    <a:pt x="33331" y="41399"/>
                  </a:cubicBezTo>
                  <a:cubicBezTo>
                    <a:pt x="30459" y="43401"/>
                    <a:pt x="26822" y="44529"/>
                    <a:pt x="23236" y="44529"/>
                  </a:cubicBezTo>
                  <a:cubicBezTo>
                    <a:pt x="21389" y="44529"/>
                    <a:pt x="19556" y="44229"/>
                    <a:pt x="17848" y="43596"/>
                  </a:cubicBezTo>
                  <a:cubicBezTo>
                    <a:pt x="12889" y="41755"/>
                    <a:pt x="7491" y="39077"/>
                    <a:pt x="4603" y="34473"/>
                  </a:cubicBezTo>
                  <a:cubicBezTo>
                    <a:pt x="4394" y="34160"/>
                    <a:pt x="4206" y="33846"/>
                    <a:pt x="4038" y="33511"/>
                  </a:cubicBezTo>
                  <a:cubicBezTo>
                    <a:pt x="2323" y="29661"/>
                    <a:pt x="1632" y="25853"/>
                    <a:pt x="1193" y="21564"/>
                  </a:cubicBezTo>
                  <a:cubicBezTo>
                    <a:pt x="1130" y="20957"/>
                    <a:pt x="1109" y="20371"/>
                    <a:pt x="1109" y="19785"/>
                  </a:cubicBezTo>
                  <a:cubicBezTo>
                    <a:pt x="1883" y="13843"/>
                    <a:pt x="5022" y="8633"/>
                    <a:pt x="9562" y="5138"/>
                  </a:cubicBezTo>
                  <a:cubicBezTo>
                    <a:pt x="11926" y="3611"/>
                    <a:pt x="14563" y="2439"/>
                    <a:pt x="17157" y="1602"/>
                  </a:cubicBezTo>
                  <a:cubicBezTo>
                    <a:pt x="18622" y="1143"/>
                    <a:pt x="20166" y="946"/>
                    <a:pt x="21729" y="946"/>
                  </a:cubicBezTo>
                  <a:close/>
                  <a:moveTo>
                    <a:pt x="6968" y="37821"/>
                  </a:moveTo>
                  <a:cubicBezTo>
                    <a:pt x="9311" y="39955"/>
                    <a:pt x="12178" y="41462"/>
                    <a:pt x="15337" y="42947"/>
                  </a:cubicBezTo>
                  <a:cubicBezTo>
                    <a:pt x="16885" y="43680"/>
                    <a:pt x="18476" y="44203"/>
                    <a:pt x="20087" y="44538"/>
                  </a:cubicBezTo>
                  <a:cubicBezTo>
                    <a:pt x="19564" y="44475"/>
                    <a:pt x="19020" y="44391"/>
                    <a:pt x="18476" y="44287"/>
                  </a:cubicBezTo>
                  <a:cubicBezTo>
                    <a:pt x="13977" y="43345"/>
                    <a:pt x="10002" y="41043"/>
                    <a:pt x="6968" y="37821"/>
                  </a:cubicBezTo>
                  <a:close/>
                  <a:moveTo>
                    <a:pt x="23566" y="0"/>
                  </a:moveTo>
                  <a:cubicBezTo>
                    <a:pt x="23076" y="0"/>
                    <a:pt x="22586" y="19"/>
                    <a:pt x="22095" y="54"/>
                  </a:cubicBezTo>
                  <a:cubicBezTo>
                    <a:pt x="19208" y="180"/>
                    <a:pt x="16446" y="828"/>
                    <a:pt x="13935" y="1937"/>
                  </a:cubicBezTo>
                  <a:cubicBezTo>
                    <a:pt x="11885" y="2774"/>
                    <a:pt x="9960" y="3883"/>
                    <a:pt x="8223" y="5222"/>
                  </a:cubicBezTo>
                  <a:cubicBezTo>
                    <a:pt x="8202" y="5222"/>
                    <a:pt x="8181" y="5222"/>
                    <a:pt x="8160" y="5243"/>
                  </a:cubicBezTo>
                  <a:cubicBezTo>
                    <a:pt x="4206" y="8403"/>
                    <a:pt x="670" y="12273"/>
                    <a:pt x="188" y="17567"/>
                  </a:cubicBezTo>
                  <a:cubicBezTo>
                    <a:pt x="0" y="19555"/>
                    <a:pt x="105" y="21731"/>
                    <a:pt x="439" y="23886"/>
                  </a:cubicBezTo>
                  <a:cubicBezTo>
                    <a:pt x="649" y="27778"/>
                    <a:pt x="1841" y="31398"/>
                    <a:pt x="3766" y="34515"/>
                  </a:cubicBezTo>
                  <a:cubicBezTo>
                    <a:pt x="5294" y="37779"/>
                    <a:pt x="7386" y="41148"/>
                    <a:pt x="10608" y="42634"/>
                  </a:cubicBezTo>
                  <a:cubicBezTo>
                    <a:pt x="14401" y="44405"/>
                    <a:pt x="18995" y="45562"/>
                    <a:pt x="23356" y="45562"/>
                  </a:cubicBezTo>
                  <a:cubicBezTo>
                    <a:pt x="24456" y="45562"/>
                    <a:pt x="25541" y="45489"/>
                    <a:pt x="26594" y="45333"/>
                  </a:cubicBezTo>
                  <a:cubicBezTo>
                    <a:pt x="28644" y="45019"/>
                    <a:pt x="30967" y="44433"/>
                    <a:pt x="32850" y="43575"/>
                  </a:cubicBezTo>
                  <a:cubicBezTo>
                    <a:pt x="34524" y="42801"/>
                    <a:pt x="35905" y="41546"/>
                    <a:pt x="37223" y="40248"/>
                  </a:cubicBezTo>
                  <a:cubicBezTo>
                    <a:pt x="38730" y="39035"/>
                    <a:pt x="40090" y="37633"/>
                    <a:pt x="41240" y="36064"/>
                  </a:cubicBezTo>
                  <a:cubicBezTo>
                    <a:pt x="43898" y="32904"/>
                    <a:pt x="45969" y="29117"/>
                    <a:pt x="46513" y="25058"/>
                  </a:cubicBezTo>
                  <a:cubicBezTo>
                    <a:pt x="47162" y="20078"/>
                    <a:pt x="45195" y="14868"/>
                    <a:pt x="42559" y="10683"/>
                  </a:cubicBezTo>
                  <a:cubicBezTo>
                    <a:pt x="41073" y="8319"/>
                    <a:pt x="39148" y="6415"/>
                    <a:pt x="36951" y="4846"/>
                  </a:cubicBezTo>
                  <a:cubicBezTo>
                    <a:pt x="34650" y="3046"/>
                    <a:pt x="31992" y="1665"/>
                    <a:pt x="29105" y="870"/>
                  </a:cubicBezTo>
                  <a:cubicBezTo>
                    <a:pt x="27239" y="259"/>
                    <a:pt x="25400" y="0"/>
                    <a:pt x="23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0"/>
            <p:cNvSpPr/>
            <p:nvPr/>
          </p:nvSpPr>
          <p:spPr>
            <a:xfrm>
              <a:off x="2287525" y="1203575"/>
              <a:ext cx="61750" cy="29475"/>
            </a:xfrm>
            <a:custGeom>
              <a:avLst/>
              <a:gdLst/>
              <a:ahLst/>
              <a:cxnLst/>
              <a:rect l="l" t="t" r="r" b="b"/>
              <a:pathLst>
                <a:path w="2470" h="1179" extrusionOk="0">
                  <a:moveTo>
                    <a:pt x="662" y="1"/>
                  </a:moveTo>
                  <a:cubicBezTo>
                    <a:pt x="440" y="1"/>
                    <a:pt x="229" y="15"/>
                    <a:pt x="43" y="49"/>
                  </a:cubicBezTo>
                  <a:cubicBezTo>
                    <a:pt x="22" y="405"/>
                    <a:pt x="1" y="886"/>
                    <a:pt x="126" y="1179"/>
                  </a:cubicBezTo>
                  <a:lnTo>
                    <a:pt x="2470" y="195"/>
                  </a:lnTo>
                  <a:cubicBezTo>
                    <a:pt x="1951" y="104"/>
                    <a:pt x="1264" y="1"/>
                    <a:pt x="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0"/>
            <p:cNvSpPr/>
            <p:nvPr/>
          </p:nvSpPr>
          <p:spPr>
            <a:xfrm>
              <a:off x="2161475" y="825550"/>
              <a:ext cx="53375" cy="48150"/>
            </a:xfrm>
            <a:custGeom>
              <a:avLst/>
              <a:gdLst/>
              <a:ahLst/>
              <a:cxnLst/>
              <a:rect l="l" t="t" r="r" b="b"/>
              <a:pathLst>
                <a:path w="2135" h="1926" extrusionOk="0">
                  <a:moveTo>
                    <a:pt x="2134" y="0"/>
                  </a:moveTo>
                  <a:cubicBezTo>
                    <a:pt x="1444" y="356"/>
                    <a:pt x="795" y="879"/>
                    <a:pt x="251" y="1569"/>
                  </a:cubicBezTo>
                  <a:cubicBezTo>
                    <a:pt x="168" y="1695"/>
                    <a:pt x="84" y="1800"/>
                    <a:pt x="0" y="1925"/>
                  </a:cubicBezTo>
                  <a:cubicBezTo>
                    <a:pt x="712" y="1277"/>
                    <a:pt x="1423" y="628"/>
                    <a:pt x="2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0"/>
            <p:cNvSpPr/>
            <p:nvPr/>
          </p:nvSpPr>
          <p:spPr>
            <a:xfrm>
              <a:off x="2135325" y="809850"/>
              <a:ext cx="121375" cy="121375"/>
            </a:xfrm>
            <a:custGeom>
              <a:avLst/>
              <a:gdLst/>
              <a:ahLst/>
              <a:cxnLst/>
              <a:rect l="l" t="t" r="r" b="b"/>
              <a:pathLst>
                <a:path w="4855" h="4855" extrusionOk="0">
                  <a:moveTo>
                    <a:pt x="4854" y="1"/>
                  </a:moveTo>
                  <a:cubicBezTo>
                    <a:pt x="4666" y="42"/>
                    <a:pt x="4478" y="105"/>
                    <a:pt x="4289" y="168"/>
                  </a:cubicBezTo>
                  <a:cubicBezTo>
                    <a:pt x="2908" y="1465"/>
                    <a:pt x="1569" y="2804"/>
                    <a:pt x="209" y="4122"/>
                  </a:cubicBezTo>
                  <a:cubicBezTo>
                    <a:pt x="126" y="4374"/>
                    <a:pt x="63" y="4604"/>
                    <a:pt x="0" y="4855"/>
                  </a:cubicBezTo>
                  <a:cubicBezTo>
                    <a:pt x="1632" y="3244"/>
                    <a:pt x="3243" y="1612"/>
                    <a:pt x="4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0"/>
            <p:cNvSpPr/>
            <p:nvPr/>
          </p:nvSpPr>
          <p:spPr>
            <a:xfrm>
              <a:off x="2128525" y="805675"/>
              <a:ext cx="165300" cy="166350"/>
            </a:xfrm>
            <a:custGeom>
              <a:avLst/>
              <a:gdLst/>
              <a:ahLst/>
              <a:cxnLst/>
              <a:rect l="l" t="t" r="r" b="b"/>
              <a:pathLst>
                <a:path w="6612" h="6654" extrusionOk="0">
                  <a:moveTo>
                    <a:pt x="6612" y="0"/>
                  </a:moveTo>
                  <a:cubicBezTo>
                    <a:pt x="6486" y="0"/>
                    <a:pt x="6361" y="21"/>
                    <a:pt x="6235" y="21"/>
                  </a:cubicBezTo>
                  <a:cubicBezTo>
                    <a:pt x="5524" y="691"/>
                    <a:pt x="4812" y="1381"/>
                    <a:pt x="4101" y="2072"/>
                  </a:cubicBezTo>
                  <a:cubicBezTo>
                    <a:pt x="2762" y="3390"/>
                    <a:pt x="1402" y="4708"/>
                    <a:pt x="63" y="6026"/>
                  </a:cubicBezTo>
                  <a:cubicBezTo>
                    <a:pt x="42" y="6235"/>
                    <a:pt x="21" y="6445"/>
                    <a:pt x="0" y="6654"/>
                  </a:cubicBezTo>
                  <a:cubicBezTo>
                    <a:pt x="1444" y="5189"/>
                    <a:pt x="2846" y="3683"/>
                    <a:pt x="4289" y="2260"/>
                  </a:cubicBezTo>
                  <a:cubicBezTo>
                    <a:pt x="5064" y="1507"/>
                    <a:pt x="5838" y="753"/>
                    <a:pt x="6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0"/>
            <p:cNvSpPr/>
            <p:nvPr/>
          </p:nvSpPr>
          <p:spPr>
            <a:xfrm>
              <a:off x="2127475" y="805675"/>
              <a:ext cx="192000" cy="195650"/>
            </a:xfrm>
            <a:custGeom>
              <a:avLst/>
              <a:gdLst/>
              <a:ahLst/>
              <a:cxnLst/>
              <a:rect l="l" t="t" r="r" b="b"/>
              <a:pathLst>
                <a:path w="7680" h="7826" extrusionOk="0">
                  <a:moveTo>
                    <a:pt x="7282" y="0"/>
                  </a:moveTo>
                  <a:cubicBezTo>
                    <a:pt x="6047" y="1235"/>
                    <a:pt x="4854" y="2511"/>
                    <a:pt x="3641" y="3745"/>
                  </a:cubicBezTo>
                  <a:cubicBezTo>
                    <a:pt x="2448" y="4980"/>
                    <a:pt x="1214" y="6194"/>
                    <a:pt x="0" y="7407"/>
                  </a:cubicBezTo>
                  <a:lnTo>
                    <a:pt x="0" y="7826"/>
                  </a:lnTo>
                  <a:cubicBezTo>
                    <a:pt x="1025" y="6800"/>
                    <a:pt x="2051" y="5775"/>
                    <a:pt x="3076" y="4750"/>
                  </a:cubicBezTo>
                  <a:cubicBezTo>
                    <a:pt x="4624" y="3181"/>
                    <a:pt x="6131" y="1569"/>
                    <a:pt x="7679" y="21"/>
                  </a:cubicBezTo>
                  <a:lnTo>
                    <a:pt x="7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0"/>
            <p:cNvSpPr/>
            <p:nvPr/>
          </p:nvSpPr>
          <p:spPr>
            <a:xfrm>
              <a:off x="2127475" y="806200"/>
              <a:ext cx="220750" cy="238025"/>
            </a:xfrm>
            <a:custGeom>
              <a:avLst/>
              <a:gdLst/>
              <a:ahLst/>
              <a:cxnLst/>
              <a:rect l="l" t="t" r="r" b="b"/>
              <a:pathLst>
                <a:path w="8830" h="9521" extrusionOk="0">
                  <a:moveTo>
                    <a:pt x="8349" y="0"/>
                  </a:moveTo>
                  <a:cubicBezTo>
                    <a:pt x="5461" y="2825"/>
                    <a:pt x="2846" y="6026"/>
                    <a:pt x="0" y="8934"/>
                  </a:cubicBezTo>
                  <a:lnTo>
                    <a:pt x="0" y="9520"/>
                  </a:lnTo>
                  <a:cubicBezTo>
                    <a:pt x="1507" y="7972"/>
                    <a:pt x="2888" y="6298"/>
                    <a:pt x="4331" y="4812"/>
                  </a:cubicBezTo>
                  <a:cubicBezTo>
                    <a:pt x="5838" y="3243"/>
                    <a:pt x="7303" y="1569"/>
                    <a:pt x="8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0"/>
            <p:cNvSpPr/>
            <p:nvPr/>
          </p:nvSpPr>
          <p:spPr>
            <a:xfrm>
              <a:off x="2045875" y="1075575"/>
              <a:ext cx="49700" cy="41875"/>
            </a:xfrm>
            <a:custGeom>
              <a:avLst/>
              <a:gdLst/>
              <a:ahLst/>
              <a:cxnLst/>
              <a:rect l="l" t="t" r="r" b="b"/>
              <a:pathLst>
                <a:path w="1988" h="1675" extrusionOk="0">
                  <a:moveTo>
                    <a:pt x="1988" y="1"/>
                  </a:moveTo>
                  <a:cubicBezTo>
                    <a:pt x="1758" y="22"/>
                    <a:pt x="1528" y="43"/>
                    <a:pt x="1297" y="63"/>
                  </a:cubicBezTo>
                  <a:cubicBezTo>
                    <a:pt x="879" y="461"/>
                    <a:pt x="440" y="838"/>
                    <a:pt x="0" y="1214"/>
                  </a:cubicBezTo>
                  <a:lnTo>
                    <a:pt x="0" y="1675"/>
                  </a:lnTo>
                  <a:cubicBezTo>
                    <a:pt x="691" y="1152"/>
                    <a:pt x="1360" y="587"/>
                    <a:pt x="19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0"/>
            <p:cNvSpPr/>
            <p:nvPr/>
          </p:nvSpPr>
          <p:spPr>
            <a:xfrm>
              <a:off x="2127475" y="806200"/>
              <a:ext cx="263650" cy="261550"/>
            </a:xfrm>
            <a:custGeom>
              <a:avLst/>
              <a:gdLst/>
              <a:ahLst/>
              <a:cxnLst/>
              <a:rect l="l" t="t" r="r" b="b"/>
              <a:pathLst>
                <a:path w="10546" h="10462" extrusionOk="0">
                  <a:moveTo>
                    <a:pt x="10253" y="0"/>
                  </a:moveTo>
                  <a:cubicBezTo>
                    <a:pt x="8098" y="2030"/>
                    <a:pt x="6152" y="4268"/>
                    <a:pt x="3976" y="6298"/>
                  </a:cubicBezTo>
                  <a:cubicBezTo>
                    <a:pt x="2657" y="7533"/>
                    <a:pt x="1339" y="8746"/>
                    <a:pt x="0" y="9960"/>
                  </a:cubicBezTo>
                  <a:lnTo>
                    <a:pt x="0" y="10462"/>
                  </a:lnTo>
                  <a:cubicBezTo>
                    <a:pt x="1256" y="9269"/>
                    <a:pt x="2511" y="8077"/>
                    <a:pt x="3787" y="6884"/>
                  </a:cubicBezTo>
                  <a:cubicBezTo>
                    <a:pt x="6152" y="4708"/>
                    <a:pt x="8202" y="2218"/>
                    <a:pt x="10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0"/>
            <p:cNvSpPr/>
            <p:nvPr/>
          </p:nvSpPr>
          <p:spPr>
            <a:xfrm>
              <a:off x="2045875" y="1074000"/>
              <a:ext cx="75350" cy="72750"/>
            </a:xfrm>
            <a:custGeom>
              <a:avLst/>
              <a:gdLst/>
              <a:ahLst/>
              <a:cxnLst/>
              <a:rect l="l" t="t" r="r" b="b"/>
              <a:pathLst>
                <a:path w="3014" h="2910" extrusionOk="0">
                  <a:moveTo>
                    <a:pt x="2469" y="1"/>
                  </a:moveTo>
                  <a:cubicBezTo>
                    <a:pt x="1632" y="775"/>
                    <a:pt x="816" y="1549"/>
                    <a:pt x="0" y="2344"/>
                  </a:cubicBezTo>
                  <a:lnTo>
                    <a:pt x="0" y="2909"/>
                  </a:lnTo>
                  <a:cubicBezTo>
                    <a:pt x="1004" y="1926"/>
                    <a:pt x="1988" y="963"/>
                    <a:pt x="3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0"/>
            <p:cNvSpPr/>
            <p:nvPr/>
          </p:nvSpPr>
          <p:spPr>
            <a:xfrm>
              <a:off x="2045875" y="810375"/>
              <a:ext cx="370375" cy="367225"/>
            </a:xfrm>
            <a:custGeom>
              <a:avLst/>
              <a:gdLst/>
              <a:ahLst/>
              <a:cxnLst/>
              <a:rect l="l" t="t" r="r" b="b"/>
              <a:pathLst>
                <a:path w="14815" h="14689" extrusionOk="0">
                  <a:moveTo>
                    <a:pt x="14814" y="0"/>
                  </a:moveTo>
                  <a:cubicBezTo>
                    <a:pt x="12324" y="2511"/>
                    <a:pt x="9897" y="5085"/>
                    <a:pt x="7344" y="7533"/>
                  </a:cubicBezTo>
                  <a:cubicBezTo>
                    <a:pt x="5649" y="9165"/>
                    <a:pt x="3934" y="10776"/>
                    <a:pt x="2197" y="12345"/>
                  </a:cubicBezTo>
                  <a:cubicBezTo>
                    <a:pt x="1507" y="12973"/>
                    <a:pt x="732" y="13559"/>
                    <a:pt x="0" y="14208"/>
                  </a:cubicBezTo>
                  <a:lnTo>
                    <a:pt x="0" y="14689"/>
                  </a:lnTo>
                  <a:cubicBezTo>
                    <a:pt x="2511" y="12241"/>
                    <a:pt x="5294" y="10002"/>
                    <a:pt x="7805" y="7554"/>
                  </a:cubicBezTo>
                  <a:cubicBezTo>
                    <a:pt x="10190" y="5189"/>
                    <a:pt x="12471" y="2741"/>
                    <a:pt x="14814" y="335"/>
                  </a:cubicBezTo>
                  <a:lnTo>
                    <a:pt x="1481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0"/>
            <p:cNvSpPr/>
            <p:nvPr/>
          </p:nvSpPr>
          <p:spPr>
            <a:xfrm>
              <a:off x="2333575" y="860600"/>
              <a:ext cx="82675" cy="74300"/>
            </a:xfrm>
            <a:custGeom>
              <a:avLst/>
              <a:gdLst/>
              <a:ahLst/>
              <a:cxnLst/>
              <a:rect l="l" t="t" r="r" b="b"/>
              <a:pathLst>
                <a:path w="3307" h="2972" extrusionOk="0">
                  <a:moveTo>
                    <a:pt x="3306" y="0"/>
                  </a:moveTo>
                  <a:cubicBezTo>
                    <a:pt x="2197" y="984"/>
                    <a:pt x="1088" y="1967"/>
                    <a:pt x="0" y="2971"/>
                  </a:cubicBezTo>
                  <a:cubicBezTo>
                    <a:pt x="188" y="2950"/>
                    <a:pt x="377" y="2929"/>
                    <a:pt x="565" y="2929"/>
                  </a:cubicBezTo>
                  <a:cubicBezTo>
                    <a:pt x="1465" y="2072"/>
                    <a:pt x="2385" y="1235"/>
                    <a:pt x="3306" y="398"/>
                  </a:cubicBezTo>
                  <a:lnTo>
                    <a:pt x="33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0"/>
            <p:cNvSpPr/>
            <p:nvPr/>
          </p:nvSpPr>
          <p:spPr>
            <a:xfrm>
              <a:off x="2051100" y="978800"/>
              <a:ext cx="235400" cy="227575"/>
            </a:xfrm>
            <a:custGeom>
              <a:avLst/>
              <a:gdLst/>
              <a:ahLst/>
              <a:cxnLst/>
              <a:rect l="l" t="t" r="r" b="b"/>
              <a:pathLst>
                <a:path w="9416" h="9103" extrusionOk="0">
                  <a:moveTo>
                    <a:pt x="9416" y="1"/>
                  </a:moveTo>
                  <a:lnTo>
                    <a:pt x="9416" y="1"/>
                  </a:lnTo>
                  <a:cubicBezTo>
                    <a:pt x="8705" y="670"/>
                    <a:pt x="7993" y="1340"/>
                    <a:pt x="7282" y="2010"/>
                  </a:cubicBezTo>
                  <a:cubicBezTo>
                    <a:pt x="4917" y="4290"/>
                    <a:pt x="2323" y="6403"/>
                    <a:pt x="0" y="8768"/>
                  </a:cubicBezTo>
                  <a:cubicBezTo>
                    <a:pt x="84" y="8893"/>
                    <a:pt x="168" y="9019"/>
                    <a:pt x="293" y="9103"/>
                  </a:cubicBezTo>
                  <a:cubicBezTo>
                    <a:pt x="3348" y="6341"/>
                    <a:pt x="6319" y="3474"/>
                    <a:pt x="9290" y="629"/>
                  </a:cubicBezTo>
                  <a:cubicBezTo>
                    <a:pt x="9311" y="419"/>
                    <a:pt x="9353" y="189"/>
                    <a:pt x="9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0"/>
            <p:cNvSpPr/>
            <p:nvPr/>
          </p:nvSpPr>
          <p:spPr>
            <a:xfrm>
              <a:off x="2101325" y="1035300"/>
              <a:ext cx="182050" cy="172125"/>
            </a:xfrm>
            <a:custGeom>
              <a:avLst/>
              <a:gdLst/>
              <a:ahLst/>
              <a:cxnLst/>
              <a:rect l="l" t="t" r="r" b="b"/>
              <a:pathLst>
                <a:path w="7282" h="6885" extrusionOk="0">
                  <a:moveTo>
                    <a:pt x="7261" y="1"/>
                  </a:moveTo>
                  <a:cubicBezTo>
                    <a:pt x="6172" y="1068"/>
                    <a:pt x="5105" y="2156"/>
                    <a:pt x="4017" y="3223"/>
                  </a:cubicBezTo>
                  <a:cubicBezTo>
                    <a:pt x="2741" y="4457"/>
                    <a:pt x="1339" y="5650"/>
                    <a:pt x="0" y="6884"/>
                  </a:cubicBezTo>
                  <a:lnTo>
                    <a:pt x="586" y="6884"/>
                  </a:lnTo>
                  <a:cubicBezTo>
                    <a:pt x="1716" y="5796"/>
                    <a:pt x="2867" y="4729"/>
                    <a:pt x="4017" y="3620"/>
                  </a:cubicBezTo>
                  <a:cubicBezTo>
                    <a:pt x="5126" y="2532"/>
                    <a:pt x="6193" y="1423"/>
                    <a:pt x="7281" y="335"/>
                  </a:cubicBezTo>
                  <a:cubicBezTo>
                    <a:pt x="7261" y="210"/>
                    <a:pt x="7261" y="105"/>
                    <a:pt x="7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0"/>
            <p:cNvSpPr/>
            <p:nvPr/>
          </p:nvSpPr>
          <p:spPr>
            <a:xfrm>
              <a:off x="2395825" y="918575"/>
              <a:ext cx="19900" cy="13700"/>
            </a:xfrm>
            <a:custGeom>
              <a:avLst/>
              <a:gdLst/>
              <a:ahLst/>
              <a:cxnLst/>
              <a:rect l="l" t="t" r="r" b="b"/>
              <a:pathLst>
                <a:path w="796" h="548" extrusionOk="0">
                  <a:moveTo>
                    <a:pt x="742" y="0"/>
                  </a:moveTo>
                  <a:cubicBezTo>
                    <a:pt x="726" y="0"/>
                    <a:pt x="708" y="7"/>
                    <a:pt x="690" y="25"/>
                  </a:cubicBezTo>
                  <a:cubicBezTo>
                    <a:pt x="460" y="192"/>
                    <a:pt x="230" y="380"/>
                    <a:pt x="0" y="548"/>
                  </a:cubicBezTo>
                  <a:lnTo>
                    <a:pt x="63" y="548"/>
                  </a:lnTo>
                  <a:cubicBezTo>
                    <a:pt x="230" y="506"/>
                    <a:pt x="356" y="464"/>
                    <a:pt x="460" y="422"/>
                  </a:cubicBezTo>
                  <a:cubicBezTo>
                    <a:pt x="565" y="338"/>
                    <a:pt x="649" y="255"/>
                    <a:pt x="753" y="192"/>
                  </a:cubicBezTo>
                  <a:cubicBezTo>
                    <a:pt x="774" y="150"/>
                    <a:pt x="774" y="87"/>
                    <a:pt x="795" y="25"/>
                  </a:cubicBezTo>
                  <a:cubicBezTo>
                    <a:pt x="783" y="12"/>
                    <a:pt x="764"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0"/>
            <p:cNvSpPr/>
            <p:nvPr/>
          </p:nvSpPr>
          <p:spPr>
            <a:xfrm>
              <a:off x="2127475" y="1068775"/>
              <a:ext cx="159025" cy="156950"/>
            </a:xfrm>
            <a:custGeom>
              <a:avLst/>
              <a:gdLst/>
              <a:ahLst/>
              <a:cxnLst/>
              <a:rect l="l" t="t" r="r" b="b"/>
              <a:pathLst>
                <a:path w="6361" h="6278" extrusionOk="0">
                  <a:moveTo>
                    <a:pt x="6235" y="1"/>
                  </a:moveTo>
                  <a:cubicBezTo>
                    <a:pt x="6089" y="147"/>
                    <a:pt x="5943" y="273"/>
                    <a:pt x="5796" y="419"/>
                  </a:cubicBezTo>
                  <a:cubicBezTo>
                    <a:pt x="3955" y="2177"/>
                    <a:pt x="1925" y="3830"/>
                    <a:pt x="0" y="5566"/>
                  </a:cubicBezTo>
                  <a:lnTo>
                    <a:pt x="0" y="6278"/>
                  </a:lnTo>
                  <a:cubicBezTo>
                    <a:pt x="1946" y="4457"/>
                    <a:pt x="3892" y="2658"/>
                    <a:pt x="5817" y="817"/>
                  </a:cubicBezTo>
                  <a:cubicBezTo>
                    <a:pt x="5984" y="649"/>
                    <a:pt x="6173" y="482"/>
                    <a:pt x="6361" y="294"/>
                  </a:cubicBezTo>
                  <a:cubicBezTo>
                    <a:pt x="6298" y="231"/>
                    <a:pt x="6235" y="126"/>
                    <a:pt x="6235" y="22"/>
                  </a:cubicBezTo>
                  <a:cubicBezTo>
                    <a:pt x="6235" y="22"/>
                    <a:pt x="6235" y="22"/>
                    <a:pt x="6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0"/>
            <p:cNvSpPr/>
            <p:nvPr/>
          </p:nvSpPr>
          <p:spPr>
            <a:xfrm>
              <a:off x="2113875" y="1220475"/>
              <a:ext cx="1075" cy="1075"/>
            </a:xfrm>
            <a:custGeom>
              <a:avLst/>
              <a:gdLst/>
              <a:ahLst/>
              <a:cxnLst/>
              <a:rect l="l" t="t" r="r" b="b"/>
              <a:pathLst>
                <a:path w="43" h="43" extrusionOk="0">
                  <a:moveTo>
                    <a:pt x="0" y="1"/>
                  </a:moveTo>
                  <a:cubicBezTo>
                    <a:pt x="21" y="21"/>
                    <a:pt x="21" y="21"/>
                    <a:pt x="42" y="42"/>
                  </a:cubicBezTo>
                  <a:lnTo>
                    <a:pt x="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0"/>
            <p:cNvSpPr/>
            <p:nvPr/>
          </p:nvSpPr>
          <p:spPr>
            <a:xfrm>
              <a:off x="2127475" y="1080300"/>
              <a:ext cx="201400" cy="179425"/>
            </a:xfrm>
            <a:custGeom>
              <a:avLst/>
              <a:gdLst/>
              <a:ahLst/>
              <a:cxnLst/>
              <a:rect l="l" t="t" r="r" b="b"/>
              <a:pathLst>
                <a:path w="8056" h="7177" extrusionOk="0">
                  <a:moveTo>
                    <a:pt x="7616" y="0"/>
                  </a:moveTo>
                  <a:cubicBezTo>
                    <a:pt x="6759" y="774"/>
                    <a:pt x="5901" y="1548"/>
                    <a:pt x="5043" y="2302"/>
                  </a:cubicBezTo>
                  <a:cubicBezTo>
                    <a:pt x="3369" y="3787"/>
                    <a:pt x="1674" y="5252"/>
                    <a:pt x="0" y="6758"/>
                  </a:cubicBezTo>
                  <a:lnTo>
                    <a:pt x="0" y="7177"/>
                  </a:lnTo>
                  <a:cubicBezTo>
                    <a:pt x="1904" y="5482"/>
                    <a:pt x="3871" y="3829"/>
                    <a:pt x="5754" y="2155"/>
                  </a:cubicBezTo>
                  <a:cubicBezTo>
                    <a:pt x="6528" y="1444"/>
                    <a:pt x="7303" y="732"/>
                    <a:pt x="8056" y="21"/>
                  </a:cubicBezTo>
                  <a:cubicBezTo>
                    <a:pt x="7909" y="21"/>
                    <a:pt x="7763" y="0"/>
                    <a:pt x="76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0"/>
            <p:cNvSpPr/>
            <p:nvPr/>
          </p:nvSpPr>
          <p:spPr>
            <a:xfrm>
              <a:off x="2128525" y="1078725"/>
              <a:ext cx="242200" cy="224425"/>
            </a:xfrm>
            <a:custGeom>
              <a:avLst/>
              <a:gdLst/>
              <a:ahLst/>
              <a:cxnLst/>
              <a:rect l="l" t="t" r="r" b="b"/>
              <a:pathLst>
                <a:path w="9688" h="8977" extrusionOk="0">
                  <a:moveTo>
                    <a:pt x="9688" y="0"/>
                  </a:moveTo>
                  <a:lnTo>
                    <a:pt x="9688" y="0"/>
                  </a:lnTo>
                  <a:cubicBezTo>
                    <a:pt x="9520" y="21"/>
                    <a:pt x="9395" y="42"/>
                    <a:pt x="9395" y="42"/>
                  </a:cubicBezTo>
                  <a:cubicBezTo>
                    <a:pt x="9332" y="63"/>
                    <a:pt x="9269" y="63"/>
                    <a:pt x="9186" y="63"/>
                  </a:cubicBezTo>
                  <a:cubicBezTo>
                    <a:pt x="8077" y="1046"/>
                    <a:pt x="6947" y="2030"/>
                    <a:pt x="5838" y="3055"/>
                  </a:cubicBezTo>
                  <a:cubicBezTo>
                    <a:pt x="3892" y="4834"/>
                    <a:pt x="1946" y="6633"/>
                    <a:pt x="0" y="8432"/>
                  </a:cubicBezTo>
                  <a:cubicBezTo>
                    <a:pt x="21" y="8621"/>
                    <a:pt x="21" y="8788"/>
                    <a:pt x="42" y="8976"/>
                  </a:cubicBezTo>
                  <a:cubicBezTo>
                    <a:pt x="2051" y="7072"/>
                    <a:pt x="4080" y="5189"/>
                    <a:pt x="6089" y="3285"/>
                  </a:cubicBezTo>
                  <a:cubicBezTo>
                    <a:pt x="7261" y="2176"/>
                    <a:pt x="8474" y="1088"/>
                    <a:pt x="9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0"/>
            <p:cNvSpPr/>
            <p:nvPr/>
          </p:nvSpPr>
          <p:spPr>
            <a:xfrm>
              <a:off x="2131125" y="1074525"/>
              <a:ext cx="284075" cy="269425"/>
            </a:xfrm>
            <a:custGeom>
              <a:avLst/>
              <a:gdLst/>
              <a:ahLst/>
              <a:cxnLst/>
              <a:rect l="l" t="t" r="r" b="b"/>
              <a:pathLst>
                <a:path w="11363" h="10777" extrusionOk="0">
                  <a:moveTo>
                    <a:pt x="11153" y="1"/>
                  </a:moveTo>
                  <a:cubicBezTo>
                    <a:pt x="7449" y="3390"/>
                    <a:pt x="3725" y="6759"/>
                    <a:pt x="1" y="10128"/>
                  </a:cubicBezTo>
                  <a:cubicBezTo>
                    <a:pt x="22" y="10337"/>
                    <a:pt x="22" y="10567"/>
                    <a:pt x="43" y="10777"/>
                  </a:cubicBezTo>
                  <a:cubicBezTo>
                    <a:pt x="3976" y="7450"/>
                    <a:pt x="7659" y="3767"/>
                    <a:pt x="11362" y="189"/>
                  </a:cubicBezTo>
                  <a:cubicBezTo>
                    <a:pt x="11341" y="105"/>
                    <a:pt x="11299" y="22"/>
                    <a:pt x="11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0"/>
            <p:cNvSpPr/>
            <p:nvPr/>
          </p:nvSpPr>
          <p:spPr>
            <a:xfrm>
              <a:off x="2106475" y="1384200"/>
              <a:ext cx="8475" cy="12200"/>
            </a:xfrm>
            <a:custGeom>
              <a:avLst/>
              <a:gdLst/>
              <a:ahLst/>
              <a:cxnLst/>
              <a:rect l="l" t="t" r="r" b="b"/>
              <a:pathLst>
                <a:path w="339" h="488" extrusionOk="0">
                  <a:moveTo>
                    <a:pt x="338" y="1"/>
                  </a:moveTo>
                  <a:cubicBezTo>
                    <a:pt x="254" y="63"/>
                    <a:pt x="171" y="147"/>
                    <a:pt x="87" y="231"/>
                  </a:cubicBezTo>
                  <a:cubicBezTo>
                    <a:pt x="1" y="317"/>
                    <a:pt x="85" y="488"/>
                    <a:pt x="198" y="488"/>
                  </a:cubicBezTo>
                  <a:cubicBezTo>
                    <a:pt x="223" y="488"/>
                    <a:pt x="249" y="480"/>
                    <a:pt x="275" y="461"/>
                  </a:cubicBezTo>
                  <a:cubicBezTo>
                    <a:pt x="296" y="461"/>
                    <a:pt x="317" y="440"/>
                    <a:pt x="338" y="419"/>
                  </a:cubicBezTo>
                  <a:lnTo>
                    <a:pt x="3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0"/>
            <p:cNvSpPr/>
            <p:nvPr/>
          </p:nvSpPr>
          <p:spPr>
            <a:xfrm>
              <a:off x="2132700" y="1217850"/>
              <a:ext cx="154325" cy="163250"/>
            </a:xfrm>
            <a:custGeom>
              <a:avLst/>
              <a:gdLst/>
              <a:ahLst/>
              <a:cxnLst/>
              <a:rect l="l" t="t" r="r" b="b"/>
              <a:pathLst>
                <a:path w="6173" h="6530" extrusionOk="0">
                  <a:moveTo>
                    <a:pt x="6173" y="1"/>
                  </a:moveTo>
                  <a:cubicBezTo>
                    <a:pt x="4039" y="1884"/>
                    <a:pt x="2072" y="3976"/>
                    <a:pt x="0" y="5964"/>
                  </a:cubicBezTo>
                  <a:cubicBezTo>
                    <a:pt x="21" y="6152"/>
                    <a:pt x="21" y="6341"/>
                    <a:pt x="21" y="6529"/>
                  </a:cubicBezTo>
                  <a:cubicBezTo>
                    <a:pt x="2218" y="4813"/>
                    <a:pt x="4018" y="2554"/>
                    <a:pt x="6047" y="650"/>
                  </a:cubicBezTo>
                  <a:cubicBezTo>
                    <a:pt x="6068" y="461"/>
                    <a:pt x="6110" y="294"/>
                    <a:pt x="6173" y="126"/>
                  </a:cubicBezTo>
                  <a:lnTo>
                    <a:pt x="61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0"/>
            <p:cNvSpPr/>
            <p:nvPr/>
          </p:nvSpPr>
          <p:spPr>
            <a:xfrm>
              <a:off x="2300075" y="1113250"/>
              <a:ext cx="113550" cy="93125"/>
            </a:xfrm>
            <a:custGeom>
              <a:avLst/>
              <a:gdLst/>
              <a:ahLst/>
              <a:cxnLst/>
              <a:rect l="l" t="t" r="r" b="b"/>
              <a:pathLst>
                <a:path w="4542" h="3725" extrusionOk="0">
                  <a:moveTo>
                    <a:pt x="4541" y="0"/>
                  </a:moveTo>
                  <a:lnTo>
                    <a:pt x="4541" y="0"/>
                  </a:lnTo>
                  <a:cubicBezTo>
                    <a:pt x="3035" y="1256"/>
                    <a:pt x="1487" y="2448"/>
                    <a:pt x="1" y="3725"/>
                  </a:cubicBezTo>
                  <a:cubicBezTo>
                    <a:pt x="231" y="3599"/>
                    <a:pt x="503" y="3557"/>
                    <a:pt x="775" y="3557"/>
                  </a:cubicBezTo>
                  <a:cubicBezTo>
                    <a:pt x="2010" y="2511"/>
                    <a:pt x="3265" y="1486"/>
                    <a:pt x="4500" y="419"/>
                  </a:cubicBezTo>
                  <a:lnTo>
                    <a:pt x="45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0"/>
            <p:cNvSpPr/>
            <p:nvPr/>
          </p:nvSpPr>
          <p:spPr>
            <a:xfrm>
              <a:off x="2133750" y="1261275"/>
              <a:ext cx="150150" cy="143350"/>
            </a:xfrm>
            <a:custGeom>
              <a:avLst/>
              <a:gdLst/>
              <a:ahLst/>
              <a:cxnLst/>
              <a:rect l="l" t="t" r="r" b="b"/>
              <a:pathLst>
                <a:path w="6006" h="5734" extrusionOk="0">
                  <a:moveTo>
                    <a:pt x="5984" y="1"/>
                  </a:moveTo>
                  <a:cubicBezTo>
                    <a:pt x="5671" y="252"/>
                    <a:pt x="5357" y="524"/>
                    <a:pt x="5043" y="796"/>
                  </a:cubicBezTo>
                  <a:cubicBezTo>
                    <a:pt x="3327" y="2302"/>
                    <a:pt x="1862" y="3997"/>
                    <a:pt x="0" y="5336"/>
                  </a:cubicBezTo>
                  <a:cubicBezTo>
                    <a:pt x="0" y="5462"/>
                    <a:pt x="21" y="5587"/>
                    <a:pt x="21" y="5734"/>
                  </a:cubicBezTo>
                  <a:cubicBezTo>
                    <a:pt x="1967" y="4750"/>
                    <a:pt x="3327" y="2867"/>
                    <a:pt x="4896" y="1423"/>
                  </a:cubicBezTo>
                  <a:cubicBezTo>
                    <a:pt x="5252" y="1089"/>
                    <a:pt x="5629" y="754"/>
                    <a:pt x="6005" y="440"/>
                  </a:cubicBezTo>
                  <a:cubicBezTo>
                    <a:pt x="6005" y="294"/>
                    <a:pt x="5984" y="147"/>
                    <a:pt x="5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0"/>
            <p:cNvSpPr/>
            <p:nvPr/>
          </p:nvSpPr>
          <p:spPr>
            <a:xfrm>
              <a:off x="2350300" y="1157175"/>
              <a:ext cx="58625" cy="49725"/>
            </a:xfrm>
            <a:custGeom>
              <a:avLst/>
              <a:gdLst/>
              <a:ahLst/>
              <a:cxnLst/>
              <a:rect l="l" t="t" r="r" b="b"/>
              <a:pathLst>
                <a:path w="2345" h="1989" extrusionOk="0">
                  <a:moveTo>
                    <a:pt x="2344" y="1"/>
                  </a:moveTo>
                  <a:lnTo>
                    <a:pt x="2344" y="1"/>
                  </a:lnTo>
                  <a:cubicBezTo>
                    <a:pt x="1570" y="670"/>
                    <a:pt x="796" y="1319"/>
                    <a:pt x="1" y="1947"/>
                  </a:cubicBezTo>
                  <a:cubicBezTo>
                    <a:pt x="126" y="1968"/>
                    <a:pt x="252" y="1989"/>
                    <a:pt x="377" y="1989"/>
                  </a:cubicBezTo>
                  <a:cubicBezTo>
                    <a:pt x="482" y="1884"/>
                    <a:pt x="587" y="1779"/>
                    <a:pt x="691" y="1654"/>
                  </a:cubicBezTo>
                  <a:cubicBezTo>
                    <a:pt x="695" y="1650"/>
                    <a:pt x="700" y="1648"/>
                    <a:pt x="706" y="1648"/>
                  </a:cubicBezTo>
                  <a:cubicBezTo>
                    <a:pt x="732" y="1648"/>
                    <a:pt x="767" y="1682"/>
                    <a:pt x="733" y="1717"/>
                  </a:cubicBezTo>
                  <a:cubicBezTo>
                    <a:pt x="733" y="1717"/>
                    <a:pt x="733" y="1717"/>
                    <a:pt x="712" y="1737"/>
                  </a:cubicBezTo>
                  <a:cubicBezTo>
                    <a:pt x="1256" y="1277"/>
                    <a:pt x="1779" y="817"/>
                    <a:pt x="2302" y="356"/>
                  </a:cubicBezTo>
                  <a:lnTo>
                    <a:pt x="2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0"/>
            <p:cNvSpPr/>
            <p:nvPr/>
          </p:nvSpPr>
          <p:spPr>
            <a:xfrm>
              <a:off x="2134275" y="1287425"/>
              <a:ext cx="150150" cy="157475"/>
            </a:xfrm>
            <a:custGeom>
              <a:avLst/>
              <a:gdLst/>
              <a:ahLst/>
              <a:cxnLst/>
              <a:rect l="l" t="t" r="r" b="b"/>
              <a:pathLst>
                <a:path w="6006" h="6299" extrusionOk="0">
                  <a:moveTo>
                    <a:pt x="6005" y="1"/>
                  </a:moveTo>
                  <a:cubicBezTo>
                    <a:pt x="4813" y="1298"/>
                    <a:pt x="3599" y="2616"/>
                    <a:pt x="2365" y="3893"/>
                  </a:cubicBezTo>
                  <a:cubicBezTo>
                    <a:pt x="1632" y="4667"/>
                    <a:pt x="795" y="5357"/>
                    <a:pt x="0" y="6069"/>
                  </a:cubicBezTo>
                  <a:cubicBezTo>
                    <a:pt x="0" y="6152"/>
                    <a:pt x="0" y="6215"/>
                    <a:pt x="0" y="6299"/>
                  </a:cubicBezTo>
                  <a:cubicBezTo>
                    <a:pt x="984" y="5420"/>
                    <a:pt x="1967" y="4583"/>
                    <a:pt x="2867" y="3621"/>
                  </a:cubicBezTo>
                  <a:cubicBezTo>
                    <a:pt x="3934" y="2470"/>
                    <a:pt x="4980" y="1319"/>
                    <a:pt x="6005" y="168"/>
                  </a:cubicBezTo>
                  <a:cubicBezTo>
                    <a:pt x="6005" y="105"/>
                    <a:pt x="6005" y="64"/>
                    <a:pt x="60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0"/>
            <p:cNvSpPr/>
            <p:nvPr/>
          </p:nvSpPr>
          <p:spPr>
            <a:xfrm>
              <a:off x="2359725" y="1198375"/>
              <a:ext cx="9775" cy="9050"/>
            </a:xfrm>
            <a:custGeom>
              <a:avLst/>
              <a:gdLst/>
              <a:ahLst/>
              <a:cxnLst/>
              <a:rect l="l" t="t" r="r" b="b"/>
              <a:pathLst>
                <a:path w="391" h="362" extrusionOk="0">
                  <a:moveTo>
                    <a:pt x="329" y="0"/>
                  </a:moveTo>
                  <a:cubicBezTo>
                    <a:pt x="323" y="0"/>
                    <a:pt x="318" y="2"/>
                    <a:pt x="314" y="6"/>
                  </a:cubicBezTo>
                  <a:cubicBezTo>
                    <a:pt x="210" y="131"/>
                    <a:pt x="105" y="236"/>
                    <a:pt x="0" y="341"/>
                  </a:cubicBezTo>
                  <a:cubicBezTo>
                    <a:pt x="21" y="361"/>
                    <a:pt x="63" y="361"/>
                    <a:pt x="84" y="361"/>
                  </a:cubicBezTo>
                  <a:cubicBezTo>
                    <a:pt x="168" y="257"/>
                    <a:pt x="251" y="173"/>
                    <a:pt x="335" y="89"/>
                  </a:cubicBezTo>
                  <a:cubicBezTo>
                    <a:pt x="356" y="69"/>
                    <a:pt x="356" y="69"/>
                    <a:pt x="356" y="69"/>
                  </a:cubicBezTo>
                  <a:cubicBezTo>
                    <a:pt x="390" y="34"/>
                    <a:pt x="355" y="0"/>
                    <a:pt x="3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0"/>
            <p:cNvSpPr/>
            <p:nvPr/>
          </p:nvSpPr>
          <p:spPr>
            <a:xfrm>
              <a:off x="2133750" y="1326675"/>
              <a:ext cx="150675" cy="144900"/>
            </a:xfrm>
            <a:custGeom>
              <a:avLst/>
              <a:gdLst/>
              <a:ahLst/>
              <a:cxnLst/>
              <a:rect l="l" t="t" r="r" b="b"/>
              <a:pathLst>
                <a:path w="6027" h="5796" extrusionOk="0">
                  <a:moveTo>
                    <a:pt x="6026" y="0"/>
                  </a:moveTo>
                  <a:cubicBezTo>
                    <a:pt x="4896" y="1025"/>
                    <a:pt x="3746" y="2030"/>
                    <a:pt x="2616" y="3076"/>
                  </a:cubicBezTo>
                  <a:cubicBezTo>
                    <a:pt x="1800" y="3829"/>
                    <a:pt x="900" y="4561"/>
                    <a:pt x="21" y="5294"/>
                  </a:cubicBezTo>
                  <a:cubicBezTo>
                    <a:pt x="21" y="5461"/>
                    <a:pt x="0" y="5628"/>
                    <a:pt x="0" y="5796"/>
                  </a:cubicBezTo>
                  <a:cubicBezTo>
                    <a:pt x="2009" y="3976"/>
                    <a:pt x="4039" y="2155"/>
                    <a:pt x="6026" y="314"/>
                  </a:cubicBezTo>
                  <a:cubicBezTo>
                    <a:pt x="6026" y="209"/>
                    <a:pt x="6026" y="105"/>
                    <a:pt x="6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0"/>
            <p:cNvSpPr/>
            <p:nvPr/>
          </p:nvSpPr>
          <p:spPr>
            <a:xfrm>
              <a:off x="2133225" y="1348100"/>
              <a:ext cx="151725" cy="159575"/>
            </a:xfrm>
            <a:custGeom>
              <a:avLst/>
              <a:gdLst/>
              <a:ahLst/>
              <a:cxnLst/>
              <a:rect l="l" t="t" r="r" b="b"/>
              <a:pathLst>
                <a:path w="6069" h="6383" extrusionOk="0">
                  <a:moveTo>
                    <a:pt x="6068" y="1"/>
                  </a:moveTo>
                  <a:cubicBezTo>
                    <a:pt x="4018" y="1947"/>
                    <a:pt x="2030" y="3935"/>
                    <a:pt x="0" y="5901"/>
                  </a:cubicBezTo>
                  <a:cubicBezTo>
                    <a:pt x="0" y="6069"/>
                    <a:pt x="0" y="6236"/>
                    <a:pt x="0" y="6383"/>
                  </a:cubicBezTo>
                  <a:cubicBezTo>
                    <a:pt x="2051" y="4437"/>
                    <a:pt x="4039" y="2386"/>
                    <a:pt x="6068" y="398"/>
                  </a:cubicBezTo>
                  <a:cubicBezTo>
                    <a:pt x="6068" y="252"/>
                    <a:pt x="6068" y="126"/>
                    <a:pt x="60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0"/>
            <p:cNvSpPr/>
            <p:nvPr/>
          </p:nvSpPr>
          <p:spPr>
            <a:xfrm>
              <a:off x="2129550" y="1380550"/>
              <a:ext cx="155400" cy="165825"/>
            </a:xfrm>
            <a:custGeom>
              <a:avLst/>
              <a:gdLst/>
              <a:ahLst/>
              <a:cxnLst/>
              <a:rect l="l" t="t" r="r" b="b"/>
              <a:pathLst>
                <a:path w="6216" h="6633" extrusionOk="0">
                  <a:moveTo>
                    <a:pt x="6215" y="0"/>
                  </a:moveTo>
                  <a:cubicBezTo>
                    <a:pt x="5901" y="314"/>
                    <a:pt x="5587" y="607"/>
                    <a:pt x="5274" y="921"/>
                  </a:cubicBezTo>
                  <a:cubicBezTo>
                    <a:pt x="3537" y="2595"/>
                    <a:pt x="1800" y="4290"/>
                    <a:pt x="85" y="5984"/>
                  </a:cubicBezTo>
                  <a:cubicBezTo>
                    <a:pt x="64" y="6173"/>
                    <a:pt x="43" y="6403"/>
                    <a:pt x="1" y="6633"/>
                  </a:cubicBezTo>
                  <a:cubicBezTo>
                    <a:pt x="1863" y="4834"/>
                    <a:pt x="3621" y="2909"/>
                    <a:pt x="5462" y="1109"/>
                  </a:cubicBezTo>
                  <a:cubicBezTo>
                    <a:pt x="5713" y="858"/>
                    <a:pt x="5964" y="607"/>
                    <a:pt x="6215" y="377"/>
                  </a:cubicBezTo>
                  <a:cubicBezTo>
                    <a:pt x="6215" y="251"/>
                    <a:pt x="6215" y="126"/>
                    <a:pt x="6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0"/>
            <p:cNvSpPr/>
            <p:nvPr/>
          </p:nvSpPr>
          <p:spPr>
            <a:xfrm>
              <a:off x="2127475" y="1407225"/>
              <a:ext cx="157475" cy="170025"/>
            </a:xfrm>
            <a:custGeom>
              <a:avLst/>
              <a:gdLst/>
              <a:ahLst/>
              <a:cxnLst/>
              <a:rect l="l" t="t" r="r" b="b"/>
              <a:pathLst>
                <a:path w="6299" h="6801" extrusionOk="0">
                  <a:moveTo>
                    <a:pt x="6298" y="0"/>
                  </a:moveTo>
                  <a:cubicBezTo>
                    <a:pt x="5817" y="502"/>
                    <a:pt x="5336" y="1005"/>
                    <a:pt x="4854" y="1507"/>
                  </a:cubicBezTo>
                  <a:cubicBezTo>
                    <a:pt x="3348" y="3055"/>
                    <a:pt x="1821" y="4541"/>
                    <a:pt x="314" y="6068"/>
                  </a:cubicBezTo>
                  <a:cubicBezTo>
                    <a:pt x="209" y="6173"/>
                    <a:pt x="105" y="6277"/>
                    <a:pt x="0" y="6382"/>
                  </a:cubicBezTo>
                  <a:lnTo>
                    <a:pt x="0" y="6800"/>
                  </a:lnTo>
                  <a:cubicBezTo>
                    <a:pt x="1444" y="5378"/>
                    <a:pt x="2867" y="3955"/>
                    <a:pt x="4269" y="2511"/>
                  </a:cubicBezTo>
                  <a:cubicBezTo>
                    <a:pt x="4959" y="1821"/>
                    <a:pt x="5629" y="1130"/>
                    <a:pt x="6298" y="440"/>
                  </a:cubicBezTo>
                  <a:cubicBezTo>
                    <a:pt x="6298" y="293"/>
                    <a:pt x="6298" y="147"/>
                    <a:pt x="6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0"/>
            <p:cNvSpPr/>
            <p:nvPr/>
          </p:nvSpPr>
          <p:spPr>
            <a:xfrm>
              <a:off x="2129025" y="1437025"/>
              <a:ext cx="156450" cy="177875"/>
            </a:xfrm>
            <a:custGeom>
              <a:avLst/>
              <a:gdLst/>
              <a:ahLst/>
              <a:cxnLst/>
              <a:rect l="l" t="t" r="r" b="b"/>
              <a:pathLst>
                <a:path w="6258" h="7115" extrusionOk="0">
                  <a:moveTo>
                    <a:pt x="6236" y="1"/>
                  </a:moveTo>
                  <a:cubicBezTo>
                    <a:pt x="4186" y="2261"/>
                    <a:pt x="2177" y="4562"/>
                    <a:pt x="1" y="6676"/>
                  </a:cubicBezTo>
                  <a:cubicBezTo>
                    <a:pt x="22" y="6843"/>
                    <a:pt x="85" y="6989"/>
                    <a:pt x="147" y="7115"/>
                  </a:cubicBezTo>
                  <a:cubicBezTo>
                    <a:pt x="2031" y="5316"/>
                    <a:pt x="3725" y="3223"/>
                    <a:pt x="5462" y="1424"/>
                  </a:cubicBezTo>
                  <a:cubicBezTo>
                    <a:pt x="5734" y="1152"/>
                    <a:pt x="5985" y="859"/>
                    <a:pt x="6257" y="587"/>
                  </a:cubicBezTo>
                  <a:cubicBezTo>
                    <a:pt x="6257" y="398"/>
                    <a:pt x="6236" y="189"/>
                    <a:pt x="6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0"/>
            <p:cNvSpPr/>
            <p:nvPr/>
          </p:nvSpPr>
          <p:spPr>
            <a:xfrm>
              <a:off x="2136875" y="1481500"/>
              <a:ext cx="149125" cy="140200"/>
            </a:xfrm>
            <a:custGeom>
              <a:avLst/>
              <a:gdLst/>
              <a:ahLst/>
              <a:cxnLst/>
              <a:rect l="l" t="t" r="r" b="b"/>
              <a:pathLst>
                <a:path w="5965" h="5608" extrusionOk="0">
                  <a:moveTo>
                    <a:pt x="5943" y="0"/>
                  </a:moveTo>
                  <a:cubicBezTo>
                    <a:pt x="5567" y="377"/>
                    <a:pt x="5190" y="754"/>
                    <a:pt x="4813" y="1109"/>
                  </a:cubicBezTo>
                  <a:cubicBezTo>
                    <a:pt x="3202" y="2616"/>
                    <a:pt x="1591" y="4081"/>
                    <a:pt x="1" y="5566"/>
                  </a:cubicBezTo>
                  <a:cubicBezTo>
                    <a:pt x="1" y="5587"/>
                    <a:pt x="1" y="5587"/>
                    <a:pt x="22" y="5608"/>
                  </a:cubicBezTo>
                  <a:lnTo>
                    <a:pt x="503" y="5608"/>
                  </a:lnTo>
                  <a:cubicBezTo>
                    <a:pt x="1863" y="4290"/>
                    <a:pt x="3244" y="2993"/>
                    <a:pt x="4625" y="1716"/>
                  </a:cubicBezTo>
                  <a:cubicBezTo>
                    <a:pt x="5085" y="1277"/>
                    <a:pt x="5525" y="837"/>
                    <a:pt x="5964" y="398"/>
                  </a:cubicBezTo>
                  <a:cubicBezTo>
                    <a:pt x="5964" y="272"/>
                    <a:pt x="5964" y="147"/>
                    <a:pt x="59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0"/>
            <p:cNvSpPr/>
            <p:nvPr/>
          </p:nvSpPr>
          <p:spPr>
            <a:xfrm>
              <a:off x="2177675" y="1518125"/>
              <a:ext cx="109350" cy="103575"/>
            </a:xfrm>
            <a:custGeom>
              <a:avLst/>
              <a:gdLst/>
              <a:ahLst/>
              <a:cxnLst/>
              <a:rect l="l" t="t" r="r" b="b"/>
              <a:pathLst>
                <a:path w="4374" h="4143" extrusionOk="0">
                  <a:moveTo>
                    <a:pt x="4353" y="0"/>
                  </a:moveTo>
                  <a:cubicBezTo>
                    <a:pt x="3997" y="356"/>
                    <a:pt x="3662" y="711"/>
                    <a:pt x="3286" y="1067"/>
                  </a:cubicBezTo>
                  <a:cubicBezTo>
                    <a:pt x="2198" y="2092"/>
                    <a:pt x="1110" y="3118"/>
                    <a:pt x="1" y="4143"/>
                  </a:cubicBezTo>
                  <a:lnTo>
                    <a:pt x="398" y="4143"/>
                  </a:lnTo>
                  <a:cubicBezTo>
                    <a:pt x="1528" y="3139"/>
                    <a:pt x="2658" y="2113"/>
                    <a:pt x="3725" y="1067"/>
                  </a:cubicBezTo>
                  <a:cubicBezTo>
                    <a:pt x="3955" y="858"/>
                    <a:pt x="4165" y="628"/>
                    <a:pt x="4374" y="419"/>
                  </a:cubicBezTo>
                  <a:cubicBezTo>
                    <a:pt x="4374" y="272"/>
                    <a:pt x="4374" y="126"/>
                    <a:pt x="4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0"/>
            <p:cNvSpPr/>
            <p:nvPr/>
          </p:nvSpPr>
          <p:spPr>
            <a:xfrm>
              <a:off x="2212725" y="1552650"/>
              <a:ext cx="74300" cy="69050"/>
            </a:xfrm>
            <a:custGeom>
              <a:avLst/>
              <a:gdLst/>
              <a:ahLst/>
              <a:cxnLst/>
              <a:rect l="l" t="t" r="r" b="b"/>
              <a:pathLst>
                <a:path w="2972" h="2762" extrusionOk="0">
                  <a:moveTo>
                    <a:pt x="2972" y="0"/>
                  </a:moveTo>
                  <a:cubicBezTo>
                    <a:pt x="2658" y="293"/>
                    <a:pt x="2344" y="586"/>
                    <a:pt x="2030" y="900"/>
                  </a:cubicBezTo>
                  <a:cubicBezTo>
                    <a:pt x="1382" y="1527"/>
                    <a:pt x="691" y="2134"/>
                    <a:pt x="1" y="2762"/>
                  </a:cubicBezTo>
                  <a:lnTo>
                    <a:pt x="628" y="2762"/>
                  </a:lnTo>
                  <a:cubicBezTo>
                    <a:pt x="1403" y="2009"/>
                    <a:pt x="2198" y="1276"/>
                    <a:pt x="2972" y="523"/>
                  </a:cubicBezTo>
                  <a:lnTo>
                    <a:pt x="29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0"/>
            <p:cNvSpPr/>
            <p:nvPr/>
          </p:nvSpPr>
          <p:spPr>
            <a:xfrm>
              <a:off x="2272375" y="1607050"/>
              <a:ext cx="14650" cy="14650"/>
            </a:xfrm>
            <a:custGeom>
              <a:avLst/>
              <a:gdLst/>
              <a:ahLst/>
              <a:cxnLst/>
              <a:rect l="l" t="t" r="r" b="b"/>
              <a:pathLst>
                <a:path w="586" h="586" extrusionOk="0">
                  <a:moveTo>
                    <a:pt x="586" y="0"/>
                  </a:moveTo>
                  <a:cubicBezTo>
                    <a:pt x="398" y="188"/>
                    <a:pt x="188" y="398"/>
                    <a:pt x="0" y="586"/>
                  </a:cubicBezTo>
                  <a:lnTo>
                    <a:pt x="356" y="586"/>
                  </a:lnTo>
                  <a:cubicBezTo>
                    <a:pt x="439" y="502"/>
                    <a:pt x="502" y="439"/>
                    <a:pt x="586" y="356"/>
                  </a:cubicBezTo>
                  <a:lnTo>
                    <a:pt x="5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 name="Google Shape;2350;p50"/>
          <p:cNvGrpSpPr/>
          <p:nvPr/>
        </p:nvGrpSpPr>
        <p:grpSpPr>
          <a:xfrm>
            <a:off x="1288650" y="2881711"/>
            <a:ext cx="358195" cy="346051"/>
            <a:chOff x="3251600" y="647400"/>
            <a:chExt cx="1179050" cy="1139075"/>
          </a:xfrm>
        </p:grpSpPr>
        <p:sp>
          <p:nvSpPr>
            <p:cNvPr id="2351" name="Google Shape;2351;p50"/>
            <p:cNvSpPr/>
            <p:nvPr/>
          </p:nvSpPr>
          <p:spPr>
            <a:xfrm>
              <a:off x="3251600" y="647400"/>
              <a:ext cx="1179050" cy="1139075"/>
            </a:xfrm>
            <a:custGeom>
              <a:avLst/>
              <a:gdLst/>
              <a:ahLst/>
              <a:cxnLst/>
              <a:rect l="l" t="t" r="r" b="b"/>
              <a:pathLst>
                <a:path w="47162" h="45563" extrusionOk="0">
                  <a:moveTo>
                    <a:pt x="2155" y="12609"/>
                  </a:moveTo>
                  <a:cubicBezTo>
                    <a:pt x="1778" y="13362"/>
                    <a:pt x="1465" y="14157"/>
                    <a:pt x="1193" y="14973"/>
                  </a:cubicBezTo>
                  <a:cubicBezTo>
                    <a:pt x="1444" y="14157"/>
                    <a:pt x="1778" y="13362"/>
                    <a:pt x="2155" y="12609"/>
                  </a:cubicBezTo>
                  <a:close/>
                  <a:moveTo>
                    <a:pt x="45070" y="28238"/>
                  </a:moveTo>
                  <a:cubicBezTo>
                    <a:pt x="44923" y="28719"/>
                    <a:pt x="44735" y="29180"/>
                    <a:pt x="44546" y="29640"/>
                  </a:cubicBezTo>
                  <a:cubicBezTo>
                    <a:pt x="44651" y="29347"/>
                    <a:pt x="44735" y="29033"/>
                    <a:pt x="44818" y="28740"/>
                  </a:cubicBezTo>
                  <a:cubicBezTo>
                    <a:pt x="44902" y="28573"/>
                    <a:pt x="44986" y="28406"/>
                    <a:pt x="45070" y="28238"/>
                  </a:cubicBezTo>
                  <a:close/>
                  <a:moveTo>
                    <a:pt x="6549" y="38135"/>
                  </a:moveTo>
                  <a:lnTo>
                    <a:pt x="6549" y="38135"/>
                  </a:lnTo>
                  <a:cubicBezTo>
                    <a:pt x="8349" y="40039"/>
                    <a:pt x="10441" y="41629"/>
                    <a:pt x="12784" y="42822"/>
                  </a:cubicBezTo>
                  <a:cubicBezTo>
                    <a:pt x="11341" y="42362"/>
                    <a:pt x="9939" y="41776"/>
                    <a:pt x="8851" y="40813"/>
                  </a:cubicBezTo>
                  <a:cubicBezTo>
                    <a:pt x="7972" y="40060"/>
                    <a:pt x="7219" y="39139"/>
                    <a:pt x="6549" y="38135"/>
                  </a:cubicBezTo>
                  <a:close/>
                  <a:moveTo>
                    <a:pt x="43563" y="30854"/>
                  </a:moveTo>
                  <a:lnTo>
                    <a:pt x="43563" y="30854"/>
                  </a:lnTo>
                  <a:cubicBezTo>
                    <a:pt x="41345" y="36419"/>
                    <a:pt x="36909" y="40876"/>
                    <a:pt x="31365" y="43136"/>
                  </a:cubicBezTo>
                  <a:cubicBezTo>
                    <a:pt x="36177" y="40750"/>
                    <a:pt x="39964" y="36377"/>
                    <a:pt x="42852" y="31963"/>
                  </a:cubicBezTo>
                  <a:cubicBezTo>
                    <a:pt x="43082" y="31586"/>
                    <a:pt x="43333" y="31230"/>
                    <a:pt x="43563" y="30854"/>
                  </a:cubicBezTo>
                  <a:close/>
                  <a:moveTo>
                    <a:pt x="21730" y="946"/>
                  </a:moveTo>
                  <a:cubicBezTo>
                    <a:pt x="25079" y="946"/>
                    <a:pt x="28523" y="1849"/>
                    <a:pt x="31490" y="3004"/>
                  </a:cubicBezTo>
                  <a:cubicBezTo>
                    <a:pt x="32683" y="3465"/>
                    <a:pt x="33896" y="3967"/>
                    <a:pt x="35068" y="4553"/>
                  </a:cubicBezTo>
                  <a:cubicBezTo>
                    <a:pt x="36323" y="5369"/>
                    <a:pt x="37516" y="6289"/>
                    <a:pt x="38604" y="7315"/>
                  </a:cubicBezTo>
                  <a:cubicBezTo>
                    <a:pt x="39567" y="8235"/>
                    <a:pt x="40466" y="9260"/>
                    <a:pt x="41282" y="10348"/>
                  </a:cubicBezTo>
                  <a:cubicBezTo>
                    <a:pt x="41868" y="11436"/>
                    <a:pt x="42349" y="12566"/>
                    <a:pt x="42810" y="13675"/>
                  </a:cubicBezTo>
                  <a:cubicBezTo>
                    <a:pt x="43709" y="15935"/>
                    <a:pt x="44588" y="18258"/>
                    <a:pt x="45049" y="20559"/>
                  </a:cubicBezTo>
                  <a:cubicBezTo>
                    <a:pt x="45111" y="21250"/>
                    <a:pt x="45153" y="21961"/>
                    <a:pt x="45153" y="22652"/>
                  </a:cubicBezTo>
                  <a:cubicBezTo>
                    <a:pt x="45153" y="24493"/>
                    <a:pt x="44923" y="26271"/>
                    <a:pt x="44505" y="27966"/>
                  </a:cubicBezTo>
                  <a:cubicBezTo>
                    <a:pt x="44295" y="28489"/>
                    <a:pt x="44023" y="28991"/>
                    <a:pt x="43730" y="29514"/>
                  </a:cubicBezTo>
                  <a:cubicBezTo>
                    <a:pt x="41031" y="34013"/>
                    <a:pt x="37704" y="38386"/>
                    <a:pt x="33331" y="41399"/>
                  </a:cubicBezTo>
                  <a:cubicBezTo>
                    <a:pt x="30459" y="43401"/>
                    <a:pt x="26822" y="44529"/>
                    <a:pt x="23236" y="44529"/>
                  </a:cubicBezTo>
                  <a:cubicBezTo>
                    <a:pt x="21389" y="44529"/>
                    <a:pt x="19556" y="44229"/>
                    <a:pt x="17848" y="43596"/>
                  </a:cubicBezTo>
                  <a:cubicBezTo>
                    <a:pt x="12889" y="41755"/>
                    <a:pt x="7491" y="39077"/>
                    <a:pt x="4603" y="34473"/>
                  </a:cubicBezTo>
                  <a:cubicBezTo>
                    <a:pt x="4394" y="34160"/>
                    <a:pt x="4206" y="33846"/>
                    <a:pt x="4038" y="33511"/>
                  </a:cubicBezTo>
                  <a:cubicBezTo>
                    <a:pt x="2323" y="29661"/>
                    <a:pt x="1632" y="25853"/>
                    <a:pt x="1193" y="21564"/>
                  </a:cubicBezTo>
                  <a:cubicBezTo>
                    <a:pt x="1130" y="20957"/>
                    <a:pt x="1109" y="20371"/>
                    <a:pt x="1109" y="19785"/>
                  </a:cubicBezTo>
                  <a:cubicBezTo>
                    <a:pt x="1883" y="13843"/>
                    <a:pt x="5022" y="8633"/>
                    <a:pt x="9562" y="5138"/>
                  </a:cubicBezTo>
                  <a:cubicBezTo>
                    <a:pt x="11927" y="3611"/>
                    <a:pt x="14563" y="2439"/>
                    <a:pt x="17157" y="1602"/>
                  </a:cubicBezTo>
                  <a:cubicBezTo>
                    <a:pt x="18622" y="1143"/>
                    <a:pt x="20166" y="946"/>
                    <a:pt x="21730" y="946"/>
                  </a:cubicBezTo>
                  <a:close/>
                  <a:moveTo>
                    <a:pt x="6968" y="37821"/>
                  </a:moveTo>
                  <a:lnTo>
                    <a:pt x="6968" y="37821"/>
                  </a:lnTo>
                  <a:cubicBezTo>
                    <a:pt x="9311" y="39955"/>
                    <a:pt x="12178" y="41462"/>
                    <a:pt x="15337" y="42947"/>
                  </a:cubicBezTo>
                  <a:cubicBezTo>
                    <a:pt x="16885" y="43680"/>
                    <a:pt x="18476" y="44203"/>
                    <a:pt x="20087" y="44538"/>
                  </a:cubicBezTo>
                  <a:cubicBezTo>
                    <a:pt x="19564" y="44475"/>
                    <a:pt x="19020" y="44391"/>
                    <a:pt x="18476" y="44287"/>
                  </a:cubicBezTo>
                  <a:cubicBezTo>
                    <a:pt x="13998" y="43345"/>
                    <a:pt x="10002" y="41043"/>
                    <a:pt x="6968" y="37821"/>
                  </a:cubicBezTo>
                  <a:close/>
                  <a:moveTo>
                    <a:pt x="23567" y="0"/>
                  </a:moveTo>
                  <a:cubicBezTo>
                    <a:pt x="23076" y="0"/>
                    <a:pt x="22586" y="19"/>
                    <a:pt x="22095" y="54"/>
                  </a:cubicBezTo>
                  <a:cubicBezTo>
                    <a:pt x="19208" y="180"/>
                    <a:pt x="16446" y="828"/>
                    <a:pt x="13935" y="1937"/>
                  </a:cubicBezTo>
                  <a:cubicBezTo>
                    <a:pt x="11885" y="2774"/>
                    <a:pt x="9960" y="3883"/>
                    <a:pt x="8223" y="5222"/>
                  </a:cubicBezTo>
                  <a:cubicBezTo>
                    <a:pt x="8202" y="5222"/>
                    <a:pt x="8181" y="5222"/>
                    <a:pt x="8160" y="5243"/>
                  </a:cubicBezTo>
                  <a:cubicBezTo>
                    <a:pt x="4206" y="8403"/>
                    <a:pt x="670" y="12273"/>
                    <a:pt x="188" y="17567"/>
                  </a:cubicBezTo>
                  <a:cubicBezTo>
                    <a:pt x="0" y="19555"/>
                    <a:pt x="105" y="21731"/>
                    <a:pt x="439" y="23886"/>
                  </a:cubicBezTo>
                  <a:cubicBezTo>
                    <a:pt x="649" y="27778"/>
                    <a:pt x="1841" y="31398"/>
                    <a:pt x="3766" y="34515"/>
                  </a:cubicBezTo>
                  <a:cubicBezTo>
                    <a:pt x="5294" y="37779"/>
                    <a:pt x="7386" y="41148"/>
                    <a:pt x="10608" y="42634"/>
                  </a:cubicBezTo>
                  <a:cubicBezTo>
                    <a:pt x="14401" y="44405"/>
                    <a:pt x="18995" y="45562"/>
                    <a:pt x="23356" y="45562"/>
                  </a:cubicBezTo>
                  <a:cubicBezTo>
                    <a:pt x="24456" y="45562"/>
                    <a:pt x="25541" y="45489"/>
                    <a:pt x="26594" y="45333"/>
                  </a:cubicBezTo>
                  <a:cubicBezTo>
                    <a:pt x="28644" y="45019"/>
                    <a:pt x="30967" y="44433"/>
                    <a:pt x="32850" y="43575"/>
                  </a:cubicBezTo>
                  <a:cubicBezTo>
                    <a:pt x="34524" y="42801"/>
                    <a:pt x="35905" y="41546"/>
                    <a:pt x="37223" y="40248"/>
                  </a:cubicBezTo>
                  <a:cubicBezTo>
                    <a:pt x="38730" y="39035"/>
                    <a:pt x="40090" y="37633"/>
                    <a:pt x="41240" y="36064"/>
                  </a:cubicBezTo>
                  <a:cubicBezTo>
                    <a:pt x="43898" y="32904"/>
                    <a:pt x="45969" y="29117"/>
                    <a:pt x="46513" y="25058"/>
                  </a:cubicBezTo>
                  <a:cubicBezTo>
                    <a:pt x="47162" y="20078"/>
                    <a:pt x="45216" y="14868"/>
                    <a:pt x="42559" y="10683"/>
                  </a:cubicBezTo>
                  <a:cubicBezTo>
                    <a:pt x="41073" y="8319"/>
                    <a:pt x="39148" y="6415"/>
                    <a:pt x="36951" y="4846"/>
                  </a:cubicBezTo>
                  <a:cubicBezTo>
                    <a:pt x="34650" y="3046"/>
                    <a:pt x="31992" y="1665"/>
                    <a:pt x="29105" y="870"/>
                  </a:cubicBezTo>
                  <a:cubicBezTo>
                    <a:pt x="27240" y="259"/>
                    <a:pt x="25400" y="0"/>
                    <a:pt x="23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0"/>
            <p:cNvSpPr/>
            <p:nvPr/>
          </p:nvSpPr>
          <p:spPr>
            <a:xfrm>
              <a:off x="3452450" y="906075"/>
              <a:ext cx="766350" cy="621850"/>
            </a:xfrm>
            <a:custGeom>
              <a:avLst/>
              <a:gdLst/>
              <a:ahLst/>
              <a:cxnLst/>
              <a:rect l="l" t="t" r="r" b="b"/>
              <a:pathLst>
                <a:path w="30654" h="24874" extrusionOk="0">
                  <a:moveTo>
                    <a:pt x="9647" y="19356"/>
                  </a:moveTo>
                  <a:cubicBezTo>
                    <a:pt x="9667" y="19377"/>
                    <a:pt x="9709" y="19398"/>
                    <a:pt x="9730" y="19419"/>
                  </a:cubicBezTo>
                  <a:cubicBezTo>
                    <a:pt x="9667" y="19439"/>
                    <a:pt x="9584" y="19439"/>
                    <a:pt x="9521" y="19460"/>
                  </a:cubicBezTo>
                  <a:cubicBezTo>
                    <a:pt x="9563" y="19419"/>
                    <a:pt x="9605" y="19398"/>
                    <a:pt x="9647" y="19356"/>
                  </a:cubicBezTo>
                  <a:close/>
                  <a:moveTo>
                    <a:pt x="21356" y="756"/>
                  </a:moveTo>
                  <a:cubicBezTo>
                    <a:pt x="22414" y="756"/>
                    <a:pt x="23457" y="1111"/>
                    <a:pt x="24460" y="1780"/>
                  </a:cubicBezTo>
                  <a:cubicBezTo>
                    <a:pt x="24774" y="1989"/>
                    <a:pt x="25046" y="2240"/>
                    <a:pt x="25297" y="2512"/>
                  </a:cubicBezTo>
                  <a:lnTo>
                    <a:pt x="25381" y="2596"/>
                  </a:lnTo>
                  <a:lnTo>
                    <a:pt x="25507" y="2575"/>
                  </a:lnTo>
                  <a:cubicBezTo>
                    <a:pt x="25507" y="2575"/>
                    <a:pt x="25528" y="2596"/>
                    <a:pt x="25548" y="2596"/>
                  </a:cubicBezTo>
                  <a:cubicBezTo>
                    <a:pt x="25569" y="2596"/>
                    <a:pt x="25569" y="2617"/>
                    <a:pt x="25590" y="2617"/>
                  </a:cubicBezTo>
                  <a:cubicBezTo>
                    <a:pt x="25696" y="2628"/>
                    <a:pt x="25801" y="2633"/>
                    <a:pt x="25903" y="2633"/>
                  </a:cubicBezTo>
                  <a:cubicBezTo>
                    <a:pt x="26976" y="2633"/>
                    <a:pt x="27875" y="2064"/>
                    <a:pt x="28792" y="1529"/>
                  </a:cubicBezTo>
                  <a:lnTo>
                    <a:pt x="28792" y="1529"/>
                  </a:lnTo>
                  <a:cubicBezTo>
                    <a:pt x="28310" y="2554"/>
                    <a:pt x="27515" y="3433"/>
                    <a:pt x="26511" y="4040"/>
                  </a:cubicBezTo>
                  <a:lnTo>
                    <a:pt x="25653" y="4563"/>
                  </a:lnTo>
                  <a:lnTo>
                    <a:pt x="26009" y="4521"/>
                  </a:lnTo>
                  <a:lnTo>
                    <a:pt x="26009" y="4521"/>
                  </a:lnTo>
                  <a:cubicBezTo>
                    <a:pt x="25940" y="4677"/>
                    <a:pt x="26056" y="4861"/>
                    <a:pt x="26229" y="4861"/>
                  </a:cubicBezTo>
                  <a:cubicBezTo>
                    <a:pt x="26265" y="4861"/>
                    <a:pt x="26304" y="4853"/>
                    <a:pt x="26344" y="4835"/>
                  </a:cubicBezTo>
                  <a:cubicBezTo>
                    <a:pt x="26511" y="4730"/>
                    <a:pt x="26678" y="4647"/>
                    <a:pt x="26825" y="4542"/>
                  </a:cubicBezTo>
                  <a:cubicBezTo>
                    <a:pt x="27097" y="4416"/>
                    <a:pt x="27369" y="4333"/>
                    <a:pt x="27662" y="4270"/>
                  </a:cubicBezTo>
                  <a:cubicBezTo>
                    <a:pt x="27850" y="4228"/>
                    <a:pt x="28017" y="4186"/>
                    <a:pt x="28206" y="4144"/>
                  </a:cubicBezTo>
                  <a:cubicBezTo>
                    <a:pt x="28561" y="4082"/>
                    <a:pt x="28938" y="3998"/>
                    <a:pt x="29294" y="3872"/>
                  </a:cubicBezTo>
                  <a:lnTo>
                    <a:pt x="29294" y="3872"/>
                  </a:lnTo>
                  <a:cubicBezTo>
                    <a:pt x="28833" y="4437"/>
                    <a:pt x="28352" y="4981"/>
                    <a:pt x="27829" y="5504"/>
                  </a:cubicBezTo>
                  <a:cubicBezTo>
                    <a:pt x="27599" y="5714"/>
                    <a:pt x="27348" y="5902"/>
                    <a:pt x="27118" y="6090"/>
                  </a:cubicBezTo>
                  <a:cubicBezTo>
                    <a:pt x="27034" y="6090"/>
                    <a:pt x="26992" y="6132"/>
                    <a:pt x="26950" y="6195"/>
                  </a:cubicBezTo>
                  <a:lnTo>
                    <a:pt x="26867" y="6279"/>
                  </a:lnTo>
                  <a:lnTo>
                    <a:pt x="26867" y="6383"/>
                  </a:lnTo>
                  <a:cubicBezTo>
                    <a:pt x="26867" y="6383"/>
                    <a:pt x="26867" y="6404"/>
                    <a:pt x="26867" y="6404"/>
                  </a:cubicBezTo>
                  <a:cubicBezTo>
                    <a:pt x="26846" y="6467"/>
                    <a:pt x="26846" y="6530"/>
                    <a:pt x="26867" y="6592"/>
                  </a:cubicBezTo>
                  <a:cubicBezTo>
                    <a:pt x="26888" y="6781"/>
                    <a:pt x="26888" y="6969"/>
                    <a:pt x="26888" y="7157"/>
                  </a:cubicBezTo>
                  <a:cubicBezTo>
                    <a:pt x="26888" y="8685"/>
                    <a:pt x="26699" y="10128"/>
                    <a:pt x="26364" y="11468"/>
                  </a:cubicBezTo>
                  <a:cubicBezTo>
                    <a:pt x="25528" y="14271"/>
                    <a:pt x="23958" y="16971"/>
                    <a:pt x="21991" y="19105"/>
                  </a:cubicBezTo>
                  <a:cubicBezTo>
                    <a:pt x="18769" y="22243"/>
                    <a:pt x="14396" y="23959"/>
                    <a:pt x="10086" y="23959"/>
                  </a:cubicBezTo>
                  <a:cubicBezTo>
                    <a:pt x="8266" y="23959"/>
                    <a:pt x="6487" y="23666"/>
                    <a:pt x="4792" y="23101"/>
                  </a:cubicBezTo>
                  <a:cubicBezTo>
                    <a:pt x="4750" y="23080"/>
                    <a:pt x="4729" y="23080"/>
                    <a:pt x="4688" y="23059"/>
                  </a:cubicBezTo>
                  <a:cubicBezTo>
                    <a:pt x="4416" y="22976"/>
                    <a:pt x="4165" y="22871"/>
                    <a:pt x="3893" y="22766"/>
                  </a:cubicBezTo>
                  <a:cubicBezTo>
                    <a:pt x="3788" y="22725"/>
                    <a:pt x="3683" y="22683"/>
                    <a:pt x="3579" y="22641"/>
                  </a:cubicBezTo>
                  <a:cubicBezTo>
                    <a:pt x="3348" y="22536"/>
                    <a:pt x="3118" y="22432"/>
                    <a:pt x="2888" y="22327"/>
                  </a:cubicBezTo>
                  <a:cubicBezTo>
                    <a:pt x="2825" y="22306"/>
                    <a:pt x="2784" y="22285"/>
                    <a:pt x="2721" y="22243"/>
                  </a:cubicBezTo>
                  <a:cubicBezTo>
                    <a:pt x="2491" y="22139"/>
                    <a:pt x="2260" y="22013"/>
                    <a:pt x="2030" y="21888"/>
                  </a:cubicBezTo>
                  <a:cubicBezTo>
                    <a:pt x="3830" y="21888"/>
                    <a:pt x="5671" y="21804"/>
                    <a:pt x="7366" y="21176"/>
                  </a:cubicBezTo>
                  <a:cubicBezTo>
                    <a:pt x="8307" y="20820"/>
                    <a:pt x="10044" y="20360"/>
                    <a:pt x="10693" y="19460"/>
                  </a:cubicBezTo>
                  <a:cubicBezTo>
                    <a:pt x="10797" y="19335"/>
                    <a:pt x="10693" y="19209"/>
                    <a:pt x="10567" y="19167"/>
                  </a:cubicBezTo>
                  <a:cubicBezTo>
                    <a:pt x="10546" y="19126"/>
                    <a:pt x="10525" y="19084"/>
                    <a:pt x="10463" y="19063"/>
                  </a:cubicBezTo>
                  <a:cubicBezTo>
                    <a:pt x="10400" y="19000"/>
                    <a:pt x="10316" y="18958"/>
                    <a:pt x="10232" y="18916"/>
                  </a:cubicBezTo>
                  <a:lnTo>
                    <a:pt x="10379" y="18791"/>
                  </a:lnTo>
                  <a:lnTo>
                    <a:pt x="10002" y="18791"/>
                  </a:lnTo>
                  <a:cubicBezTo>
                    <a:pt x="8684" y="18100"/>
                    <a:pt x="7115" y="17891"/>
                    <a:pt x="5838" y="16991"/>
                  </a:cubicBezTo>
                  <a:cubicBezTo>
                    <a:pt x="5755" y="16929"/>
                    <a:pt x="5608" y="16824"/>
                    <a:pt x="5420" y="16678"/>
                  </a:cubicBezTo>
                  <a:cubicBezTo>
                    <a:pt x="5064" y="16259"/>
                    <a:pt x="4771" y="15778"/>
                    <a:pt x="4562" y="15234"/>
                  </a:cubicBezTo>
                  <a:cubicBezTo>
                    <a:pt x="4596" y="15217"/>
                    <a:pt x="4633" y="15210"/>
                    <a:pt x="4674" y="15210"/>
                  </a:cubicBezTo>
                  <a:cubicBezTo>
                    <a:pt x="4836" y="15210"/>
                    <a:pt x="5043" y="15318"/>
                    <a:pt x="5211" y="15318"/>
                  </a:cubicBezTo>
                  <a:cubicBezTo>
                    <a:pt x="5668" y="15318"/>
                    <a:pt x="5978" y="15395"/>
                    <a:pt x="6336" y="15395"/>
                  </a:cubicBezTo>
                  <a:cubicBezTo>
                    <a:pt x="6535" y="15395"/>
                    <a:pt x="6749" y="15371"/>
                    <a:pt x="7010" y="15297"/>
                  </a:cubicBezTo>
                  <a:cubicBezTo>
                    <a:pt x="7219" y="15255"/>
                    <a:pt x="7261" y="15046"/>
                    <a:pt x="7198" y="14878"/>
                  </a:cubicBezTo>
                  <a:lnTo>
                    <a:pt x="7805" y="14711"/>
                  </a:lnTo>
                  <a:lnTo>
                    <a:pt x="6926" y="14543"/>
                  </a:lnTo>
                  <a:cubicBezTo>
                    <a:pt x="6445" y="14439"/>
                    <a:pt x="5985" y="14271"/>
                    <a:pt x="5545" y="14062"/>
                  </a:cubicBezTo>
                  <a:cubicBezTo>
                    <a:pt x="3788" y="13225"/>
                    <a:pt x="2553" y="11509"/>
                    <a:pt x="2344" y="9522"/>
                  </a:cubicBezTo>
                  <a:cubicBezTo>
                    <a:pt x="2365" y="9354"/>
                    <a:pt x="2407" y="9271"/>
                    <a:pt x="2491" y="9250"/>
                  </a:cubicBezTo>
                  <a:cubicBezTo>
                    <a:pt x="2993" y="9459"/>
                    <a:pt x="3516" y="9626"/>
                    <a:pt x="4060" y="9710"/>
                  </a:cubicBezTo>
                  <a:cubicBezTo>
                    <a:pt x="4332" y="9773"/>
                    <a:pt x="4499" y="9773"/>
                    <a:pt x="4918" y="9773"/>
                  </a:cubicBezTo>
                  <a:lnTo>
                    <a:pt x="4960" y="9773"/>
                  </a:lnTo>
                  <a:lnTo>
                    <a:pt x="5545" y="9794"/>
                  </a:lnTo>
                  <a:lnTo>
                    <a:pt x="5545" y="9794"/>
                  </a:lnTo>
                  <a:lnTo>
                    <a:pt x="5190" y="9564"/>
                  </a:lnTo>
                  <a:cubicBezTo>
                    <a:pt x="5211" y="9480"/>
                    <a:pt x="5190" y="9375"/>
                    <a:pt x="5106" y="9312"/>
                  </a:cubicBezTo>
                  <a:cubicBezTo>
                    <a:pt x="4395" y="8685"/>
                    <a:pt x="3621" y="8183"/>
                    <a:pt x="3097" y="7408"/>
                  </a:cubicBezTo>
                  <a:cubicBezTo>
                    <a:pt x="2993" y="7220"/>
                    <a:pt x="2888" y="7032"/>
                    <a:pt x="2804" y="6823"/>
                  </a:cubicBezTo>
                  <a:cubicBezTo>
                    <a:pt x="2637" y="6174"/>
                    <a:pt x="2386" y="4374"/>
                    <a:pt x="2512" y="3224"/>
                  </a:cubicBezTo>
                  <a:cubicBezTo>
                    <a:pt x="2574" y="2910"/>
                    <a:pt x="2700" y="2617"/>
                    <a:pt x="2825" y="2324"/>
                  </a:cubicBezTo>
                  <a:cubicBezTo>
                    <a:pt x="2846" y="2303"/>
                    <a:pt x="2867" y="2282"/>
                    <a:pt x="2888" y="2261"/>
                  </a:cubicBezTo>
                  <a:cubicBezTo>
                    <a:pt x="2926" y="2245"/>
                    <a:pt x="2966" y="2237"/>
                    <a:pt x="3008" y="2237"/>
                  </a:cubicBezTo>
                  <a:cubicBezTo>
                    <a:pt x="3129" y="2237"/>
                    <a:pt x="3266" y="2304"/>
                    <a:pt x="3390" y="2429"/>
                  </a:cubicBezTo>
                  <a:cubicBezTo>
                    <a:pt x="3537" y="2575"/>
                    <a:pt x="3683" y="2722"/>
                    <a:pt x="3830" y="2868"/>
                  </a:cubicBezTo>
                  <a:cubicBezTo>
                    <a:pt x="4039" y="3119"/>
                    <a:pt x="4227" y="3370"/>
                    <a:pt x="4416" y="3538"/>
                  </a:cubicBezTo>
                  <a:cubicBezTo>
                    <a:pt x="4667" y="3747"/>
                    <a:pt x="4960" y="3956"/>
                    <a:pt x="5253" y="4165"/>
                  </a:cubicBezTo>
                  <a:cubicBezTo>
                    <a:pt x="7345" y="5881"/>
                    <a:pt x="9814" y="7074"/>
                    <a:pt x="12450" y="7660"/>
                  </a:cubicBezTo>
                  <a:cubicBezTo>
                    <a:pt x="13152" y="7919"/>
                    <a:pt x="13809" y="8178"/>
                    <a:pt x="14486" y="8178"/>
                  </a:cubicBezTo>
                  <a:cubicBezTo>
                    <a:pt x="14738" y="8178"/>
                    <a:pt x="14993" y="8142"/>
                    <a:pt x="15254" y="8057"/>
                  </a:cubicBezTo>
                  <a:cubicBezTo>
                    <a:pt x="15294" y="8146"/>
                    <a:pt x="15378" y="8185"/>
                    <a:pt x="15464" y="8185"/>
                  </a:cubicBezTo>
                  <a:cubicBezTo>
                    <a:pt x="15600" y="8185"/>
                    <a:pt x="15740" y="8086"/>
                    <a:pt x="15714" y="7932"/>
                  </a:cubicBezTo>
                  <a:cubicBezTo>
                    <a:pt x="15400" y="5483"/>
                    <a:pt x="15861" y="3579"/>
                    <a:pt x="17953" y="2010"/>
                  </a:cubicBezTo>
                  <a:cubicBezTo>
                    <a:pt x="19086" y="1158"/>
                    <a:pt x="20230" y="756"/>
                    <a:pt x="21356" y="756"/>
                  </a:cubicBezTo>
                  <a:close/>
                  <a:moveTo>
                    <a:pt x="21239" y="1"/>
                  </a:moveTo>
                  <a:cubicBezTo>
                    <a:pt x="20129" y="1"/>
                    <a:pt x="18972" y="383"/>
                    <a:pt x="17786" y="1194"/>
                  </a:cubicBezTo>
                  <a:cubicBezTo>
                    <a:pt x="17597" y="1341"/>
                    <a:pt x="17409" y="1466"/>
                    <a:pt x="17242" y="1613"/>
                  </a:cubicBezTo>
                  <a:cubicBezTo>
                    <a:pt x="17179" y="1675"/>
                    <a:pt x="17116" y="1717"/>
                    <a:pt x="17053" y="1759"/>
                  </a:cubicBezTo>
                  <a:cubicBezTo>
                    <a:pt x="16991" y="1822"/>
                    <a:pt x="16907" y="1885"/>
                    <a:pt x="16844" y="1947"/>
                  </a:cubicBezTo>
                  <a:cubicBezTo>
                    <a:pt x="16781" y="2010"/>
                    <a:pt x="16740" y="2073"/>
                    <a:pt x="16677" y="2115"/>
                  </a:cubicBezTo>
                  <a:cubicBezTo>
                    <a:pt x="15359" y="3433"/>
                    <a:pt x="14584" y="5149"/>
                    <a:pt x="14919" y="6969"/>
                  </a:cubicBezTo>
                  <a:cubicBezTo>
                    <a:pt x="14940" y="7178"/>
                    <a:pt x="14961" y="7367"/>
                    <a:pt x="15003" y="7576"/>
                  </a:cubicBezTo>
                  <a:lnTo>
                    <a:pt x="14898" y="7576"/>
                  </a:lnTo>
                  <a:cubicBezTo>
                    <a:pt x="14208" y="7534"/>
                    <a:pt x="13517" y="7429"/>
                    <a:pt x="12827" y="7283"/>
                  </a:cubicBezTo>
                  <a:cubicBezTo>
                    <a:pt x="11132" y="6823"/>
                    <a:pt x="9333" y="5881"/>
                    <a:pt x="8266" y="5316"/>
                  </a:cubicBezTo>
                  <a:cubicBezTo>
                    <a:pt x="7345" y="4835"/>
                    <a:pt x="6424" y="4207"/>
                    <a:pt x="5566" y="3600"/>
                  </a:cubicBezTo>
                  <a:cubicBezTo>
                    <a:pt x="4604" y="2889"/>
                    <a:pt x="3955" y="1926"/>
                    <a:pt x="2993" y="1236"/>
                  </a:cubicBezTo>
                  <a:cubicBezTo>
                    <a:pt x="2972" y="1236"/>
                    <a:pt x="2951" y="1236"/>
                    <a:pt x="2930" y="1215"/>
                  </a:cubicBezTo>
                  <a:lnTo>
                    <a:pt x="2909" y="1194"/>
                  </a:lnTo>
                  <a:lnTo>
                    <a:pt x="2909" y="1215"/>
                  </a:lnTo>
                  <a:cubicBezTo>
                    <a:pt x="2887" y="1209"/>
                    <a:pt x="2864" y="1206"/>
                    <a:pt x="2842" y="1206"/>
                  </a:cubicBezTo>
                  <a:cubicBezTo>
                    <a:pt x="2720" y="1206"/>
                    <a:pt x="2610" y="1297"/>
                    <a:pt x="2574" y="1403"/>
                  </a:cubicBezTo>
                  <a:cubicBezTo>
                    <a:pt x="2491" y="1696"/>
                    <a:pt x="2428" y="1989"/>
                    <a:pt x="2365" y="2282"/>
                  </a:cubicBezTo>
                  <a:cubicBezTo>
                    <a:pt x="2072" y="3014"/>
                    <a:pt x="1926" y="3789"/>
                    <a:pt x="1926" y="4584"/>
                  </a:cubicBezTo>
                  <a:cubicBezTo>
                    <a:pt x="1926" y="5023"/>
                    <a:pt x="1968" y="5463"/>
                    <a:pt x="2051" y="5881"/>
                  </a:cubicBezTo>
                  <a:cubicBezTo>
                    <a:pt x="2072" y="6132"/>
                    <a:pt x="2114" y="6362"/>
                    <a:pt x="2177" y="6613"/>
                  </a:cubicBezTo>
                  <a:cubicBezTo>
                    <a:pt x="2386" y="7576"/>
                    <a:pt x="2867" y="8141"/>
                    <a:pt x="3453" y="8664"/>
                  </a:cubicBezTo>
                  <a:cubicBezTo>
                    <a:pt x="3558" y="8768"/>
                    <a:pt x="3641" y="8873"/>
                    <a:pt x="3746" y="8957"/>
                  </a:cubicBezTo>
                  <a:cubicBezTo>
                    <a:pt x="3097" y="8706"/>
                    <a:pt x="2470" y="8287"/>
                    <a:pt x="1842" y="8036"/>
                  </a:cubicBezTo>
                  <a:cubicBezTo>
                    <a:pt x="1817" y="8027"/>
                    <a:pt x="1792" y="8023"/>
                    <a:pt x="1767" y="8023"/>
                  </a:cubicBezTo>
                  <a:cubicBezTo>
                    <a:pt x="1623" y="8023"/>
                    <a:pt x="1486" y="8165"/>
                    <a:pt x="1486" y="8308"/>
                  </a:cubicBezTo>
                  <a:cubicBezTo>
                    <a:pt x="1612" y="11321"/>
                    <a:pt x="3014" y="13393"/>
                    <a:pt x="5357" y="14648"/>
                  </a:cubicBezTo>
                  <a:cubicBezTo>
                    <a:pt x="4792" y="14543"/>
                    <a:pt x="4248" y="14355"/>
                    <a:pt x="3704" y="14292"/>
                  </a:cubicBezTo>
                  <a:cubicBezTo>
                    <a:pt x="3696" y="14291"/>
                    <a:pt x="3688" y="14291"/>
                    <a:pt x="3680" y="14291"/>
                  </a:cubicBezTo>
                  <a:cubicBezTo>
                    <a:pt x="3482" y="14291"/>
                    <a:pt x="3330" y="14530"/>
                    <a:pt x="3390" y="14711"/>
                  </a:cubicBezTo>
                  <a:cubicBezTo>
                    <a:pt x="3746" y="15966"/>
                    <a:pt x="4437" y="16803"/>
                    <a:pt x="5504" y="17556"/>
                  </a:cubicBezTo>
                  <a:cubicBezTo>
                    <a:pt x="5671" y="17682"/>
                    <a:pt x="5859" y="17787"/>
                    <a:pt x="6048" y="17891"/>
                  </a:cubicBezTo>
                  <a:cubicBezTo>
                    <a:pt x="6947" y="18603"/>
                    <a:pt x="8014" y="19042"/>
                    <a:pt x="9165" y="19188"/>
                  </a:cubicBezTo>
                  <a:cubicBezTo>
                    <a:pt x="8914" y="19356"/>
                    <a:pt x="8663" y="19523"/>
                    <a:pt x="8412" y="19670"/>
                  </a:cubicBezTo>
                  <a:cubicBezTo>
                    <a:pt x="7931" y="19858"/>
                    <a:pt x="7470" y="20109"/>
                    <a:pt x="6989" y="20297"/>
                  </a:cubicBezTo>
                  <a:cubicBezTo>
                    <a:pt x="4918" y="21072"/>
                    <a:pt x="2658" y="20904"/>
                    <a:pt x="482" y="21030"/>
                  </a:cubicBezTo>
                  <a:cubicBezTo>
                    <a:pt x="356" y="21030"/>
                    <a:pt x="252" y="21092"/>
                    <a:pt x="189" y="21176"/>
                  </a:cubicBezTo>
                  <a:lnTo>
                    <a:pt x="1" y="21155"/>
                  </a:lnTo>
                  <a:lnTo>
                    <a:pt x="1" y="21155"/>
                  </a:lnTo>
                  <a:lnTo>
                    <a:pt x="126" y="21239"/>
                  </a:lnTo>
                  <a:cubicBezTo>
                    <a:pt x="22" y="21427"/>
                    <a:pt x="43" y="21678"/>
                    <a:pt x="273" y="21804"/>
                  </a:cubicBezTo>
                  <a:cubicBezTo>
                    <a:pt x="3471" y="23604"/>
                    <a:pt x="7405" y="24874"/>
                    <a:pt x="11240" y="24874"/>
                  </a:cubicBezTo>
                  <a:cubicBezTo>
                    <a:pt x="14003" y="24874"/>
                    <a:pt x="16714" y="24215"/>
                    <a:pt x="19062" y="22620"/>
                  </a:cubicBezTo>
                  <a:cubicBezTo>
                    <a:pt x="24293" y="19084"/>
                    <a:pt x="27515" y="12828"/>
                    <a:pt x="27390" y="6571"/>
                  </a:cubicBezTo>
                  <a:cubicBezTo>
                    <a:pt x="27808" y="6216"/>
                    <a:pt x="28164" y="5839"/>
                    <a:pt x="28520" y="5442"/>
                  </a:cubicBezTo>
                  <a:cubicBezTo>
                    <a:pt x="29168" y="4814"/>
                    <a:pt x="29754" y="4144"/>
                    <a:pt x="30235" y="3391"/>
                  </a:cubicBezTo>
                  <a:lnTo>
                    <a:pt x="30654" y="2784"/>
                  </a:lnTo>
                  <a:lnTo>
                    <a:pt x="30654" y="2784"/>
                  </a:lnTo>
                  <a:lnTo>
                    <a:pt x="29984" y="3077"/>
                  </a:lnTo>
                  <a:cubicBezTo>
                    <a:pt x="29796" y="3161"/>
                    <a:pt x="29629" y="3245"/>
                    <a:pt x="29440" y="3307"/>
                  </a:cubicBezTo>
                  <a:cubicBezTo>
                    <a:pt x="28980" y="3412"/>
                    <a:pt x="28478" y="3496"/>
                    <a:pt x="28017" y="3621"/>
                  </a:cubicBezTo>
                  <a:cubicBezTo>
                    <a:pt x="28771" y="2868"/>
                    <a:pt x="29336" y="1947"/>
                    <a:pt x="29754" y="922"/>
                  </a:cubicBezTo>
                  <a:cubicBezTo>
                    <a:pt x="29796" y="797"/>
                    <a:pt x="29691" y="671"/>
                    <a:pt x="29566" y="629"/>
                  </a:cubicBezTo>
                  <a:lnTo>
                    <a:pt x="29649" y="441"/>
                  </a:lnTo>
                  <a:lnTo>
                    <a:pt x="29147" y="734"/>
                  </a:lnTo>
                  <a:cubicBezTo>
                    <a:pt x="28038" y="1382"/>
                    <a:pt x="26846" y="1843"/>
                    <a:pt x="25569" y="2115"/>
                  </a:cubicBezTo>
                  <a:cubicBezTo>
                    <a:pt x="24252" y="748"/>
                    <a:pt x="22792" y="1"/>
                    <a:pt x="21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0"/>
            <p:cNvSpPr/>
            <p:nvPr/>
          </p:nvSpPr>
          <p:spPr>
            <a:xfrm>
              <a:off x="3852625" y="934350"/>
              <a:ext cx="87900" cy="82150"/>
            </a:xfrm>
            <a:custGeom>
              <a:avLst/>
              <a:gdLst/>
              <a:ahLst/>
              <a:cxnLst/>
              <a:rect l="l" t="t" r="r" b="b"/>
              <a:pathLst>
                <a:path w="3516" h="3286" extrusionOk="0">
                  <a:moveTo>
                    <a:pt x="3515" y="0"/>
                  </a:moveTo>
                  <a:cubicBezTo>
                    <a:pt x="2992" y="189"/>
                    <a:pt x="2469" y="482"/>
                    <a:pt x="1946" y="879"/>
                  </a:cubicBezTo>
                  <a:cubicBezTo>
                    <a:pt x="963" y="1611"/>
                    <a:pt x="356" y="2407"/>
                    <a:pt x="0" y="3285"/>
                  </a:cubicBezTo>
                  <a:cubicBezTo>
                    <a:pt x="1172" y="2197"/>
                    <a:pt x="2344" y="1109"/>
                    <a:pt x="35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0"/>
            <p:cNvSpPr/>
            <p:nvPr/>
          </p:nvSpPr>
          <p:spPr>
            <a:xfrm>
              <a:off x="3814425" y="1083950"/>
              <a:ext cx="13100" cy="11525"/>
            </a:xfrm>
            <a:custGeom>
              <a:avLst/>
              <a:gdLst/>
              <a:ahLst/>
              <a:cxnLst/>
              <a:rect l="l" t="t" r="r" b="b"/>
              <a:pathLst>
                <a:path w="524" h="461" extrusionOk="0">
                  <a:moveTo>
                    <a:pt x="461" y="0"/>
                  </a:moveTo>
                  <a:cubicBezTo>
                    <a:pt x="315" y="147"/>
                    <a:pt x="168" y="272"/>
                    <a:pt x="1" y="419"/>
                  </a:cubicBezTo>
                  <a:cubicBezTo>
                    <a:pt x="147" y="440"/>
                    <a:pt x="294" y="461"/>
                    <a:pt x="419" y="461"/>
                  </a:cubicBezTo>
                  <a:lnTo>
                    <a:pt x="524" y="461"/>
                  </a:lnTo>
                  <a:cubicBezTo>
                    <a:pt x="503" y="314"/>
                    <a:pt x="482" y="147"/>
                    <a:pt x="4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0"/>
            <p:cNvSpPr/>
            <p:nvPr/>
          </p:nvSpPr>
          <p:spPr>
            <a:xfrm>
              <a:off x="3843200" y="925450"/>
              <a:ext cx="158000" cy="155375"/>
            </a:xfrm>
            <a:custGeom>
              <a:avLst/>
              <a:gdLst/>
              <a:ahLst/>
              <a:cxnLst/>
              <a:rect l="l" t="t" r="r" b="b"/>
              <a:pathLst>
                <a:path w="6320" h="6215" extrusionOk="0">
                  <a:moveTo>
                    <a:pt x="6006" y="1"/>
                  </a:moveTo>
                  <a:cubicBezTo>
                    <a:pt x="5336" y="649"/>
                    <a:pt x="4667" y="1319"/>
                    <a:pt x="3997" y="1967"/>
                  </a:cubicBezTo>
                  <a:cubicBezTo>
                    <a:pt x="2721" y="3202"/>
                    <a:pt x="1340" y="4395"/>
                    <a:pt x="22" y="5608"/>
                  </a:cubicBezTo>
                  <a:cubicBezTo>
                    <a:pt x="22" y="5629"/>
                    <a:pt x="1" y="5629"/>
                    <a:pt x="1" y="5650"/>
                  </a:cubicBezTo>
                  <a:cubicBezTo>
                    <a:pt x="1" y="5817"/>
                    <a:pt x="1" y="6006"/>
                    <a:pt x="1" y="6215"/>
                  </a:cubicBezTo>
                  <a:cubicBezTo>
                    <a:pt x="1319" y="4918"/>
                    <a:pt x="2658" y="3662"/>
                    <a:pt x="3997" y="2365"/>
                  </a:cubicBezTo>
                  <a:cubicBezTo>
                    <a:pt x="4792" y="1591"/>
                    <a:pt x="5566" y="817"/>
                    <a:pt x="6320" y="22"/>
                  </a:cubicBezTo>
                  <a:cubicBezTo>
                    <a:pt x="6215" y="1"/>
                    <a:pt x="6110" y="1"/>
                    <a:pt x="60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0"/>
            <p:cNvSpPr/>
            <p:nvPr/>
          </p:nvSpPr>
          <p:spPr>
            <a:xfrm>
              <a:off x="3745275" y="1109050"/>
              <a:ext cx="68125" cy="69550"/>
            </a:xfrm>
            <a:custGeom>
              <a:avLst/>
              <a:gdLst/>
              <a:ahLst/>
              <a:cxnLst/>
              <a:rect l="l" t="t" r="r" b="b"/>
              <a:pathLst>
                <a:path w="2725" h="2782" extrusionOk="0">
                  <a:moveTo>
                    <a:pt x="2202" y="1"/>
                  </a:moveTo>
                  <a:cubicBezTo>
                    <a:pt x="1428" y="817"/>
                    <a:pt x="674" y="1675"/>
                    <a:pt x="47" y="2616"/>
                  </a:cubicBezTo>
                  <a:cubicBezTo>
                    <a:pt x="1" y="2693"/>
                    <a:pt x="67" y="2781"/>
                    <a:pt x="139" y="2781"/>
                  </a:cubicBezTo>
                  <a:cubicBezTo>
                    <a:pt x="165" y="2781"/>
                    <a:pt x="192" y="2770"/>
                    <a:pt x="214" y="2742"/>
                  </a:cubicBezTo>
                  <a:cubicBezTo>
                    <a:pt x="1030" y="1821"/>
                    <a:pt x="1867" y="921"/>
                    <a:pt x="2725" y="43"/>
                  </a:cubicBezTo>
                  <a:cubicBezTo>
                    <a:pt x="2558" y="43"/>
                    <a:pt x="2369" y="22"/>
                    <a:pt x="2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0"/>
            <p:cNvSpPr/>
            <p:nvPr/>
          </p:nvSpPr>
          <p:spPr>
            <a:xfrm>
              <a:off x="3843725" y="930675"/>
              <a:ext cx="186250" cy="176850"/>
            </a:xfrm>
            <a:custGeom>
              <a:avLst/>
              <a:gdLst/>
              <a:ahLst/>
              <a:cxnLst/>
              <a:rect l="l" t="t" r="r" b="b"/>
              <a:pathLst>
                <a:path w="7450" h="7074" extrusionOk="0">
                  <a:moveTo>
                    <a:pt x="7136" y="1"/>
                  </a:moveTo>
                  <a:cubicBezTo>
                    <a:pt x="7031" y="85"/>
                    <a:pt x="6926" y="189"/>
                    <a:pt x="6822" y="294"/>
                  </a:cubicBezTo>
                  <a:cubicBezTo>
                    <a:pt x="4625" y="2365"/>
                    <a:pt x="2198" y="4290"/>
                    <a:pt x="1" y="6383"/>
                  </a:cubicBezTo>
                  <a:cubicBezTo>
                    <a:pt x="22" y="6571"/>
                    <a:pt x="42" y="6759"/>
                    <a:pt x="63" y="6948"/>
                  </a:cubicBezTo>
                  <a:cubicBezTo>
                    <a:pt x="84" y="7010"/>
                    <a:pt x="63" y="7052"/>
                    <a:pt x="42" y="7073"/>
                  </a:cubicBezTo>
                  <a:cubicBezTo>
                    <a:pt x="2281" y="4939"/>
                    <a:pt x="4583" y="2867"/>
                    <a:pt x="6822" y="712"/>
                  </a:cubicBezTo>
                  <a:cubicBezTo>
                    <a:pt x="7031" y="503"/>
                    <a:pt x="7240" y="294"/>
                    <a:pt x="7449" y="105"/>
                  </a:cubicBezTo>
                  <a:cubicBezTo>
                    <a:pt x="7345" y="64"/>
                    <a:pt x="7240" y="22"/>
                    <a:pt x="7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0"/>
            <p:cNvSpPr/>
            <p:nvPr/>
          </p:nvSpPr>
          <p:spPr>
            <a:xfrm>
              <a:off x="3766825" y="1107500"/>
              <a:ext cx="75875" cy="71825"/>
            </a:xfrm>
            <a:custGeom>
              <a:avLst/>
              <a:gdLst/>
              <a:ahLst/>
              <a:cxnLst/>
              <a:rect l="l" t="t" r="r" b="b"/>
              <a:pathLst>
                <a:path w="3035" h="2873" extrusionOk="0">
                  <a:moveTo>
                    <a:pt x="2679" y="0"/>
                  </a:moveTo>
                  <a:cubicBezTo>
                    <a:pt x="2553" y="42"/>
                    <a:pt x="2428" y="63"/>
                    <a:pt x="2302" y="84"/>
                  </a:cubicBezTo>
                  <a:cubicBezTo>
                    <a:pt x="1737" y="649"/>
                    <a:pt x="1214" y="1235"/>
                    <a:pt x="691" y="1841"/>
                  </a:cubicBezTo>
                  <a:cubicBezTo>
                    <a:pt x="712" y="1831"/>
                    <a:pt x="733" y="1826"/>
                    <a:pt x="753" y="1826"/>
                  </a:cubicBezTo>
                  <a:cubicBezTo>
                    <a:pt x="852" y="1826"/>
                    <a:pt x="925" y="1942"/>
                    <a:pt x="838" y="2030"/>
                  </a:cubicBezTo>
                  <a:cubicBezTo>
                    <a:pt x="566" y="2260"/>
                    <a:pt x="294" y="2511"/>
                    <a:pt x="1" y="2741"/>
                  </a:cubicBezTo>
                  <a:cubicBezTo>
                    <a:pt x="15" y="2812"/>
                    <a:pt x="86" y="2873"/>
                    <a:pt x="157" y="2873"/>
                  </a:cubicBezTo>
                  <a:cubicBezTo>
                    <a:pt x="191" y="2873"/>
                    <a:pt x="225" y="2859"/>
                    <a:pt x="252" y="2825"/>
                  </a:cubicBezTo>
                  <a:cubicBezTo>
                    <a:pt x="1152" y="1904"/>
                    <a:pt x="2093" y="983"/>
                    <a:pt x="3035" y="84"/>
                  </a:cubicBezTo>
                  <a:lnTo>
                    <a:pt x="3035" y="84"/>
                  </a:lnTo>
                  <a:cubicBezTo>
                    <a:pt x="2985" y="109"/>
                    <a:pt x="2929" y="124"/>
                    <a:pt x="2875" y="124"/>
                  </a:cubicBezTo>
                  <a:cubicBezTo>
                    <a:pt x="2793" y="124"/>
                    <a:pt x="2717" y="89"/>
                    <a:pt x="2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0"/>
            <p:cNvSpPr/>
            <p:nvPr/>
          </p:nvSpPr>
          <p:spPr>
            <a:xfrm>
              <a:off x="3762950" y="944275"/>
              <a:ext cx="297875" cy="274900"/>
            </a:xfrm>
            <a:custGeom>
              <a:avLst/>
              <a:gdLst/>
              <a:ahLst/>
              <a:cxnLst/>
              <a:rect l="l" t="t" r="r" b="b"/>
              <a:pathLst>
                <a:path w="11915" h="10996" extrusionOk="0">
                  <a:moveTo>
                    <a:pt x="250" y="10556"/>
                  </a:moveTo>
                  <a:cubicBezTo>
                    <a:pt x="284" y="10556"/>
                    <a:pt x="309" y="10579"/>
                    <a:pt x="323" y="10651"/>
                  </a:cubicBezTo>
                  <a:cubicBezTo>
                    <a:pt x="302" y="10588"/>
                    <a:pt x="260" y="10567"/>
                    <a:pt x="198" y="10567"/>
                  </a:cubicBezTo>
                  <a:cubicBezTo>
                    <a:pt x="217" y="10561"/>
                    <a:pt x="234" y="10556"/>
                    <a:pt x="250" y="10556"/>
                  </a:cubicBezTo>
                  <a:close/>
                  <a:moveTo>
                    <a:pt x="11643" y="1"/>
                  </a:moveTo>
                  <a:cubicBezTo>
                    <a:pt x="10848" y="712"/>
                    <a:pt x="10074" y="1424"/>
                    <a:pt x="9279" y="2114"/>
                  </a:cubicBezTo>
                  <a:cubicBezTo>
                    <a:pt x="7437" y="3746"/>
                    <a:pt x="5554" y="5357"/>
                    <a:pt x="3734" y="7031"/>
                  </a:cubicBezTo>
                  <a:cubicBezTo>
                    <a:pt x="2918" y="7764"/>
                    <a:pt x="2102" y="8517"/>
                    <a:pt x="1307" y="9312"/>
                  </a:cubicBezTo>
                  <a:cubicBezTo>
                    <a:pt x="993" y="9626"/>
                    <a:pt x="532" y="9961"/>
                    <a:pt x="281" y="10337"/>
                  </a:cubicBezTo>
                  <a:cubicBezTo>
                    <a:pt x="177" y="10484"/>
                    <a:pt x="135" y="10567"/>
                    <a:pt x="114" y="10609"/>
                  </a:cubicBezTo>
                  <a:cubicBezTo>
                    <a:pt x="93" y="10630"/>
                    <a:pt x="72" y="10630"/>
                    <a:pt x="72" y="10651"/>
                  </a:cubicBezTo>
                  <a:cubicBezTo>
                    <a:pt x="51" y="10693"/>
                    <a:pt x="51" y="10756"/>
                    <a:pt x="30" y="10797"/>
                  </a:cubicBezTo>
                  <a:cubicBezTo>
                    <a:pt x="0" y="10902"/>
                    <a:pt x="98" y="10995"/>
                    <a:pt x="194" y="10995"/>
                  </a:cubicBezTo>
                  <a:cubicBezTo>
                    <a:pt x="233" y="10995"/>
                    <a:pt x="272" y="10980"/>
                    <a:pt x="302" y="10944"/>
                  </a:cubicBezTo>
                  <a:cubicBezTo>
                    <a:pt x="3169" y="7638"/>
                    <a:pt x="6747" y="4876"/>
                    <a:pt x="9990" y="1947"/>
                  </a:cubicBezTo>
                  <a:cubicBezTo>
                    <a:pt x="10639" y="1361"/>
                    <a:pt x="11287" y="775"/>
                    <a:pt x="11915" y="168"/>
                  </a:cubicBezTo>
                  <a:cubicBezTo>
                    <a:pt x="11831" y="105"/>
                    <a:pt x="11727" y="64"/>
                    <a:pt x="11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0"/>
            <p:cNvSpPr/>
            <p:nvPr/>
          </p:nvSpPr>
          <p:spPr>
            <a:xfrm>
              <a:off x="3778875" y="959975"/>
              <a:ext cx="302875" cy="281125"/>
            </a:xfrm>
            <a:custGeom>
              <a:avLst/>
              <a:gdLst/>
              <a:ahLst/>
              <a:cxnLst/>
              <a:rect l="l" t="t" r="r" b="b"/>
              <a:pathLst>
                <a:path w="12115" h="11245" extrusionOk="0">
                  <a:moveTo>
                    <a:pt x="11885" y="1"/>
                  </a:moveTo>
                  <a:cubicBezTo>
                    <a:pt x="11090" y="712"/>
                    <a:pt x="10274" y="1423"/>
                    <a:pt x="9499" y="2156"/>
                  </a:cubicBezTo>
                  <a:cubicBezTo>
                    <a:pt x="6340" y="5064"/>
                    <a:pt x="3180" y="7952"/>
                    <a:pt x="63" y="10902"/>
                  </a:cubicBezTo>
                  <a:cubicBezTo>
                    <a:pt x="0" y="10965"/>
                    <a:pt x="0" y="11048"/>
                    <a:pt x="21" y="11111"/>
                  </a:cubicBezTo>
                  <a:cubicBezTo>
                    <a:pt x="502" y="10734"/>
                    <a:pt x="963" y="10358"/>
                    <a:pt x="1444" y="9981"/>
                  </a:cubicBezTo>
                  <a:cubicBezTo>
                    <a:pt x="1451" y="9979"/>
                    <a:pt x="1457" y="9978"/>
                    <a:pt x="1464" y="9978"/>
                  </a:cubicBezTo>
                  <a:cubicBezTo>
                    <a:pt x="1519" y="9978"/>
                    <a:pt x="1565" y="10048"/>
                    <a:pt x="1527" y="10086"/>
                  </a:cubicBezTo>
                  <a:cubicBezTo>
                    <a:pt x="1046" y="10462"/>
                    <a:pt x="586" y="10839"/>
                    <a:pt x="126" y="11216"/>
                  </a:cubicBezTo>
                  <a:cubicBezTo>
                    <a:pt x="154" y="11234"/>
                    <a:pt x="190" y="11245"/>
                    <a:pt x="228" y="11245"/>
                  </a:cubicBezTo>
                  <a:cubicBezTo>
                    <a:pt x="274" y="11245"/>
                    <a:pt x="321" y="11229"/>
                    <a:pt x="356" y="11195"/>
                  </a:cubicBezTo>
                  <a:cubicBezTo>
                    <a:pt x="3494" y="8265"/>
                    <a:pt x="6633" y="5336"/>
                    <a:pt x="9730" y="2407"/>
                  </a:cubicBezTo>
                  <a:cubicBezTo>
                    <a:pt x="10525" y="1674"/>
                    <a:pt x="11320" y="942"/>
                    <a:pt x="12115" y="231"/>
                  </a:cubicBezTo>
                  <a:cubicBezTo>
                    <a:pt x="12031" y="147"/>
                    <a:pt x="11968" y="84"/>
                    <a:pt x="118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0"/>
            <p:cNvSpPr/>
            <p:nvPr/>
          </p:nvSpPr>
          <p:spPr>
            <a:xfrm>
              <a:off x="3800825" y="966775"/>
              <a:ext cx="326975" cy="291000"/>
            </a:xfrm>
            <a:custGeom>
              <a:avLst/>
              <a:gdLst/>
              <a:ahLst/>
              <a:cxnLst/>
              <a:rect l="l" t="t" r="r" b="b"/>
              <a:pathLst>
                <a:path w="13079" h="11640" extrusionOk="0">
                  <a:moveTo>
                    <a:pt x="13078" y="1"/>
                  </a:moveTo>
                  <a:lnTo>
                    <a:pt x="13078" y="1"/>
                  </a:lnTo>
                  <a:cubicBezTo>
                    <a:pt x="12848" y="84"/>
                    <a:pt x="12618" y="147"/>
                    <a:pt x="12388" y="168"/>
                  </a:cubicBezTo>
                  <a:cubicBezTo>
                    <a:pt x="8287" y="3913"/>
                    <a:pt x="4186" y="7638"/>
                    <a:pt x="64" y="11362"/>
                  </a:cubicBezTo>
                  <a:cubicBezTo>
                    <a:pt x="22" y="11383"/>
                    <a:pt x="22" y="11425"/>
                    <a:pt x="1" y="11446"/>
                  </a:cubicBezTo>
                  <a:cubicBezTo>
                    <a:pt x="273" y="11216"/>
                    <a:pt x="545" y="10985"/>
                    <a:pt x="796" y="10734"/>
                  </a:cubicBezTo>
                  <a:cubicBezTo>
                    <a:pt x="806" y="10724"/>
                    <a:pt x="816" y="10720"/>
                    <a:pt x="825" y="10720"/>
                  </a:cubicBezTo>
                  <a:cubicBezTo>
                    <a:pt x="853" y="10720"/>
                    <a:pt x="870" y="10760"/>
                    <a:pt x="838" y="10776"/>
                  </a:cubicBezTo>
                  <a:cubicBezTo>
                    <a:pt x="587" y="11048"/>
                    <a:pt x="315" y="11320"/>
                    <a:pt x="43" y="11571"/>
                  </a:cubicBezTo>
                  <a:cubicBezTo>
                    <a:pt x="68" y="11609"/>
                    <a:pt x="123" y="11639"/>
                    <a:pt x="181" y="11639"/>
                  </a:cubicBezTo>
                  <a:cubicBezTo>
                    <a:pt x="220" y="11639"/>
                    <a:pt x="260" y="11626"/>
                    <a:pt x="294" y="11592"/>
                  </a:cubicBezTo>
                  <a:cubicBezTo>
                    <a:pt x="4813" y="8077"/>
                    <a:pt x="8935" y="4018"/>
                    <a:pt x="13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0"/>
            <p:cNvSpPr/>
            <p:nvPr/>
          </p:nvSpPr>
          <p:spPr>
            <a:xfrm>
              <a:off x="3847425" y="1019075"/>
              <a:ext cx="256300" cy="237150"/>
            </a:xfrm>
            <a:custGeom>
              <a:avLst/>
              <a:gdLst/>
              <a:ahLst/>
              <a:cxnLst/>
              <a:rect l="l" t="t" r="r" b="b"/>
              <a:pathLst>
                <a:path w="10252" h="9486" extrusionOk="0">
                  <a:moveTo>
                    <a:pt x="10210" y="1"/>
                  </a:moveTo>
                  <a:lnTo>
                    <a:pt x="10001" y="22"/>
                  </a:lnTo>
                  <a:cubicBezTo>
                    <a:pt x="9143" y="712"/>
                    <a:pt x="8264" y="1424"/>
                    <a:pt x="7427" y="2156"/>
                  </a:cubicBezTo>
                  <a:cubicBezTo>
                    <a:pt x="4874" y="4395"/>
                    <a:pt x="2594" y="6927"/>
                    <a:pt x="104" y="9228"/>
                  </a:cubicBezTo>
                  <a:cubicBezTo>
                    <a:pt x="0" y="9314"/>
                    <a:pt x="95" y="9485"/>
                    <a:pt x="214" y="9485"/>
                  </a:cubicBezTo>
                  <a:cubicBezTo>
                    <a:pt x="239" y="9485"/>
                    <a:pt x="266" y="9477"/>
                    <a:pt x="292" y="9458"/>
                  </a:cubicBezTo>
                  <a:cubicBezTo>
                    <a:pt x="3012" y="7617"/>
                    <a:pt x="5042" y="4813"/>
                    <a:pt x="7490" y="2637"/>
                  </a:cubicBezTo>
                  <a:cubicBezTo>
                    <a:pt x="8389" y="1821"/>
                    <a:pt x="9331" y="1047"/>
                    <a:pt x="10252" y="252"/>
                  </a:cubicBezTo>
                  <a:cubicBezTo>
                    <a:pt x="10189" y="189"/>
                    <a:pt x="10168" y="85"/>
                    <a:pt x="10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0"/>
            <p:cNvSpPr/>
            <p:nvPr/>
          </p:nvSpPr>
          <p:spPr>
            <a:xfrm>
              <a:off x="4106325" y="974100"/>
              <a:ext cx="47100" cy="38200"/>
            </a:xfrm>
            <a:custGeom>
              <a:avLst/>
              <a:gdLst/>
              <a:ahLst/>
              <a:cxnLst/>
              <a:rect l="l" t="t" r="r" b="b"/>
              <a:pathLst>
                <a:path w="1884" h="1528" extrusionOk="0">
                  <a:moveTo>
                    <a:pt x="1883" y="1"/>
                  </a:moveTo>
                  <a:lnTo>
                    <a:pt x="1883" y="1"/>
                  </a:lnTo>
                  <a:cubicBezTo>
                    <a:pt x="1256" y="524"/>
                    <a:pt x="628" y="1026"/>
                    <a:pt x="0" y="1528"/>
                  </a:cubicBezTo>
                  <a:lnTo>
                    <a:pt x="356" y="1319"/>
                  </a:lnTo>
                  <a:cubicBezTo>
                    <a:pt x="942" y="963"/>
                    <a:pt x="1465" y="524"/>
                    <a:pt x="1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0"/>
            <p:cNvSpPr/>
            <p:nvPr/>
          </p:nvSpPr>
          <p:spPr>
            <a:xfrm>
              <a:off x="3863700" y="1007575"/>
              <a:ext cx="303850" cy="259400"/>
            </a:xfrm>
            <a:custGeom>
              <a:avLst/>
              <a:gdLst/>
              <a:ahLst/>
              <a:cxnLst/>
              <a:rect l="l" t="t" r="r" b="b"/>
              <a:pathLst>
                <a:path w="12154" h="10376" extrusionOk="0">
                  <a:moveTo>
                    <a:pt x="12132" y="1"/>
                  </a:moveTo>
                  <a:lnTo>
                    <a:pt x="12132" y="1"/>
                  </a:lnTo>
                  <a:cubicBezTo>
                    <a:pt x="12028" y="22"/>
                    <a:pt x="11923" y="42"/>
                    <a:pt x="11839" y="63"/>
                  </a:cubicBezTo>
                  <a:cubicBezTo>
                    <a:pt x="9768" y="1863"/>
                    <a:pt x="7571" y="3516"/>
                    <a:pt x="5500" y="5315"/>
                  </a:cubicBezTo>
                  <a:cubicBezTo>
                    <a:pt x="3679" y="6905"/>
                    <a:pt x="2173" y="8726"/>
                    <a:pt x="143" y="10107"/>
                  </a:cubicBezTo>
                  <a:cubicBezTo>
                    <a:pt x="1" y="10196"/>
                    <a:pt x="86" y="10376"/>
                    <a:pt x="217" y="10376"/>
                  </a:cubicBezTo>
                  <a:cubicBezTo>
                    <a:pt x="240" y="10376"/>
                    <a:pt x="265" y="10370"/>
                    <a:pt x="290" y="10358"/>
                  </a:cubicBezTo>
                  <a:cubicBezTo>
                    <a:pt x="2340" y="9416"/>
                    <a:pt x="3742" y="7449"/>
                    <a:pt x="5353" y="5943"/>
                  </a:cubicBezTo>
                  <a:cubicBezTo>
                    <a:pt x="6650" y="4750"/>
                    <a:pt x="8010" y="3620"/>
                    <a:pt x="9370" y="2491"/>
                  </a:cubicBezTo>
                  <a:cubicBezTo>
                    <a:pt x="9517" y="2344"/>
                    <a:pt x="9663" y="2177"/>
                    <a:pt x="9831" y="2009"/>
                  </a:cubicBezTo>
                  <a:cubicBezTo>
                    <a:pt x="9835" y="2005"/>
                    <a:pt x="9840" y="2004"/>
                    <a:pt x="9846" y="2004"/>
                  </a:cubicBezTo>
                  <a:cubicBezTo>
                    <a:pt x="9871" y="2004"/>
                    <a:pt x="9907" y="2038"/>
                    <a:pt x="9873" y="2072"/>
                  </a:cubicBezTo>
                  <a:cubicBezTo>
                    <a:pt x="9873" y="2072"/>
                    <a:pt x="9852" y="2072"/>
                    <a:pt x="9852" y="2093"/>
                  </a:cubicBezTo>
                  <a:cubicBezTo>
                    <a:pt x="10605" y="1444"/>
                    <a:pt x="11379" y="817"/>
                    <a:pt x="12111" y="147"/>
                  </a:cubicBezTo>
                  <a:cubicBezTo>
                    <a:pt x="12153" y="105"/>
                    <a:pt x="12153" y="42"/>
                    <a:pt x="1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0"/>
            <p:cNvSpPr/>
            <p:nvPr/>
          </p:nvSpPr>
          <p:spPr>
            <a:xfrm>
              <a:off x="4060800" y="1064075"/>
              <a:ext cx="25" cy="25"/>
            </a:xfrm>
            <a:custGeom>
              <a:avLst/>
              <a:gdLst/>
              <a:ahLst/>
              <a:cxnLst/>
              <a:rect l="l" t="t" r="r" b="b"/>
              <a:pathLst>
                <a:path w="1" h="1" extrusionOk="0">
                  <a:moveTo>
                    <a:pt x="1" y="0"/>
                  </a:moveTo>
                  <a:cubicBezTo>
                    <a:pt x="1" y="0"/>
                    <a:pt x="1" y="0"/>
                    <a:pt x="1" y="0"/>
                  </a:cubicBezTo>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0"/>
            <p:cNvSpPr/>
            <p:nvPr/>
          </p:nvSpPr>
          <p:spPr>
            <a:xfrm>
              <a:off x="3794025" y="1372175"/>
              <a:ext cx="14150" cy="15750"/>
            </a:xfrm>
            <a:custGeom>
              <a:avLst/>
              <a:gdLst/>
              <a:ahLst/>
              <a:cxnLst/>
              <a:rect l="l" t="t" r="r" b="b"/>
              <a:pathLst>
                <a:path w="566" h="630" extrusionOk="0">
                  <a:moveTo>
                    <a:pt x="566" y="0"/>
                  </a:moveTo>
                  <a:lnTo>
                    <a:pt x="566" y="0"/>
                  </a:lnTo>
                  <a:cubicBezTo>
                    <a:pt x="377" y="210"/>
                    <a:pt x="189" y="398"/>
                    <a:pt x="1" y="586"/>
                  </a:cubicBezTo>
                  <a:cubicBezTo>
                    <a:pt x="1" y="612"/>
                    <a:pt x="25" y="630"/>
                    <a:pt x="53" y="630"/>
                  </a:cubicBezTo>
                  <a:cubicBezTo>
                    <a:pt x="70" y="630"/>
                    <a:pt x="89" y="623"/>
                    <a:pt x="105" y="607"/>
                  </a:cubicBezTo>
                  <a:cubicBezTo>
                    <a:pt x="252" y="398"/>
                    <a:pt x="419" y="21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0"/>
            <p:cNvSpPr/>
            <p:nvPr/>
          </p:nvSpPr>
          <p:spPr>
            <a:xfrm>
              <a:off x="3819675" y="1305225"/>
              <a:ext cx="48650" cy="47625"/>
            </a:xfrm>
            <a:custGeom>
              <a:avLst/>
              <a:gdLst/>
              <a:ahLst/>
              <a:cxnLst/>
              <a:rect l="l" t="t" r="r" b="b"/>
              <a:pathLst>
                <a:path w="1946" h="1905" extrusionOk="0">
                  <a:moveTo>
                    <a:pt x="1946" y="0"/>
                  </a:moveTo>
                  <a:cubicBezTo>
                    <a:pt x="1256" y="607"/>
                    <a:pt x="586" y="1235"/>
                    <a:pt x="0" y="1904"/>
                  </a:cubicBezTo>
                  <a:cubicBezTo>
                    <a:pt x="628" y="1256"/>
                    <a:pt x="1276" y="628"/>
                    <a:pt x="19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0"/>
            <p:cNvSpPr/>
            <p:nvPr/>
          </p:nvSpPr>
          <p:spPr>
            <a:xfrm>
              <a:off x="3875100" y="1057650"/>
              <a:ext cx="236275" cy="244450"/>
            </a:xfrm>
            <a:custGeom>
              <a:avLst/>
              <a:gdLst/>
              <a:ahLst/>
              <a:cxnLst/>
              <a:rect l="l" t="t" r="r" b="b"/>
              <a:pathLst>
                <a:path w="9451" h="9778" extrusionOk="0">
                  <a:moveTo>
                    <a:pt x="9390" y="1"/>
                  </a:moveTo>
                  <a:cubicBezTo>
                    <a:pt x="9384" y="1"/>
                    <a:pt x="9379" y="2"/>
                    <a:pt x="9375" y="6"/>
                  </a:cubicBezTo>
                  <a:cubicBezTo>
                    <a:pt x="9207" y="174"/>
                    <a:pt x="9061" y="341"/>
                    <a:pt x="8914" y="488"/>
                  </a:cubicBezTo>
                  <a:cubicBezTo>
                    <a:pt x="6717" y="2789"/>
                    <a:pt x="4604" y="5195"/>
                    <a:pt x="2386" y="7476"/>
                  </a:cubicBezTo>
                  <a:cubicBezTo>
                    <a:pt x="1633" y="8250"/>
                    <a:pt x="817" y="8941"/>
                    <a:pt x="1" y="9652"/>
                  </a:cubicBezTo>
                  <a:cubicBezTo>
                    <a:pt x="12" y="9649"/>
                    <a:pt x="23" y="9648"/>
                    <a:pt x="33" y="9648"/>
                  </a:cubicBezTo>
                  <a:cubicBezTo>
                    <a:pt x="100" y="9648"/>
                    <a:pt x="145" y="9705"/>
                    <a:pt x="127" y="9778"/>
                  </a:cubicBezTo>
                  <a:cubicBezTo>
                    <a:pt x="1068" y="8941"/>
                    <a:pt x="2031" y="8125"/>
                    <a:pt x="2888" y="7204"/>
                  </a:cubicBezTo>
                  <a:cubicBezTo>
                    <a:pt x="5085" y="4840"/>
                    <a:pt x="7178" y="2413"/>
                    <a:pt x="9396" y="90"/>
                  </a:cubicBezTo>
                  <a:cubicBezTo>
                    <a:pt x="9396" y="69"/>
                    <a:pt x="9417" y="69"/>
                    <a:pt x="9417" y="69"/>
                  </a:cubicBezTo>
                  <a:cubicBezTo>
                    <a:pt x="9451" y="35"/>
                    <a:pt x="9415" y="1"/>
                    <a:pt x="93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0"/>
            <p:cNvSpPr/>
            <p:nvPr/>
          </p:nvSpPr>
          <p:spPr>
            <a:xfrm>
              <a:off x="3786550" y="1094400"/>
              <a:ext cx="337575" cy="316525"/>
            </a:xfrm>
            <a:custGeom>
              <a:avLst/>
              <a:gdLst/>
              <a:ahLst/>
              <a:cxnLst/>
              <a:rect l="l" t="t" r="r" b="b"/>
              <a:pathLst>
                <a:path w="13503" h="12661" extrusionOk="0">
                  <a:moveTo>
                    <a:pt x="13503" y="1"/>
                  </a:moveTo>
                  <a:cubicBezTo>
                    <a:pt x="11159" y="2365"/>
                    <a:pt x="8586" y="4500"/>
                    <a:pt x="6158" y="6759"/>
                  </a:cubicBezTo>
                  <a:cubicBezTo>
                    <a:pt x="4171" y="8601"/>
                    <a:pt x="1618" y="10295"/>
                    <a:pt x="49" y="12513"/>
                  </a:cubicBezTo>
                  <a:cubicBezTo>
                    <a:pt x="1" y="12593"/>
                    <a:pt x="74" y="12660"/>
                    <a:pt x="140" y="12660"/>
                  </a:cubicBezTo>
                  <a:cubicBezTo>
                    <a:pt x="160" y="12660"/>
                    <a:pt x="180" y="12654"/>
                    <a:pt x="195" y="12639"/>
                  </a:cubicBezTo>
                  <a:cubicBezTo>
                    <a:pt x="4547" y="8391"/>
                    <a:pt x="9297" y="4541"/>
                    <a:pt x="13503" y="147"/>
                  </a:cubicBezTo>
                  <a:cubicBezTo>
                    <a:pt x="13503" y="106"/>
                    <a:pt x="13503" y="43"/>
                    <a:pt x="135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0"/>
            <p:cNvSpPr/>
            <p:nvPr/>
          </p:nvSpPr>
          <p:spPr>
            <a:xfrm>
              <a:off x="3801875" y="1120050"/>
              <a:ext cx="321200" cy="311000"/>
            </a:xfrm>
            <a:custGeom>
              <a:avLst/>
              <a:gdLst/>
              <a:ahLst/>
              <a:cxnLst/>
              <a:rect l="l" t="t" r="r" b="b"/>
              <a:pathLst>
                <a:path w="12848" h="12440" extrusionOk="0">
                  <a:moveTo>
                    <a:pt x="12848" y="0"/>
                  </a:moveTo>
                  <a:cubicBezTo>
                    <a:pt x="9291" y="3013"/>
                    <a:pt x="6027" y="6403"/>
                    <a:pt x="2679" y="9667"/>
                  </a:cubicBezTo>
                  <a:cubicBezTo>
                    <a:pt x="2703" y="9651"/>
                    <a:pt x="2728" y="9644"/>
                    <a:pt x="2752" y="9644"/>
                  </a:cubicBezTo>
                  <a:cubicBezTo>
                    <a:pt x="2857" y="9644"/>
                    <a:pt x="2948" y="9770"/>
                    <a:pt x="2846" y="9855"/>
                  </a:cubicBezTo>
                  <a:cubicBezTo>
                    <a:pt x="1884" y="10692"/>
                    <a:pt x="942" y="11550"/>
                    <a:pt x="1" y="12408"/>
                  </a:cubicBezTo>
                  <a:cubicBezTo>
                    <a:pt x="22" y="12429"/>
                    <a:pt x="48" y="12439"/>
                    <a:pt x="77" y="12439"/>
                  </a:cubicBezTo>
                  <a:cubicBezTo>
                    <a:pt x="105" y="12439"/>
                    <a:pt x="137" y="12429"/>
                    <a:pt x="168" y="12408"/>
                  </a:cubicBezTo>
                  <a:cubicBezTo>
                    <a:pt x="4604" y="8600"/>
                    <a:pt x="8454" y="4143"/>
                    <a:pt x="12827" y="251"/>
                  </a:cubicBezTo>
                  <a:cubicBezTo>
                    <a:pt x="12827" y="168"/>
                    <a:pt x="12848" y="84"/>
                    <a:pt x="128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0"/>
            <p:cNvSpPr/>
            <p:nvPr/>
          </p:nvSpPr>
          <p:spPr>
            <a:xfrm>
              <a:off x="3802425" y="1154575"/>
              <a:ext cx="316475" cy="308725"/>
            </a:xfrm>
            <a:custGeom>
              <a:avLst/>
              <a:gdLst/>
              <a:ahLst/>
              <a:cxnLst/>
              <a:rect l="l" t="t" r="r" b="b"/>
              <a:pathLst>
                <a:path w="12659" h="12349" extrusionOk="0">
                  <a:moveTo>
                    <a:pt x="12658" y="0"/>
                  </a:moveTo>
                  <a:cubicBezTo>
                    <a:pt x="12449" y="188"/>
                    <a:pt x="12219" y="377"/>
                    <a:pt x="12010" y="565"/>
                  </a:cubicBezTo>
                  <a:cubicBezTo>
                    <a:pt x="10650" y="1800"/>
                    <a:pt x="9332" y="3076"/>
                    <a:pt x="8013" y="4352"/>
                  </a:cubicBezTo>
                  <a:cubicBezTo>
                    <a:pt x="5356" y="6926"/>
                    <a:pt x="2699" y="9541"/>
                    <a:pt x="83" y="12157"/>
                  </a:cubicBezTo>
                  <a:cubicBezTo>
                    <a:pt x="0" y="12240"/>
                    <a:pt x="75" y="12349"/>
                    <a:pt x="162" y="12349"/>
                  </a:cubicBezTo>
                  <a:cubicBezTo>
                    <a:pt x="185" y="12349"/>
                    <a:pt x="208" y="12342"/>
                    <a:pt x="230" y="12324"/>
                  </a:cubicBezTo>
                  <a:cubicBezTo>
                    <a:pt x="3096" y="9981"/>
                    <a:pt x="5565" y="7114"/>
                    <a:pt x="8202" y="4541"/>
                  </a:cubicBezTo>
                  <a:cubicBezTo>
                    <a:pt x="9436" y="3327"/>
                    <a:pt x="10671" y="2113"/>
                    <a:pt x="11926" y="921"/>
                  </a:cubicBezTo>
                  <a:cubicBezTo>
                    <a:pt x="12156" y="712"/>
                    <a:pt x="12386" y="502"/>
                    <a:pt x="12617" y="314"/>
                  </a:cubicBezTo>
                  <a:cubicBezTo>
                    <a:pt x="12637" y="209"/>
                    <a:pt x="12637" y="105"/>
                    <a:pt x="126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0"/>
            <p:cNvSpPr/>
            <p:nvPr/>
          </p:nvSpPr>
          <p:spPr>
            <a:xfrm>
              <a:off x="3808150" y="1179675"/>
              <a:ext cx="306050" cy="312300"/>
            </a:xfrm>
            <a:custGeom>
              <a:avLst/>
              <a:gdLst/>
              <a:ahLst/>
              <a:cxnLst/>
              <a:rect l="l" t="t" r="r" b="b"/>
              <a:pathLst>
                <a:path w="12242" h="12492" extrusionOk="0">
                  <a:moveTo>
                    <a:pt x="12241" y="1"/>
                  </a:moveTo>
                  <a:lnTo>
                    <a:pt x="12241" y="1"/>
                  </a:lnTo>
                  <a:cubicBezTo>
                    <a:pt x="10525" y="1612"/>
                    <a:pt x="8914" y="3327"/>
                    <a:pt x="7282" y="5022"/>
                  </a:cubicBezTo>
                  <a:cubicBezTo>
                    <a:pt x="5776" y="6550"/>
                    <a:pt x="4248" y="8056"/>
                    <a:pt x="2742" y="9584"/>
                  </a:cubicBezTo>
                  <a:cubicBezTo>
                    <a:pt x="1842" y="10462"/>
                    <a:pt x="942" y="11529"/>
                    <a:pt x="1" y="12492"/>
                  </a:cubicBezTo>
                  <a:cubicBezTo>
                    <a:pt x="147" y="12450"/>
                    <a:pt x="315" y="12408"/>
                    <a:pt x="461" y="12366"/>
                  </a:cubicBezTo>
                  <a:cubicBezTo>
                    <a:pt x="942" y="11843"/>
                    <a:pt x="1424" y="11320"/>
                    <a:pt x="1884" y="10860"/>
                  </a:cubicBezTo>
                  <a:cubicBezTo>
                    <a:pt x="3495" y="9270"/>
                    <a:pt x="5106" y="7638"/>
                    <a:pt x="6696" y="6027"/>
                  </a:cubicBezTo>
                  <a:cubicBezTo>
                    <a:pt x="8517" y="4185"/>
                    <a:pt x="10295" y="2281"/>
                    <a:pt x="12136" y="482"/>
                  </a:cubicBezTo>
                  <a:cubicBezTo>
                    <a:pt x="12178" y="314"/>
                    <a:pt x="12220" y="147"/>
                    <a:pt x="1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0"/>
            <p:cNvSpPr/>
            <p:nvPr/>
          </p:nvSpPr>
          <p:spPr>
            <a:xfrm>
              <a:off x="3857850" y="1215775"/>
              <a:ext cx="245875" cy="260000"/>
            </a:xfrm>
            <a:custGeom>
              <a:avLst/>
              <a:gdLst/>
              <a:ahLst/>
              <a:cxnLst/>
              <a:rect l="l" t="t" r="r" b="b"/>
              <a:pathLst>
                <a:path w="9835" h="10400" extrusionOk="0">
                  <a:moveTo>
                    <a:pt x="9835" y="0"/>
                  </a:moveTo>
                  <a:lnTo>
                    <a:pt x="9835" y="0"/>
                  </a:lnTo>
                  <a:cubicBezTo>
                    <a:pt x="6445" y="3348"/>
                    <a:pt x="3474" y="7156"/>
                    <a:pt x="1" y="10399"/>
                  </a:cubicBezTo>
                  <a:cubicBezTo>
                    <a:pt x="377" y="10253"/>
                    <a:pt x="733" y="10106"/>
                    <a:pt x="1109" y="9939"/>
                  </a:cubicBezTo>
                  <a:cubicBezTo>
                    <a:pt x="2804" y="8244"/>
                    <a:pt x="4374" y="6340"/>
                    <a:pt x="5985" y="4666"/>
                  </a:cubicBezTo>
                  <a:cubicBezTo>
                    <a:pt x="7177" y="3432"/>
                    <a:pt x="8328" y="2134"/>
                    <a:pt x="9500" y="879"/>
                  </a:cubicBezTo>
                  <a:cubicBezTo>
                    <a:pt x="9625" y="586"/>
                    <a:pt x="9730" y="293"/>
                    <a:pt x="9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0"/>
            <p:cNvSpPr/>
            <p:nvPr/>
          </p:nvSpPr>
          <p:spPr>
            <a:xfrm>
              <a:off x="3909625" y="1311500"/>
              <a:ext cx="147025" cy="140200"/>
            </a:xfrm>
            <a:custGeom>
              <a:avLst/>
              <a:gdLst/>
              <a:ahLst/>
              <a:cxnLst/>
              <a:rect l="l" t="t" r="r" b="b"/>
              <a:pathLst>
                <a:path w="5881" h="5608" extrusionOk="0">
                  <a:moveTo>
                    <a:pt x="5880" y="0"/>
                  </a:moveTo>
                  <a:cubicBezTo>
                    <a:pt x="5127" y="795"/>
                    <a:pt x="4353" y="1570"/>
                    <a:pt x="3558" y="2323"/>
                  </a:cubicBezTo>
                  <a:cubicBezTo>
                    <a:pt x="2386" y="3432"/>
                    <a:pt x="1194" y="4520"/>
                    <a:pt x="1" y="5608"/>
                  </a:cubicBezTo>
                  <a:cubicBezTo>
                    <a:pt x="482" y="5336"/>
                    <a:pt x="963" y="5043"/>
                    <a:pt x="1445" y="4729"/>
                  </a:cubicBezTo>
                  <a:cubicBezTo>
                    <a:pt x="2072" y="4122"/>
                    <a:pt x="2721" y="3515"/>
                    <a:pt x="3370" y="2909"/>
                  </a:cubicBezTo>
                  <a:cubicBezTo>
                    <a:pt x="3914" y="2406"/>
                    <a:pt x="4437" y="1883"/>
                    <a:pt x="4960" y="1339"/>
                  </a:cubicBezTo>
                  <a:cubicBezTo>
                    <a:pt x="5295" y="921"/>
                    <a:pt x="5588" y="461"/>
                    <a:pt x="58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0"/>
            <p:cNvSpPr/>
            <p:nvPr/>
          </p:nvSpPr>
          <p:spPr>
            <a:xfrm>
              <a:off x="3517325" y="962050"/>
              <a:ext cx="15700" cy="17825"/>
            </a:xfrm>
            <a:custGeom>
              <a:avLst/>
              <a:gdLst/>
              <a:ahLst/>
              <a:cxnLst/>
              <a:rect l="l" t="t" r="r" b="b"/>
              <a:pathLst>
                <a:path w="628" h="713" extrusionOk="0">
                  <a:moveTo>
                    <a:pt x="410" y="0"/>
                  </a:moveTo>
                  <a:cubicBezTo>
                    <a:pt x="370" y="0"/>
                    <a:pt x="330" y="7"/>
                    <a:pt x="293" y="22"/>
                  </a:cubicBezTo>
                  <a:cubicBezTo>
                    <a:pt x="272" y="43"/>
                    <a:pt x="251" y="64"/>
                    <a:pt x="230" y="85"/>
                  </a:cubicBezTo>
                  <a:cubicBezTo>
                    <a:pt x="126" y="294"/>
                    <a:pt x="63" y="503"/>
                    <a:pt x="0" y="713"/>
                  </a:cubicBezTo>
                  <a:cubicBezTo>
                    <a:pt x="209" y="503"/>
                    <a:pt x="419" y="294"/>
                    <a:pt x="628" y="64"/>
                  </a:cubicBezTo>
                  <a:cubicBezTo>
                    <a:pt x="560" y="24"/>
                    <a:pt x="484"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0"/>
            <p:cNvSpPr/>
            <p:nvPr/>
          </p:nvSpPr>
          <p:spPr>
            <a:xfrm>
              <a:off x="3514700" y="975675"/>
              <a:ext cx="37175" cy="47625"/>
            </a:xfrm>
            <a:custGeom>
              <a:avLst/>
              <a:gdLst/>
              <a:ahLst/>
              <a:cxnLst/>
              <a:rect l="l" t="t" r="r" b="b"/>
              <a:pathLst>
                <a:path w="1487" h="1905" extrusionOk="0">
                  <a:moveTo>
                    <a:pt x="1256" y="0"/>
                  </a:moveTo>
                  <a:cubicBezTo>
                    <a:pt x="838" y="461"/>
                    <a:pt x="419" y="921"/>
                    <a:pt x="1" y="1360"/>
                  </a:cubicBezTo>
                  <a:cubicBezTo>
                    <a:pt x="1" y="1549"/>
                    <a:pt x="1" y="1716"/>
                    <a:pt x="22" y="1904"/>
                  </a:cubicBezTo>
                  <a:cubicBezTo>
                    <a:pt x="524" y="1360"/>
                    <a:pt x="1005" y="816"/>
                    <a:pt x="1486" y="272"/>
                  </a:cubicBezTo>
                  <a:cubicBezTo>
                    <a:pt x="1444" y="210"/>
                    <a:pt x="1382" y="147"/>
                    <a:pt x="1340" y="84"/>
                  </a:cubicBezTo>
                  <a:cubicBezTo>
                    <a:pt x="1298" y="63"/>
                    <a:pt x="1277" y="21"/>
                    <a:pt x="1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0"/>
            <p:cNvSpPr/>
            <p:nvPr/>
          </p:nvSpPr>
          <p:spPr>
            <a:xfrm>
              <a:off x="3516275" y="993975"/>
              <a:ext cx="52325" cy="53375"/>
            </a:xfrm>
            <a:custGeom>
              <a:avLst/>
              <a:gdLst/>
              <a:ahLst/>
              <a:cxnLst/>
              <a:rect l="l" t="t" r="r" b="b"/>
              <a:pathLst>
                <a:path w="2093" h="2135" extrusionOk="0">
                  <a:moveTo>
                    <a:pt x="1863" y="1"/>
                  </a:moveTo>
                  <a:cubicBezTo>
                    <a:pt x="1235" y="586"/>
                    <a:pt x="628" y="1151"/>
                    <a:pt x="0" y="1716"/>
                  </a:cubicBezTo>
                  <a:cubicBezTo>
                    <a:pt x="21" y="1863"/>
                    <a:pt x="42" y="2009"/>
                    <a:pt x="42" y="2135"/>
                  </a:cubicBezTo>
                  <a:cubicBezTo>
                    <a:pt x="733" y="1486"/>
                    <a:pt x="1423" y="858"/>
                    <a:pt x="2093" y="210"/>
                  </a:cubicBezTo>
                  <a:cubicBezTo>
                    <a:pt x="2009" y="147"/>
                    <a:pt x="1946" y="84"/>
                    <a:pt x="1863" y="22"/>
                  </a:cubicBezTo>
                  <a:cubicBezTo>
                    <a:pt x="1863" y="22"/>
                    <a:pt x="1863" y="22"/>
                    <a:pt x="18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0"/>
            <p:cNvSpPr/>
            <p:nvPr/>
          </p:nvSpPr>
          <p:spPr>
            <a:xfrm>
              <a:off x="3521500" y="1011250"/>
              <a:ext cx="69600" cy="66975"/>
            </a:xfrm>
            <a:custGeom>
              <a:avLst/>
              <a:gdLst/>
              <a:ahLst/>
              <a:cxnLst/>
              <a:rect l="l" t="t" r="r" b="b"/>
              <a:pathLst>
                <a:path w="2784" h="2679" extrusionOk="0">
                  <a:moveTo>
                    <a:pt x="2532" y="0"/>
                  </a:moveTo>
                  <a:cubicBezTo>
                    <a:pt x="1695" y="816"/>
                    <a:pt x="859" y="1611"/>
                    <a:pt x="1" y="2406"/>
                  </a:cubicBezTo>
                  <a:cubicBezTo>
                    <a:pt x="22" y="2490"/>
                    <a:pt x="22" y="2553"/>
                    <a:pt x="42" y="2616"/>
                  </a:cubicBezTo>
                  <a:cubicBezTo>
                    <a:pt x="63" y="2636"/>
                    <a:pt x="63" y="2657"/>
                    <a:pt x="84" y="2678"/>
                  </a:cubicBezTo>
                  <a:cubicBezTo>
                    <a:pt x="1005" y="1862"/>
                    <a:pt x="1905" y="1046"/>
                    <a:pt x="2783" y="209"/>
                  </a:cubicBezTo>
                  <a:cubicBezTo>
                    <a:pt x="2700" y="126"/>
                    <a:pt x="2616" y="84"/>
                    <a:pt x="2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0"/>
            <p:cNvSpPr/>
            <p:nvPr/>
          </p:nvSpPr>
          <p:spPr>
            <a:xfrm>
              <a:off x="3531975" y="1026400"/>
              <a:ext cx="81100" cy="76400"/>
            </a:xfrm>
            <a:custGeom>
              <a:avLst/>
              <a:gdLst/>
              <a:ahLst/>
              <a:cxnLst/>
              <a:rect l="l" t="t" r="r" b="b"/>
              <a:pathLst>
                <a:path w="3244" h="3056" extrusionOk="0">
                  <a:moveTo>
                    <a:pt x="2908" y="1"/>
                  </a:moveTo>
                  <a:cubicBezTo>
                    <a:pt x="2804" y="126"/>
                    <a:pt x="2678" y="231"/>
                    <a:pt x="2553" y="336"/>
                  </a:cubicBezTo>
                  <a:cubicBezTo>
                    <a:pt x="1737" y="1152"/>
                    <a:pt x="858" y="1926"/>
                    <a:pt x="0" y="2700"/>
                  </a:cubicBezTo>
                  <a:cubicBezTo>
                    <a:pt x="84" y="2826"/>
                    <a:pt x="167" y="2951"/>
                    <a:pt x="272" y="3056"/>
                  </a:cubicBezTo>
                  <a:cubicBezTo>
                    <a:pt x="1256" y="2114"/>
                    <a:pt x="2260" y="1173"/>
                    <a:pt x="3243" y="231"/>
                  </a:cubicBezTo>
                  <a:cubicBezTo>
                    <a:pt x="3139" y="147"/>
                    <a:pt x="3013" y="85"/>
                    <a:pt x="29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0"/>
            <p:cNvSpPr/>
            <p:nvPr/>
          </p:nvSpPr>
          <p:spPr>
            <a:xfrm>
              <a:off x="3510525" y="1103300"/>
              <a:ext cx="17800" cy="15200"/>
            </a:xfrm>
            <a:custGeom>
              <a:avLst/>
              <a:gdLst/>
              <a:ahLst/>
              <a:cxnLst/>
              <a:rect l="l" t="t" r="r" b="b"/>
              <a:pathLst>
                <a:path w="712" h="608" extrusionOk="0">
                  <a:moveTo>
                    <a:pt x="419" y="1"/>
                  </a:moveTo>
                  <a:cubicBezTo>
                    <a:pt x="293" y="126"/>
                    <a:pt x="147" y="252"/>
                    <a:pt x="0" y="377"/>
                  </a:cubicBezTo>
                  <a:cubicBezTo>
                    <a:pt x="168" y="461"/>
                    <a:pt x="314" y="524"/>
                    <a:pt x="461" y="607"/>
                  </a:cubicBezTo>
                  <a:cubicBezTo>
                    <a:pt x="544" y="524"/>
                    <a:pt x="628" y="461"/>
                    <a:pt x="712" y="377"/>
                  </a:cubicBezTo>
                  <a:cubicBezTo>
                    <a:pt x="607" y="252"/>
                    <a:pt x="523" y="147"/>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0"/>
            <p:cNvSpPr/>
            <p:nvPr/>
          </p:nvSpPr>
          <p:spPr>
            <a:xfrm>
              <a:off x="3562300" y="1048375"/>
              <a:ext cx="81625" cy="80050"/>
            </a:xfrm>
            <a:custGeom>
              <a:avLst/>
              <a:gdLst/>
              <a:ahLst/>
              <a:cxnLst/>
              <a:rect l="l" t="t" r="r" b="b"/>
              <a:pathLst>
                <a:path w="3265" h="3202" extrusionOk="0">
                  <a:moveTo>
                    <a:pt x="3035" y="1"/>
                  </a:moveTo>
                  <a:cubicBezTo>
                    <a:pt x="2051" y="984"/>
                    <a:pt x="1089" y="1968"/>
                    <a:pt x="84" y="2930"/>
                  </a:cubicBezTo>
                  <a:cubicBezTo>
                    <a:pt x="63" y="2972"/>
                    <a:pt x="22" y="2993"/>
                    <a:pt x="1" y="3014"/>
                  </a:cubicBezTo>
                  <a:cubicBezTo>
                    <a:pt x="63" y="3076"/>
                    <a:pt x="147" y="3139"/>
                    <a:pt x="210" y="3202"/>
                  </a:cubicBezTo>
                  <a:cubicBezTo>
                    <a:pt x="1256" y="2198"/>
                    <a:pt x="2260" y="1151"/>
                    <a:pt x="3265" y="126"/>
                  </a:cubicBezTo>
                  <a:cubicBezTo>
                    <a:pt x="3181" y="84"/>
                    <a:pt x="3118" y="43"/>
                    <a:pt x="3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0"/>
            <p:cNvSpPr/>
            <p:nvPr/>
          </p:nvSpPr>
          <p:spPr>
            <a:xfrm>
              <a:off x="3515750" y="1145675"/>
              <a:ext cx="31925" cy="29850"/>
            </a:xfrm>
            <a:custGeom>
              <a:avLst/>
              <a:gdLst/>
              <a:ahLst/>
              <a:cxnLst/>
              <a:rect l="l" t="t" r="r" b="b"/>
              <a:pathLst>
                <a:path w="1277" h="1194" extrusionOk="0">
                  <a:moveTo>
                    <a:pt x="942" y="0"/>
                  </a:moveTo>
                  <a:cubicBezTo>
                    <a:pt x="628" y="272"/>
                    <a:pt x="314" y="565"/>
                    <a:pt x="0" y="858"/>
                  </a:cubicBezTo>
                  <a:cubicBezTo>
                    <a:pt x="21" y="963"/>
                    <a:pt x="63" y="1089"/>
                    <a:pt x="105" y="1193"/>
                  </a:cubicBezTo>
                  <a:cubicBezTo>
                    <a:pt x="503" y="816"/>
                    <a:pt x="879" y="440"/>
                    <a:pt x="1277" y="63"/>
                  </a:cubicBezTo>
                  <a:cubicBezTo>
                    <a:pt x="1172" y="42"/>
                    <a:pt x="1047" y="21"/>
                    <a:pt x="9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0"/>
            <p:cNvSpPr/>
            <p:nvPr/>
          </p:nvSpPr>
          <p:spPr>
            <a:xfrm>
              <a:off x="3522025" y="1150375"/>
              <a:ext cx="54950" cy="46075"/>
            </a:xfrm>
            <a:custGeom>
              <a:avLst/>
              <a:gdLst/>
              <a:ahLst/>
              <a:cxnLst/>
              <a:rect l="l" t="t" r="r" b="b"/>
              <a:pathLst>
                <a:path w="2198" h="1843" extrusionOk="0">
                  <a:moveTo>
                    <a:pt x="1633" y="1"/>
                  </a:moveTo>
                  <a:cubicBezTo>
                    <a:pt x="1089" y="461"/>
                    <a:pt x="545" y="921"/>
                    <a:pt x="1" y="1403"/>
                  </a:cubicBezTo>
                  <a:cubicBezTo>
                    <a:pt x="63" y="1549"/>
                    <a:pt x="147" y="1717"/>
                    <a:pt x="210" y="1842"/>
                  </a:cubicBezTo>
                  <a:cubicBezTo>
                    <a:pt x="879" y="1235"/>
                    <a:pt x="1528" y="628"/>
                    <a:pt x="2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0"/>
            <p:cNvSpPr/>
            <p:nvPr/>
          </p:nvSpPr>
          <p:spPr>
            <a:xfrm>
              <a:off x="3537725" y="1075050"/>
              <a:ext cx="163225" cy="144400"/>
            </a:xfrm>
            <a:custGeom>
              <a:avLst/>
              <a:gdLst/>
              <a:ahLst/>
              <a:cxnLst/>
              <a:rect l="l" t="t" r="r" b="b"/>
              <a:pathLst>
                <a:path w="6529" h="5776" extrusionOk="0">
                  <a:moveTo>
                    <a:pt x="6194" y="1"/>
                  </a:moveTo>
                  <a:cubicBezTo>
                    <a:pt x="5189" y="942"/>
                    <a:pt x="4164" y="1842"/>
                    <a:pt x="3139" y="2763"/>
                  </a:cubicBezTo>
                  <a:cubicBezTo>
                    <a:pt x="2093" y="3683"/>
                    <a:pt x="1046" y="4604"/>
                    <a:pt x="0" y="5525"/>
                  </a:cubicBezTo>
                  <a:cubicBezTo>
                    <a:pt x="63" y="5608"/>
                    <a:pt x="147" y="5692"/>
                    <a:pt x="210" y="5776"/>
                  </a:cubicBezTo>
                  <a:cubicBezTo>
                    <a:pt x="1444" y="4709"/>
                    <a:pt x="2658" y="3662"/>
                    <a:pt x="3850" y="2595"/>
                  </a:cubicBezTo>
                  <a:cubicBezTo>
                    <a:pt x="4750" y="1779"/>
                    <a:pt x="5650" y="963"/>
                    <a:pt x="6528" y="126"/>
                  </a:cubicBezTo>
                  <a:cubicBezTo>
                    <a:pt x="6424" y="84"/>
                    <a:pt x="6298" y="43"/>
                    <a:pt x="6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0"/>
            <p:cNvSpPr/>
            <p:nvPr/>
          </p:nvSpPr>
          <p:spPr>
            <a:xfrm>
              <a:off x="3557600" y="1086050"/>
              <a:ext cx="172125" cy="154850"/>
            </a:xfrm>
            <a:custGeom>
              <a:avLst/>
              <a:gdLst/>
              <a:ahLst/>
              <a:cxnLst/>
              <a:rect l="l" t="t" r="r" b="b"/>
              <a:pathLst>
                <a:path w="6885" h="6194" extrusionOk="0">
                  <a:moveTo>
                    <a:pt x="6570" y="0"/>
                  </a:moveTo>
                  <a:cubicBezTo>
                    <a:pt x="5441" y="984"/>
                    <a:pt x="4311" y="1967"/>
                    <a:pt x="3202" y="2992"/>
                  </a:cubicBezTo>
                  <a:cubicBezTo>
                    <a:pt x="2135" y="3976"/>
                    <a:pt x="1067" y="4959"/>
                    <a:pt x="0" y="5942"/>
                  </a:cubicBezTo>
                  <a:cubicBezTo>
                    <a:pt x="84" y="6026"/>
                    <a:pt x="189" y="6110"/>
                    <a:pt x="293" y="6194"/>
                  </a:cubicBezTo>
                  <a:cubicBezTo>
                    <a:pt x="1339" y="5210"/>
                    <a:pt x="2386" y="4227"/>
                    <a:pt x="3432" y="3243"/>
                  </a:cubicBezTo>
                  <a:cubicBezTo>
                    <a:pt x="4562" y="2176"/>
                    <a:pt x="5733" y="1130"/>
                    <a:pt x="6884" y="84"/>
                  </a:cubicBezTo>
                  <a:cubicBezTo>
                    <a:pt x="6780" y="63"/>
                    <a:pt x="6675" y="21"/>
                    <a:pt x="65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0"/>
            <p:cNvSpPr/>
            <p:nvPr/>
          </p:nvSpPr>
          <p:spPr>
            <a:xfrm>
              <a:off x="3567000" y="1263900"/>
              <a:ext cx="17300" cy="7875"/>
            </a:xfrm>
            <a:custGeom>
              <a:avLst/>
              <a:gdLst/>
              <a:ahLst/>
              <a:cxnLst/>
              <a:rect l="l" t="t" r="r" b="b"/>
              <a:pathLst>
                <a:path w="692" h="315" extrusionOk="0">
                  <a:moveTo>
                    <a:pt x="189" y="0"/>
                  </a:moveTo>
                  <a:cubicBezTo>
                    <a:pt x="127" y="42"/>
                    <a:pt x="64" y="105"/>
                    <a:pt x="1" y="147"/>
                  </a:cubicBezTo>
                  <a:cubicBezTo>
                    <a:pt x="231" y="209"/>
                    <a:pt x="440" y="272"/>
                    <a:pt x="671" y="314"/>
                  </a:cubicBezTo>
                  <a:cubicBezTo>
                    <a:pt x="671" y="314"/>
                    <a:pt x="691" y="293"/>
                    <a:pt x="691" y="293"/>
                  </a:cubicBezTo>
                  <a:cubicBezTo>
                    <a:pt x="524" y="189"/>
                    <a:pt x="357" y="105"/>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0"/>
            <p:cNvSpPr/>
            <p:nvPr/>
          </p:nvSpPr>
          <p:spPr>
            <a:xfrm>
              <a:off x="3566500" y="1286900"/>
              <a:ext cx="25" cy="550"/>
            </a:xfrm>
            <a:custGeom>
              <a:avLst/>
              <a:gdLst/>
              <a:ahLst/>
              <a:cxnLst/>
              <a:rect l="l" t="t" r="r" b="b"/>
              <a:pathLst>
                <a:path w="1" h="22" extrusionOk="0">
                  <a:moveTo>
                    <a:pt x="0" y="1"/>
                  </a:moveTo>
                  <a:cubicBezTo>
                    <a:pt x="0" y="22"/>
                    <a:pt x="0" y="22"/>
                    <a:pt x="0" y="22"/>
                  </a:cubicBezTo>
                  <a:cubicBezTo>
                    <a:pt x="0" y="22"/>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0"/>
            <p:cNvSpPr/>
            <p:nvPr/>
          </p:nvSpPr>
          <p:spPr>
            <a:xfrm>
              <a:off x="3583225" y="1095450"/>
              <a:ext cx="182075" cy="164800"/>
            </a:xfrm>
            <a:custGeom>
              <a:avLst/>
              <a:gdLst/>
              <a:ahLst/>
              <a:cxnLst/>
              <a:rect l="l" t="t" r="r" b="b"/>
              <a:pathLst>
                <a:path w="7283" h="6592" extrusionOk="0">
                  <a:moveTo>
                    <a:pt x="6926" y="1"/>
                  </a:moveTo>
                  <a:cubicBezTo>
                    <a:pt x="4625" y="2114"/>
                    <a:pt x="2302" y="4227"/>
                    <a:pt x="1" y="6320"/>
                  </a:cubicBezTo>
                  <a:cubicBezTo>
                    <a:pt x="105" y="6383"/>
                    <a:pt x="210" y="6445"/>
                    <a:pt x="314" y="6487"/>
                  </a:cubicBezTo>
                  <a:cubicBezTo>
                    <a:pt x="377" y="6529"/>
                    <a:pt x="461" y="6550"/>
                    <a:pt x="524" y="6592"/>
                  </a:cubicBezTo>
                  <a:cubicBezTo>
                    <a:pt x="2804" y="4458"/>
                    <a:pt x="5043" y="2261"/>
                    <a:pt x="7282" y="105"/>
                  </a:cubicBezTo>
                  <a:cubicBezTo>
                    <a:pt x="7261" y="105"/>
                    <a:pt x="7240" y="85"/>
                    <a:pt x="7219" y="85"/>
                  </a:cubicBezTo>
                  <a:cubicBezTo>
                    <a:pt x="7115" y="64"/>
                    <a:pt x="7031" y="22"/>
                    <a:pt x="69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0"/>
            <p:cNvSpPr/>
            <p:nvPr/>
          </p:nvSpPr>
          <p:spPr>
            <a:xfrm>
              <a:off x="3843200" y="1055025"/>
              <a:ext cx="8975" cy="11700"/>
            </a:xfrm>
            <a:custGeom>
              <a:avLst/>
              <a:gdLst/>
              <a:ahLst/>
              <a:cxnLst/>
              <a:rect l="l" t="t" r="r" b="b"/>
              <a:pathLst>
                <a:path w="359" h="468" extrusionOk="0">
                  <a:moveTo>
                    <a:pt x="211" y="0"/>
                  </a:moveTo>
                  <a:cubicBezTo>
                    <a:pt x="189" y="0"/>
                    <a:pt x="166" y="8"/>
                    <a:pt x="147" y="28"/>
                  </a:cubicBezTo>
                  <a:cubicBezTo>
                    <a:pt x="105" y="69"/>
                    <a:pt x="63" y="111"/>
                    <a:pt x="1" y="153"/>
                  </a:cubicBezTo>
                  <a:cubicBezTo>
                    <a:pt x="1" y="258"/>
                    <a:pt x="1" y="362"/>
                    <a:pt x="1" y="467"/>
                  </a:cubicBezTo>
                  <a:cubicBezTo>
                    <a:pt x="1" y="446"/>
                    <a:pt x="22" y="446"/>
                    <a:pt x="22" y="425"/>
                  </a:cubicBezTo>
                  <a:cubicBezTo>
                    <a:pt x="105" y="341"/>
                    <a:pt x="189" y="258"/>
                    <a:pt x="294" y="174"/>
                  </a:cubicBezTo>
                  <a:cubicBezTo>
                    <a:pt x="358" y="93"/>
                    <a:pt x="286"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0"/>
            <p:cNvSpPr/>
            <p:nvPr/>
          </p:nvSpPr>
          <p:spPr>
            <a:xfrm>
              <a:off x="3571725" y="1289000"/>
              <a:ext cx="25650" cy="20950"/>
            </a:xfrm>
            <a:custGeom>
              <a:avLst/>
              <a:gdLst/>
              <a:ahLst/>
              <a:cxnLst/>
              <a:rect l="l" t="t" r="r" b="b"/>
              <a:pathLst>
                <a:path w="1026" h="838" extrusionOk="0">
                  <a:moveTo>
                    <a:pt x="377" y="1"/>
                  </a:moveTo>
                  <a:cubicBezTo>
                    <a:pt x="251" y="126"/>
                    <a:pt x="126" y="252"/>
                    <a:pt x="0" y="377"/>
                  </a:cubicBezTo>
                  <a:cubicBezTo>
                    <a:pt x="84" y="524"/>
                    <a:pt x="168" y="691"/>
                    <a:pt x="272" y="837"/>
                  </a:cubicBezTo>
                  <a:cubicBezTo>
                    <a:pt x="523" y="565"/>
                    <a:pt x="774" y="314"/>
                    <a:pt x="1026" y="42"/>
                  </a:cubicBezTo>
                  <a:cubicBezTo>
                    <a:pt x="858" y="21"/>
                    <a:pt x="670"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0"/>
            <p:cNvSpPr/>
            <p:nvPr/>
          </p:nvSpPr>
          <p:spPr>
            <a:xfrm>
              <a:off x="3606250" y="1106975"/>
              <a:ext cx="193050" cy="160600"/>
            </a:xfrm>
            <a:custGeom>
              <a:avLst/>
              <a:gdLst/>
              <a:ahLst/>
              <a:cxnLst/>
              <a:rect l="l" t="t" r="r" b="b"/>
              <a:pathLst>
                <a:path w="7722" h="6424" extrusionOk="0">
                  <a:moveTo>
                    <a:pt x="7407" y="0"/>
                  </a:moveTo>
                  <a:cubicBezTo>
                    <a:pt x="5608" y="1528"/>
                    <a:pt x="3704" y="2971"/>
                    <a:pt x="1925" y="4520"/>
                  </a:cubicBezTo>
                  <a:cubicBezTo>
                    <a:pt x="1277" y="5105"/>
                    <a:pt x="628" y="5691"/>
                    <a:pt x="0" y="6298"/>
                  </a:cubicBezTo>
                  <a:cubicBezTo>
                    <a:pt x="168" y="6340"/>
                    <a:pt x="335" y="6382"/>
                    <a:pt x="502" y="6424"/>
                  </a:cubicBezTo>
                  <a:cubicBezTo>
                    <a:pt x="984" y="5942"/>
                    <a:pt x="1486" y="5440"/>
                    <a:pt x="1988" y="5001"/>
                  </a:cubicBezTo>
                  <a:cubicBezTo>
                    <a:pt x="3871" y="3306"/>
                    <a:pt x="5859" y="1758"/>
                    <a:pt x="7721" y="63"/>
                  </a:cubicBezTo>
                  <a:cubicBezTo>
                    <a:pt x="7616" y="42"/>
                    <a:pt x="7512" y="21"/>
                    <a:pt x="7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0"/>
            <p:cNvSpPr/>
            <p:nvPr/>
          </p:nvSpPr>
          <p:spPr>
            <a:xfrm>
              <a:off x="3586375" y="1153150"/>
              <a:ext cx="203575" cy="174575"/>
            </a:xfrm>
            <a:custGeom>
              <a:avLst/>
              <a:gdLst/>
              <a:ahLst/>
              <a:cxnLst/>
              <a:rect l="l" t="t" r="r" b="b"/>
              <a:pathLst>
                <a:path w="8143" h="6983" extrusionOk="0">
                  <a:moveTo>
                    <a:pt x="7971" y="0"/>
                  </a:moveTo>
                  <a:cubicBezTo>
                    <a:pt x="7951" y="0"/>
                    <a:pt x="7930" y="5"/>
                    <a:pt x="7909" y="15"/>
                  </a:cubicBezTo>
                  <a:cubicBezTo>
                    <a:pt x="7909" y="15"/>
                    <a:pt x="7888" y="15"/>
                    <a:pt x="7888" y="36"/>
                  </a:cubicBezTo>
                  <a:cubicBezTo>
                    <a:pt x="6026" y="1668"/>
                    <a:pt x="4038" y="3175"/>
                    <a:pt x="2155" y="4765"/>
                  </a:cubicBezTo>
                  <a:lnTo>
                    <a:pt x="2448" y="4828"/>
                  </a:lnTo>
                  <a:lnTo>
                    <a:pt x="1904" y="4974"/>
                  </a:lnTo>
                  <a:cubicBezTo>
                    <a:pt x="1883" y="4995"/>
                    <a:pt x="1862" y="5016"/>
                    <a:pt x="1862" y="5037"/>
                  </a:cubicBezTo>
                  <a:cubicBezTo>
                    <a:pt x="1904" y="5183"/>
                    <a:pt x="1841" y="5372"/>
                    <a:pt x="1632" y="5414"/>
                  </a:cubicBezTo>
                  <a:cubicBezTo>
                    <a:pt x="1528" y="5455"/>
                    <a:pt x="1423" y="5476"/>
                    <a:pt x="1318" y="5497"/>
                  </a:cubicBezTo>
                  <a:cubicBezTo>
                    <a:pt x="858" y="5895"/>
                    <a:pt x="440" y="6313"/>
                    <a:pt x="0" y="6711"/>
                  </a:cubicBezTo>
                  <a:cubicBezTo>
                    <a:pt x="21" y="6753"/>
                    <a:pt x="42" y="6774"/>
                    <a:pt x="63" y="6795"/>
                  </a:cubicBezTo>
                  <a:cubicBezTo>
                    <a:pt x="147" y="6878"/>
                    <a:pt x="251" y="6941"/>
                    <a:pt x="314" y="6983"/>
                  </a:cubicBezTo>
                  <a:cubicBezTo>
                    <a:pt x="649" y="6648"/>
                    <a:pt x="963" y="6313"/>
                    <a:pt x="1297" y="5999"/>
                  </a:cubicBezTo>
                  <a:cubicBezTo>
                    <a:pt x="2595" y="4807"/>
                    <a:pt x="3955" y="3677"/>
                    <a:pt x="5315" y="2547"/>
                  </a:cubicBezTo>
                  <a:cubicBezTo>
                    <a:pt x="5461" y="2380"/>
                    <a:pt x="5608" y="2233"/>
                    <a:pt x="5775" y="2066"/>
                  </a:cubicBezTo>
                  <a:cubicBezTo>
                    <a:pt x="5779" y="2062"/>
                    <a:pt x="5784" y="2060"/>
                    <a:pt x="5790" y="2060"/>
                  </a:cubicBezTo>
                  <a:cubicBezTo>
                    <a:pt x="5816" y="2060"/>
                    <a:pt x="5851" y="2094"/>
                    <a:pt x="5817" y="2129"/>
                  </a:cubicBezTo>
                  <a:cubicBezTo>
                    <a:pt x="5817" y="2129"/>
                    <a:pt x="5796" y="2129"/>
                    <a:pt x="5796" y="2150"/>
                  </a:cubicBezTo>
                  <a:cubicBezTo>
                    <a:pt x="6277" y="1731"/>
                    <a:pt x="6758" y="1334"/>
                    <a:pt x="7219" y="915"/>
                  </a:cubicBezTo>
                  <a:cubicBezTo>
                    <a:pt x="7512" y="685"/>
                    <a:pt x="7784" y="434"/>
                    <a:pt x="8056" y="204"/>
                  </a:cubicBezTo>
                  <a:cubicBezTo>
                    <a:pt x="8143" y="116"/>
                    <a:pt x="8070" y="0"/>
                    <a:pt x="79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0"/>
            <p:cNvSpPr/>
            <p:nvPr/>
          </p:nvSpPr>
          <p:spPr>
            <a:xfrm>
              <a:off x="3682100" y="1211050"/>
              <a:ext cx="25" cy="25"/>
            </a:xfrm>
            <a:custGeom>
              <a:avLst/>
              <a:gdLst/>
              <a:ahLst/>
              <a:cxnLst/>
              <a:rect l="l" t="t" r="r" b="b"/>
              <a:pathLst>
                <a:path w="1" h="1" extrusionOk="0">
                  <a:moveTo>
                    <a:pt x="0" y="1"/>
                  </a:moveTo>
                  <a:cubicBezTo>
                    <a:pt x="0" y="1"/>
                    <a:pt x="0" y="1"/>
                    <a:pt x="0" y="1"/>
                  </a:cubicBezTo>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0"/>
            <p:cNvSpPr/>
            <p:nvPr/>
          </p:nvSpPr>
          <p:spPr>
            <a:xfrm>
              <a:off x="3607825" y="1204650"/>
              <a:ext cx="124850" cy="134075"/>
            </a:xfrm>
            <a:custGeom>
              <a:avLst/>
              <a:gdLst/>
              <a:ahLst/>
              <a:cxnLst/>
              <a:rect l="l" t="t" r="r" b="b"/>
              <a:pathLst>
                <a:path w="4994" h="5363" extrusionOk="0">
                  <a:moveTo>
                    <a:pt x="4932" y="0"/>
                  </a:moveTo>
                  <a:cubicBezTo>
                    <a:pt x="4926" y="0"/>
                    <a:pt x="4921" y="2"/>
                    <a:pt x="4917" y="6"/>
                  </a:cubicBezTo>
                  <a:cubicBezTo>
                    <a:pt x="4750" y="173"/>
                    <a:pt x="4603" y="320"/>
                    <a:pt x="4457" y="487"/>
                  </a:cubicBezTo>
                  <a:cubicBezTo>
                    <a:pt x="2950" y="2056"/>
                    <a:pt x="1486" y="3688"/>
                    <a:pt x="0" y="5279"/>
                  </a:cubicBezTo>
                  <a:cubicBezTo>
                    <a:pt x="42" y="5300"/>
                    <a:pt x="84" y="5341"/>
                    <a:pt x="126" y="5362"/>
                  </a:cubicBezTo>
                  <a:cubicBezTo>
                    <a:pt x="1716" y="3584"/>
                    <a:pt x="3306" y="1805"/>
                    <a:pt x="4938" y="90"/>
                  </a:cubicBezTo>
                  <a:cubicBezTo>
                    <a:pt x="4938" y="69"/>
                    <a:pt x="4959" y="69"/>
                    <a:pt x="4959" y="69"/>
                  </a:cubicBezTo>
                  <a:cubicBezTo>
                    <a:pt x="4993" y="34"/>
                    <a:pt x="4958" y="0"/>
                    <a:pt x="49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0"/>
            <p:cNvSpPr/>
            <p:nvPr/>
          </p:nvSpPr>
          <p:spPr>
            <a:xfrm>
              <a:off x="3630825" y="1234775"/>
              <a:ext cx="123750" cy="115975"/>
            </a:xfrm>
            <a:custGeom>
              <a:avLst/>
              <a:gdLst/>
              <a:ahLst/>
              <a:cxnLst/>
              <a:rect l="l" t="t" r="r" b="b"/>
              <a:pathLst>
                <a:path w="4950" h="4639" extrusionOk="0">
                  <a:moveTo>
                    <a:pt x="4887" y="0"/>
                  </a:moveTo>
                  <a:cubicBezTo>
                    <a:pt x="4876" y="0"/>
                    <a:pt x="4865" y="4"/>
                    <a:pt x="4855" y="14"/>
                  </a:cubicBezTo>
                  <a:cubicBezTo>
                    <a:pt x="3307" y="1584"/>
                    <a:pt x="1654" y="3048"/>
                    <a:pt x="1" y="4534"/>
                  </a:cubicBezTo>
                  <a:cubicBezTo>
                    <a:pt x="84" y="4555"/>
                    <a:pt x="168" y="4597"/>
                    <a:pt x="252" y="4639"/>
                  </a:cubicBezTo>
                  <a:cubicBezTo>
                    <a:pt x="1863" y="3153"/>
                    <a:pt x="3432" y="1646"/>
                    <a:pt x="4918" y="56"/>
                  </a:cubicBezTo>
                  <a:cubicBezTo>
                    <a:pt x="4950" y="40"/>
                    <a:pt x="4921" y="0"/>
                    <a:pt x="48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0"/>
            <p:cNvSpPr/>
            <p:nvPr/>
          </p:nvSpPr>
          <p:spPr>
            <a:xfrm>
              <a:off x="3508425" y="1453250"/>
              <a:ext cx="16250" cy="7350"/>
            </a:xfrm>
            <a:custGeom>
              <a:avLst/>
              <a:gdLst/>
              <a:ahLst/>
              <a:cxnLst/>
              <a:rect l="l" t="t" r="r" b="b"/>
              <a:pathLst>
                <a:path w="650" h="294" extrusionOk="0">
                  <a:moveTo>
                    <a:pt x="147" y="1"/>
                  </a:moveTo>
                  <a:cubicBezTo>
                    <a:pt x="105" y="42"/>
                    <a:pt x="42" y="84"/>
                    <a:pt x="1" y="105"/>
                  </a:cubicBezTo>
                  <a:cubicBezTo>
                    <a:pt x="105" y="168"/>
                    <a:pt x="210" y="231"/>
                    <a:pt x="335" y="293"/>
                  </a:cubicBezTo>
                  <a:cubicBezTo>
                    <a:pt x="440" y="189"/>
                    <a:pt x="545" y="84"/>
                    <a:pt x="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0"/>
            <p:cNvSpPr/>
            <p:nvPr/>
          </p:nvSpPr>
          <p:spPr>
            <a:xfrm>
              <a:off x="3531975" y="1451150"/>
              <a:ext cx="28775" cy="20425"/>
            </a:xfrm>
            <a:custGeom>
              <a:avLst/>
              <a:gdLst/>
              <a:ahLst/>
              <a:cxnLst/>
              <a:rect l="l" t="t" r="r" b="b"/>
              <a:pathLst>
                <a:path w="1151" h="817" extrusionOk="0">
                  <a:moveTo>
                    <a:pt x="1151" y="1"/>
                  </a:moveTo>
                  <a:cubicBezTo>
                    <a:pt x="984" y="22"/>
                    <a:pt x="795" y="22"/>
                    <a:pt x="628" y="43"/>
                  </a:cubicBezTo>
                  <a:cubicBezTo>
                    <a:pt x="419" y="252"/>
                    <a:pt x="209" y="461"/>
                    <a:pt x="0" y="649"/>
                  </a:cubicBezTo>
                  <a:cubicBezTo>
                    <a:pt x="105" y="712"/>
                    <a:pt x="230" y="754"/>
                    <a:pt x="335" y="817"/>
                  </a:cubicBezTo>
                  <a:cubicBezTo>
                    <a:pt x="607" y="545"/>
                    <a:pt x="879" y="273"/>
                    <a:pt x="1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0"/>
            <p:cNvSpPr/>
            <p:nvPr/>
          </p:nvSpPr>
          <p:spPr>
            <a:xfrm>
              <a:off x="3647575" y="1209400"/>
              <a:ext cx="170425" cy="147625"/>
            </a:xfrm>
            <a:custGeom>
              <a:avLst/>
              <a:gdLst/>
              <a:ahLst/>
              <a:cxnLst/>
              <a:rect l="l" t="t" r="r" b="b"/>
              <a:pathLst>
                <a:path w="6817" h="5905" extrusionOk="0">
                  <a:moveTo>
                    <a:pt x="6716" y="1"/>
                  </a:moveTo>
                  <a:cubicBezTo>
                    <a:pt x="6709" y="1"/>
                    <a:pt x="6703" y="2"/>
                    <a:pt x="6696" y="4"/>
                  </a:cubicBezTo>
                  <a:cubicBezTo>
                    <a:pt x="6215" y="381"/>
                    <a:pt x="5754" y="757"/>
                    <a:pt x="5273" y="1134"/>
                  </a:cubicBezTo>
                  <a:cubicBezTo>
                    <a:pt x="3453" y="2599"/>
                    <a:pt x="1695" y="4189"/>
                    <a:pt x="0" y="5800"/>
                  </a:cubicBezTo>
                  <a:cubicBezTo>
                    <a:pt x="105" y="5842"/>
                    <a:pt x="209" y="5863"/>
                    <a:pt x="293" y="5905"/>
                  </a:cubicBezTo>
                  <a:cubicBezTo>
                    <a:pt x="1946" y="4293"/>
                    <a:pt x="3599" y="2703"/>
                    <a:pt x="5378" y="1239"/>
                  </a:cubicBezTo>
                  <a:cubicBezTo>
                    <a:pt x="5838" y="862"/>
                    <a:pt x="6298" y="485"/>
                    <a:pt x="6779" y="109"/>
                  </a:cubicBezTo>
                  <a:cubicBezTo>
                    <a:pt x="6817" y="71"/>
                    <a:pt x="6771" y="1"/>
                    <a:pt x="6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0"/>
            <p:cNvSpPr/>
            <p:nvPr/>
          </p:nvSpPr>
          <p:spPr>
            <a:xfrm>
              <a:off x="3672675" y="1234775"/>
              <a:ext cx="149900" cy="131150"/>
            </a:xfrm>
            <a:custGeom>
              <a:avLst/>
              <a:gdLst/>
              <a:ahLst/>
              <a:cxnLst/>
              <a:rect l="l" t="t" r="r" b="b"/>
              <a:pathLst>
                <a:path w="5996" h="5246" extrusionOk="0">
                  <a:moveTo>
                    <a:pt x="5951" y="0"/>
                  </a:moveTo>
                  <a:cubicBezTo>
                    <a:pt x="5942" y="0"/>
                    <a:pt x="5932" y="4"/>
                    <a:pt x="5922" y="14"/>
                  </a:cubicBezTo>
                  <a:cubicBezTo>
                    <a:pt x="5671" y="265"/>
                    <a:pt x="5399" y="496"/>
                    <a:pt x="5127" y="726"/>
                  </a:cubicBezTo>
                  <a:cubicBezTo>
                    <a:pt x="4123" y="1584"/>
                    <a:pt x="3034" y="2337"/>
                    <a:pt x="2051" y="3237"/>
                  </a:cubicBezTo>
                  <a:cubicBezTo>
                    <a:pt x="1361" y="3864"/>
                    <a:pt x="670" y="4492"/>
                    <a:pt x="1" y="5141"/>
                  </a:cubicBezTo>
                  <a:cubicBezTo>
                    <a:pt x="84" y="5183"/>
                    <a:pt x="168" y="5203"/>
                    <a:pt x="252" y="5245"/>
                  </a:cubicBezTo>
                  <a:cubicBezTo>
                    <a:pt x="838" y="4680"/>
                    <a:pt x="1402" y="4136"/>
                    <a:pt x="1967" y="3592"/>
                  </a:cubicBezTo>
                  <a:cubicBezTo>
                    <a:pt x="2993" y="2630"/>
                    <a:pt x="4123" y="1793"/>
                    <a:pt x="5169" y="851"/>
                  </a:cubicBezTo>
                  <a:cubicBezTo>
                    <a:pt x="5441" y="600"/>
                    <a:pt x="5713" y="328"/>
                    <a:pt x="5964" y="56"/>
                  </a:cubicBezTo>
                  <a:cubicBezTo>
                    <a:pt x="5996" y="40"/>
                    <a:pt x="5979" y="0"/>
                    <a:pt x="59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0"/>
            <p:cNvSpPr/>
            <p:nvPr/>
          </p:nvSpPr>
          <p:spPr>
            <a:xfrm>
              <a:off x="3555500" y="1445925"/>
              <a:ext cx="42400" cy="34550"/>
            </a:xfrm>
            <a:custGeom>
              <a:avLst/>
              <a:gdLst/>
              <a:ahLst/>
              <a:cxnLst/>
              <a:rect l="l" t="t" r="r" b="b"/>
              <a:pathLst>
                <a:path w="1696" h="1382" extrusionOk="0">
                  <a:moveTo>
                    <a:pt x="1695" y="1"/>
                  </a:moveTo>
                  <a:cubicBezTo>
                    <a:pt x="1528" y="42"/>
                    <a:pt x="1361" y="63"/>
                    <a:pt x="1172" y="105"/>
                  </a:cubicBezTo>
                  <a:cubicBezTo>
                    <a:pt x="775" y="482"/>
                    <a:pt x="398" y="879"/>
                    <a:pt x="1" y="1256"/>
                  </a:cubicBezTo>
                  <a:cubicBezTo>
                    <a:pt x="105" y="1298"/>
                    <a:pt x="231" y="1340"/>
                    <a:pt x="356" y="1382"/>
                  </a:cubicBezTo>
                  <a:cubicBezTo>
                    <a:pt x="796" y="921"/>
                    <a:pt x="1235" y="461"/>
                    <a:pt x="1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0"/>
            <p:cNvSpPr/>
            <p:nvPr/>
          </p:nvSpPr>
          <p:spPr>
            <a:xfrm>
              <a:off x="3578525" y="1434425"/>
              <a:ext cx="59650" cy="53375"/>
            </a:xfrm>
            <a:custGeom>
              <a:avLst/>
              <a:gdLst/>
              <a:ahLst/>
              <a:cxnLst/>
              <a:rect l="l" t="t" r="r" b="b"/>
              <a:pathLst>
                <a:path w="2386" h="2135" extrusionOk="0">
                  <a:moveTo>
                    <a:pt x="2386" y="0"/>
                  </a:moveTo>
                  <a:lnTo>
                    <a:pt x="2386" y="0"/>
                  </a:lnTo>
                  <a:cubicBezTo>
                    <a:pt x="2365" y="21"/>
                    <a:pt x="2344" y="21"/>
                    <a:pt x="2323" y="42"/>
                  </a:cubicBezTo>
                  <a:cubicBezTo>
                    <a:pt x="2135" y="105"/>
                    <a:pt x="1967" y="168"/>
                    <a:pt x="1779" y="210"/>
                  </a:cubicBezTo>
                  <a:cubicBezTo>
                    <a:pt x="1632" y="377"/>
                    <a:pt x="1465" y="544"/>
                    <a:pt x="1318" y="712"/>
                  </a:cubicBezTo>
                  <a:cubicBezTo>
                    <a:pt x="879" y="1151"/>
                    <a:pt x="440" y="1591"/>
                    <a:pt x="0" y="2030"/>
                  </a:cubicBezTo>
                  <a:cubicBezTo>
                    <a:pt x="105" y="2072"/>
                    <a:pt x="210" y="2114"/>
                    <a:pt x="314" y="2135"/>
                  </a:cubicBezTo>
                  <a:cubicBezTo>
                    <a:pt x="461" y="1988"/>
                    <a:pt x="607" y="1842"/>
                    <a:pt x="754" y="1716"/>
                  </a:cubicBezTo>
                  <a:cubicBezTo>
                    <a:pt x="1298" y="1151"/>
                    <a:pt x="1842" y="586"/>
                    <a:pt x="2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0"/>
            <p:cNvSpPr/>
            <p:nvPr/>
          </p:nvSpPr>
          <p:spPr>
            <a:xfrm>
              <a:off x="3690450" y="1241725"/>
              <a:ext cx="153025" cy="132050"/>
            </a:xfrm>
            <a:custGeom>
              <a:avLst/>
              <a:gdLst/>
              <a:ahLst/>
              <a:cxnLst/>
              <a:rect l="l" t="t" r="r" b="b"/>
              <a:pathLst>
                <a:path w="6121" h="5282" extrusionOk="0">
                  <a:moveTo>
                    <a:pt x="5998" y="0"/>
                  </a:moveTo>
                  <a:cubicBezTo>
                    <a:pt x="5987" y="0"/>
                    <a:pt x="5976" y="3"/>
                    <a:pt x="5964" y="8"/>
                  </a:cubicBezTo>
                  <a:cubicBezTo>
                    <a:pt x="3767" y="1494"/>
                    <a:pt x="1863" y="3273"/>
                    <a:pt x="1" y="5135"/>
                  </a:cubicBezTo>
                  <a:cubicBezTo>
                    <a:pt x="106" y="5177"/>
                    <a:pt x="189" y="5239"/>
                    <a:pt x="294" y="5281"/>
                  </a:cubicBezTo>
                  <a:cubicBezTo>
                    <a:pt x="2093" y="3440"/>
                    <a:pt x="3956" y="1682"/>
                    <a:pt x="6048" y="155"/>
                  </a:cubicBezTo>
                  <a:cubicBezTo>
                    <a:pt x="6120" y="101"/>
                    <a:pt x="6068" y="0"/>
                    <a:pt x="5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0"/>
            <p:cNvSpPr/>
            <p:nvPr/>
          </p:nvSpPr>
          <p:spPr>
            <a:xfrm>
              <a:off x="3664825" y="1384725"/>
              <a:ext cx="16775" cy="12050"/>
            </a:xfrm>
            <a:custGeom>
              <a:avLst/>
              <a:gdLst/>
              <a:ahLst/>
              <a:cxnLst/>
              <a:rect l="l" t="t" r="r" b="b"/>
              <a:pathLst>
                <a:path w="671" h="482" extrusionOk="0">
                  <a:moveTo>
                    <a:pt x="461" y="1"/>
                  </a:moveTo>
                  <a:cubicBezTo>
                    <a:pt x="315" y="168"/>
                    <a:pt x="147" y="314"/>
                    <a:pt x="1" y="482"/>
                  </a:cubicBezTo>
                  <a:cubicBezTo>
                    <a:pt x="231" y="335"/>
                    <a:pt x="461" y="189"/>
                    <a:pt x="670" y="42"/>
                  </a:cubicBezTo>
                  <a:cubicBezTo>
                    <a:pt x="607" y="21"/>
                    <a:pt x="524" y="21"/>
                    <a:pt x="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0"/>
            <p:cNvSpPr/>
            <p:nvPr/>
          </p:nvSpPr>
          <p:spPr>
            <a:xfrm>
              <a:off x="3708775" y="1245300"/>
              <a:ext cx="163550" cy="139450"/>
            </a:xfrm>
            <a:custGeom>
              <a:avLst/>
              <a:gdLst/>
              <a:ahLst/>
              <a:cxnLst/>
              <a:rect l="l" t="t" r="r" b="b"/>
              <a:pathLst>
                <a:path w="6542" h="5578" extrusionOk="0">
                  <a:moveTo>
                    <a:pt x="6478" y="0"/>
                  </a:moveTo>
                  <a:cubicBezTo>
                    <a:pt x="6468" y="0"/>
                    <a:pt x="6457" y="4"/>
                    <a:pt x="6445" y="12"/>
                  </a:cubicBezTo>
                  <a:cubicBezTo>
                    <a:pt x="4101" y="1477"/>
                    <a:pt x="2051" y="3276"/>
                    <a:pt x="126" y="5222"/>
                  </a:cubicBezTo>
                  <a:lnTo>
                    <a:pt x="105" y="5243"/>
                  </a:lnTo>
                  <a:cubicBezTo>
                    <a:pt x="63" y="5285"/>
                    <a:pt x="21" y="5326"/>
                    <a:pt x="0" y="5368"/>
                  </a:cubicBezTo>
                  <a:cubicBezTo>
                    <a:pt x="63" y="5410"/>
                    <a:pt x="147" y="5452"/>
                    <a:pt x="210" y="5494"/>
                  </a:cubicBezTo>
                  <a:cubicBezTo>
                    <a:pt x="251" y="5515"/>
                    <a:pt x="272" y="5557"/>
                    <a:pt x="314" y="5578"/>
                  </a:cubicBezTo>
                  <a:cubicBezTo>
                    <a:pt x="2197" y="3548"/>
                    <a:pt x="4164" y="1602"/>
                    <a:pt x="6508" y="96"/>
                  </a:cubicBezTo>
                  <a:cubicBezTo>
                    <a:pt x="6541" y="62"/>
                    <a:pt x="6520" y="0"/>
                    <a:pt x="64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0"/>
            <p:cNvSpPr/>
            <p:nvPr/>
          </p:nvSpPr>
          <p:spPr>
            <a:xfrm>
              <a:off x="3603625" y="1416100"/>
              <a:ext cx="83725" cy="79025"/>
            </a:xfrm>
            <a:custGeom>
              <a:avLst/>
              <a:gdLst/>
              <a:ahLst/>
              <a:cxnLst/>
              <a:rect l="l" t="t" r="r" b="b"/>
              <a:pathLst>
                <a:path w="3349" h="3161" extrusionOk="0">
                  <a:moveTo>
                    <a:pt x="3348" y="1"/>
                  </a:moveTo>
                  <a:cubicBezTo>
                    <a:pt x="3055" y="147"/>
                    <a:pt x="2742" y="252"/>
                    <a:pt x="2449" y="378"/>
                  </a:cubicBezTo>
                  <a:cubicBezTo>
                    <a:pt x="1633" y="1256"/>
                    <a:pt x="817" y="2156"/>
                    <a:pt x="1" y="3056"/>
                  </a:cubicBezTo>
                  <a:cubicBezTo>
                    <a:pt x="147" y="3098"/>
                    <a:pt x="273" y="3119"/>
                    <a:pt x="419" y="3160"/>
                  </a:cubicBezTo>
                  <a:cubicBezTo>
                    <a:pt x="607" y="2951"/>
                    <a:pt x="796" y="2742"/>
                    <a:pt x="1005" y="2533"/>
                  </a:cubicBezTo>
                  <a:cubicBezTo>
                    <a:pt x="1800" y="1696"/>
                    <a:pt x="2574" y="859"/>
                    <a:pt x="3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0"/>
            <p:cNvSpPr/>
            <p:nvPr/>
          </p:nvSpPr>
          <p:spPr>
            <a:xfrm>
              <a:off x="3637100" y="1299075"/>
              <a:ext cx="214675" cy="201800"/>
            </a:xfrm>
            <a:custGeom>
              <a:avLst/>
              <a:gdLst/>
              <a:ahLst/>
              <a:cxnLst/>
              <a:rect l="l" t="t" r="r" b="b"/>
              <a:pathLst>
                <a:path w="8587" h="8072" extrusionOk="0">
                  <a:moveTo>
                    <a:pt x="8475" y="1"/>
                  </a:moveTo>
                  <a:cubicBezTo>
                    <a:pt x="8461" y="1"/>
                    <a:pt x="8447" y="5"/>
                    <a:pt x="8433" y="16"/>
                  </a:cubicBezTo>
                  <a:cubicBezTo>
                    <a:pt x="5274" y="2339"/>
                    <a:pt x="2784" y="5310"/>
                    <a:pt x="1" y="8009"/>
                  </a:cubicBezTo>
                  <a:cubicBezTo>
                    <a:pt x="126" y="8030"/>
                    <a:pt x="252" y="8051"/>
                    <a:pt x="377" y="8072"/>
                  </a:cubicBezTo>
                  <a:cubicBezTo>
                    <a:pt x="3056" y="5393"/>
                    <a:pt x="5462" y="2443"/>
                    <a:pt x="8517" y="162"/>
                  </a:cubicBezTo>
                  <a:cubicBezTo>
                    <a:pt x="8586" y="110"/>
                    <a:pt x="8540" y="1"/>
                    <a:pt x="8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0"/>
            <p:cNvSpPr/>
            <p:nvPr/>
          </p:nvSpPr>
          <p:spPr>
            <a:xfrm>
              <a:off x="3671625" y="1298850"/>
              <a:ext cx="207100" cy="205175"/>
            </a:xfrm>
            <a:custGeom>
              <a:avLst/>
              <a:gdLst/>
              <a:ahLst/>
              <a:cxnLst/>
              <a:rect l="l" t="t" r="r" b="b"/>
              <a:pathLst>
                <a:path w="8284" h="8207" extrusionOk="0">
                  <a:moveTo>
                    <a:pt x="8172" y="0"/>
                  </a:moveTo>
                  <a:cubicBezTo>
                    <a:pt x="8162" y="0"/>
                    <a:pt x="8151" y="1"/>
                    <a:pt x="8140" y="4"/>
                  </a:cubicBezTo>
                  <a:cubicBezTo>
                    <a:pt x="8140" y="4"/>
                    <a:pt x="8119" y="4"/>
                    <a:pt x="8098" y="25"/>
                  </a:cubicBezTo>
                  <a:cubicBezTo>
                    <a:pt x="8035" y="109"/>
                    <a:pt x="7952" y="171"/>
                    <a:pt x="7868" y="255"/>
                  </a:cubicBezTo>
                  <a:cubicBezTo>
                    <a:pt x="7198" y="883"/>
                    <a:pt x="6550" y="1511"/>
                    <a:pt x="5922" y="2159"/>
                  </a:cubicBezTo>
                  <a:cubicBezTo>
                    <a:pt x="3934" y="4147"/>
                    <a:pt x="1988" y="6197"/>
                    <a:pt x="1" y="8185"/>
                  </a:cubicBezTo>
                  <a:cubicBezTo>
                    <a:pt x="126" y="8206"/>
                    <a:pt x="252" y="8206"/>
                    <a:pt x="377" y="8206"/>
                  </a:cubicBezTo>
                  <a:cubicBezTo>
                    <a:pt x="1905" y="6658"/>
                    <a:pt x="3390" y="5089"/>
                    <a:pt x="4897" y="3519"/>
                  </a:cubicBezTo>
                  <a:cubicBezTo>
                    <a:pt x="5085" y="3331"/>
                    <a:pt x="5273" y="3143"/>
                    <a:pt x="5462" y="2933"/>
                  </a:cubicBezTo>
                  <a:cubicBezTo>
                    <a:pt x="6382" y="1992"/>
                    <a:pt x="7303" y="1071"/>
                    <a:pt x="8245" y="171"/>
                  </a:cubicBezTo>
                  <a:cubicBezTo>
                    <a:pt x="8266" y="151"/>
                    <a:pt x="8266" y="151"/>
                    <a:pt x="8266" y="130"/>
                  </a:cubicBezTo>
                  <a:cubicBezTo>
                    <a:pt x="8284" y="57"/>
                    <a:pt x="8239" y="0"/>
                    <a:pt x="81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0"/>
            <p:cNvSpPr/>
            <p:nvPr/>
          </p:nvSpPr>
          <p:spPr>
            <a:xfrm>
              <a:off x="3708250" y="1361150"/>
              <a:ext cx="167350" cy="143900"/>
            </a:xfrm>
            <a:custGeom>
              <a:avLst/>
              <a:gdLst/>
              <a:ahLst/>
              <a:cxnLst/>
              <a:rect l="l" t="t" r="r" b="b"/>
              <a:pathLst>
                <a:path w="6694" h="5756" extrusionOk="0">
                  <a:moveTo>
                    <a:pt x="6497" y="0"/>
                  </a:moveTo>
                  <a:cubicBezTo>
                    <a:pt x="6473" y="0"/>
                    <a:pt x="6448" y="7"/>
                    <a:pt x="6424" y="23"/>
                  </a:cubicBezTo>
                  <a:lnTo>
                    <a:pt x="6403" y="23"/>
                  </a:lnTo>
                  <a:cubicBezTo>
                    <a:pt x="4227" y="1885"/>
                    <a:pt x="2114" y="3810"/>
                    <a:pt x="0" y="5756"/>
                  </a:cubicBezTo>
                  <a:cubicBezTo>
                    <a:pt x="189" y="5735"/>
                    <a:pt x="377" y="5735"/>
                    <a:pt x="544" y="5735"/>
                  </a:cubicBezTo>
                  <a:cubicBezTo>
                    <a:pt x="1611" y="4731"/>
                    <a:pt x="2658" y="3747"/>
                    <a:pt x="3746" y="2764"/>
                  </a:cubicBezTo>
                  <a:cubicBezTo>
                    <a:pt x="4687" y="1906"/>
                    <a:pt x="5629" y="1048"/>
                    <a:pt x="6591" y="211"/>
                  </a:cubicBezTo>
                  <a:cubicBezTo>
                    <a:pt x="6693" y="126"/>
                    <a:pt x="6602" y="0"/>
                    <a:pt x="64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0"/>
            <p:cNvSpPr/>
            <p:nvPr/>
          </p:nvSpPr>
          <p:spPr>
            <a:xfrm>
              <a:off x="3772075" y="1471175"/>
              <a:ext cx="38375" cy="28125"/>
            </a:xfrm>
            <a:custGeom>
              <a:avLst/>
              <a:gdLst/>
              <a:ahLst/>
              <a:cxnLst/>
              <a:rect l="l" t="t" r="r" b="b"/>
              <a:pathLst>
                <a:path w="1535" h="1125" extrusionOk="0">
                  <a:moveTo>
                    <a:pt x="1423" y="1"/>
                  </a:moveTo>
                  <a:cubicBezTo>
                    <a:pt x="1410" y="1"/>
                    <a:pt x="1395" y="5"/>
                    <a:pt x="1381" y="16"/>
                  </a:cubicBezTo>
                  <a:cubicBezTo>
                    <a:pt x="921" y="372"/>
                    <a:pt x="460" y="748"/>
                    <a:pt x="0" y="1125"/>
                  </a:cubicBezTo>
                  <a:cubicBezTo>
                    <a:pt x="126" y="1104"/>
                    <a:pt x="230" y="1083"/>
                    <a:pt x="356" y="1062"/>
                  </a:cubicBezTo>
                  <a:cubicBezTo>
                    <a:pt x="711" y="748"/>
                    <a:pt x="1088" y="455"/>
                    <a:pt x="1465" y="162"/>
                  </a:cubicBezTo>
                  <a:cubicBezTo>
                    <a:pt x="1534" y="110"/>
                    <a:pt x="1488" y="1"/>
                    <a:pt x="14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0"/>
            <p:cNvSpPr/>
            <p:nvPr/>
          </p:nvSpPr>
          <p:spPr>
            <a:xfrm>
              <a:off x="3821225" y="1397225"/>
              <a:ext cx="101625" cy="91100"/>
            </a:xfrm>
            <a:custGeom>
              <a:avLst/>
              <a:gdLst/>
              <a:ahLst/>
              <a:cxnLst/>
              <a:rect l="l" t="t" r="r" b="b"/>
              <a:pathLst>
                <a:path w="4065" h="3644" extrusionOk="0">
                  <a:moveTo>
                    <a:pt x="3949" y="1"/>
                  </a:moveTo>
                  <a:cubicBezTo>
                    <a:pt x="3932" y="1"/>
                    <a:pt x="3913" y="8"/>
                    <a:pt x="3893" y="24"/>
                  </a:cubicBezTo>
                  <a:cubicBezTo>
                    <a:pt x="2470" y="1070"/>
                    <a:pt x="1256" y="2388"/>
                    <a:pt x="1" y="3643"/>
                  </a:cubicBezTo>
                  <a:cubicBezTo>
                    <a:pt x="147" y="3602"/>
                    <a:pt x="273" y="3560"/>
                    <a:pt x="419" y="3518"/>
                  </a:cubicBezTo>
                  <a:cubicBezTo>
                    <a:pt x="1570" y="2346"/>
                    <a:pt x="2700" y="1154"/>
                    <a:pt x="3997" y="191"/>
                  </a:cubicBezTo>
                  <a:cubicBezTo>
                    <a:pt x="4065" y="123"/>
                    <a:pt x="4023" y="1"/>
                    <a:pt x="3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0"/>
            <p:cNvSpPr/>
            <p:nvPr/>
          </p:nvSpPr>
          <p:spPr>
            <a:xfrm>
              <a:off x="3895000" y="1438650"/>
              <a:ext cx="25200" cy="20900"/>
            </a:xfrm>
            <a:custGeom>
              <a:avLst/>
              <a:gdLst/>
              <a:ahLst/>
              <a:cxnLst/>
              <a:rect l="l" t="t" r="r" b="b"/>
              <a:pathLst>
                <a:path w="1008" h="836" extrusionOk="0">
                  <a:moveTo>
                    <a:pt x="873" y="0"/>
                  </a:moveTo>
                  <a:cubicBezTo>
                    <a:pt x="854" y="0"/>
                    <a:pt x="834" y="6"/>
                    <a:pt x="816" y="20"/>
                  </a:cubicBezTo>
                  <a:cubicBezTo>
                    <a:pt x="544" y="292"/>
                    <a:pt x="272" y="564"/>
                    <a:pt x="0" y="836"/>
                  </a:cubicBezTo>
                  <a:cubicBezTo>
                    <a:pt x="167" y="752"/>
                    <a:pt x="356" y="647"/>
                    <a:pt x="523" y="564"/>
                  </a:cubicBezTo>
                  <a:cubicBezTo>
                    <a:pt x="670" y="417"/>
                    <a:pt x="816" y="292"/>
                    <a:pt x="942" y="145"/>
                  </a:cubicBezTo>
                  <a:cubicBezTo>
                    <a:pt x="1008" y="79"/>
                    <a:pt x="944" y="0"/>
                    <a:pt x="8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 name="Google Shape;2412;p50"/>
          <p:cNvGrpSpPr/>
          <p:nvPr/>
        </p:nvGrpSpPr>
        <p:grpSpPr>
          <a:xfrm>
            <a:off x="1755378" y="2881711"/>
            <a:ext cx="358203" cy="346051"/>
            <a:chOff x="4787900" y="647400"/>
            <a:chExt cx="1179075" cy="1139075"/>
          </a:xfrm>
        </p:grpSpPr>
        <p:sp>
          <p:nvSpPr>
            <p:cNvPr id="2413" name="Google Shape;2413;p50"/>
            <p:cNvSpPr/>
            <p:nvPr/>
          </p:nvSpPr>
          <p:spPr>
            <a:xfrm>
              <a:off x="5317775" y="858500"/>
              <a:ext cx="11025" cy="5100"/>
            </a:xfrm>
            <a:custGeom>
              <a:avLst/>
              <a:gdLst/>
              <a:ahLst/>
              <a:cxnLst/>
              <a:rect l="l" t="t" r="r" b="b"/>
              <a:pathLst>
                <a:path w="441" h="204" extrusionOk="0">
                  <a:moveTo>
                    <a:pt x="231" y="0"/>
                  </a:moveTo>
                  <a:cubicBezTo>
                    <a:pt x="169" y="0"/>
                    <a:pt x="127" y="21"/>
                    <a:pt x="64" y="21"/>
                  </a:cubicBezTo>
                  <a:cubicBezTo>
                    <a:pt x="1" y="101"/>
                    <a:pt x="69" y="204"/>
                    <a:pt x="152" y="204"/>
                  </a:cubicBezTo>
                  <a:cubicBezTo>
                    <a:pt x="178" y="204"/>
                    <a:pt x="206" y="193"/>
                    <a:pt x="231" y="168"/>
                  </a:cubicBezTo>
                  <a:cubicBezTo>
                    <a:pt x="294" y="126"/>
                    <a:pt x="378" y="6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0"/>
            <p:cNvSpPr/>
            <p:nvPr/>
          </p:nvSpPr>
          <p:spPr>
            <a:xfrm>
              <a:off x="5297925" y="858500"/>
              <a:ext cx="65925" cy="57575"/>
            </a:xfrm>
            <a:custGeom>
              <a:avLst/>
              <a:gdLst/>
              <a:ahLst/>
              <a:cxnLst/>
              <a:rect l="l" t="t" r="r" b="b"/>
              <a:pathLst>
                <a:path w="2637" h="2303" extrusionOk="0">
                  <a:moveTo>
                    <a:pt x="2302" y="0"/>
                  </a:moveTo>
                  <a:cubicBezTo>
                    <a:pt x="1570" y="796"/>
                    <a:pt x="795" y="1612"/>
                    <a:pt x="0" y="2302"/>
                  </a:cubicBezTo>
                  <a:lnTo>
                    <a:pt x="398" y="2302"/>
                  </a:lnTo>
                  <a:cubicBezTo>
                    <a:pt x="565" y="2135"/>
                    <a:pt x="733" y="1988"/>
                    <a:pt x="879" y="1842"/>
                  </a:cubicBezTo>
                  <a:cubicBezTo>
                    <a:pt x="1486" y="1235"/>
                    <a:pt x="2072" y="586"/>
                    <a:pt x="2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0"/>
            <p:cNvSpPr/>
            <p:nvPr/>
          </p:nvSpPr>
          <p:spPr>
            <a:xfrm>
              <a:off x="5330350" y="858500"/>
              <a:ext cx="76925" cy="56000"/>
            </a:xfrm>
            <a:custGeom>
              <a:avLst/>
              <a:gdLst/>
              <a:ahLst/>
              <a:cxnLst/>
              <a:rect l="l" t="t" r="r" b="b"/>
              <a:pathLst>
                <a:path w="3077" h="2240" extrusionOk="0">
                  <a:moveTo>
                    <a:pt x="2469" y="0"/>
                  </a:moveTo>
                  <a:cubicBezTo>
                    <a:pt x="1674" y="775"/>
                    <a:pt x="858" y="1528"/>
                    <a:pt x="0" y="2239"/>
                  </a:cubicBezTo>
                  <a:cubicBezTo>
                    <a:pt x="210" y="2218"/>
                    <a:pt x="440" y="2218"/>
                    <a:pt x="649" y="2197"/>
                  </a:cubicBezTo>
                  <a:cubicBezTo>
                    <a:pt x="1507" y="1528"/>
                    <a:pt x="2302" y="775"/>
                    <a:pt x="30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0"/>
            <p:cNvSpPr/>
            <p:nvPr/>
          </p:nvSpPr>
          <p:spPr>
            <a:xfrm>
              <a:off x="5364350" y="858500"/>
              <a:ext cx="66975" cy="53900"/>
            </a:xfrm>
            <a:custGeom>
              <a:avLst/>
              <a:gdLst/>
              <a:ahLst/>
              <a:cxnLst/>
              <a:rect l="l" t="t" r="r" b="b"/>
              <a:pathLst>
                <a:path w="2679" h="2156" extrusionOk="0">
                  <a:moveTo>
                    <a:pt x="2156" y="0"/>
                  </a:moveTo>
                  <a:cubicBezTo>
                    <a:pt x="2156" y="21"/>
                    <a:pt x="2135" y="42"/>
                    <a:pt x="2114" y="42"/>
                  </a:cubicBezTo>
                  <a:cubicBezTo>
                    <a:pt x="1402" y="754"/>
                    <a:pt x="712" y="1444"/>
                    <a:pt x="1" y="2156"/>
                  </a:cubicBezTo>
                  <a:cubicBezTo>
                    <a:pt x="147" y="2135"/>
                    <a:pt x="314" y="2135"/>
                    <a:pt x="482" y="2114"/>
                  </a:cubicBezTo>
                  <a:cubicBezTo>
                    <a:pt x="1214" y="1402"/>
                    <a:pt x="1946" y="712"/>
                    <a:pt x="2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0"/>
            <p:cNvSpPr/>
            <p:nvPr/>
          </p:nvSpPr>
          <p:spPr>
            <a:xfrm>
              <a:off x="5409325" y="858500"/>
              <a:ext cx="62275" cy="50750"/>
            </a:xfrm>
            <a:custGeom>
              <a:avLst/>
              <a:gdLst/>
              <a:ahLst/>
              <a:cxnLst/>
              <a:rect l="l" t="t" r="r" b="b"/>
              <a:pathLst>
                <a:path w="2491" h="2030" extrusionOk="0">
                  <a:moveTo>
                    <a:pt x="2072" y="0"/>
                  </a:moveTo>
                  <a:cubicBezTo>
                    <a:pt x="1466" y="565"/>
                    <a:pt x="859" y="1109"/>
                    <a:pt x="252" y="1674"/>
                  </a:cubicBezTo>
                  <a:cubicBezTo>
                    <a:pt x="273" y="1716"/>
                    <a:pt x="294" y="1758"/>
                    <a:pt x="252" y="1779"/>
                  </a:cubicBezTo>
                  <a:cubicBezTo>
                    <a:pt x="168" y="1863"/>
                    <a:pt x="85" y="1946"/>
                    <a:pt x="1" y="2030"/>
                  </a:cubicBezTo>
                  <a:lnTo>
                    <a:pt x="210" y="2030"/>
                  </a:lnTo>
                  <a:cubicBezTo>
                    <a:pt x="984" y="1360"/>
                    <a:pt x="1738" y="691"/>
                    <a:pt x="2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0"/>
            <p:cNvSpPr/>
            <p:nvPr/>
          </p:nvSpPr>
          <p:spPr>
            <a:xfrm>
              <a:off x="5441250" y="858500"/>
              <a:ext cx="70125" cy="50250"/>
            </a:xfrm>
            <a:custGeom>
              <a:avLst/>
              <a:gdLst/>
              <a:ahLst/>
              <a:cxnLst/>
              <a:rect l="l" t="t" r="r" b="b"/>
              <a:pathLst>
                <a:path w="2805" h="2010" extrusionOk="0">
                  <a:moveTo>
                    <a:pt x="2218" y="0"/>
                  </a:moveTo>
                  <a:cubicBezTo>
                    <a:pt x="1507" y="670"/>
                    <a:pt x="754" y="1340"/>
                    <a:pt x="0" y="2009"/>
                  </a:cubicBezTo>
                  <a:lnTo>
                    <a:pt x="691" y="2009"/>
                  </a:lnTo>
                  <a:cubicBezTo>
                    <a:pt x="1402" y="1340"/>
                    <a:pt x="2114" y="670"/>
                    <a:pt x="2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0"/>
            <p:cNvSpPr/>
            <p:nvPr/>
          </p:nvSpPr>
          <p:spPr>
            <a:xfrm>
              <a:off x="5501400" y="862675"/>
              <a:ext cx="56000" cy="49725"/>
            </a:xfrm>
            <a:custGeom>
              <a:avLst/>
              <a:gdLst/>
              <a:ahLst/>
              <a:cxnLst/>
              <a:rect l="l" t="t" r="r" b="b"/>
              <a:pathLst>
                <a:path w="2240" h="1989" extrusionOk="0">
                  <a:moveTo>
                    <a:pt x="1967" y="1"/>
                  </a:moveTo>
                  <a:cubicBezTo>
                    <a:pt x="1319" y="649"/>
                    <a:pt x="670" y="1298"/>
                    <a:pt x="1" y="1947"/>
                  </a:cubicBezTo>
                  <a:cubicBezTo>
                    <a:pt x="126" y="1947"/>
                    <a:pt x="231" y="1968"/>
                    <a:pt x="356" y="1989"/>
                  </a:cubicBezTo>
                  <a:cubicBezTo>
                    <a:pt x="984" y="1361"/>
                    <a:pt x="1612" y="712"/>
                    <a:pt x="2239" y="84"/>
                  </a:cubicBezTo>
                  <a:cubicBezTo>
                    <a:pt x="2135" y="43"/>
                    <a:pt x="2051" y="22"/>
                    <a:pt x="1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0"/>
            <p:cNvSpPr/>
            <p:nvPr/>
          </p:nvSpPr>
          <p:spPr>
            <a:xfrm>
              <a:off x="5529125" y="871575"/>
              <a:ext cx="54425" cy="46050"/>
            </a:xfrm>
            <a:custGeom>
              <a:avLst/>
              <a:gdLst/>
              <a:ahLst/>
              <a:cxnLst/>
              <a:rect l="l" t="t" r="r" b="b"/>
              <a:pathLst>
                <a:path w="2177" h="1842" extrusionOk="0">
                  <a:moveTo>
                    <a:pt x="1884" y="0"/>
                  </a:moveTo>
                  <a:cubicBezTo>
                    <a:pt x="1695" y="189"/>
                    <a:pt x="1486" y="377"/>
                    <a:pt x="1277" y="565"/>
                  </a:cubicBezTo>
                  <a:cubicBezTo>
                    <a:pt x="858" y="963"/>
                    <a:pt x="440" y="1361"/>
                    <a:pt x="0" y="1758"/>
                  </a:cubicBezTo>
                  <a:cubicBezTo>
                    <a:pt x="126" y="1779"/>
                    <a:pt x="252" y="1800"/>
                    <a:pt x="377" y="1842"/>
                  </a:cubicBezTo>
                  <a:cubicBezTo>
                    <a:pt x="691" y="1549"/>
                    <a:pt x="984" y="1256"/>
                    <a:pt x="1298" y="984"/>
                  </a:cubicBezTo>
                  <a:cubicBezTo>
                    <a:pt x="1591" y="691"/>
                    <a:pt x="1884" y="419"/>
                    <a:pt x="2177" y="126"/>
                  </a:cubicBezTo>
                  <a:cubicBezTo>
                    <a:pt x="2093" y="84"/>
                    <a:pt x="1988" y="42"/>
                    <a:pt x="1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0"/>
            <p:cNvSpPr/>
            <p:nvPr/>
          </p:nvSpPr>
          <p:spPr>
            <a:xfrm>
              <a:off x="5336625" y="1033200"/>
              <a:ext cx="74825" cy="61750"/>
            </a:xfrm>
            <a:custGeom>
              <a:avLst/>
              <a:gdLst/>
              <a:ahLst/>
              <a:cxnLst/>
              <a:rect l="l" t="t" r="r" b="b"/>
              <a:pathLst>
                <a:path w="2993" h="2470" extrusionOk="0">
                  <a:moveTo>
                    <a:pt x="2365" y="1"/>
                  </a:moveTo>
                  <a:cubicBezTo>
                    <a:pt x="1549" y="796"/>
                    <a:pt x="733" y="1612"/>
                    <a:pt x="1" y="2470"/>
                  </a:cubicBezTo>
                  <a:cubicBezTo>
                    <a:pt x="231" y="2386"/>
                    <a:pt x="482" y="2344"/>
                    <a:pt x="754" y="2302"/>
                  </a:cubicBezTo>
                  <a:cubicBezTo>
                    <a:pt x="1486" y="1570"/>
                    <a:pt x="2239" y="859"/>
                    <a:pt x="2993" y="147"/>
                  </a:cubicBezTo>
                  <a:cubicBezTo>
                    <a:pt x="2783" y="85"/>
                    <a:pt x="2574" y="43"/>
                    <a:pt x="2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0"/>
            <p:cNvSpPr/>
            <p:nvPr/>
          </p:nvSpPr>
          <p:spPr>
            <a:xfrm>
              <a:off x="5379525" y="1042625"/>
              <a:ext cx="60175" cy="48150"/>
            </a:xfrm>
            <a:custGeom>
              <a:avLst/>
              <a:gdLst/>
              <a:ahLst/>
              <a:cxnLst/>
              <a:rect l="l" t="t" r="r" b="b"/>
              <a:pathLst>
                <a:path w="2407" h="1926" extrusionOk="0">
                  <a:moveTo>
                    <a:pt x="2072" y="1"/>
                  </a:moveTo>
                  <a:cubicBezTo>
                    <a:pt x="1695" y="356"/>
                    <a:pt x="1298" y="691"/>
                    <a:pt x="921" y="1047"/>
                  </a:cubicBezTo>
                  <a:cubicBezTo>
                    <a:pt x="607" y="1319"/>
                    <a:pt x="293" y="1612"/>
                    <a:pt x="0" y="1884"/>
                  </a:cubicBezTo>
                  <a:cubicBezTo>
                    <a:pt x="147" y="1905"/>
                    <a:pt x="293" y="1905"/>
                    <a:pt x="440" y="1925"/>
                  </a:cubicBezTo>
                  <a:cubicBezTo>
                    <a:pt x="1088" y="1319"/>
                    <a:pt x="1737" y="733"/>
                    <a:pt x="2407" y="147"/>
                  </a:cubicBezTo>
                  <a:cubicBezTo>
                    <a:pt x="2302" y="84"/>
                    <a:pt x="2197" y="42"/>
                    <a:pt x="2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0"/>
            <p:cNvSpPr/>
            <p:nvPr/>
          </p:nvSpPr>
          <p:spPr>
            <a:xfrm>
              <a:off x="5565750" y="886750"/>
              <a:ext cx="48675" cy="40300"/>
            </a:xfrm>
            <a:custGeom>
              <a:avLst/>
              <a:gdLst/>
              <a:ahLst/>
              <a:cxnLst/>
              <a:rect l="l" t="t" r="r" b="b"/>
              <a:pathLst>
                <a:path w="1947" h="1612" extrusionOk="0">
                  <a:moveTo>
                    <a:pt x="1653" y="0"/>
                  </a:moveTo>
                  <a:cubicBezTo>
                    <a:pt x="1109" y="502"/>
                    <a:pt x="565" y="984"/>
                    <a:pt x="0" y="1486"/>
                  </a:cubicBezTo>
                  <a:cubicBezTo>
                    <a:pt x="126" y="1507"/>
                    <a:pt x="251" y="1570"/>
                    <a:pt x="377" y="1611"/>
                  </a:cubicBezTo>
                  <a:cubicBezTo>
                    <a:pt x="900" y="1130"/>
                    <a:pt x="1423" y="649"/>
                    <a:pt x="1946" y="168"/>
                  </a:cubicBezTo>
                  <a:cubicBezTo>
                    <a:pt x="1841" y="105"/>
                    <a:pt x="1737" y="63"/>
                    <a:pt x="1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0"/>
            <p:cNvSpPr/>
            <p:nvPr/>
          </p:nvSpPr>
          <p:spPr>
            <a:xfrm>
              <a:off x="5416650" y="1056225"/>
              <a:ext cx="53925" cy="45525"/>
            </a:xfrm>
            <a:custGeom>
              <a:avLst/>
              <a:gdLst/>
              <a:ahLst/>
              <a:cxnLst/>
              <a:rect l="l" t="t" r="r" b="b"/>
              <a:pathLst>
                <a:path w="2157" h="1821" extrusionOk="0">
                  <a:moveTo>
                    <a:pt x="1779" y="1"/>
                  </a:moveTo>
                  <a:cubicBezTo>
                    <a:pt x="1194" y="545"/>
                    <a:pt x="587" y="1089"/>
                    <a:pt x="1" y="1654"/>
                  </a:cubicBezTo>
                  <a:cubicBezTo>
                    <a:pt x="147" y="1695"/>
                    <a:pt x="273" y="1758"/>
                    <a:pt x="419" y="1821"/>
                  </a:cubicBezTo>
                  <a:cubicBezTo>
                    <a:pt x="1005" y="1298"/>
                    <a:pt x="1570" y="754"/>
                    <a:pt x="2156" y="210"/>
                  </a:cubicBezTo>
                  <a:cubicBezTo>
                    <a:pt x="2030" y="126"/>
                    <a:pt x="1905" y="63"/>
                    <a:pt x="17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0"/>
            <p:cNvSpPr/>
            <p:nvPr/>
          </p:nvSpPr>
          <p:spPr>
            <a:xfrm>
              <a:off x="5593475" y="901925"/>
              <a:ext cx="43425" cy="37675"/>
            </a:xfrm>
            <a:custGeom>
              <a:avLst/>
              <a:gdLst/>
              <a:ahLst/>
              <a:cxnLst/>
              <a:rect l="l" t="t" r="r" b="b"/>
              <a:pathLst>
                <a:path w="1737" h="1507" extrusionOk="0">
                  <a:moveTo>
                    <a:pt x="1486" y="0"/>
                  </a:moveTo>
                  <a:cubicBezTo>
                    <a:pt x="983" y="439"/>
                    <a:pt x="481" y="879"/>
                    <a:pt x="0" y="1318"/>
                  </a:cubicBezTo>
                  <a:cubicBezTo>
                    <a:pt x="84" y="1381"/>
                    <a:pt x="188" y="1444"/>
                    <a:pt x="293" y="1507"/>
                  </a:cubicBezTo>
                  <a:cubicBezTo>
                    <a:pt x="774" y="1067"/>
                    <a:pt x="1255" y="628"/>
                    <a:pt x="1737" y="188"/>
                  </a:cubicBezTo>
                  <a:cubicBezTo>
                    <a:pt x="1653" y="126"/>
                    <a:pt x="1569" y="63"/>
                    <a:pt x="1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0"/>
            <p:cNvSpPr/>
            <p:nvPr/>
          </p:nvSpPr>
          <p:spPr>
            <a:xfrm>
              <a:off x="5445425" y="1073500"/>
              <a:ext cx="53900" cy="47625"/>
            </a:xfrm>
            <a:custGeom>
              <a:avLst/>
              <a:gdLst/>
              <a:ahLst/>
              <a:cxnLst/>
              <a:rect l="l" t="t" r="r" b="b"/>
              <a:pathLst>
                <a:path w="2156" h="1905" extrusionOk="0">
                  <a:moveTo>
                    <a:pt x="1716" y="0"/>
                  </a:moveTo>
                  <a:cubicBezTo>
                    <a:pt x="1151" y="523"/>
                    <a:pt x="566" y="1046"/>
                    <a:pt x="1" y="1548"/>
                  </a:cubicBezTo>
                  <a:cubicBezTo>
                    <a:pt x="147" y="1674"/>
                    <a:pt x="294" y="1779"/>
                    <a:pt x="440" y="1904"/>
                  </a:cubicBezTo>
                  <a:cubicBezTo>
                    <a:pt x="1026" y="1402"/>
                    <a:pt x="1591" y="879"/>
                    <a:pt x="2156" y="377"/>
                  </a:cubicBezTo>
                  <a:cubicBezTo>
                    <a:pt x="2009" y="251"/>
                    <a:pt x="1863" y="126"/>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0"/>
            <p:cNvSpPr/>
            <p:nvPr/>
          </p:nvSpPr>
          <p:spPr>
            <a:xfrm>
              <a:off x="5620675" y="921800"/>
              <a:ext cx="40825" cy="38725"/>
            </a:xfrm>
            <a:custGeom>
              <a:avLst/>
              <a:gdLst/>
              <a:ahLst/>
              <a:cxnLst/>
              <a:rect l="l" t="t" r="r" b="b"/>
              <a:pathLst>
                <a:path w="1633" h="1549" extrusionOk="0">
                  <a:moveTo>
                    <a:pt x="1381" y="0"/>
                  </a:moveTo>
                  <a:cubicBezTo>
                    <a:pt x="921" y="419"/>
                    <a:pt x="460" y="837"/>
                    <a:pt x="0" y="1256"/>
                  </a:cubicBezTo>
                  <a:cubicBezTo>
                    <a:pt x="105" y="1360"/>
                    <a:pt x="209" y="1444"/>
                    <a:pt x="314" y="1549"/>
                  </a:cubicBezTo>
                  <a:cubicBezTo>
                    <a:pt x="753" y="1130"/>
                    <a:pt x="1193" y="691"/>
                    <a:pt x="1632" y="272"/>
                  </a:cubicBezTo>
                  <a:cubicBezTo>
                    <a:pt x="1548" y="168"/>
                    <a:pt x="1465" y="84"/>
                    <a:pt x="1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0"/>
            <p:cNvSpPr/>
            <p:nvPr/>
          </p:nvSpPr>
          <p:spPr>
            <a:xfrm>
              <a:off x="5541675" y="1001125"/>
              <a:ext cx="41875" cy="38375"/>
            </a:xfrm>
            <a:custGeom>
              <a:avLst/>
              <a:gdLst/>
              <a:ahLst/>
              <a:cxnLst/>
              <a:rect l="l" t="t" r="r" b="b"/>
              <a:pathLst>
                <a:path w="1675" h="1535" extrusionOk="0">
                  <a:moveTo>
                    <a:pt x="1216" y="0"/>
                  </a:moveTo>
                  <a:cubicBezTo>
                    <a:pt x="1167" y="0"/>
                    <a:pt x="1117" y="3"/>
                    <a:pt x="1068" y="8"/>
                  </a:cubicBezTo>
                  <a:cubicBezTo>
                    <a:pt x="712" y="321"/>
                    <a:pt x="356" y="656"/>
                    <a:pt x="1" y="970"/>
                  </a:cubicBezTo>
                  <a:cubicBezTo>
                    <a:pt x="1" y="1179"/>
                    <a:pt x="63" y="1368"/>
                    <a:pt x="168" y="1535"/>
                  </a:cubicBezTo>
                  <a:cubicBezTo>
                    <a:pt x="670" y="1054"/>
                    <a:pt x="1172" y="572"/>
                    <a:pt x="1675" y="91"/>
                  </a:cubicBezTo>
                  <a:cubicBezTo>
                    <a:pt x="1531" y="27"/>
                    <a:pt x="1375" y="0"/>
                    <a:pt x="1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0"/>
            <p:cNvSpPr/>
            <p:nvPr/>
          </p:nvSpPr>
          <p:spPr>
            <a:xfrm>
              <a:off x="5639500" y="943250"/>
              <a:ext cx="40825" cy="36100"/>
            </a:xfrm>
            <a:custGeom>
              <a:avLst/>
              <a:gdLst/>
              <a:ahLst/>
              <a:cxnLst/>
              <a:rect l="l" t="t" r="r" b="b"/>
              <a:pathLst>
                <a:path w="1633" h="1444" extrusionOk="0">
                  <a:moveTo>
                    <a:pt x="1444" y="0"/>
                  </a:moveTo>
                  <a:cubicBezTo>
                    <a:pt x="963" y="398"/>
                    <a:pt x="482" y="774"/>
                    <a:pt x="0" y="1172"/>
                  </a:cubicBezTo>
                  <a:cubicBezTo>
                    <a:pt x="84" y="1255"/>
                    <a:pt x="147" y="1339"/>
                    <a:pt x="231" y="1444"/>
                  </a:cubicBezTo>
                  <a:cubicBezTo>
                    <a:pt x="691" y="1046"/>
                    <a:pt x="1172" y="649"/>
                    <a:pt x="1632" y="251"/>
                  </a:cubicBezTo>
                  <a:cubicBezTo>
                    <a:pt x="1570" y="167"/>
                    <a:pt x="1507" y="84"/>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0"/>
            <p:cNvSpPr/>
            <p:nvPr/>
          </p:nvSpPr>
          <p:spPr>
            <a:xfrm>
              <a:off x="5551625" y="1010200"/>
              <a:ext cx="48150" cy="43950"/>
            </a:xfrm>
            <a:custGeom>
              <a:avLst/>
              <a:gdLst/>
              <a:ahLst/>
              <a:cxnLst/>
              <a:rect l="l" t="t" r="r" b="b"/>
              <a:pathLst>
                <a:path w="1926" h="1758" extrusionOk="0">
                  <a:moveTo>
                    <a:pt x="1695" y="0"/>
                  </a:moveTo>
                  <a:cubicBezTo>
                    <a:pt x="1507" y="147"/>
                    <a:pt x="1339" y="314"/>
                    <a:pt x="1151" y="461"/>
                  </a:cubicBezTo>
                  <a:cubicBezTo>
                    <a:pt x="753" y="795"/>
                    <a:pt x="377" y="1151"/>
                    <a:pt x="0" y="1507"/>
                  </a:cubicBezTo>
                  <a:cubicBezTo>
                    <a:pt x="84" y="1611"/>
                    <a:pt x="209" y="1695"/>
                    <a:pt x="335" y="1758"/>
                  </a:cubicBezTo>
                  <a:cubicBezTo>
                    <a:pt x="628" y="1486"/>
                    <a:pt x="921" y="1193"/>
                    <a:pt x="1214" y="942"/>
                  </a:cubicBezTo>
                  <a:cubicBezTo>
                    <a:pt x="1444" y="712"/>
                    <a:pt x="1695" y="523"/>
                    <a:pt x="1925" y="314"/>
                  </a:cubicBezTo>
                  <a:cubicBezTo>
                    <a:pt x="1925" y="314"/>
                    <a:pt x="1925" y="293"/>
                    <a:pt x="1925" y="293"/>
                  </a:cubicBezTo>
                  <a:cubicBezTo>
                    <a:pt x="1862" y="189"/>
                    <a:pt x="1779" y="84"/>
                    <a:pt x="1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0"/>
            <p:cNvSpPr/>
            <p:nvPr/>
          </p:nvSpPr>
          <p:spPr>
            <a:xfrm>
              <a:off x="5466350" y="1090225"/>
              <a:ext cx="49725" cy="51300"/>
            </a:xfrm>
            <a:custGeom>
              <a:avLst/>
              <a:gdLst/>
              <a:ahLst/>
              <a:cxnLst/>
              <a:rect l="l" t="t" r="r" b="b"/>
              <a:pathLst>
                <a:path w="1989" h="2052" extrusionOk="0">
                  <a:moveTo>
                    <a:pt x="1633" y="1"/>
                  </a:moveTo>
                  <a:cubicBezTo>
                    <a:pt x="1089" y="545"/>
                    <a:pt x="545" y="1089"/>
                    <a:pt x="1" y="1633"/>
                  </a:cubicBezTo>
                  <a:cubicBezTo>
                    <a:pt x="126" y="1758"/>
                    <a:pt x="252" y="1905"/>
                    <a:pt x="356" y="2051"/>
                  </a:cubicBezTo>
                  <a:cubicBezTo>
                    <a:pt x="921" y="1507"/>
                    <a:pt x="1444" y="942"/>
                    <a:pt x="1988" y="377"/>
                  </a:cubicBezTo>
                  <a:cubicBezTo>
                    <a:pt x="1863" y="252"/>
                    <a:pt x="1758" y="126"/>
                    <a:pt x="16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0"/>
            <p:cNvSpPr/>
            <p:nvPr/>
          </p:nvSpPr>
          <p:spPr>
            <a:xfrm>
              <a:off x="5657800" y="968875"/>
              <a:ext cx="39250" cy="36625"/>
            </a:xfrm>
            <a:custGeom>
              <a:avLst/>
              <a:gdLst/>
              <a:ahLst/>
              <a:cxnLst/>
              <a:rect l="l" t="t" r="r" b="b"/>
              <a:pathLst>
                <a:path w="1570" h="1465" extrusionOk="0">
                  <a:moveTo>
                    <a:pt x="1444" y="0"/>
                  </a:moveTo>
                  <a:cubicBezTo>
                    <a:pt x="963" y="419"/>
                    <a:pt x="482" y="816"/>
                    <a:pt x="1" y="1214"/>
                  </a:cubicBezTo>
                  <a:cubicBezTo>
                    <a:pt x="63" y="1298"/>
                    <a:pt x="84" y="1381"/>
                    <a:pt x="126" y="1465"/>
                  </a:cubicBezTo>
                  <a:cubicBezTo>
                    <a:pt x="628" y="1046"/>
                    <a:pt x="1110" y="649"/>
                    <a:pt x="1570" y="230"/>
                  </a:cubicBezTo>
                  <a:cubicBezTo>
                    <a:pt x="1528" y="147"/>
                    <a:pt x="1486" y="84"/>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0"/>
            <p:cNvSpPr/>
            <p:nvPr/>
          </p:nvSpPr>
          <p:spPr>
            <a:xfrm>
              <a:off x="5482575" y="1111150"/>
              <a:ext cx="47625" cy="51800"/>
            </a:xfrm>
            <a:custGeom>
              <a:avLst/>
              <a:gdLst/>
              <a:ahLst/>
              <a:cxnLst/>
              <a:rect l="l" t="t" r="r" b="b"/>
              <a:pathLst>
                <a:path w="1905" h="2072" extrusionOk="0">
                  <a:moveTo>
                    <a:pt x="1695" y="1"/>
                  </a:moveTo>
                  <a:cubicBezTo>
                    <a:pt x="1109" y="545"/>
                    <a:pt x="565" y="1089"/>
                    <a:pt x="0" y="1653"/>
                  </a:cubicBezTo>
                  <a:cubicBezTo>
                    <a:pt x="84" y="1779"/>
                    <a:pt x="147" y="1925"/>
                    <a:pt x="230" y="2072"/>
                  </a:cubicBezTo>
                  <a:cubicBezTo>
                    <a:pt x="795" y="1507"/>
                    <a:pt x="1339" y="900"/>
                    <a:pt x="1904" y="335"/>
                  </a:cubicBezTo>
                  <a:cubicBezTo>
                    <a:pt x="1842" y="210"/>
                    <a:pt x="1779" y="105"/>
                    <a:pt x="1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0"/>
            <p:cNvSpPr/>
            <p:nvPr/>
          </p:nvSpPr>
          <p:spPr>
            <a:xfrm>
              <a:off x="5494600" y="1133650"/>
              <a:ext cx="45525" cy="51275"/>
            </a:xfrm>
            <a:custGeom>
              <a:avLst/>
              <a:gdLst/>
              <a:ahLst/>
              <a:cxnLst/>
              <a:rect l="l" t="t" r="r" b="b"/>
              <a:pathLst>
                <a:path w="1821" h="2051" extrusionOk="0">
                  <a:moveTo>
                    <a:pt x="1758" y="0"/>
                  </a:moveTo>
                  <a:cubicBezTo>
                    <a:pt x="1172" y="628"/>
                    <a:pt x="586" y="1256"/>
                    <a:pt x="1" y="1862"/>
                  </a:cubicBezTo>
                  <a:cubicBezTo>
                    <a:pt x="21" y="1925"/>
                    <a:pt x="42" y="1988"/>
                    <a:pt x="63" y="2051"/>
                  </a:cubicBezTo>
                  <a:cubicBezTo>
                    <a:pt x="649" y="1423"/>
                    <a:pt x="1235" y="774"/>
                    <a:pt x="1821" y="147"/>
                  </a:cubicBezTo>
                  <a:cubicBezTo>
                    <a:pt x="1800" y="105"/>
                    <a:pt x="1779" y="42"/>
                    <a:pt x="1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0"/>
            <p:cNvSpPr/>
            <p:nvPr/>
          </p:nvSpPr>
          <p:spPr>
            <a:xfrm>
              <a:off x="5332325" y="1346025"/>
              <a:ext cx="18975" cy="15950"/>
            </a:xfrm>
            <a:custGeom>
              <a:avLst/>
              <a:gdLst/>
              <a:ahLst/>
              <a:cxnLst/>
              <a:rect l="l" t="t" r="r" b="b"/>
              <a:pathLst>
                <a:path w="759" h="638" extrusionOk="0">
                  <a:moveTo>
                    <a:pt x="424" y="0"/>
                  </a:moveTo>
                  <a:cubicBezTo>
                    <a:pt x="298" y="168"/>
                    <a:pt x="173" y="335"/>
                    <a:pt x="47" y="481"/>
                  </a:cubicBezTo>
                  <a:cubicBezTo>
                    <a:pt x="0" y="559"/>
                    <a:pt x="70" y="637"/>
                    <a:pt x="134" y="637"/>
                  </a:cubicBezTo>
                  <a:cubicBezTo>
                    <a:pt x="156" y="637"/>
                    <a:pt x="178" y="628"/>
                    <a:pt x="194" y="607"/>
                  </a:cubicBezTo>
                  <a:cubicBezTo>
                    <a:pt x="382" y="419"/>
                    <a:pt x="570" y="251"/>
                    <a:pt x="758" y="63"/>
                  </a:cubicBezTo>
                  <a:cubicBezTo>
                    <a:pt x="654" y="63"/>
                    <a:pt x="528" y="21"/>
                    <a:pt x="4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0"/>
            <p:cNvSpPr/>
            <p:nvPr/>
          </p:nvSpPr>
          <p:spPr>
            <a:xfrm>
              <a:off x="5499300" y="1157700"/>
              <a:ext cx="51300" cy="53375"/>
            </a:xfrm>
            <a:custGeom>
              <a:avLst/>
              <a:gdLst/>
              <a:ahLst/>
              <a:cxnLst/>
              <a:rect l="l" t="t" r="r" b="b"/>
              <a:pathLst>
                <a:path w="2052" h="2135" extrusionOk="0">
                  <a:moveTo>
                    <a:pt x="1968" y="1"/>
                  </a:moveTo>
                  <a:cubicBezTo>
                    <a:pt x="1298" y="587"/>
                    <a:pt x="649" y="1193"/>
                    <a:pt x="1" y="1779"/>
                  </a:cubicBezTo>
                  <a:cubicBezTo>
                    <a:pt x="22" y="1905"/>
                    <a:pt x="22" y="2009"/>
                    <a:pt x="22" y="2135"/>
                  </a:cubicBezTo>
                  <a:cubicBezTo>
                    <a:pt x="712" y="1507"/>
                    <a:pt x="1382" y="900"/>
                    <a:pt x="2051" y="273"/>
                  </a:cubicBezTo>
                  <a:cubicBezTo>
                    <a:pt x="2030" y="189"/>
                    <a:pt x="1989" y="84"/>
                    <a:pt x="1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0"/>
            <p:cNvSpPr/>
            <p:nvPr/>
          </p:nvSpPr>
          <p:spPr>
            <a:xfrm>
              <a:off x="5674025" y="1036525"/>
              <a:ext cx="7100" cy="7700"/>
            </a:xfrm>
            <a:custGeom>
              <a:avLst/>
              <a:gdLst/>
              <a:ahLst/>
              <a:cxnLst/>
              <a:rect l="l" t="t" r="r" b="b"/>
              <a:pathLst>
                <a:path w="284" h="308" extrusionOk="0">
                  <a:moveTo>
                    <a:pt x="221" y="0"/>
                  </a:moveTo>
                  <a:cubicBezTo>
                    <a:pt x="210" y="0"/>
                    <a:pt x="199" y="4"/>
                    <a:pt x="189" y="14"/>
                  </a:cubicBezTo>
                  <a:cubicBezTo>
                    <a:pt x="126" y="77"/>
                    <a:pt x="63" y="140"/>
                    <a:pt x="0" y="203"/>
                  </a:cubicBezTo>
                  <a:cubicBezTo>
                    <a:pt x="0" y="245"/>
                    <a:pt x="0" y="286"/>
                    <a:pt x="21" y="307"/>
                  </a:cubicBezTo>
                  <a:cubicBezTo>
                    <a:pt x="84" y="224"/>
                    <a:pt x="168" y="140"/>
                    <a:pt x="251" y="56"/>
                  </a:cubicBezTo>
                  <a:cubicBezTo>
                    <a:pt x="283" y="40"/>
                    <a:pt x="255" y="0"/>
                    <a:pt x="2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0"/>
            <p:cNvSpPr/>
            <p:nvPr/>
          </p:nvSpPr>
          <p:spPr>
            <a:xfrm>
              <a:off x="5497225" y="1176025"/>
              <a:ext cx="58075" cy="67500"/>
            </a:xfrm>
            <a:custGeom>
              <a:avLst/>
              <a:gdLst/>
              <a:ahLst/>
              <a:cxnLst/>
              <a:rect l="l" t="t" r="r" b="b"/>
              <a:pathLst>
                <a:path w="2323" h="2700" extrusionOk="0">
                  <a:moveTo>
                    <a:pt x="2260" y="0"/>
                  </a:moveTo>
                  <a:cubicBezTo>
                    <a:pt x="1528" y="711"/>
                    <a:pt x="816" y="1402"/>
                    <a:pt x="84" y="2113"/>
                  </a:cubicBezTo>
                  <a:cubicBezTo>
                    <a:pt x="84" y="2302"/>
                    <a:pt x="42" y="2511"/>
                    <a:pt x="0" y="2699"/>
                  </a:cubicBezTo>
                  <a:cubicBezTo>
                    <a:pt x="774" y="1925"/>
                    <a:pt x="1548" y="1130"/>
                    <a:pt x="2323" y="356"/>
                  </a:cubicBezTo>
                  <a:cubicBezTo>
                    <a:pt x="2302" y="251"/>
                    <a:pt x="2281" y="126"/>
                    <a:pt x="2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0"/>
            <p:cNvSpPr/>
            <p:nvPr/>
          </p:nvSpPr>
          <p:spPr>
            <a:xfrm>
              <a:off x="5347600" y="1347075"/>
              <a:ext cx="42400" cy="35000"/>
            </a:xfrm>
            <a:custGeom>
              <a:avLst/>
              <a:gdLst/>
              <a:ahLst/>
              <a:cxnLst/>
              <a:rect l="l" t="t" r="r" b="b"/>
              <a:pathLst>
                <a:path w="1696" h="1400" extrusionOk="0">
                  <a:moveTo>
                    <a:pt x="1696" y="0"/>
                  </a:moveTo>
                  <a:cubicBezTo>
                    <a:pt x="1612" y="21"/>
                    <a:pt x="1549" y="42"/>
                    <a:pt x="1466" y="42"/>
                  </a:cubicBezTo>
                  <a:cubicBezTo>
                    <a:pt x="984" y="481"/>
                    <a:pt x="482" y="921"/>
                    <a:pt x="1" y="1360"/>
                  </a:cubicBezTo>
                  <a:cubicBezTo>
                    <a:pt x="24" y="1383"/>
                    <a:pt x="53" y="1400"/>
                    <a:pt x="85" y="1400"/>
                  </a:cubicBezTo>
                  <a:cubicBezTo>
                    <a:pt x="112" y="1400"/>
                    <a:pt x="140" y="1388"/>
                    <a:pt x="168" y="1360"/>
                  </a:cubicBezTo>
                  <a:cubicBezTo>
                    <a:pt x="691" y="921"/>
                    <a:pt x="1194" y="460"/>
                    <a:pt x="1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0"/>
            <p:cNvSpPr/>
            <p:nvPr/>
          </p:nvSpPr>
          <p:spPr>
            <a:xfrm>
              <a:off x="5677150" y="1029550"/>
              <a:ext cx="42400" cy="39250"/>
            </a:xfrm>
            <a:custGeom>
              <a:avLst/>
              <a:gdLst/>
              <a:ahLst/>
              <a:cxnLst/>
              <a:rect l="l" t="t" r="r" b="b"/>
              <a:pathLst>
                <a:path w="1696" h="1570" extrusionOk="0">
                  <a:moveTo>
                    <a:pt x="1654" y="0"/>
                  </a:moveTo>
                  <a:cubicBezTo>
                    <a:pt x="1089" y="440"/>
                    <a:pt x="545" y="900"/>
                    <a:pt x="1" y="1360"/>
                  </a:cubicBezTo>
                  <a:cubicBezTo>
                    <a:pt x="1" y="1423"/>
                    <a:pt x="22" y="1507"/>
                    <a:pt x="22" y="1570"/>
                  </a:cubicBezTo>
                  <a:cubicBezTo>
                    <a:pt x="566" y="1088"/>
                    <a:pt x="1131" y="607"/>
                    <a:pt x="1696" y="147"/>
                  </a:cubicBezTo>
                  <a:cubicBezTo>
                    <a:pt x="1675" y="105"/>
                    <a:pt x="1675" y="63"/>
                    <a:pt x="1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0"/>
            <p:cNvSpPr/>
            <p:nvPr/>
          </p:nvSpPr>
          <p:spPr>
            <a:xfrm>
              <a:off x="5358075" y="1205300"/>
              <a:ext cx="200375" cy="196725"/>
            </a:xfrm>
            <a:custGeom>
              <a:avLst/>
              <a:gdLst/>
              <a:ahLst/>
              <a:cxnLst/>
              <a:rect l="l" t="t" r="r" b="b"/>
              <a:pathLst>
                <a:path w="8015" h="7869" extrusionOk="0">
                  <a:moveTo>
                    <a:pt x="7993" y="1"/>
                  </a:moveTo>
                  <a:cubicBezTo>
                    <a:pt x="7889" y="105"/>
                    <a:pt x="7784" y="210"/>
                    <a:pt x="7679" y="315"/>
                  </a:cubicBezTo>
                  <a:cubicBezTo>
                    <a:pt x="6822" y="1152"/>
                    <a:pt x="5964" y="1989"/>
                    <a:pt x="5106" y="2825"/>
                  </a:cubicBezTo>
                  <a:cubicBezTo>
                    <a:pt x="4876" y="3244"/>
                    <a:pt x="4583" y="3641"/>
                    <a:pt x="4269" y="3997"/>
                  </a:cubicBezTo>
                  <a:cubicBezTo>
                    <a:pt x="3913" y="4416"/>
                    <a:pt x="3474" y="4792"/>
                    <a:pt x="2972" y="5085"/>
                  </a:cubicBezTo>
                  <a:cubicBezTo>
                    <a:pt x="2846" y="5148"/>
                    <a:pt x="2741" y="5211"/>
                    <a:pt x="2616" y="5253"/>
                  </a:cubicBezTo>
                  <a:cubicBezTo>
                    <a:pt x="1737" y="6131"/>
                    <a:pt x="879" y="6989"/>
                    <a:pt x="0" y="7868"/>
                  </a:cubicBezTo>
                  <a:lnTo>
                    <a:pt x="398" y="7868"/>
                  </a:lnTo>
                  <a:cubicBezTo>
                    <a:pt x="3034" y="5608"/>
                    <a:pt x="5378" y="2930"/>
                    <a:pt x="7868" y="503"/>
                  </a:cubicBezTo>
                  <a:cubicBezTo>
                    <a:pt x="7910" y="461"/>
                    <a:pt x="7951" y="419"/>
                    <a:pt x="8014" y="356"/>
                  </a:cubicBezTo>
                  <a:cubicBezTo>
                    <a:pt x="7993" y="252"/>
                    <a:pt x="7993" y="126"/>
                    <a:pt x="79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0"/>
            <p:cNvSpPr/>
            <p:nvPr/>
          </p:nvSpPr>
          <p:spPr>
            <a:xfrm>
              <a:off x="5680300" y="1058325"/>
              <a:ext cx="43950" cy="40300"/>
            </a:xfrm>
            <a:custGeom>
              <a:avLst/>
              <a:gdLst/>
              <a:ahLst/>
              <a:cxnLst/>
              <a:rect l="l" t="t" r="r" b="b"/>
              <a:pathLst>
                <a:path w="1758" h="1612" extrusionOk="0">
                  <a:moveTo>
                    <a:pt x="1758" y="0"/>
                  </a:moveTo>
                  <a:cubicBezTo>
                    <a:pt x="1172" y="481"/>
                    <a:pt x="586" y="921"/>
                    <a:pt x="0" y="1381"/>
                  </a:cubicBezTo>
                  <a:cubicBezTo>
                    <a:pt x="0" y="1465"/>
                    <a:pt x="0" y="1549"/>
                    <a:pt x="21" y="1611"/>
                  </a:cubicBezTo>
                  <a:cubicBezTo>
                    <a:pt x="607" y="1130"/>
                    <a:pt x="1193" y="649"/>
                    <a:pt x="1758" y="147"/>
                  </a:cubicBezTo>
                  <a:cubicBezTo>
                    <a:pt x="1758" y="84"/>
                    <a:pt x="1758" y="42"/>
                    <a:pt x="1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0"/>
            <p:cNvSpPr/>
            <p:nvPr/>
          </p:nvSpPr>
          <p:spPr>
            <a:xfrm>
              <a:off x="5393125" y="1234075"/>
              <a:ext cx="164275" cy="167425"/>
            </a:xfrm>
            <a:custGeom>
              <a:avLst/>
              <a:gdLst/>
              <a:ahLst/>
              <a:cxnLst/>
              <a:rect l="l" t="t" r="r" b="b"/>
              <a:pathLst>
                <a:path w="6571" h="6697" extrusionOk="0">
                  <a:moveTo>
                    <a:pt x="6570" y="1"/>
                  </a:moveTo>
                  <a:lnTo>
                    <a:pt x="6570" y="1"/>
                  </a:lnTo>
                  <a:cubicBezTo>
                    <a:pt x="6298" y="293"/>
                    <a:pt x="6026" y="566"/>
                    <a:pt x="5754" y="838"/>
                  </a:cubicBezTo>
                  <a:cubicBezTo>
                    <a:pt x="4248" y="2386"/>
                    <a:pt x="2699" y="3913"/>
                    <a:pt x="1193" y="5441"/>
                  </a:cubicBezTo>
                  <a:cubicBezTo>
                    <a:pt x="795" y="5838"/>
                    <a:pt x="398" y="6257"/>
                    <a:pt x="0" y="6696"/>
                  </a:cubicBezTo>
                  <a:cubicBezTo>
                    <a:pt x="147" y="6675"/>
                    <a:pt x="293" y="6654"/>
                    <a:pt x="440" y="6612"/>
                  </a:cubicBezTo>
                  <a:cubicBezTo>
                    <a:pt x="2030" y="5043"/>
                    <a:pt x="3599" y="3453"/>
                    <a:pt x="5189" y="1863"/>
                  </a:cubicBezTo>
                  <a:cubicBezTo>
                    <a:pt x="5629" y="1402"/>
                    <a:pt x="6068" y="963"/>
                    <a:pt x="6508" y="503"/>
                  </a:cubicBezTo>
                  <a:cubicBezTo>
                    <a:pt x="6528" y="335"/>
                    <a:pt x="6549" y="168"/>
                    <a:pt x="6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0"/>
            <p:cNvSpPr/>
            <p:nvPr/>
          </p:nvSpPr>
          <p:spPr>
            <a:xfrm>
              <a:off x="5681350" y="1074000"/>
              <a:ext cx="45525" cy="46600"/>
            </a:xfrm>
            <a:custGeom>
              <a:avLst/>
              <a:gdLst/>
              <a:ahLst/>
              <a:cxnLst/>
              <a:rect l="l" t="t" r="r" b="b"/>
              <a:pathLst>
                <a:path w="1821" h="1864" extrusionOk="0">
                  <a:moveTo>
                    <a:pt x="1800" y="1"/>
                  </a:moveTo>
                  <a:cubicBezTo>
                    <a:pt x="1172" y="482"/>
                    <a:pt x="586" y="984"/>
                    <a:pt x="0" y="1507"/>
                  </a:cubicBezTo>
                  <a:cubicBezTo>
                    <a:pt x="0" y="1612"/>
                    <a:pt x="0" y="1738"/>
                    <a:pt x="0" y="1863"/>
                  </a:cubicBezTo>
                  <a:cubicBezTo>
                    <a:pt x="586" y="1298"/>
                    <a:pt x="1193" y="775"/>
                    <a:pt x="1821" y="252"/>
                  </a:cubicBezTo>
                  <a:cubicBezTo>
                    <a:pt x="1821" y="168"/>
                    <a:pt x="1800" y="85"/>
                    <a:pt x="1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0"/>
            <p:cNvSpPr/>
            <p:nvPr/>
          </p:nvSpPr>
          <p:spPr>
            <a:xfrm>
              <a:off x="5681875" y="1096500"/>
              <a:ext cx="47100" cy="50775"/>
            </a:xfrm>
            <a:custGeom>
              <a:avLst/>
              <a:gdLst/>
              <a:ahLst/>
              <a:cxnLst/>
              <a:rect l="l" t="t" r="r" b="b"/>
              <a:pathLst>
                <a:path w="1884" h="2031" extrusionOk="0">
                  <a:moveTo>
                    <a:pt x="1862" y="1"/>
                  </a:moveTo>
                  <a:cubicBezTo>
                    <a:pt x="1214" y="524"/>
                    <a:pt x="607" y="1068"/>
                    <a:pt x="0" y="1612"/>
                  </a:cubicBezTo>
                  <a:cubicBezTo>
                    <a:pt x="0" y="1758"/>
                    <a:pt x="0" y="1884"/>
                    <a:pt x="0" y="2030"/>
                  </a:cubicBezTo>
                  <a:cubicBezTo>
                    <a:pt x="607" y="1423"/>
                    <a:pt x="1235" y="817"/>
                    <a:pt x="1883" y="252"/>
                  </a:cubicBezTo>
                  <a:cubicBezTo>
                    <a:pt x="1883" y="168"/>
                    <a:pt x="1862" y="84"/>
                    <a:pt x="1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0"/>
            <p:cNvSpPr/>
            <p:nvPr/>
          </p:nvSpPr>
          <p:spPr>
            <a:xfrm>
              <a:off x="5426075" y="1397800"/>
              <a:ext cx="22525" cy="8400"/>
            </a:xfrm>
            <a:custGeom>
              <a:avLst/>
              <a:gdLst/>
              <a:ahLst/>
              <a:cxnLst/>
              <a:rect l="l" t="t" r="r" b="b"/>
              <a:pathLst>
                <a:path w="901" h="336" extrusionOk="0">
                  <a:moveTo>
                    <a:pt x="900" y="1"/>
                  </a:moveTo>
                  <a:cubicBezTo>
                    <a:pt x="628" y="126"/>
                    <a:pt x="314" y="231"/>
                    <a:pt x="21" y="315"/>
                  </a:cubicBezTo>
                  <a:cubicBezTo>
                    <a:pt x="1" y="315"/>
                    <a:pt x="1" y="335"/>
                    <a:pt x="1" y="335"/>
                  </a:cubicBezTo>
                  <a:cubicBezTo>
                    <a:pt x="84" y="315"/>
                    <a:pt x="189" y="294"/>
                    <a:pt x="293" y="273"/>
                  </a:cubicBezTo>
                  <a:cubicBezTo>
                    <a:pt x="482" y="210"/>
                    <a:pt x="670" y="147"/>
                    <a:pt x="837" y="84"/>
                  </a:cubicBezTo>
                  <a:cubicBezTo>
                    <a:pt x="858" y="63"/>
                    <a:pt x="879" y="22"/>
                    <a:pt x="9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0"/>
            <p:cNvSpPr/>
            <p:nvPr/>
          </p:nvSpPr>
          <p:spPr>
            <a:xfrm>
              <a:off x="5443850" y="1274350"/>
              <a:ext cx="105175" cy="114075"/>
            </a:xfrm>
            <a:custGeom>
              <a:avLst/>
              <a:gdLst/>
              <a:ahLst/>
              <a:cxnLst/>
              <a:rect l="l" t="t" r="r" b="b"/>
              <a:pathLst>
                <a:path w="4207" h="4563" extrusionOk="0">
                  <a:moveTo>
                    <a:pt x="4207" y="1"/>
                  </a:moveTo>
                  <a:cubicBezTo>
                    <a:pt x="2826" y="1528"/>
                    <a:pt x="1445" y="3076"/>
                    <a:pt x="1" y="4562"/>
                  </a:cubicBezTo>
                  <a:cubicBezTo>
                    <a:pt x="378" y="4395"/>
                    <a:pt x="754" y="4206"/>
                    <a:pt x="1089" y="3976"/>
                  </a:cubicBezTo>
                  <a:cubicBezTo>
                    <a:pt x="2010" y="2993"/>
                    <a:pt x="2909" y="1968"/>
                    <a:pt x="3788" y="1005"/>
                  </a:cubicBezTo>
                  <a:cubicBezTo>
                    <a:pt x="3955" y="670"/>
                    <a:pt x="4102" y="335"/>
                    <a:pt x="4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0"/>
            <p:cNvSpPr/>
            <p:nvPr/>
          </p:nvSpPr>
          <p:spPr>
            <a:xfrm>
              <a:off x="5681875" y="1137825"/>
              <a:ext cx="48675" cy="52325"/>
            </a:xfrm>
            <a:custGeom>
              <a:avLst/>
              <a:gdLst/>
              <a:ahLst/>
              <a:cxnLst/>
              <a:rect l="l" t="t" r="r" b="b"/>
              <a:pathLst>
                <a:path w="1947" h="2093" extrusionOk="0">
                  <a:moveTo>
                    <a:pt x="1946" y="1"/>
                  </a:moveTo>
                  <a:cubicBezTo>
                    <a:pt x="1277" y="566"/>
                    <a:pt x="628" y="1172"/>
                    <a:pt x="0" y="1800"/>
                  </a:cubicBezTo>
                  <a:cubicBezTo>
                    <a:pt x="0" y="1884"/>
                    <a:pt x="0" y="1988"/>
                    <a:pt x="0" y="2093"/>
                  </a:cubicBezTo>
                  <a:cubicBezTo>
                    <a:pt x="628" y="1465"/>
                    <a:pt x="1277" y="838"/>
                    <a:pt x="1946" y="252"/>
                  </a:cubicBezTo>
                  <a:cubicBezTo>
                    <a:pt x="1946" y="168"/>
                    <a:pt x="1946" y="84"/>
                    <a:pt x="19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0"/>
            <p:cNvSpPr/>
            <p:nvPr/>
          </p:nvSpPr>
          <p:spPr>
            <a:xfrm>
              <a:off x="5281700" y="1519675"/>
              <a:ext cx="65925" cy="55475"/>
            </a:xfrm>
            <a:custGeom>
              <a:avLst/>
              <a:gdLst/>
              <a:ahLst/>
              <a:cxnLst/>
              <a:rect l="l" t="t" r="r" b="b"/>
              <a:pathLst>
                <a:path w="2637" h="2219" extrusionOk="0">
                  <a:moveTo>
                    <a:pt x="2219" y="1"/>
                  </a:moveTo>
                  <a:cubicBezTo>
                    <a:pt x="1486" y="712"/>
                    <a:pt x="775" y="1403"/>
                    <a:pt x="42" y="2093"/>
                  </a:cubicBezTo>
                  <a:cubicBezTo>
                    <a:pt x="1" y="2135"/>
                    <a:pt x="1" y="2177"/>
                    <a:pt x="22" y="2219"/>
                  </a:cubicBezTo>
                  <a:lnTo>
                    <a:pt x="377" y="2219"/>
                  </a:lnTo>
                  <a:cubicBezTo>
                    <a:pt x="1130" y="1486"/>
                    <a:pt x="1884" y="733"/>
                    <a:pt x="26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0"/>
            <p:cNvSpPr/>
            <p:nvPr/>
          </p:nvSpPr>
          <p:spPr>
            <a:xfrm>
              <a:off x="5498775" y="1366950"/>
              <a:ext cx="25" cy="550"/>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0"/>
            <p:cNvSpPr/>
            <p:nvPr/>
          </p:nvSpPr>
          <p:spPr>
            <a:xfrm>
              <a:off x="5474725" y="1369025"/>
              <a:ext cx="22000" cy="16775"/>
            </a:xfrm>
            <a:custGeom>
              <a:avLst/>
              <a:gdLst/>
              <a:ahLst/>
              <a:cxnLst/>
              <a:rect l="l" t="t" r="r" b="b"/>
              <a:pathLst>
                <a:path w="880" h="671" extrusionOk="0">
                  <a:moveTo>
                    <a:pt x="879" y="1"/>
                  </a:moveTo>
                  <a:lnTo>
                    <a:pt x="879" y="1"/>
                  </a:lnTo>
                  <a:cubicBezTo>
                    <a:pt x="649" y="189"/>
                    <a:pt x="419" y="357"/>
                    <a:pt x="168" y="524"/>
                  </a:cubicBezTo>
                  <a:cubicBezTo>
                    <a:pt x="105" y="566"/>
                    <a:pt x="63" y="629"/>
                    <a:pt x="0" y="670"/>
                  </a:cubicBezTo>
                  <a:cubicBezTo>
                    <a:pt x="314" y="482"/>
                    <a:pt x="607" y="252"/>
                    <a:pt x="8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0"/>
            <p:cNvSpPr/>
            <p:nvPr/>
          </p:nvSpPr>
          <p:spPr>
            <a:xfrm>
              <a:off x="5327200" y="1518650"/>
              <a:ext cx="45025" cy="40825"/>
            </a:xfrm>
            <a:custGeom>
              <a:avLst/>
              <a:gdLst/>
              <a:ahLst/>
              <a:cxnLst/>
              <a:rect l="l" t="t" r="r" b="b"/>
              <a:pathLst>
                <a:path w="1801" h="1633" extrusionOk="0">
                  <a:moveTo>
                    <a:pt x="1800" y="0"/>
                  </a:moveTo>
                  <a:cubicBezTo>
                    <a:pt x="1759" y="0"/>
                    <a:pt x="1717" y="0"/>
                    <a:pt x="1654" y="21"/>
                  </a:cubicBezTo>
                  <a:cubicBezTo>
                    <a:pt x="1068" y="523"/>
                    <a:pt x="503" y="1046"/>
                    <a:pt x="1" y="1632"/>
                  </a:cubicBezTo>
                  <a:cubicBezTo>
                    <a:pt x="608" y="1088"/>
                    <a:pt x="1215" y="544"/>
                    <a:pt x="1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0"/>
            <p:cNvSpPr/>
            <p:nvPr/>
          </p:nvSpPr>
          <p:spPr>
            <a:xfrm>
              <a:off x="5319375" y="1529625"/>
              <a:ext cx="50225" cy="45525"/>
            </a:xfrm>
            <a:custGeom>
              <a:avLst/>
              <a:gdLst/>
              <a:ahLst/>
              <a:cxnLst/>
              <a:rect l="l" t="t" r="r" b="b"/>
              <a:pathLst>
                <a:path w="2009" h="1821" extrusionOk="0">
                  <a:moveTo>
                    <a:pt x="2009" y="0"/>
                  </a:moveTo>
                  <a:cubicBezTo>
                    <a:pt x="1339" y="628"/>
                    <a:pt x="670" y="1235"/>
                    <a:pt x="0" y="1821"/>
                  </a:cubicBezTo>
                  <a:lnTo>
                    <a:pt x="209" y="1821"/>
                  </a:lnTo>
                  <a:cubicBezTo>
                    <a:pt x="795" y="1214"/>
                    <a:pt x="1381" y="607"/>
                    <a:pt x="20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0"/>
            <p:cNvSpPr/>
            <p:nvPr/>
          </p:nvSpPr>
          <p:spPr>
            <a:xfrm>
              <a:off x="5682925" y="1171300"/>
              <a:ext cx="47625" cy="58100"/>
            </a:xfrm>
            <a:custGeom>
              <a:avLst/>
              <a:gdLst/>
              <a:ahLst/>
              <a:cxnLst/>
              <a:rect l="l" t="t" r="r" b="b"/>
              <a:pathLst>
                <a:path w="1905" h="2324" extrusionOk="0">
                  <a:moveTo>
                    <a:pt x="1904" y="1"/>
                  </a:moveTo>
                  <a:cubicBezTo>
                    <a:pt x="1276" y="649"/>
                    <a:pt x="628" y="1298"/>
                    <a:pt x="0" y="1968"/>
                  </a:cubicBezTo>
                  <a:cubicBezTo>
                    <a:pt x="0" y="2072"/>
                    <a:pt x="0" y="2198"/>
                    <a:pt x="0" y="2323"/>
                  </a:cubicBezTo>
                  <a:cubicBezTo>
                    <a:pt x="628" y="1654"/>
                    <a:pt x="1276" y="1005"/>
                    <a:pt x="1904" y="336"/>
                  </a:cubicBezTo>
                  <a:cubicBezTo>
                    <a:pt x="1904" y="231"/>
                    <a:pt x="1904" y="126"/>
                    <a:pt x="1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0"/>
            <p:cNvSpPr/>
            <p:nvPr/>
          </p:nvSpPr>
          <p:spPr>
            <a:xfrm>
              <a:off x="5385275" y="1493000"/>
              <a:ext cx="14150" cy="12050"/>
            </a:xfrm>
            <a:custGeom>
              <a:avLst/>
              <a:gdLst/>
              <a:ahLst/>
              <a:cxnLst/>
              <a:rect l="l" t="t" r="r" b="b"/>
              <a:pathLst>
                <a:path w="566" h="482" extrusionOk="0">
                  <a:moveTo>
                    <a:pt x="565" y="1"/>
                  </a:moveTo>
                  <a:lnTo>
                    <a:pt x="565" y="1"/>
                  </a:lnTo>
                  <a:cubicBezTo>
                    <a:pt x="377" y="168"/>
                    <a:pt x="189" y="336"/>
                    <a:pt x="0" y="482"/>
                  </a:cubicBezTo>
                  <a:lnTo>
                    <a:pt x="63" y="482"/>
                  </a:lnTo>
                  <a:cubicBezTo>
                    <a:pt x="252" y="336"/>
                    <a:pt x="398" y="168"/>
                    <a:pt x="5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0"/>
            <p:cNvSpPr/>
            <p:nvPr/>
          </p:nvSpPr>
          <p:spPr>
            <a:xfrm>
              <a:off x="5332450" y="1589775"/>
              <a:ext cx="6300" cy="5250"/>
            </a:xfrm>
            <a:custGeom>
              <a:avLst/>
              <a:gdLst/>
              <a:ahLst/>
              <a:cxnLst/>
              <a:rect l="l" t="t" r="r" b="b"/>
              <a:pathLst>
                <a:path w="252" h="210" extrusionOk="0">
                  <a:moveTo>
                    <a:pt x="189" y="1"/>
                  </a:moveTo>
                  <a:cubicBezTo>
                    <a:pt x="126" y="63"/>
                    <a:pt x="63" y="147"/>
                    <a:pt x="0" y="210"/>
                  </a:cubicBezTo>
                  <a:cubicBezTo>
                    <a:pt x="84" y="147"/>
                    <a:pt x="168" y="63"/>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0"/>
            <p:cNvSpPr/>
            <p:nvPr/>
          </p:nvSpPr>
          <p:spPr>
            <a:xfrm>
              <a:off x="5350225" y="1517075"/>
              <a:ext cx="77450" cy="58075"/>
            </a:xfrm>
            <a:custGeom>
              <a:avLst/>
              <a:gdLst/>
              <a:ahLst/>
              <a:cxnLst/>
              <a:rect l="l" t="t" r="r" b="b"/>
              <a:pathLst>
                <a:path w="3098" h="2323" extrusionOk="0">
                  <a:moveTo>
                    <a:pt x="2470" y="0"/>
                  </a:moveTo>
                  <a:cubicBezTo>
                    <a:pt x="2428" y="0"/>
                    <a:pt x="2365" y="0"/>
                    <a:pt x="2323" y="21"/>
                  </a:cubicBezTo>
                  <a:cubicBezTo>
                    <a:pt x="1528" y="753"/>
                    <a:pt x="733" y="1528"/>
                    <a:pt x="1" y="2323"/>
                  </a:cubicBezTo>
                  <a:lnTo>
                    <a:pt x="147" y="2323"/>
                  </a:lnTo>
                  <a:cubicBezTo>
                    <a:pt x="900" y="1653"/>
                    <a:pt x="1633" y="984"/>
                    <a:pt x="2365" y="314"/>
                  </a:cubicBezTo>
                  <a:cubicBezTo>
                    <a:pt x="2390" y="289"/>
                    <a:pt x="2418" y="278"/>
                    <a:pt x="2444" y="278"/>
                  </a:cubicBezTo>
                  <a:cubicBezTo>
                    <a:pt x="2526" y="278"/>
                    <a:pt x="2591" y="381"/>
                    <a:pt x="2511" y="461"/>
                  </a:cubicBezTo>
                  <a:cubicBezTo>
                    <a:pt x="1967" y="984"/>
                    <a:pt x="1402" y="1528"/>
                    <a:pt x="858" y="2051"/>
                  </a:cubicBezTo>
                  <a:cubicBezTo>
                    <a:pt x="1612" y="1381"/>
                    <a:pt x="2365" y="691"/>
                    <a:pt x="30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0"/>
            <p:cNvSpPr/>
            <p:nvPr/>
          </p:nvSpPr>
          <p:spPr>
            <a:xfrm>
              <a:off x="5683950" y="1222050"/>
              <a:ext cx="45550" cy="52325"/>
            </a:xfrm>
            <a:custGeom>
              <a:avLst/>
              <a:gdLst/>
              <a:ahLst/>
              <a:cxnLst/>
              <a:rect l="l" t="t" r="r" b="b"/>
              <a:pathLst>
                <a:path w="1822" h="2093" extrusionOk="0">
                  <a:moveTo>
                    <a:pt x="1821" y="0"/>
                  </a:moveTo>
                  <a:lnTo>
                    <a:pt x="1821" y="0"/>
                  </a:lnTo>
                  <a:cubicBezTo>
                    <a:pt x="1214" y="544"/>
                    <a:pt x="608" y="1088"/>
                    <a:pt x="1" y="1653"/>
                  </a:cubicBezTo>
                  <a:cubicBezTo>
                    <a:pt x="1" y="1800"/>
                    <a:pt x="1" y="1946"/>
                    <a:pt x="1" y="2093"/>
                  </a:cubicBezTo>
                  <a:cubicBezTo>
                    <a:pt x="608" y="1549"/>
                    <a:pt x="1214" y="984"/>
                    <a:pt x="1800" y="440"/>
                  </a:cubicBezTo>
                  <a:cubicBezTo>
                    <a:pt x="1821" y="293"/>
                    <a:pt x="1821" y="147"/>
                    <a:pt x="1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0"/>
            <p:cNvSpPr/>
            <p:nvPr/>
          </p:nvSpPr>
          <p:spPr>
            <a:xfrm>
              <a:off x="5682925" y="1279575"/>
              <a:ext cx="45000" cy="43450"/>
            </a:xfrm>
            <a:custGeom>
              <a:avLst/>
              <a:gdLst/>
              <a:ahLst/>
              <a:cxnLst/>
              <a:rect l="l" t="t" r="r" b="b"/>
              <a:pathLst>
                <a:path w="1800" h="1738" extrusionOk="0">
                  <a:moveTo>
                    <a:pt x="1799" y="1"/>
                  </a:moveTo>
                  <a:lnTo>
                    <a:pt x="1799" y="1"/>
                  </a:lnTo>
                  <a:cubicBezTo>
                    <a:pt x="1172" y="482"/>
                    <a:pt x="586" y="963"/>
                    <a:pt x="21" y="1466"/>
                  </a:cubicBezTo>
                  <a:cubicBezTo>
                    <a:pt x="21" y="1549"/>
                    <a:pt x="0" y="1633"/>
                    <a:pt x="0" y="1738"/>
                  </a:cubicBezTo>
                  <a:cubicBezTo>
                    <a:pt x="586" y="1214"/>
                    <a:pt x="1172" y="712"/>
                    <a:pt x="1779" y="231"/>
                  </a:cubicBezTo>
                  <a:cubicBezTo>
                    <a:pt x="1779" y="210"/>
                    <a:pt x="1779" y="189"/>
                    <a:pt x="1779" y="168"/>
                  </a:cubicBezTo>
                  <a:cubicBezTo>
                    <a:pt x="1779" y="126"/>
                    <a:pt x="1799" y="64"/>
                    <a:pt x="1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0"/>
            <p:cNvSpPr/>
            <p:nvPr/>
          </p:nvSpPr>
          <p:spPr>
            <a:xfrm>
              <a:off x="5415625" y="1517075"/>
              <a:ext cx="69575" cy="52850"/>
            </a:xfrm>
            <a:custGeom>
              <a:avLst/>
              <a:gdLst/>
              <a:ahLst/>
              <a:cxnLst/>
              <a:rect l="l" t="t" r="r" b="b"/>
              <a:pathLst>
                <a:path w="2783" h="2114" extrusionOk="0">
                  <a:moveTo>
                    <a:pt x="2302" y="0"/>
                  </a:moveTo>
                  <a:cubicBezTo>
                    <a:pt x="1590" y="649"/>
                    <a:pt x="879" y="1277"/>
                    <a:pt x="188" y="1925"/>
                  </a:cubicBezTo>
                  <a:cubicBezTo>
                    <a:pt x="126" y="1988"/>
                    <a:pt x="63" y="2051"/>
                    <a:pt x="0" y="2114"/>
                  </a:cubicBezTo>
                  <a:cubicBezTo>
                    <a:pt x="209" y="2093"/>
                    <a:pt x="419" y="2093"/>
                    <a:pt x="628" y="2072"/>
                  </a:cubicBezTo>
                  <a:cubicBezTo>
                    <a:pt x="1339" y="1381"/>
                    <a:pt x="2051" y="691"/>
                    <a:pt x="27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0"/>
            <p:cNvSpPr/>
            <p:nvPr/>
          </p:nvSpPr>
          <p:spPr>
            <a:xfrm>
              <a:off x="5678725" y="1312025"/>
              <a:ext cx="48150" cy="53375"/>
            </a:xfrm>
            <a:custGeom>
              <a:avLst/>
              <a:gdLst/>
              <a:ahLst/>
              <a:cxnLst/>
              <a:rect l="l" t="t" r="r" b="b"/>
              <a:pathLst>
                <a:path w="1926" h="2135" extrusionOk="0">
                  <a:moveTo>
                    <a:pt x="1926" y="0"/>
                  </a:moveTo>
                  <a:cubicBezTo>
                    <a:pt x="1298" y="586"/>
                    <a:pt x="670" y="1151"/>
                    <a:pt x="42" y="1716"/>
                  </a:cubicBezTo>
                  <a:cubicBezTo>
                    <a:pt x="42" y="1862"/>
                    <a:pt x="22" y="2009"/>
                    <a:pt x="1" y="2134"/>
                  </a:cubicBezTo>
                  <a:cubicBezTo>
                    <a:pt x="545" y="1632"/>
                    <a:pt x="1089" y="1109"/>
                    <a:pt x="1654" y="607"/>
                  </a:cubicBezTo>
                  <a:cubicBezTo>
                    <a:pt x="1737" y="523"/>
                    <a:pt x="1821" y="419"/>
                    <a:pt x="1926" y="335"/>
                  </a:cubicBezTo>
                  <a:cubicBezTo>
                    <a:pt x="1926" y="230"/>
                    <a:pt x="1926" y="105"/>
                    <a:pt x="19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0"/>
            <p:cNvSpPr/>
            <p:nvPr/>
          </p:nvSpPr>
          <p:spPr>
            <a:xfrm>
              <a:off x="5443850" y="1517075"/>
              <a:ext cx="73275" cy="51275"/>
            </a:xfrm>
            <a:custGeom>
              <a:avLst/>
              <a:gdLst/>
              <a:ahLst/>
              <a:cxnLst/>
              <a:rect l="l" t="t" r="r" b="b"/>
              <a:pathLst>
                <a:path w="2931" h="2051" extrusionOk="0">
                  <a:moveTo>
                    <a:pt x="2303" y="0"/>
                  </a:moveTo>
                  <a:cubicBezTo>
                    <a:pt x="1528" y="670"/>
                    <a:pt x="754" y="1360"/>
                    <a:pt x="1" y="2051"/>
                  </a:cubicBezTo>
                  <a:cubicBezTo>
                    <a:pt x="252" y="2030"/>
                    <a:pt x="503" y="2030"/>
                    <a:pt x="775" y="2030"/>
                  </a:cubicBezTo>
                  <a:cubicBezTo>
                    <a:pt x="1486" y="1360"/>
                    <a:pt x="2219" y="670"/>
                    <a:pt x="2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0"/>
            <p:cNvSpPr/>
            <p:nvPr/>
          </p:nvSpPr>
          <p:spPr>
            <a:xfrm>
              <a:off x="5490950" y="1507650"/>
              <a:ext cx="81625" cy="60175"/>
            </a:xfrm>
            <a:custGeom>
              <a:avLst/>
              <a:gdLst/>
              <a:ahLst/>
              <a:cxnLst/>
              <a:rect l="l" t="t" r="r" b="b"/>
              <a:pathLst>
                <a:path w="3265" h="2407" extrusionOk="0">
                  <a:moveTo>
                    <a:pt x="3264" y="1"/>
                  </a:moveTo>
                  <a:lnTo>
                    <a:pt x="3264" y="1"/>
                  </a:lnTo>
                  <a:cubicBezTo>
                    <a:pt x="3013" y="105"/>
                    <a:pt x="2741" y="189"/>
                    <a:pt x="2469" y="231"/>
                  </a:cubicBezTo>
                  <a:cubicBezTo>
                    <a:pt x="1632" y="963"/>
                    <a:pt x="816" y="1675"/>
                    <a:pt x="0" y="2407"/>
                  </a:cubicBezTo>
                  <a:lnTo>
                    <a:pt x="502" y="2407"/>
                  </a:lnTo>
                  <a:cubicBezTo>
                    <a:pt x="1444" y="1612"/>
                    <a:pt x="2364" y="817"/>
                    <a:pt x="3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0"/>
            <p:cNvSpPr/>
            <p:nvPr/>
          </p:nvSpPr>
          <p:spPr>
            <a:xfrm>
              <a:off x="5589275" y="1439125"/>
              <a:ext cx="47100" cy="41875"/>
            </a:xfrm>
            <a:custGeom>
              <a:avLst/>
              <a:gdLst/>
              <a:ahLst/>
              <a:cxnLst/>
              <a:rect l="l" t="t" r="r" b="b"/>
              <a:pathLst>
                <a:path w="1884" h="1675" extrusionOk="0">
                  <a:moveTo>
                    <a:pt x="1884" y="1"/>
                  </a:moveTo>
                  <a:cubicBezTo>
                    <a:pt x="1256" y="566"/>
                    <a:pt x="628" y="1130"/>
                    <a:pt x="1" y="1675"/>
                  </a:cubicBezTo>
                  <a:cubicBezTo>
                    <a:pt x="838" y="1277"/>
                    <a:pt x="1444" y="691"/>
                    <a:pt x="1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0"/>
            <p:cNvSpPr/>
            <p:nvPr/>
          </p:nvSpPr>
          <p:spPr>
            <a:xfrm>
              <a:off x="5663025" y="1356475"/>
              <a:ext cx="61750" cy="68550"/>
            </a:xfrm>
            <a:custGeom>
              <a:avLst/>
              <a:gdLst/>
              <a:ahLst/>
              <a:cxnLst/>
              <a:rect l="l" t="t" r="r" b="b"/>
              <a:pathLst>
                <a:path w="2470" h="2742" extrusionOk="0">
                  <a:moveTo>
                    <a:pt x="2470" y="1"/>
                  </a:moveTo>
                  <a:lnTo>
                    <a:pt x="2470" y="1"/>
                  </a:lnTo>
                  <a:cubicBezTo>
                    <a:pt x="1738" y="712"/>
                    <a:pt x="1005" y="1403"/>
                    <a:pt x="252" y="2072"/>
                  </a:cubicBezTo>
                  <a:cubicBezTo>
                    <a:pt x="189" y="2302"/>
                    <a:pt x="85" y="2532"/>
                    <a:pt x="1" y="2742"/>
                  </a:cubicBezTo>
                  <a:cubicBezTo>
                    <a:pt x="817" y="1968"/>
                    <a:pt x="1633" y="1172"/>
                    <a:pt x="2449" y="398"/>
                  </a:cubicBezTo>
                  <a:cubicBezTo>
                    <a:pt x="2449" y="273"/>
                    <a:pt x="2470" y="147"/>
                    <a:pt x="24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0"/>
            <p:cNvSpPr/>
            <p:nvPr/>
          </p:nvSpPr>
          <p:spPr>
            <a:xfrm>
              <a:off x="5534875" y="1401475"/>
              <a:ext cx="184675" cy="165825"/>
            </a:xfrm>
            <a:custGeom>
              <a:avLst/>
              <a:gdLst/>
              <a:ahLst/>
              <a:cxnLst/>
              <a:rect l="l" t="t" r="r" b="b"/>
              <a:pathLst>
                <a:path w="7387" h="6633" extrusionOk="0">
                  <a:moveTo>
                    <a:pt x="7387" y="0"/>
                  </a:moveTo>
                  <a:cubicBezTo>
                    <a:pt x="5713" y="1486"/>
                    <a:pt x="4018" y="2950"/>
                    <a:pt x="2365" y="4478"/>
                  </a:cubicBezTo>
                  <a:cubicBezTo>
                    <a:pt x="1570" y="5189"/>
                    <a:pt x="796" y="5922"/>
                    <a:pt x="1" y="6633"/>
                  </a:cubicBezTo>
                  <a:cubicBezTo>
                    <a:pt x="189" y="6633"/>
                    <a:pt x="398" y="6612"/>
                    <a:pt x="586" y="6612"/>
                  </a:cubicBezTo>
                  <a:cubicBezTo>
                    <a:pt x="1256" y="5984"/>
                    <a:pt x="1926" y="5336"/>
                    <a:pt x="2595" y="4708"/>
                  </a:cubicBezTo>
                  <a:cubicBezTo>
                    <a:pt x="4144" y="3264"/>
                    <a:pt x="5755" y="1841"/>
                    <a:pt x="7324" y="419"/>
                  </a:cubicBezTo>
                  <a:cubicBezTo>
                    <a:pt x="7345" y="272"/>
                    <a:pt x="7366" y="147"/>
                    <a:pt x="7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0"/>
            <p:cNvSpPr/>
            <p:nvPr/>
          </p:nvSpPr>
          <p:spPr>
            <a:xfrm>
              <a:off x="5588225" y="1453775"/>
              <a:ext cx="118250" cy="107775"/>
            </a:xfrm>
            <a:custGeom>
              <a:avLst/>
              <a:gdLst/>
              <a:ahLst/>
              <a:cxnLst/>
              <a:rect l="l" t="t" r="r" b="b"/>
              <a:pathLst>
                <a:path w="4730" h="4311" extrusionOk="0">
                  <a:moveTo>
                    <a:pt x="4730" y="0"/>
                  </a:moveTo>
                  <a:cubicBezTo>
                    <a:pt x="3160" y="1444"/>
                    <a:pt x="1591" y="2867"/>
                    <a:pt x="1" y="4311"/>
                  </a:cubicBezTo>
                  <a:cubicBezTo>
                    <a:pt x="273" y="4248"/>
                    <a:pt x="503" y="4185"/>
                    <a:pt x="754" y="4102"/>
                  </a:cubicBezTo>
                  <a:cubicBezTo>
                    <a:pt x="901" y="4060"/>
                    <a:pt x="1026" y="3976"/>
                    <a:pt x="1152" y="3913"/>
                  </a:cubicBezTo>
                  <a:cubicBezTo>
                    <a:pt x="2240" y="2867"/>
                    <a:pt x="3328" y="1821"/>
                    <a:pt x="4416" y="775"/>
                  </a:cubicBezTo>
                  <a:cubicBezTo>
                    <a:pt x="4541" y="524"/>
                    <a:pt x="4625" y="272"/>
                    <a:pt x="4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0"/>
            <p:cNvSpPr/>
            <p:nvPr/>
          </p:nvSpPr>
          <p:spPr>
            <a:xfrm>
              <a:off x="5032200" y="891975"/>
              <a:ext cx="98875" cy="107775"/>
            </a:xfrm>
            <a:custGeom>
              <a:avLst/>
              <a:gdLst/>
              <a:ahLst/>
              <a:cxnLst/>
              <a:rect l="l" t="t" r="r" b="b"/>
              <a:pathLst>
                <a:path w="3955" h="4311" extrusionOk="0">
                  <a:moveTo>
                    <a:pt x="3955" y="1"/>
                  </a:moveTo>
                  <a:lnTo>
                    <a:pt x="3955" y="1"/>
                  </a:lnTo>
                  <a:cubicBezTo>
                    <a:pt x="3787" y="42"/>
                    <a:pt x="3620" y="105"/>
                    <a:pt x="3452" y="189"/>
                  </a:cubicBezTo>
                  <a:cubicBezTo>
                    <a:pt x="3348" y="231"/>
                    <a:pt x="3243" y="293"/>
                    <a:pt x="3159" y="335"/>
                  </a:cubicBezTo>
                  <a:cubicBezTo>
                    <a:pt x="2281" y="1319"/>
                    <a:pt x="1402" y="2281"/>
                    <a:pt x="481" y="3223"/>
                  </a:cubicBezTo>
                  <a:cubicBezTo>
                    <a:pt x="293" y="3578"/>
                    <a:pt x="146" y="3934"/>
                    <a:pt x="0" y="4311"/>
                  </a:cubicBezTo>
                  <a:cubicBezTo>
                    <a:pt x="1381" y="2909"/>
                    <a:pt x="2657" y="1381"/>
                    <a:pt x="3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0"/>
            <p:cNvSpPr/>
            <p:nvPr/>
          </p:nvSpPr>
          <p:spPr>
            <a:xfrm>
              <a:off x="5022775" y="877850"/>
              <a:ext cx="160600" cy="154850"/>
            </a:xfrm>
            <a:custGeom>
              <a:avLst/>
              <a:gdLst/>
              <a:ahLst/>
              <a:cxnLst/>
              <a:rect l="l" t="t" r="r" b="b"/>
              <a:pathLst>
                <a:path w="6424" h="6194" extrusionOk="0">
                  <a:moveTo>
                    <a:pt x="6424" y="1"/>
                  </a:moveTo>
                  <a:lnTo>
                    <a:pt x="6424" y="1"/>
                  </a:lnTo>
                  <a:cubicBezTo>
                    <a:pt x="6257" y="42"/>
                    <a:pt x="6089" y="84"/>
                    <a:pt x="5922" y="105"/>
                  </a:cubicBezTo>
                  <a:cubicBezTo>
                    <a:pt x="5441" y="607"/>
                    <a:pt x="4938" y="1089"/>
                    <a:pt x="4436" y="1570"/>
                  </a:cubicBezTo>
                  <a:cubicBezTo>
                    <a:pt x="3034" y="2888"/>
                    <a:pt x="1591" y="4206"/>
                    <a:pt x="168" y="5524"/>
                  </a:cubicBezTo>
                  <a:cubicBezTo>
                    <a:pt x="105" y="5734"/>
                    <a:pt x="42" y="5964"/>
                    <a:pt x="0" y="6194"/>
                  </a:cubicBezTo>
                  <a:cubicBezTo>
                    <a:pt x="1402" y="4834"/>
                    <a:pt x="2825" y="3495"/>
                    <a:pt x="4248" y="2177"/>
                  </a:cubicBezTo>
                  <a:cubicBezTo>
                    <a:pt x="5001" y="1465"/>
                    <a:pt x="5713" y="754"/>
                    <a:pt x="64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0"/>
            <p:cNvSpPr/>
            <p:nvPr/>
          </p:nvSpPr>
          <p:spPr>
            <a:xfrm>
              <a:off x="5019100" y="977250"/>
              <a:ext cx="91575" cy="93125"/>
            </a:xfrm>
            <a:custGeom>
              <a:avLst/>
              <a:gdLst/>
              <a:ahLst/>
              <a:cxnLst/>
              <a:rect l="l" t="t" r="r" b="b"/>
              <a:pathLst>
                <a:path w="3663" h="3725" extrusionOk="0">
                  <a:moveTo>
                    <a:pt x="3663" y="0"/>
                  </a:moveTo>
                  <a:cubicBezTo>
                    <a:pt x="2449" y="1151"/>
                    <a:pt x="1235" y="2281"/>
                    <a:pt x="1" y="3411"/>
                  </a:cubicBezTo>
                  <a:cubicBezTo>
                    <a:pt x="1" y="3515"/>
                    <a:pt x="1" y="3620"/>
                    <a:pt x="1" y="3724"/>
                  </a:cubicBezTo>
                  <a:cubicBezTo>
                    <a:pt x="984" y="2825"/>
                    <a:pt x="2010" y="1946"/>
                    <a:pt x="2993" y="1046"/>
                  </a:cubicBezTo>
                  <a:cubicBezTo>
                    <a:pt x="3014" y="1004"/>
                    <a:pt x="3014" y="983"/>
                    <a:pt x="3035" y="963"/>
                  </a:cubicBezTo>
                  <a:cubicBezTo>
                    <a:pt x="3223" y="628"/>
                    <a:pt x="3432" y="314"/>
                    <a:pt x="3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0"/>
            <p:cNvSpPr/>
            <p:nvPr/>
          </p:nvSpPr>
          <p:spPr>
            <a:xfrm>
              <a:off x="5006550" y="1072975"/>
              <a:ext cx="1600" cy="8375"/>
            </a:xfrm>
            <a:custGeom>
              <a:avLst/>
              <a:gdLst/>
              <a:ahLst/>
              <a:cxnLst/>
              <a:rect l="l" t="t" r="r" b="b"/>
              <a:pathLst>
                <a:path w="64" h="335" extrusionOk="0">
                  <a:moveTo>
                    <a:pt x="64" y="0"/>
                  </a:moveTo>
                  <a:cubicBezTo>
                    <a:pt x="43" y="0"/>
                    <a:pt x="43" y="0"/>
                    <a:pt x="22" y="21"/>
                  </a:cubicBezTo>
                  <a:cubicBezTo>
                    <a:pt x="22" y="126"/>
                    <a:pt x="22" y="230"/>
                    <a:pt x="1" y="335"/>
                  </a:cubicBezTo>
                  <a:cubicBezTo>
                    <a:pt x="22" y="314"/>
                    <a:pt x="43" y="314"/>
                    <a:pt x="43" y="293"/>
                  </a:cubicBezTo>
                  <a:lnTo>
                    <a:pt x="43" y="63"/>
                  </a:lnTo>
                  <a:cubicBezTo>
                    <a:pt x="43" y="42"/>
                    <a:pt x="64" y="21"/>
                    <a:pt x="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0"/>
            <p:cNvSpPr/>
            <p:nvPr/>
          </p:nvSpPr>
          <p:spPr>
            <a:xfrm>
              <a:off x="5143600" y="870525"/>
              <a:ext cx="85300" cy="75350"/>
            </a:xfrm>
            <a:custGeom>
              <a:avLst/>
              <a:gdLst/>
              <a:ahLst/>
              <a:cxnLst/>
              <a:rect l="l" t="t" r="r" b="b"/>
              <a:pathLst>
                <a:path w="3412" h="3014" extrusionOk="0">
                  <a:moveTo>
                    <a:pt x="3411" y="1"/>
                  </a:moveTo>
                  <a:lnTo>
                    <a:pt x="3411" y="1"/>
                  </a:lnTo>
                  <a:cubicBezTo>
                    <a:pt x="3265" y="22"/>
                    <a:pt x="3097" y="42"/>
                    <a:pt x="2951" y="63"/>
                  </a:cubicBezTo>
                  <a:cubicBezTo>
                    <a:pt x="1989" y="1068"/>
                    <a:pt x="1005" y="2051"/>
                    <a:pt x="1" y="3014"/>
                  </a:cubicBezTo>
                  <a:cubicBezTo>
                    <a:pt x="336" y="2783"/>
                    <a:pt x="691" y="2574"/>
                    <a:pt x="1047" y="2407"/>
                  </a:cubicBezTo>
                  <a:cubicBezTo>
                    <a:pt x="1842" y="1612"/>
                    <a:pt x="2637" y="817"/>
                    <a:pt x="3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0"/>
            <p:cNvSpPr/>
            <p:nvPr/>
          </p:nvSpPr>
          <p:spPr>
            <a:xfrm>
              <a:off x="5207950" y="863725"/>
              <a:ext cx="72725" cy="55475"/>
            </a:xfrm>
            <a:custGeom>
              <a:avLst/>
              <a:gdLst/>
              <a:ahLst/>
              <a:cxnLst/>
              <a:rect l="l" t="t" r="r" b="b"/>
              <a:pathLst>
                <a:path w="2909" h="2219" extrusionOk="0">
                  <a:moveTo>
                    <a:pt x="2909" y="1"/>
                  </a:moveTo>
                  <a:lnTo>
                    <a:pt x="2909" y="1"/>
                  </a:lnTo>
                  <a:cubicBezTo>
                    <a:pt x="2720" y="22"/>
                    <a:pt x="2511" y="63"/>
                    <a:pt x="2323" y="84"/>
                  </a:cubicBezTo>
                  <a:cubicBezTo>
                    <a:pt x="1549" y="775"/>
                    <a:pt x="775" y="1507"/>
                    <a:pt x="0" y="2219"/>
                  </a:cubicBezTo>
                  <a:cubicBezTo>
                    <a:pt x="210" y="2177"/>
                    <a:pt x="419" y="2156"/>
                    <a:pt x="628" y="2135"/>
                  </a:cubicBezTo>
                  <a:cubicBezTo>
                    <a:pt x="1381" y="1423"/>
                    <a:pt x="2135" y="712"/>
                    <a:pt x="29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0"/>
            <p:cNvSpPr/>
            <p:nvPr/>
          </p:nvSpPr>
          <p:spPr>
            <a:xfrm>
              <a:off x="5018600" y="1038975"/>
              <a:ext cx="61225" cy="72725"/>
            </a:xfrm>
            <a:custGeom>
              <a:avLst/>
              <a:gdLst/>
              <a:ahLst/>
              <a:cxnLst/>
              <a:rect l="l" t="t" r="r" b="b"/>
              <a:pathLst>
                <a:path w="2449" h="2909" extrusionOk="0">
                  <a:moveTo>
                    <a:pt x="2448" y="0"/>
                  </a:moveTo>
                  <a:cubicBezTo>
                    <a:pt x="1632" y="732"/>
                    <a:pt x="816" y="1465"/>
                    <a:pt x="0" y="2197"/>
                  </a:cubicBezTo>
                  <a:lnTo>
                    <a:pt x="0" y="2908"/>
                  </a:lnTo>
                  <a:cubicBezTo>
                    <a:pt x="753" y="2218"/>
                    <a:pt x="1507" y="1507"/>
                    <a:pt x="2260" y="795"/>
                  </a:cubicBezTo>
                  <a:cubicBezTo>
                    <a:pt x="2302" y="544"/>
                    <a:pt x="2364" y="272"/>
                    <a:pt x="2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0"/>
            <p:cNvSpPr/>
            <p:nvPr/>
          </p:nvSpPr>
          <p:spPr>
            <a:xfrm>
              <a:off x="5267050" y="871725"/>
              <a:ext cx="58775" cy="44850"/>
            </a:xfrm>
            <a:custGeom>
              <a:avLst/>
              <a:gdLst/>
              <a:ahLst/>
              <a:cxnLst/>
              <a:rect l="l" t="t" r="r" b="b"/>
              <a:pathLst>
                <a:path w="2351" h="1794" extrusionOk="0">
                  <a:moveTo>
                    <a:pt x="2240" y="0"/>
                  </a:moveTo>
                  <a:cubicBezTo>
                    <a:pt x="2226" y="0"/>
                    <a:pt x="2212" y="5"/>
                    <a:pt x="2198" y="15"/>
                  </a:cubicBezTo>
                  <a:cubicBezTo>
                    <a:pt x="1444" y="580"/>
                    <a:pt x="712" y="1187"/>
                    <a:pt x="1" y="1794"/>
                  </a:cubicBezTo>
                  <a:lnTo>
                    <a:pt x="315" y="1794"/>
                  </a:lnTo>
                  <a:cubicBezTo>
                    <a:pt x="942" y="1229"/>
                    <a:pt x="1591" y="685"/>
                    <a:pt x="2281" y="162"/>
                  </a:cubicBezTo>
                  <a:cubicBezTo>
                    <a:pt x="2351" y="110"/>
                    <a:pt x="2305" y="0"/>
                    <a:pt x="2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0"/>
            <p:cNvSpPr/>
            <p:nvPr/>
          </p:nvSpPr>
          <p:spPr>
            <a:xfrm>
              <a:off x="5018600" y="1107500"/>
              <a:ext cx="50225" cy="59125"/>
            </a:xfrm>
            <a:custGeom>
              <a:avLst/>
              <a:gdLst/>
              <a:ahLst/>
              <a:cxnLst/>
              <a:rect l="l" t="t" r="r" b="b"/>
              <a:pathLst>
                <a:path w="2009" h="2365" extrusionOk="0">
                  <a:moveTo>
                    <a:pt x="2009" y="0"/>
                  </a:moveTo>
                  <a:lnTo>
                    <a:pt x="2009" y="0"/>
                  </a:lnTo>
                  <a:cubicBezTo>
                    <a:pt x="1339" y="607"/>
                    <a:pt x="670" y="1214"/>
                    <a:pt x="0" y="1820"/>
                  </a:cubicBezTo>
                  <a:lnTo>
                    <a:pt x="0" y="2364"/>
                  </a:lnTo>
                  <a:cubicBezTo>
                    <a:pt x="670" y="1737"/>
                    <a:pt x="1318" y="1109"/>
                    <a:pt x="1988" y="460"/>
                  </a:cubicBezTo>
                  <a:cubicBezTo>
                    <a:pt x="1988" y="314"/>
                    <a:pt x="2009" y="147"/>
                    <a:pt x="20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0"/>
            <p:cNvSpPr/>
            <p:nvPr/>
          </p:nvSpPr>
          <p:spPr>
            <a:xfrm>
              <a:off x="5018600" y="1133125"/>
              <a:ext cx="49175" cy="62275"/>
            </a:xfrm>
            <a:custGeom>
              <a:avLst/>
              <a:gdLst/>
              <a:ahLst/>
              <a:cxnLst/>
              <a:rect l="l" t="t" r="r" b="b"/>
              <a:pathLst>
                <a:path w="1967" h="2491" extrusionOk="0">
                  <a:moveTo>
                    <a:pt x="1967" y="0"/>
                  </a:moveTo>
                  <a:lnTo>
                    <a:pt x="1967" y="0"/>
                  </a:lnTo>
                  <a:cubicBezTo>
                    <a:pt x="1297" y="586"/>
                    <a:pt x="649" y="1172"/>
                    <a:pt x="0" y="1779"/>
                  </a:cubicBezTo>
                  <a:lnTo>
                    <a:pt x="0" y="2490"/>
                  </a:lnTo>
                  <a:cubicBezTo>
                    <a:pt x="649" y="1883"/>
                    <a:pt x="1297" y="1277"/>
                    <a:pt x="1946" y="670"/>
                  </a:cubicBezTo>
                  <a:cubicBezTo>
                    <a:pt x="1946" y="440"/>
                    <a:pt x="1967" y="230"/>
                    <a:pt x="1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0"/>
            <p:cNvSpPr/>
            <p:nvPr/>
          </p:nvSpPr>
          <p:spPr>
            <a:xfrm>
              <a:off x="5307850" y="858500"/>
              <a:ext cx="65950" cy="57575"/>
            </a:xfrm>
            <a:custGeom>
              <a:avLst/>
              <a:gdLst/>
              <a:ahLst/>
              <a:cxnLst/>
              <a:rect l="l" t="t" r="r" b="b"/>
              <a:pathLst>
                <a:path w="2638" h="2303" extrusionOk="0">
                  <a:moveTo>
                    <a:pt x="2344" y="0"/>
                  </a:moveTo>
                  <a:cubicBezTo>
                    <a:pt x="1737" y="607"/>
                    <a:pt x="1131" y="1235"/>
                    <a:pt x="503" y="1821"/>
                  </a:cubicBezTo>
                  <a:cubicBezTo>
                    <a:pt x="503" y="1821"/>
                    <a:pt x="503" y="1821"/>
                    <a:pt x="482" y="1842"/>
                  </a:cubicBezTo>
                  <a:cubicBezTo>
                    <a:pt x="336" y="1988"/>
                    <a:pt x="168" y="2135"/>
                    <a:pt x="1" y="2302"/>
                  </a:cubicBezTo>
                  <a:cubicBezTo>
                    <a:pt x="126" y="2281"/>
                    <a:pt x="252" y="2281"/>
                    <a:pt x="377" y="2281"/>
                  </a:cubicBezTo>
                  <a:cubicBezTo>
                    <a:pt x="1131" y="1528"/>
                    <a:pt x="1884" y="754"/>
                    <a:pt x="2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0"/>
            <p:cNvSpPr/>
            <p:nvPr/>
          </p:nvSpPr>
          <p:spPr>
            <a:xfrm>
              <a:off x="5018600" y="1175500"/>
              <a:ext cx="48125" cy="54425"/>
            </a:xfrm>
            <a:custGeom>
              <a:avLst/>
              <a:gdLst/>
              <a:ahLst/>
              <a:cxnLst/>
              <a:rect l="l" t="t" r="r" b="b"/>
              <a:pathLst>
                <a:path w="1925" h="2177" extrusionOk="0">
                  <a:moveTo>
                    <a:pt x="1925" y="0"/>
                  </a:moveTo>
                  <a:cubicBezTo>
                    <a:pt x="1318" y="544"/>
                    <a:pt x="711" y="1088"/>
                    <a:pt x="105" y="1653"/>
                  </a:cubicBezTo>
                  <a:cubicBezTo>
                    <a:pt x="63" y="1674"/>
                    <a:pt x="42" y="1716"/>
                    <a:pt x="0" y="1737"/>
                  </a:cubicBezTo>
                  <a:lnTo>
                    <a:pt x="0" y="2176"/>
                  </a:lnTo>
                  <a:cubicBezTo>
                    <a:pt x="628" y="1590"/>
                    <a:pt x="1276" y="1025"/>
                    <a:pt x="1925" y="460"/>
                  </a:cubicBezTo>
                  <a:cubicBezTo>
                    <a:pt x="1925" y="314"/>
                    <a:pt x="1925" y="168"/>
                    <a:pt x="19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0"/>
            <p:cNvSpPr/>
            <p:nvPr/>
          </p:nvSpPr>
          <p:spPr>
            <a:xfrm>
              <a:off x="5431300" y="838575"/>
              <a:ext cx="3175" cy="1125"/>
            </a:xfrm>
            <a:custGeom>
              <a:avLst/>
              <a:gdLst/>
              <a:ahLst/>
              <a:cxnLst/>
              <a:rect l="l" t="t" r="r" b="b"/>
              <a:pathLst>
                <a:path w="127" h="45" extrusionOk="0">
                  <a:moveTo>
                    <a:pt x="68" y="0"/>
                  </a:moveTo>
                  <a:cubicBezTo>
                    <a:pt x="54" y="0"/>
                    <a:pt x="38" y="7"/>
                    <a:pt x="22" y="23"/>
                  </a:cubicBezTo>
                  <a:cubicBezTo>
                    <a:pt x="1" y="44"/>
                    <a:pt x="1" y="44"/>
                    <a:pt x="1" y="44"/>
                  </a:cubicBezTo>
                  <a:lnTo>
                    <a:pt x="126" y="44"/>
                  </a:lnTo>
                  <a:cubicBezTo>
                    <a:pt x="113" y="18"/>
                    <a:pt x="92"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0"/>
            <p:cNvSpPr/>
            <p:nvPr/>
          </p:nvSpPr>
          <p:spPr>
            <a:xfrm>
              <a:off x="5355975" y="858500"/>
              <a:ext cx="62275" cy="54425"/>
            </a:xfrm>
            <a:custGeom>
              <a:avLst/>
              <a:gdLst/>
              <a:ahLst/>
              <a:cxnLst/>
              <a:rect l="l" t="t" r="r" b="b"/>
              <a:pathLst>
                <a:path w="2491" h="2177" extrusionOk="0">
                  <a:moveTo>
                    <a:pt x="2240" y="0"/>
                  </a:moveTo>
                  <a:cubicBezTo>
                    <a:pt x="1507" y="733"/>
                    <a:pt x="754" y="1444"/>
                    <a:pt x="1" y="2176"/>
                  </a:cubicBezTo>
                  <a:cubicBezTo>
                    <a:pt x="105" y="2156"/>
                    <a:pt x="231" y="2156"/>
                    <a:pt x="336" y="2156"/>
                  </a:cubicBezTo>
                  <a:cubicBezTo>
                    <a:pt x="1047" y="1444"/>
                    <a:pt x="1737" y="754"/>
                    <a:pt x="2449" y="42"/>
                  </a:cubicBezTo>
                  <a:cubicBezTo>
                    <a:pt x="2470" y="42"/>
                    <a:pt x="2470" y="21"/>
                    <a:pt x="2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0"/>
            <p:cNvSpPr/>
            <p:nvPr/>
          </p:nvSpPr>
          <p:spPr>
            <a:xfrm>
              <a:off x="5018600" y="1217850"/>
              <a:ext cx="46050" cy="57050"/>
            </a:xfrm>
            <a:custGeom>
              <a:avLst/>
              <a:gdLst/>
              <a:ahLst/>
              <a:cxnLst/>
              <a:rect l="l" t="t" r="r" b="b"/>
              <a:pathLst>
                <a:path w="1842" h="2282" extrusionOk="0">
                  <a:moveTo>
                    <a:pt x="1841" y="1"/>
                  </a:moveTo>
                  <a:lnTo>
                    <a:pt x="1841" y="1"/>
                  </a:lnTo>
                  <a:cubicBezTo>
                    <a:pt x="1235" y="566"/>
                    <a:pt x="628" y="1152"/>
                    <a:pt x="0" y="1717"/>
                  </a:cubicBezTo>
                  <a:cubicBezTo>
                    <a:pt x="21" y="1905"/>
                    <a:pt x="21" y="2093"/>
                    <a:pt x="21" y="2282"/>
                  </a:cubicBezTo>
                  <a:cubicBezTo>
                    <a:pt x="628" y="1717"/>
                    <a:pt x="1214" y="1173"/>
                    <a:pt x="1799" y="608"/>
                  </a:cubicBezTo>
                  <a:cubicBezTo>
                    <a:pt x="1820" y="398"/>
                    <a:pt x="1841" y="210"/>
                    <a:pt x="18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0"/>
            <p:cNvSpPr/>
            <p:nvPr/>
          </p:nvSpPr>
          <p:spPr>
            <a:xfrm>
              <a:off x="5402025" y="898875"/>
              <a:ext cx="14650" cy="10900"/>
            </a:xfrm>
            <a:custGeom>
              <a:avLst/>
              <a:gdLst/>
              <a:ahLst/>
              <a:cxnLst/>
              <a:rect l="l" t="t" r="r" b="b"/>
              <a:pathLst>
                <a:path w="586" h="436" extrusionOk="0">
                  <a:moveTo>
                    <a:pt x="473" y="0"/>
                  </a:moveTo>
                  <a:cubicBezTo>
                    <a:pt x="450" y="0"/>
                    <a:pt x="424" y="12"/>
                    <a:pt x="398" y="38"/>
                  </a:cubicBezTo>
                  <a:cubicBezTo>
                    <a:pt x="272" y="164"/>
                    <a:pt x="126" y="310"/>
                    <a:pt x="0" y="436"/>
                  </a:cubicBezTo>
                  <a:cubicBezTo>
                    <a:pt x="105" y="436"/>
                    <a:pt x="188" y="436"/>
                    <a:pt x="293" y="415"/>
                  </a:cubicBezTo>
                  <a:cubicBezTo>
                    <a:pt x="377" y="331"/>
                    <a:pt x="460" y="269"/>
                    <a:pt x="544" y="164"/>
                  </a:cubicBezTo>
                  <a:cubicBezTo>
                    <a:pt x="586" y="143"/>
                    <a:pt x="565" y="101"/>
                    <a:pt x="544" y="59"/>
                  </a:cubicBezTo>
                  <a:cubicBezTo>
                    <a:pt x="532" y="23"/>
                    <a:pt x="506"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0"/>
            <p:cNvSpPr/>
            <p:nvPr/>
          </p:nvSpPr>
          <p:spPr>
            <a:xfrm>
              <a:off x="5201675" y="1039475"/>
              <a:ext cx="116675" cy="112500"/>
            </a:xfrm>
            <a:custGeom>
              <a:avLst/>
              <a:gdLst/>
              <a:ahLst/>
              <a:cxnLst/>
              <a:rect l="l" t="t" r="r" b="b"/>
              <a:pathLst>
                <a:path w="4667" h="4500" extrusionOk="0">
                  <a:moveTo>
                    <a:pt x="4666" y="1"/>
                  </a:moveTo>
                  <a:lnTo>
                    <a:pt x="4666" y="1"/>
                  </a:lnTo>
                  <a:cubicBezTo>
                    <a:pt x="4394" y="85"/>
                    <a:pt x="4143" y="189"/>
                    <a:pt x="3892" y="294"/>
                  </a:cubicBezTo>
                  <a:cubicBezTo>
                    <a:pt x="2804" y="1277"/>
                    <a:pt x="1716" y="2282"/>
                    <a:pt x="628" y="3286"/>
                  </a:cubicBezTo>
                  <a:cubicBezTo>
                    <a:pt x="398" y="3663"/>
                    <a:pt x="189" y="4081"/>
                    <a:pt x="0" y="4500"/>
                  </a:cubicBezTo>
                  <a:cubicBezTo>
                    <a:pt x="1570" y="3014"/>
                    <a:pt x="3118" y="1507"/>
                    <a:pt x="4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0"/>
            <p:cNvSpPr/>
            <p:nvPr/>
          </p:nvSpPr>
          <p:spPr>
            <a:xfrm>
              <a:off x="5019625" y="1262325"/>
              <a:ext cx="41875" cy="53900"/>
            </a:xfrm>
            <a:custGeom>
              <a:avLst/>
              <a:gdLst/>
              <a:ahLst/>
              <a:cxnLst/>
              <a:rect l="l" t="t" r="r" b="b"/>
              <a:pathLst>
                <a:path w="1675" h="2156" extrusionOk="0">
                  <a:moveTo>
                    <a:pt x="1675" y="0"/>
                  </a:moveTo>
                  <a:cubicBezTo>
                    <a:pt x="1131" y="524"/>
                    <a:pt x="566" y="1026"/>
                    <a:pt x="1" y="1528"/>
                  </a:cubicBezTo>
                  <a:cubicBezTo>
                    <a:pt x="1" y="1737"/>
                    <a:pt x="22" y="1946"/>
                    <a:pt x="22" y="2156"/>
                  </a:cubicBezTo>
                  <a:cubicBezTo>
                    <a:pt x="566" y="1695"/>
                    <a:pt x="1110" y="1235"/>
                    <a:pt x="1633" y="775"/>
                  </a:cubicBezTo>
                  <a:cubicBezTo>
                    <a:pt x="1654" y="524"/>
                    <a:pt x="1675" y="272"/>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0"/>
            <p:cNvSpPr/>
            <p:nvPr/>
          </p:nvSpPr>
          <p:spPr>
            <a:xfrm>
              <a:off x="5075600" y="1249250"/>
              <a:ext cx="1075" cy="19375"/>
            </a:xfrm>
            <a:custGeom>
              <a:avLst/>
              <a:gdLst/>
              <a:ahLst/>
              <a:cxnLst/>
              <a:rect l="l" t="t" r="r" b="b"/>
              <a:pathLst>
                <a:path w="43" h="775" extrusionOk="0">
                  <a:moveTo>
                    <a:pt x="43" y="0"/>
                  </a:moveTo>
                  <a:cubicBezTo>
                    <a:pt x="22" y="251"/>
                    <a:pt x="22" y="523"/>
                    <a:pt x="1" y="775"/>
                  </a:cubicBezTo>
                  <a:cubicBezTo>
                    <a:pt x="22" y="754"/>
                    <a:pt x="43" y="754"/>
                    <a:pt x="43" y="733"/>
                  </a:cubicBezTo>
                  <a:lnTo>
                    <a:pt x="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0"/>
            <p:cNvSpPr/>
            <p:nvPr/>
          </p:nvSpPr>
          <p:spPr>
            <a:xfrm>
              <a:off x="5189650" y="1031650"/>
              <a:ext cx="183100" cy="160075"/>
            </a:xfrm>
            <a:custGeom>
              <a:avLst/>
              <a:gdLst/>
              <a:ahLst/>
              <a:cxnLst/>
              <a:rect l="l" t="t" r="r" b="b"/>
              <a:pathLst>
                <a:path w="7324" h="6403" extrusionOk="0">
                  <a:moveTo>
                    <a:pt x="6968" y="0"/>
                  </a:moveTo>
                  <a:cubicBezTo>
                    <a:pt x="4854" y="1946"/>
                    <a:pt x="2532" y="3641"/>
                    <a:pt x="377" y="5524"/>
                  </a:cubicBezTo>
                  <a:cubicBezTo>
                    <a:pt x="314" y="5587"/>
                    <a:pt x="251" y="5650"/>
                    <a:pt x="188" y="5712"/>
                  </a:cubicBezTo>
                  <a:cubicBezTo>
                    <a:pt x="105" y="5942"/>
                    <a:pt x="42" y="6173"/>
                    <a:pt x="0" y="6403"/>
                  </a:cubicBezTo>
                  <a:cubicBezTo>
                    <a:pt x="147" y="6256"/>
                    <a:pt x="293" y="6131"/>
                    <a:pt x="439" y="5984"/>
                  </a:cubicBezTo>
                  <a:cubicBezTo>
                    <a:pt x="2448" y="4185"/>
                    <a:pt x="4603" y="2532"/>
                    <a:pt x="6591" y="691"/>
                  </a:cubicBezTo>
                  <a:cubicBezTo>
                    <a:pt x="6842" y="460"/>
                    <a:pt x="7093" y="230"/>
                    <a:pt x="7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0"/>
            <p:cNvSpPr/>
            <p:nvPr/>
          </p:nvSpPr>
          <p:spPr>
            <a:xfrm>
              <a:off x="5021200" y="1304175"/>
              <a:ext cx="38225" cy="47625"/>
            </a:xfrm>
            <a:custGeom>
              <a:avLst/>
              <a:gdLst/>
              <a:ahLst/>
              <a:cxnLst/>
              <a:rect l="l" t="t" r="r" b="b"/>
              <a:pathLst>
                <a:path w="1529" h="1905" extrusionOk="0">
                  <a:moveTo>
                    <a:pt x="1528" y="0"/>
                  </a:moveTo>
                  <a:cubicBezTo>
                    <a:pt x="1026" y="502"/>
                    <a:pt x="524" y="1005"/>
                    <a:pt x="1" y="1486"/>
                  </a:cubicBezTo>
                  <a:cubicBezTo>
                    <a:pt x="1" y="1611"/>
                    <a:pt x="22" y="1758"/>
                    <a:pt x="22" y="1904"/>
                  </a:cubicBezTo>
                  <a:cubicBezTo>
                    <a:pt x="545" y="1528"/>
                    <a:pt x="1047" y="1151"/>
                    <a:pt x="1528" y="733"/>
                  </a:cubicBezTo>
                  <a:cubicBezTo>
                    <a:pt x="1528" y="482"/>
                    <a:pt x="1528" y="251"/>
                    <a:pt x="1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0"/>
            <p:cNvSpPr/>
            <p:nvPr/>
          </p:nvSpPr>
          <p:spPr>
            <a:xfrm>
              <a:off x="5074550" y="1287425"/>
              <a:ext cx="2125" cy="20950"/>
            </a:xfrm>
            <a:custGeom>
              <a:avLst/>
              <a:gdLst/>
              <a:ahLst/>
              <a:cxnLst/>
              <a:rect l="l" t="t" r="r" b="b"/>
              <a:pathLst>
                <a:path w="85" h="838" extrusionOk="0">
                  <a:moveTo>
                    <a:pt x="85" y="1"/>
                  </a:moveTo>
                  <a:cubicBezTo>
                    <a:pt x="64" y="22"/>
                    <a:pt x="43" y="43"/>
                    <a:pt x="22" y="64"/>
                  </a:cubicBezTo>
                  <a:cubicBezTo>
                    <a:pt x="22" y="315"/>
                    <a:pt x="22" y="587"/>
                    <a:pt x="1" y="838"/>
                  </a:cubicBezTo>
                  <a:cubicBezTo>
                    <a:pt x="43" y="817"/>
                    <a:pt x="64" y="796"/>
                    <a:pt x="85" y="754"/>
                  </a:cubicBezTo>
                  <a:lnTo>
                    <a:pt x="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0"/>
            <p:cNvSpPr/>
            <p:nvPr/>
          </p:nvSpPr>
          <p:spPr>
            <a:xfrm>
              <a:off x="5187550" y="1162425"/>
              <a:ext cx="70125" cy="69050"/>
            </a:xfrm>
            <a:custGeom>
              <a:avLst/>
              <a:gdLst/>
              <a:ahLst/>
              <a:cxnLst/>
              <a:rect l="l" t="t" r="r" b="b"/>
              <a:pathLst>
                <a:path w="2805" h="2762" extrusionOk="0">
                  <a:moveTo>
                    <a:pt x="2804" y="0"/>
                  </a:moveTo>
                  <a:lnTo>
                    <a:pt x="2804" y="0"/>
                  </a:lnTo>
                  <a:cubicBezTo>
                    <a:pt x="1863" y="753"/>
                    <a:pt x="921" y="1527"/>
                    <a:pt x="0" y="2323"/>
                  </a:cubicBezTo>
                  <a:cubicBezTo>
                    <a:pt x="0" y="2469"/>
                    <a:pt x="0" y="2615"/>
                    <a:pt x="21" y="2762"/>
                  </a:cubicBezTo>
                  <a:cubicBezTo>
                    <a:pt x="858" y="2030"/>
                    <a:pt x="1716" y="1297"/>
                    <a:pt x="2574" y="586"/>
                  </a:cubicBezTo>
                  <a:cubicBezTo>
                    <a:pt x="2637" y="377"/>
                    <a:pt x="2720" y="188"/>
                    <a:pt x="2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0"/>
            <p:cNvSpPr/>
            <p:nvPr/>
          </p:nvSpPr>
          <p:spPr>
            <a:xfrm>
              <a:off x="5028625" y="1337125"/>
              <a:ext cx="31300" cy="27675"/>
            </a:xfrm>
            <a:custGeom>
              <a:avLst/>
              <a:gdLst/>
              <a:ahLst/>
              <a:cxnLst/>
              <a:rect l="l" t="t" r="r" b="b"/>
              <a:pathLst>
                <a:path w="1252" h="1107" extrusionOk="0">
                  <a:moveTo>
                    <a:pt x="1231" y="1"/>
                  </a:moveTo>
                  <a:cubicBezTo>
                    <a:pt x="875" y="293"/>
                    <a:pt x="520" y="565"/>
                    <a:pt x="143" y="837"/>
                  </a:cubicBezTo>
                  <a:cubicBezTo>
                    <a:pt x="1" y="927"/>
                    <a:pt x="85" y="1107"/>
                    <a:pt x="217" y="1107"/>
                  </a:cubicBezTo>
                  <a:cubicBezTo>
                    <a:pt x="240" y="1107"/>
                    <a:pt x="265" y="1101"/>
                    <a:pt x="289" y="1089"/>
                  </a:cubicBezTo>
                  <a:cubicBezTo>
                    <a:pt x="624" y="942"/>
                    <a:pt x="938" y="754"/>
                    <a:pt x="1252" y="545"/>
                  </a:cubicBezTo>
                  <a:cubicBezTo>
                    <a:pt x="1231" y="356"/>
                    <a:pt x="1231" y="189"/>
                    <a:pt x="1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0"/>
            <p:cNvSpPr/>
            <p:nvPr/>
          </p:nvSpPr>
          <p:spPr>
            <a:xfrm>
              <a:off x="5074550" y="1322475"/>
              <a:ext cx="2125" cy="17300"/>
            </a:xfrm>
            <a:custGeom>
              <a:avLst/>
              <a:gdLst/>
              <a:ahLst/>
              <a:cxnLst/>
              <a:rect l="l" t="t" r="r" b="b"/>
              <a:pathLst>
                <a:path w="85" h="692" extrusionOk="0">
                  <a:moveTo>
                    <a:pt x="85" y="1"/>
                  </a:moveTo>
                  <a:cubicBezTo>
                    <a:pt x="64" y="22"/>
                    <a:pt x="43" y="43"/>
                    <a:pt x="1" y="84"/>
                  </a:cubicBezTo>
                  <a:cubicBezTo>
                    <a:pt x="1" y="252"/>
                    <a:pt x="1" y="440"/>
                    <a:pt x="1" y="628"/>
                  </a:cubicBezTo>
                  <a:cubicBezTo>
                    <a:pt x="1" y="649"/>
                    <a:pt x="1" y="670"/>
                    <a:pt x="1" y="691"/>
                  </a:cubicBezTo>
                  <a:cubicBezTo>
                    <a:pt x="43" y="670"/>
                    <a:pt x="64" y="649"/>
                    <a:pt x="85" y="628"/>
                  </a:cubicBezTo>
                  <a:lnTo>
                    <a:pt x="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0"/>
            <p:cNvSpPr/>
            <p:nvPr/>
          </p:nvSpPr>
          <p:spPr>
            <a:xfrm>
              <a:off x="5226775" y="1160325"/>
              <a:ext cx="550" cy="550"/>
            </a:xfrm>
            <a:custGeom>
              <a:avLst/>
              <a:gdLst/>
              <a:ahLst/>
              <a:cxnLst/>
              <a:rect l="l" t="t" r="r" b="b"/>
              <a:pathLst>
                <a:path w="22" h="22" extrusionOk="0">
                  <a:moveTo>
                    <a:pt x="1" y="0"/>
                  </a:moveTo>
                  <a:lnTo>
                    <a:pt x="1" y="21"/>
                  </a:lnTo>
                  <a:cubicBezTo>
                    <a:pt x="22" y="21"/>
                    <a:pt x="2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0"/>
            <p:cNvSpPr/>
            <p:nvPr/>
          </p:nvSpPr>
          <p:spPr>
            <a:xfrm>
              <a:off x="5075600" y="1364325"/>
              <a:ext cx="1600" cy="6825"/>
            </a:xfrm>
            <a:custGeom>
              <a:avLst/>
              <a:gdLst/>
              <a:ahLst/>
              <a:cxnLst/>
              <a:rect l="l" t="t" r="r" b="b"/>
              <a:pathLst>
                <a:path w="64" h="273" extrusionOk="0">
                  <a:moveTo>
                    <a:pt x="63" y="1"/>
                  </a:moveTo>
                  <a:cubicBezTo>
                    <a:pt x="43" y="21"/>
                    <a:pt x="22" y="42"/>
                    <a:pt x="1" y="63"/>
                  </a:cubicBezTo>
                  <a:cubicBezTo>
                    <a:pt x="1" y="126"/>
                    <a:pt x="22" y="189"/>
                    <a:pt x="22" y="273"/>
                  </a:cubicBezTo>
                  <a:cubicBezTo>
                    <a:pt x="43" y="252"/>
                    <a:pt x="43" y="231"/>
                    <a:pt x="63" y="231"/>
                  </a:cubicBezTo>
                  <a:cubicBezTo>
                    <a:pt x="63" y="147"/>
                    <a:pt x="63" y="84"/>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0"/>
            <p:cNvSpPr/>
            <p:nvPr/>
          </p:nvSpPr>
          <p:spPr>
            <a:xfrm>
              <a:off x="5028000" y="1377925"/>
              <a:ext cx="35075" cy="35075"/>
            </a:xfrm>
            <a:custGeom>
              <a:avLst/>
              <a:gdLst/>
              <a:ahLst/>
              <a:cxnLst/>
              <a:rect l="l" t="t" r="r" b="b"/>
              <a:pathLst>
                <a:path w="1403" h="1403" extrusionOk="0">
                  <a:moveTo>
                    <a:pt x="1361" y="1"/>
                  </a:moveTo>
                  <a:cubicBezTo>
                    <a:pt x="921" y="398"/>
                    <a:pt x="461" y="796"/>
                    <a:pt x="1" y="1193"/>
                  </a:cubicBezTo>
                  <a:cubicBezTo>
                    <a:pt x="22" y="1256"/>
                    <a:pt x="22" y="1340"/>
                    <a:pt x="42" y="1402"/>
                  </a:cubicBezTo>
                  <a:cubicBezTo>
                    <a:pt x="482" y="1005"/>
                    <a:pt x="942" y="586"/>
                    <a:pt x="1403" y="189"/>
                  </a:cubicBezTo>
                  <a:cubicBezTo>
                    <a:pt x="1382" y="126"/>
                    <a:pt x="1382" y="63"/>
                    <a:pt x="1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0"/>
            <p:cNvSpPr/>
            <p:nvPr/>
          </p:nvSpPr>
          <p:spPr>
            <a:xfrm>
              <a:off x="5189650" y="1180725"/>
              <a:ext cx="61225" cy="69600"/>
            </a:xfrm>
            <a:custGeom>
              <a:avLst/>
              <a:gdLst/>
              <a:ahLst/>
              <a:cxnLst/>
              <a:rect l="l" t="t" r="r" b="b"/>
              <a:pathLst>
                <a:path w="2449" h="2784" extrusionOk="0">
                  <a:moveTo>
                    <a:pt x="2448" y="0"/>
                  </a:moveTo>
                  <a:lnTo>
                    <a:pt x="2448" y="0"/>
                  </a:lnTo>
                  <a:cubicBezTo>
                    <a:pt x="1611" y="879"/>
                    <a:pt x="816" y="1758"/>
                    <a:pt x="0" y="2616"/>
                  </a:cubicBezTo>
                  <a:cubicBezTo>
                    <a:pt x="21" y="2679"/>
                    <a:pt x="21" y="2720"/>
                    <a:pt x="21" y="2783"/>
                  </a:cubicBezTo>
                  <a:cubicBezTo>
                    <a:pt x="816" y="1904"/>
                    <a:pt x="1590" y="1047"/>
                    <a:pt x="2385" y="189"/>
                  </a:cubicBezTo>
                  <a:cubicBezTo>
                    <a:pt x="2406" y="126"/>
                    <a:pt x="2427" y="63"/>
                    <a:pt x="2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0"/>
            <p:cNvSpPr/>
            <p:nvPr/>
          </p:nvSpPr>
          <p:spPr>
            <a:xfrm>
              <a:off x="5275425" y="1154050"/>
              <a:ext cx="2125" cy="3675"/>
            </a:xfrm>
            <a:custGeom>
              <a:avLst/>
              <a:gdLst/>
              <a:ahLst/>
              <a:cxnLst/>
              <a:rect l="l" t="t" r="r" b="b"/>
              <a:pathLst>
                <a:path w="85" h="147" extrusionOk="0">
                  <a:moveTo>
                    <a:pt x="63" y="0"/>
                  </a:moveTo>
                  <a:cubicBezTo>
                    <a:pt x="42" y="42"/>
                    <a:pt x="21" y="105"/>
                    <a:pt x="1" y="147"/>
                  </a:cubicBezTo>
                  <a:cubicBezTo>
                    <a:pt x="21" y="126"/>
                    <a:pt x="21" y="105"/>
                    <a:pt x="42" y="84"/>
                  </a:cubicBezTo>
                  <a:cubicBezTo>
                    <a:pt x="42" y="84"/>
                    <a:pt x="63" y="63"/>
                    <a:pt x="63" y="63"/>
                  </a:cubicBezTo>
                  <a:cubicBezTo>
                    <a:pt x="84" y="42"/>
                    <a:pt x="84" y="21"/>
                    <a:pt x="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0"/>
            <p:cNvSpPr/>
            <p:nvPr/>
          </p:nvSpPr>
          <p:spPr>
            <a:xfrm>
              <a:off x="5198000" y="1234075"/>
              <a:ext cx="49200" cy="50250"/>
            </a:xfrm>
            <a:custGeom>
              <a:avLst/>
              <a:gdLst/>
              <a:ahLst/>
              <a:cxnLst/>
              <a:rect l="l" t="t" r="r" b="b"/>
              <a:pathLst>
                <a:path w="1968" h="2010" extrusionOk="0">
                  <a:moveTo>
                    <a:pt x="1947" y="1"/>
                  </a:moveTo>
                  <a:cubicBezTo>
                    <a:pt x="1298" y="586"/>
                    <a:pt x="649" y="1193"/>
                    <a:pt x="1" y="1779"/>
                  </a:cubicBezTo>
                  <a:cubicBezTo>
                    <a:pt x="22" y="1842"/>
                    <a:pt x="43" y="1926"/>
                    <a:pt x="85" y="2009"/>
                  </a:cubicBezTo>
                  <a:cubicBezTo>
                    <a:pt x="712" y="1402"/>
                    <a:pt x="1340" y="796"/>
                    <a:pt x="1968" y="189"/>
                  </a:cubicBezTo>
                  <a:cubicBezTo>
                    <a:pt x="1968" y="126"/>
                    <a:pt x="1947" y="63"/>
                    <a:pt x="19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0"/>
            <p:cNvSpPr/>
            <p:nvPr/>
          </p:nvSpPr>
          <p:spPr>
            <a:xfrm>
              <a:off x="5031150" y="1396225"/>
              <a:ext cx="36100" cy="40300"/>
            </a:xfrm>
            <a:custGeom>
              <a:avLst/>
              <a:gdLst/>
              <a:ahLst/>
              <a:cxnLst/>
              <a:rect l="l" t="t" r="r" b="b"/>
              <a:pathLst>
                <a:path w="1444" h="1612" extrusionOk="0">
                  <a:moveTo>
                    <a:pt x="1360" y="1"/>
                  </a:moveTo>
                  <a:cubicBezTo>
                    <a:pt x="921" y="378"/>
                    <a:pt x="461" y="775"/>
                    <a:pt x="0" y="1152"/>
                  </a:cubicBezTo>
                  <a:cubicBezTo>
                    <a:pt x="21" y="1298"/>
                    <a:pt x="63" y="1445"/>
                    <a:pt x="84" y="1612"/>
                  </a:cubicBezTo>
                  <a:cubicBezTo>
                    <a:pt x="544" y="1194"/>
                    <a:pt x="984" y="775"/>
                    <a:pt x="1444" y="378"/>
                  </a:cubicBezTo>
                  <a:cubicBezTo>
                    <a:pt x="1402" y="252"/>
                    <a:pt x="1381" y="126"/>
                    <a:pt x="1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0"/>
            <p:cNvSpPr/>
            <p:nvPr/>
          </p:nvSpPr>
          <p:spPr>
            <a:xfrm>
              <a:off x="5077700" y="1384725"/>
              <a:ext cx="3150" cy="10500"/>
            </a:xfrm>
            <a:custGeom>
              <a:avLst/>
              <a:gdLst/>
              <a:ahLst/>
              <a:cxnLst/>
              <a:rect l="l" t="t" r="r" b="b"/>
              <a:pathLst>
                <a:path w="126" h="420" extrusionOk="0">
                  <a:moveTo>
                    <a:pt x="63" y="1"/>
                  </a:moveTo>
                  <a:cubicBezTo>
                    <a:pt x="42" y="21"/>
                    <a:pt x="21" y="42"/>
                    <a:pt x="0" y="63"/>
                  </a:cubicBezTo>
                  <a:cubicBezTo>
                    <a:pt x="0" y="168"/>
                    <a:pt x="21" y="293"/>
                    <a:pt x="42" y="419"/>
                  </a:cubicBezTo>
                  <a:cubicBezTo>
                    <a:pt x="63" y="398"/>
                    <a:pt x="84" y="356"/>
                    <a:pt x="126" y="335"/>
                  </a:cubicBezTo>
                  <a:cubicBezTo>
                    <a:pt x="84" y="231"/>
                    <a:pt x="63" y="126"/>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0"/>
            <p:cNvSpPr/>
            <p:nvPr/>
          </p:nvSpPr>
          <p:spPr>
            <a:xfrm>
              <a:off x="5081875" y="1409300"/>
              <a:ext cx="6825" cy="13125"/>
            </a:xfrm>
            <a:custGeom>
              <a:avLst/>
              <a:gdLst/>
              <a:ahLst/>
              <a:cxnLst/>
              <a:rect l="l" t="t" r="r" b="b"/>
              <a:pathLst>
                <a:path w="273" h="525" extrusionOk="0">
                  <a:moveTo>
                    <a:pt x="126" y="1"/>
                  </a:moveTo>
                  <a:cubicBezTo>
                    <a:pt x="84" y="43"/>
                    <a:pt x="43" y="85"/>
                    <a:pt x="1" y="127"/>
                  </a:cubicBezTo>
                  <a:cubicBezTo>
                    <a:pt x="43" y="273"/>
                    <a:pt x="64" y="399"/>
                    <a:pt x="105" y="524"/>
                  </a:cubicBezTo>
                  <a:cubicBezTo>
                    <a:pt x="168" y="482"/>
                    <a:pt x="210" y="440"/>
                    <a:pt x="273" y="378"/>
                  </a:cubicBezTo>
                  <a:cubicBezTo>
                    <a:pt x="210" y="252"/>
                    <a:pt x="168" y="127"/>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0"/>
            <p:cNvSpPr/>
            <p:nvPr/>
          </p:nvSpPr>
          <p:spPr>
            <a:xfrm>
              <a:off x="5040550" y="1422900"/>
              <a:ext cx="34550" cy="38750"/>
            </a:xfrm>
            <a:custGeom>
              <a:avLst/>
              <a:gdLst/>
              <a:ahLst/>
              <a:cxnLst/>
              <a:rect l="l" t="t" r="r" b="b"/>
              <a:pathLst>
                <a:path w="1382" h="1550" extrusionOk="0">
                  <a:moveTo>
                    <a:pt x="1256" y="1"/>
                  </a:moveTo>
                  <a:cubicBezTo>
                    <a:pt x="838" y="399"/>
                    <a:pt x="419" y="817"/>
                    <a:pt x="1" y="1215"/>
                  </a:cubicBezTo>
                  <a:cubicBezTo>
                    <a:pt x="43" y="1319"/>
                    <a:pt x="105" y="1445"/>
                    <a:pt x="168" y="1549"/>
                  </a:cubicBezTo>
                  <a:cubicBezTo>
                    <a:pt x="566" y="1152"/>
                    <a:pt x="984" y="754"/>
                    <a:pt x="1382" y="357"/>
                  </a:cubicBezTo>
                  <a:cubicBezTo>
                    <a:pt x="1340" y="231"/>
                    <a:pt x="1298" y="127"/>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0"/>
            <p:cNvSpPr/>
            <p:nvPr/>
          </p:nvSpPr>
          <p:spPr>
            <a:xfrm>
              <a:off x="5204275" y="1251350"/>
              <a:ext cx="47625" cy="48650"/>
            </a:xfrm>
            <a:custGeom>
              <a:avLst/>
              <a:gdLst/>
              <a:ahLst/>
              <a:cxnLst/>
              <a:rect l="l" t="t" r="r" b="b"/>
              <a:pathLst>
                <a:path w="1905" h="1946" extrusionOk="0">
                  <a:moveTo>
                    <a:pt x="1842" y="0"/>
                  </a:moveTo>
                  <a:cubicBezTo>
                    <a:pt x="1214" y="565"/>
                    <a:pt x="608" y="1130"/>
                    <a:pt x="1" y="1695"/>
                  </a:cubicBezTo>
                  <a:cubicBezTo>
                    <a:pt x="22" y="1779"/>
                    <a:pt x="85" y="1862"/>
                    <a:pt x="126" y="1946"/>
                  </a:cubicBezTo>
                  <a:cubicBezTo>
                    <a:pt x="712" y="1381"/>
                    <a:pt x="1298" y="795"/>
                    <a:pt x="1905" y="230"/>
                  </a:cubicBezTo>
                  <a:cubicBezTo>
                    <a:pt x="1884" y="147"/>
                    <a:pt x="1863" y="84"/>
                    <a:pt x="1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0"/>
            <p:cNvSpPr/>
            <p:nvPr/>
          </p:nvSpPr>
          <p:spPr>
            <a:xfrm>
              <a:off x="5215800" y="1274875"/>
              <a:ext cx="46050" cy="46050"/>
            </a:xfrm>
            <a:custGeom>
              <a:avLst/>
              <a:gdLst/>
              <a:ahLst/>
              <a:cxnLst/>
              <a:rect l="l" t="t" r="r" b="b"/>
              <a:pathLst>
                <a:path w="1842" h="1842" extrusionOk="0">
                  <a:moveTo>
                    <a:pt x="1737" y="1"/>
                  </a:moveTo>
                  <a:cubicBezTo>
                    <a:pt x="1151" y="545"/>
                    <a:pt x="586" y="1068"/>
                    <a:pt x="0" y="1633"/>
                  </a:cubicBezTo>
                  <a:cubicBezTo>
                    <a:pt x="42" y="1695"/>
                    <a:pt x="84" y="1779"/>
                    <a:pt x="147" y="1842"/>
                  </a:cubicBezTo>
                  <a:cubicBezTo>
                    <a:pt x="712" y="1298"/>
                    <a:pt x="1277" y="754"/>
                    <a:pt x="1842" y="210"/>
                  </a:cubicBezTo>
                  <a:cubicBezTo>
                    <a:pt x="1842" y="189"/>
                    <a:pt x="1842" y="189"/>
                    <a:pt x="1842" y="168"/>
                  </a:cubicBezTo>
                  <a:cubicBezTo>
                    <a:pt x="1800" y="126"/>
                    <a:pt x="1779" y="63"/>
                    <a:pt x="17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0"/>
            <p:cNvSpPr/>
            <p:nvPr/>
          </p:nvSpPr>
          <p:spPr>
            <a:xfrm>
              <a:off x="5052600" y="1446450"/>
              <a:ext cx="33500" cy="36650"/>
            </a:xfrm>
            <a:custGeom>
              <a:avLst/>
              <a:gdLst/>
              <a:ahLst/>
              <a:cxnLst/>
              <a:rect l="l" t="t" r="r" b="b"/>
              <a:pathLst>
                <a:path w="1340" h="1466" extrusionOk="0">
                  <a:moveTo>
                    <a:pt x="1151" y="1"/>
                  </a:moveTo>
                  <a:cubicBezTo>
                    <a:pt x="753" y="377"/>
                    <a:pt x="377" y="754"/>
                    <a:pt x="0" y="1130"/>
                  </a:cubicBezTo>
                  <a:cubicBezTo>
                    <a:pt x="63" y="1256"/>
                    <a:pt x="147" y="1361"/>
                    <a:pt x="230" y="1465"/>
                  </a:cubicBezTo>
                  <a:cubicBezTo>
                    <a:pt x="586" y="1110"/>
                    <a:pt x="963" y="712"/>
                    <a:pt x="1339" y="335"/>
                  </a:cubicBezTo>
                  <a:cubicBezTo>
                    <a:pt x="1276" y="231"/>
                    <a:pt x="1214" y="126"/>
                    <a:pt x="1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0"/>
            <p:cNvSpPr/>
            <p:nvPr/>
          </p:nvSpPr>
          <p:spPr>
            <a:xfrm>
              <a:off x="5090250" y="1432850"/>
              <a:ext cx="9450" cy="13625"/>
            </a:xfrm>
            <a:custGeom>
              <a:avLst/>
              <a:gdLst/>
              <a:ahLst/>
              <a:cxnLst/>
              <a:rect l="l" t="t" r="r" b="b"/>
              <a:pathLst>
                <a:path w="378" h="545" extrusionOk="0">
                  <a:moveTo>
                    <a:pt x="189" y="1"/>
                  </a:moveTo>
                  <a:cubicBezTo>
                    <a:pt x="126" y="63"/>
                    <a:pt x="63" y="126"/>
                    <a:pt x="1" y="189"/>
                  </a:cubicBezTo>
                  <a:cubicBezTo>
                    <a:pt x="63" y="314"/>
                    <a:pt x="105" y="419"/>
                    <a:pt x="168" y="545"/>
                  </a:cubicBezTo>
                  <a:cubicBezTo>
                    <a:pt x="252" y="461"/>
                    <a:pt x="314" y="398"/>
                    <a:pt x="377" y="314"/>
                  </a:cubicBezTo>
                  <a:cubicBezTo>
                    <a:pt x="314" y="210"/>
                    <a:pt x="252" y="105"/>
                    <a:pt x="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0"/>
            <p:cNvSpPr/>
            <p:nvPr/>
          </p:nvSpPr>
          <p:spPr>
            <a:xfrm>
              <a:off x="5101750" y="1452200"/>
              <a:ext cx="9975" cy="11550"/>
            </a:xfrm>
            <a:custGeom>
              <a:avLst/>
              <a:gdLst/>
              <a:ahLst/>
              <a:cxnLst/>
              <a:rect l="l" t="t" r="r" b="b"/>
              <a:pathLst>
                <a:path w="399" h="462" extrusionOk="0">
                  <a:moveTo>
                    <a:pt x="231" y="1"/>
                  </a:moveTo>
                  <a:cubicBezTo>
                    <a:pt x="147" y="63"/>
                    <a:pt x="85" y="147"/>
                    <a:pt x="1" y="210"/>
                  </a:cubicBezTo>
                  <a:cubicBezTo>
                    <a:pt x="64" y="294"/>
                    <a:pt x="126" y="377"/>
                    <a:pt x="189" y="461"/>
                  </a:cubicBezTo>
                  <a:cubicBezTo>
                    <a:pt x="273" y="377"/>
                    <a:pt x="336" y="315"/>
                    <a:pt x="398" y="252"/>
                  </a:cubicBezTo>
                  <a:cubicBezTo>
                    <a:pt x="336" y="168"/>
                    <a:pt x="273" y="84"/>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0"/>
            <p:cNvSpPr/>
            <p:nvPr/>
          </p:nvSpPr>
          <p:spPr>
            <a:xfrm>
              <a:off x="5226250" y="1290050"/>
              <a:ext cx="44500" cy="46050"/>
            </a:xfrm>
            <a:custGeom>
              <a:avLst/>
              <a:gdLst/>
              <a:ahLst/>
              <a:cxnLst/>
              <a:rect l="l" t="t" r="r" b="b"/>
              <a:pathLst>
                <a:path w="1780" h="1842" extrusionOk="0">
                  <a:moveTo>
                    <a:pt x="1633" y="0"/>
                  </a:moveTo>
                  <a:cubicBezTo>
                    <a:pt x="1068" y="523"/>
                    <a:pt x="545" y="1067"/>
                    <a:pt x="1" y="1612"/>
                  </a:cubicBezTo>
                  <a:cubicBezTo>
                    <a:pt x="63" y="1695"/>
                    <a:pt x="126" y="1779"/>
                    <a:pt x="189" y="1842"/>
                  </a:cubicBezTo>
                  <a:cubicBezTo>
                    <a:pt x="712" y="1319"/>
                    <a:pt x="1235" y="775"/>
                    <a:pt x="1779" y="251"/>
                  </a:cubicBezTo>
                  <a:cubicBezTo>
                    <a:pt x="1716" y="168"/>
                    <a:pt x="1675" y="84"/>
                    <a:pt x="1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0"/>
            <p:cNvSpPr/>
            <p:nvPr/>
          </p:nvSpPr>
          <p:spPr>
            <a:xfrm>
              <a:off x="5065675" y="1465800"/>
              <a:ext cx="32975" cy="34025"/>
            </a:xfrm>
            <a:custGeom>
              <a:avLst/>
              <a:gdLst/>
              <a:ahLst/>
              <a:cxnLst/>
              <a:rect l="l" t="t" r="r" b="b"/>
              <a:pathLst>
                <a:path w="1319" h="1361" extrusionOk="0">
                  <a:moveTo>
                    <a:pt x="1130" y="1"/>
                  </a:moveTo>
                  <a:cubicBezTo>
                    <a:pt x="753" y="377"/>
                    <a:pt x="377" y="754"/>
                    <a:pt x="0" y="1110"/>
                  </a:cubicBezTo>
                  <a:cubicBezTo>
                    <a:pt x="63" y="1193"/>
                    <a:pt x="147" y="1277"/>
                    <a:pt x="209" y="1361"/>
                  </a:cubicBezTo>
                  <a:cubicBezTo>
                    <a:pt x="586" y="984"/>
                    <a:pt x="942" y="608"/>
                    <a:pt x="1318" y="231"/>
                  </a:cubicBezTo>
                  <a:cubicBezTo>
                    <a:pt x="1256" y="147"/>
                    <a:pt x="1193" y="84"/>
                    <a:pt x="1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0"/>
            <p:cNvSpPr/>
            <p:nvPr/>
          </p:nvSpPr>
          <p:spPr>
            <a:xfrm>
              <a:off x="5119025" y="1471025"/>
              <a:ext cx="11000" cy="10500"/>
            </a:xfrm>
            <a:custGeom>
              <a:avLst/>
              <a:gdLst/>
              <a:ahLst/>
              <a:cxnLst/>
              <a:rect l="l" t="t" r="r" b="b"/>
              <a:pathLst>
                <a:path w="440" h="420" extrusionOk="0">
                  <a:moveTo>
                    <a:pt x="189" y="1"/>
                  </a:moveTo>
                  <a:cubicBezTo>
                    <a:pt x="126" y="64"/>
                    <a:pt x="63" y="127"/>
                    <a:pt x="0" y="189"/>
                  </a:cubicBezTo>
                  <a:cubicBezTo>
                    <a:pt x="105" y="273"/>
                    <a:pt x="189" y="357"/>
                    <a:pt x="293" y="419"/>
                  </a:cubicBezTo>
                  <a:cubicBezTo>
                    <a:pt x="356" y="357"/>
                    <a:pt x="398" y="315"/>
                    <a:pt x="440" y="252"/>
                  </a:cubicBezTo>
                  <a:cubicBezTo>
                    <a:pt x="356" y="168"/>
                    <a:pt x="272" y="85"/>
                    <a:pt x="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0"/>
            <p:cNvSpPr/>
            <p:nvPr/>
          </p:nvSpPr>
          <p:spPr>
            <a:xfrm>
              <a:off x="5238800" y="1306275"/>
              <a:ext cx="44500" cy="46050"/>
            </a:xfrm>
            <a:custGeom>
              <a:avLst/>
              <a:gdLst/>
              <a:ahLst/>
              <a:cxnLst/>
              <a:rect l="l" t="t" r="r" b="b"/>
              <a:pathLst>
                <a:path w="1780" h="1842" extrusionOk="0">
                  <a:moveTo>
                    <a:pt x="1549" y="0"/>
                  </a:moveTo>
                  <a:cubicBezTo>
                    <a:pt x="1026" y="502"/>
                    <a:pt x="503" y="1025"/>
                    <a:pt x="1" y="1548"/>
                  </a:cubicBezTo>
                  <a:cubicBezTo>
                    <a:pt x="105" y="1653"/>
                    <a:pt x="189" y="1737"/>
                    <a:pt x="294" y="1841"/>
                  </a:cubicBezTo>
                  <a:cubicBezTo>
                    <a:pt x="775" y="1297"/>
                    <a:pt x="1277" y="774"/>
                    <a:pt x="1779" y="251"/>
                  </a:cubicBezTo>
                  <a:cubicBezTo>
                    <a:pt x="1696" y="188"/>
                    <a:pt x="1612" y="105"/>
                    <a:pt x="1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0"/>
            <p:cNvSpPr/>
            <p:nvPr/>
          </p:nvSpPr>
          <p:spPr>
            <a:xfrm>
              <a:off x="5083975" y="1483600"/>
              <a:ext cx="35600" cy="36625"/>
            </a:xfrm>
            <a:custGeom>
              <a:avLst/>
              <a:gdLst/>
              <a:ahLst/>
              <a:cxnLst/>
              <a:rect l="l" t="t" r="r" b="b"/>
              <a:pathLst>
                <a:path w="1424" h="1465" extrusionOk="0">
                  <a:moveTo>
                    <a:pt x="1130" y="0"/>
                  </a:moveTo>
                  <a:cubicBezTo>
                    <a:pt x="754" y="419"/>
                    <a:pt x="377" y="816"/>
                    <a:pt x="0" y="1214"/>
                  </a:cubicBezTo>
                  <a:cubicBezTo>
                    <a:pt x="105" y="1297"/>
                    <a:pt x="189" y="1381"/>
                    <a:pt x="293" y="1465"/>
                  </a:cubicBezTo>
                  <a:cubicBezTo>
                    <a:pt x="670" y="1067"/>
                    <a:pt x="1047" y="649"/>
                    <a:pt x="1423" y="230"/>
                  </a:cubicBezTo>
                  <a:cubicBezTo>
                    <a:pt x="1319" y="168"/>
                    <a:pt x="1214" y="84"/>
                    <a:pt x="1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0"/>
            <p:cNvSpPr/>
            <p:nvPr/>
          </p:nvSpPr>
          <p:spPr>
            <a:xfrm>
              <a:off x="5264450" y="1328750"/>
              <a:ext cx="42375" cy="41875"/>
            </a:xfrm>
            <a:custGeom>
              <a:avLst/>
              <a:gdLst/>
              <a:ahLst/>
              <a:cxnLst/>
              <a:rect l="l" t="t" r="r" b="b"/>
              <a:pathLst>
                <a:path w="1695" h="1675" extrusionOk="0">
                  <a:moveTo>
                    <a:pt x="1507" y="1"/>
                  </a:moveTo>
                  <a:cubicBezTo>
                    <a:pt x="1004" y="503"/>
                    <a:pt x="502" y="1026"/>
                    <a:pt x="0" y="1528"/>
                  </a:cubicBezTo>
                  <a:cubicBezTo>
                    <a:pt x="63" y="1591"/>
                    <a:pt x="126" y="1633"/>
                    <a:pt x="188" y="1675"/>
                  </a:cubicBezTo>
                  <a:cubicBezTo>
                    <a:pt x="691" y="1152"/>
                    <a:pt x="1193" y="649"/>
                    <a:pt x="1695" y="126"/>
                  </a:cubicBezTo>
                  <a:cubicBezTo>
                    <a:pt x="1632" y="84"/>
                    <a:pt x="1569" y="43"/>
                    <a:pt x="1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0"/>
            <p:cNvSpPr/>
            <p:nvPr/>
          </p:nvSpPr>
          <p:spPr>
            <a:xfrm>
              <a:off x="5141000" y="1487775"/>
              <a:ext cx="8900" cy="5775"/>
            </a:xfrm>
            <a:custGeom>
              <a:avLst/>
              <a:gdLst/>
              <a:ahLst/>
              <a:cxnLst/>
              <a:rect l="l" t="t" r="r" b="b"/>
              <a:pathLst>
                <a:path w="356" h="231" extrusionOk="0">
                  <a:moveTo>
                    <a:pt x="84" y="1"/>
                  </a:moveTo>
                  <a:cubicBezTo>
                    <a:pt x="63" y="21"/>
                    <a:pt x="21" y="63"/>
                    <a:pt x="0" y="84"/>
                  </a:cubicBezTo>
                  <a:cubicBezTo>
                    <a:pt x="105" y="126"/>
                    <a:pt x="209" y="189"/>
                    <a:pt x="314" y="231"/>
                  </a:cubicBezTo>
                  <a:cubicBezTo>
                    <a:pt x="314" y="210"/>
                    <a:pt x="335" y="189"/>
                    <a:pt x="356" y="189"/>
                  </a:cubicBezTo>
                  <a:cubicBezTo>
                    <a:pt x="272" y="126"/>
                    <a:pt x="168" y="63"/>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0"/>
            <p:cNvSpPr/>
            <p:nvPr/>
          </p:nvSpPr>
          <p:spPr>
            <a:xfrm>
              <a:off x="5099675" y="1497200"/>
              <a:ext cx="40825" cy="35575"/>
            </a:xfrm>
            <a:custGeom>
              <a:avLst/>
              <a:gdLst/>
              <a:ahLst/>
              <a:cxnLst/>
              <a:rect l="l" t="t" r="r" b="b"/>
              <a:pathLst>
                <a:path w="1633" h="1423" extrusionOk="0">
                  <a:moveTo>
                    <a:pt x="1318" y="0"/>
                  </a:moveTo>
                  <a:cubicBezTo>
                    <a:pt x="879" y="419"/>
                    <a:pt x="440" y="816"/>
                    <a:pt x="0" y="1214"/>
                  </a:cubicBezTo>
                  <a:cubicBezTo>
                    <a:pt x="105" y="1297"/>
                    <a:pt x="188" y="1360"/>
                    <a:pt x="272" y="1423"/>
                  </a:cubicBezTo>
                  <a:cubicBezTo>
                    <a:pt x="733" y="1004"/>
                    <a:pt x="1172" y="586"/>
                    <a:pt x="1632" y="147"/>
                  </a:cubicBezTo>
                  <a:cubicBezTo>
                    <a:pt x="1528" y="105"/>
                    <a:pt x="1423" y="63"/>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0"/>
            <p:cNvSpPr/>
            <p:nvPr/>
          </p:nvSpPr>
          <p:spPr>
            <a:xfrm>
              <a:off x="5124250" y="1508700"/>
              <a:ext cx="46050" cy="39775"/>
            </a:xfrm>
            <a:custGeom>
              <a:avLst/>
              <a:gdLst/>
              <a:ahLst/>
              <a:cxnLst/>
              <a:rect l="l" t="t" r="r" b="b"/>
              <a:pathLst>
                <a:path w="1842" h="1591" extrusionOk="0">
                  <a:moveTo>
                    <a:pt x="1486" y="0"/>
                  </a:moveTo>
                  <a:cubicBezTo>
                    <a:pt x="984" y="482"/>
                    <a:pt x="482" y="963"/>
                    <a:pt x="1" y="1423"/>
                  </a:cubicBezTo>
                  <a:cubicBezTo>
                    <a:pt x="84" y="1486"/>
                    <a:pt x="168" y="1549"/>
                    <a:pt x="252" y="1591"/>
                  </a:cubicBezTo>
                  <a:cubicBezTo>
                    <a:pt x="796" y="1109"/>
                    <a:pt x="1319" y="607"/>
                    <a:pt x="1842" y="105"/>
                  </a:cubicBezTo>
                  <a:cubicBezTo>
                    <a:pt x="1716" y="84"/>
                    <a:pt x="1612" y="42"/>
                    <a:pt x="1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0"/>
            <p:cNvSpPr/>
            <p:nvPr/>
          </p:nvSpPr>
          <p:spPr>
            <a:xfrm>
              <a:off x="5288500" y="1341825"/>
              <a:ext cx="45525" cy="42925"/>
            </a:xfrm>
            <a:custGeom>
              <a:avLst/>
              <a:gdLst/>
              <a:ahLst/>
              <a:cxnLst/>
              <a:rect l="l" t="t" r="r" b="b"/>
              <a:pathLst>
                <a:path w="1821" h="1717" extrusionOk="0">
                  <a:moveTo>
                    <a:pt x="1549" y="1"/>
                  </a:moveTo>
                  <a:cubicBezTo>
                    <a:pt x="1026" y="524"/>
                    <a:pt x="503" y="1068"/>
                    <a:pt x="1" y="1612"/>
                  </a:cubicBezTo>
                  <a:cubicBezTo>
                    <a:pt x="63" y="1654"/>
                    <a:pt x="147" y="1675"/>
                    <a:pt x="231" y="1717"/>
                  </a:cubicBezTo>
                  <a:cubicBezTo>
                    <a:pt x="754" y="1173"/>
                    <a:pt x="1277" y="629"/>
                    <a:pt x="1821" y="85"/>
                  </a:cubicBezTo>
                  <a:cubicBezTo>
                    <a:pt x="1716" y="64"/>
                    <a:pt x="1633" y="22"/>
                    <a:pt x="1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0"/>
            <p:cNvSpPr/>
            <p:nvPr/>
          </p:nvSpPr>
          <p:spPr>
            <a:xfrm>
              <a:off x="5147275" y="1515500"/>
              <a:ext cx="55475" cy="45000"/>
            </a:xfrm>
            <a:custGeom>
              <a:avLst/>
              <a:gdLst/>
              <a:ahLst/>
              <a:cxnLst/>
              <a:rect l="l" t="t" r="r" b="b"/>
              <a:pathLst>
                <a:path w="2219" h="1800" extrusionOk="0">
                  <a:moveTo>
                    <a:pt x="1737" y="0"/>
                  </a:moveTo>
                  <a:cubicBezTo>
                    <a:pt x="1465" y="252"/>
                    <a:pt x="1214" y="503"/>
                    <a:pt x="942" y="754"/>
                  </a:cubicBezTo>
                  <a:cubicBezTo>
                    <a:pt x="628" y="1047"/>
                    <a:pt x="314" y="1340"/>
                    <a:pt x="0" y="1653"/>
                  </a:cubicBezTo>
                  <a:cubicBezTo>
                    <a:pt x="126" y="1695"/>
                    <a:pt x="251" y="1758"/>
                    <a:pt x="398" y="1800"/>
                  </a:cubicBezTo>
                  <a:cubicBezTo>
                    <a:pt x="1005" y="1235"/>
                    <a:pt x="1611" y="649"/>
                    <a:pt x="2218" y="63"/>
                  </a:cubicBezTo>
                  <a:cubicBezTo>
                    <a:pt x="2051" y="63"/>
                    <a:pt x="1883" y="42"/>
                    <a:pt x="1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0"/>
            <p:cNvSpPr/>
            <p:nvPr/>
          </p:nvSpPr>
          <p:spPr>
            <a:xfrm>
              <a:off x="5320925" y="1348100"/>
              <a:ext cx="63325" cy="49200"/>
            </a:xfrm>
            <a:custGeom>
              <a:avLst/>
              <a:gdLst/>
              <a:ahLst/>
              <a:cxnLst/>
              <a:rect l="l" t="t" r="r" b="b"/>
              <a:pathLst>
                <a:path w="2533" h="1968" extrusionOk="0">
                  <a:moveTo>
                    <a:pt x="2533" y="1"/>
                  </a:moveTo>
                  <a:lnTo>
                    <a:pt x="2533" y="1"/>
                  </a:lnTo>
                  <a:cubicBezTo>
                    <a:pt x="2365" y="22"/>
                    <a:pt x="2219" y="43"/>
                    <a:pt x="2051" y="43"/>
                  </a:cubicBezTo>
                  <a:cubicBezTo>
                    <a:pt x="1361" y="650"/>
                    <a:pt x="670" y="1256"/>
                    <a:pt x="1" y="1863"/>
                  </a:cubicBezTo>
                  <a:cubicBezTo>
                    <a:pt x="105" y="1905"/>
                    <a:pt x="231" y="1947"/>
                    <a:pt x="357" y="1968"/>
                  </a:cubicBezTo>
                  <a:cubicBezTo>
                    <a:pt x="587" y="1758"/>
                    <a:pt x="817" y="1549"/>
                    <a:pt x="1068" y="1319"/>
                  </a:cubicBezTo>
                  <a:cubicBezTo>
                    <a:pt x="1549" y="880"/>
                    <a:pt x="2051" y="440"/>
                    <a:pt x="2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0"/>
            <p:cNvSpPr/>
            <p:nvPr/>
          </p:nvSpPr>
          <p:spPr>
            <a:xfrm>
              <a:off x="5190150" y="1519150"/>
              <a:ext cx="60200" cy="52875"/>
            </a:xfrm>
            <a:custGeom>
              <a:avLst/>
              <a:gdLst/>
              <a:ahLst/>
              <a:cxnLst/>
              <a:rect l="l" t="t" r="r" b="b"/>
              <a:pathLst>
                <a:path w="2408" h="2115" extrusionOk="0">
                  <a:moveTo>
                    <a:pt x="2072" y="1"/>
                  </a:moveTo>
                  <a:cubicBezTo>
                    <a:pt x="1382" y="691"/>
                    <a:pt x="691" y="1382"/>
                    <a:pt x="1" y="2072"/>
                  </a:cubicBezTo>
                  <a:cubicBezTo>
                    <a:pt x="106" y="2093"/>
                    <a:pt x="210" y="2093"/>
                    <a:pt x="315" y="2114"/>
                  </a:cubicBezTo>
                  <a:cubicBezTo>
                    <a:pt x="1005" y="1403"/>
                    <a:pt x="1696" y="712"/>
                    <a:pt x="2407" y="22"/>
                  </a:cubicBezTo>
                  <a:cubicBezTo>
                    <a:pt x="2282" y="22"/>
                    <a:pt x="2177" y="22"/>
                    <a:pt x="2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0"/>
            <p:cNvSpPr/>
            <p:nvPr/>
          </p:nvSpPr>
          <p:spPr>
            <a:xfrm>
              <a:off x="5407775" y="1348050"/>
              <a:ext cx="61750" cy="50825"/>
            </a:xfrm>
            <a:custGeom>
              <a:avLst/>
              <a:gdLst/>
              <a:ahLst/>
              <a:cxnLst/>
              <a:rect l="l" t="t" r="r" b="b"/>
              <a:pathLst>
                <a:path w="2470" h="2033" extrusionOk="0">
                  <a:moveTo>
                    <a:pt x="2359" y="1"/>
                  </a:moveTo>
                  <a:cubicBezTo>
                    <a:pt x="2341" y="1"/>
                    <a:pt x="2322" y="8"/>
                    <a:pt x="2302" y="24"/>
                  </a:cubicBezTo>
                  <a:cubicBezTo>
                    <a:pt x="1465" y="631"/>
                    <a:pt x="733" y="1321"/>
                    <a:pt x="0" y="2033"/>
                  </a:cubicBezTo>
                  <a:cubicBezTo>
                    <a:pt x="126" y="2012"/>
                    <a:pt x="230" y="1991"/>
                    <a:pt x="356" y="1949"/>
                  </a:cubicBezTo>
                  <a:cubicBezTo>
                    <a:pt x="1005" y="1321"/>
                    <a:pt x="1674" y="714"/>
                    <a:pt x="2385" y="170"/>
                  </a:cubicBezTo>
                  <a:cubicBezTo>
                    <a:pt x="2470" y="120"/>
                    <a:pt x="2432" y="1"/>
                    <a:pt x="2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0"/>
            <p:cNvSpPr/>
            <p:nvPr/>
          </p:nvSpPr>
          <p:spPr>
            <a:xfrm>
              <a:off x="5221025" y="1520200"/>
              <a:ext cx="69075" cy="54950"/>
            </a:xfrm>
            <a:custGeom>
              <a:avLst/>
              <a:gdLst/>
              <a:ahLst/>
              <a:cxnLst/>
              <a:rect l="l" t="t" r="r" b="b"/>
              <a:pathLst>
                <a:path w="2763" h="2198" extrusionOk="0">
                  <a:moveTo>
                    <a:pt x="2365" y="1"/>
                  </a:moveTo>
                  <a:cubicBezTo>
                    <a:pt x="1570" y="712"/>
                    <a:pt x="796" y="1445"/>
                    <a:pt x="0" y="2177"/>
                  </a:cubicBezTo>
                  <a:cubicBezTo>
                    <a:pt x="147" y="2177"/>
                    <a:pt x="272" y="2198"/>
                    <a:pt x="419" y="2198"/>
                  </a:cubicBezTo>
                  <a:cubicBezTo>
                    <a:pt x="1193" y="1465"/>
                    <a:pt x="1967" y="733"/>
                    <a:pt x="27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0"/>
            <p:cNvSpPr/>
            <p:nvPr/>
          </p:nvSpPr>
          <p:spPr>
            <a:xfrm>
              <a:off x="5456425" y="1390475"/>
              <a:ext cx="8900" cy="5250"/>
            </a:xfrm>
            <a:custGeom>
              <a:avLst/>
              <a:gdLst/>
              <a:ahLst/>
              <a:cxnLst/>
              <a:rect l="l" t="t" r="r" b="b"/>
              <a:pathLst>
                <a:path w="356" h="210" extrusionOk="0">
                  <a:moveTo>
                    <a:pt x="335" y="1"/>
                  </a:moveTo>
                  <a:cubicBezTo>
                    <a:pt x="272" y="22"/>
                    <a:pt x="188" y="63"/>
                    <a:pt x="126" y="105"/>
                  </a:cubicBezTo>
                  <a:cubicBezTo>
                    <a:pt x="84" y="126"/>
                    <a:pt x="42" y="168"/>
                    <a:pt x="0" y="210"/>
                  </a:cubicBezTo>
                  <a:cubicBezTo>
                    <a:pt x="126" y="147"/>
                    <a:pt x="251" y="105"/>
                    <a:pt x="356" y="43"/>
                  </a:cubicBezTo>
                  <a:cubicBezTo>
                    <a:pt x="356" y="22"/>
                    <a:pt x="356" y="1"/>
                    <a:pt x="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0"/>
            <p:cNvSpPr/>
            <p:nvPr/>
          </p:nvSpPr>
          <p:spPr>
            <a:xfrm>
              <a:off x="5267575" y="1519675"/>
              <a:ext cx="69600" cy="55475"/>
            </a:xfrm>
            <a:custGeom>
              <a:avLst/>
              <a:gdLst/>
              <a:ahLst/>
              <a:cxnLst/>
              <a:rect l="l" t="t" r="r" b="b"/>
              <a:pathLst>
                <a:path w="2784" h="2219" extrusionOk="0">
                  <a:moveTo>
                    <a:pt x="2407" y="1"/>
                  </a:moveTo>
                  <a:cubicBezTo>
                    <a:pt x="1612" y="754"/>
                    <a:pt x="796" y="1486"/>
                    <a:pt x="1" y="2219"/>
                  </a:cubicBezTo>
                  <a:lnTo>
                    <a:pt x="461" y="2219"/>
                  </a:lnTo>
                  <a:cubicBezTo>
                    <a:pt x="503" y="2177"/>
                    <a:pt x="566" y="2135"/>
                    <a:pt x="607" y="2093"/>
                  </a:cubicBezTo>
                  <a:cubicBezTo>
                    <a:pt x="1340" y="1403"/>
                    <a:pt x="2051" y="712"/>
                    <a:pt x="2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0"/>
            <p:cNvSpPr/>
            <p:nvPr/>
          </p:nvSpPr>
          <p:spPr>
            <a:xfrm>
              <a:off x="5308900" y="1518650"/>
              <a:ext cx="72725" cy="56500"/>
            </a:xfrm>
            <a:custGeom>
              <a:avLst/>
              <a:gdLst/>
              <a:ahLst/>
              <a:cxnLst/>
              <a:rect l="l" t="t" r="r" b="b"/>
              <a:pathLst>
                <a:path w="2909" h="2260" extrusionOk="0">
                  <a:moveTo>
                    <a:pt x="2532" y="0"/>
                  </a:moveTo>
                  <a:cubicBezTo>
                    <a:pt x="1947" y="544"/>
                    <a:pt x="1340" y="1088"/>
                    <a:pt x="733" y="1632"/>
                  </a:cubicBezTo>
                  <a:cubicBezTo>
                    <a:pt x="482" y="1841"/>
                    <a:pt x="252" y="2051"/>
                    <a:pt x="1" y="2260"/>
                  </a:cubicBezTo>
                  <a:lnTo>
                    <a:pt x="419" y="2260"/>
                  </a:lnTo>
                  <a:cubicBezTo>
                    <a:pt x="1089" y="1674"/>
                    <a:pt x="1758" y="1067"/>
                    <a:pt x="2428" y="439"/>
                  </a:cubicBezTo>
                  <a:cubicBezTo>
                    <a:pt x="2595" y="293"/>
                    <a:pt x="2742" y="146"/>
                    <a:pt x="29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0"/>
            <p:cNvSpPr/>
            <p:nvPr/>
          </p:nvSpPr>
          <p:spPr>
            <a:xfrm>
              <a:off x="5353900" y="1524025"/>
              <a:ext cx="61100" cy="51125"/>
            </a:xfrm>
            <a:custGeom>
              <a:avLst/>
              <a:gdLst/>
              <a:ahLst/>
              <a:cxnLst/>
              <a:rect l="l" t="t" r="r" b="b"/>
              <a:pathLst>
                <a:path w="2444" h="2045" extrusionOk="0">
                  <a:moveTo>
                    <a:pt x="2297" y="0"/>
                  </a:moveTo>
                  <a:cubicBezTo>
                    <a:pt x="2271" y="0"/>
                    <a:pt x="2243" y="11"/>
                    <a:pt x="2218" y="36"/>
                  </a:cubicBezTo>
                  <a:cubicBezTo>
                    <a:pt x="1486" y="706"/>
                    <a:pt x="753" y="1375"/>
                    <a:pt x="0" y="2045"/>
                  </a:cubicBezTo>
                  <a:lnTo>
                    <a:pt x="84" y="2045"/>
                  </a:lnTo>
                  <a:cubicBezTo>
                    <a:pt x="209" y="2045"/>
                    <a:pt x="335" y="2024"/>
                    <a:pt x="460" y="2024"/>
                  </a:cubicBezTo>
                  <a:cubicBezTo>
                    <a:pt x="544" y="1940"/>
                    <a:pt x="628" y="1856"/>
                    <a:pt x="711" y="1773"/>
                  </a:cubicBezTo>
                  <a:cubicBezTo>
                    <a:pt x="1255" y="1250"/>
                    <a:pt x="1820" y="706"/>
                    <a:pt x="2364" y="183"/>
                  </a:cubicBezTo>
                  <a:cubicBezTo>
                    <a:pt x="2444" y="103"/>
                    <a:pt x="2379" y="0"/>
                    <a:pt x="2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0"/>
            <p:cNvSpPr/>
            <p:nvPr/>
          </p:nvSpPr>
          <p:spPr>
            <a:xfrm>
              <a:off x="5407250" y="1554575"/>
              <a:ext cx="21400" cy="15875"/>
            </a:xfrm>
            <a:custGeom>
              <a:avLst/>
              <a:gdLst/>
              <a:ahLst/>
              <a:cxnLst/>
              <a:rect l="l" t="t" r="r" b="b"/>
              <a:pathLst>
                <a:path w="856" h="635" extrusionOk="0">
                  <a:moveTo>
                    <a:pt x="712" y="0"/>
                  </a:moveTo>
                  <a:cubicBezTo>
                    <a:pt x="690" y="0"/>
                    <a:pt x="668" y="9"/>
                    <a:pt x="649" y="28"/>
                  </a:cubicBezTo>
                  <a:cubicBezTo>
                    <a:pt x="440" y="237"/>
                    <a:pt x="230" y="446"/>
                    <a:pt x="0" y="634"/>
                  </a:cubicBezTo>
                  <a:cubicBezTo>
                    <a:pt x="126" y="634"/>
                    <a:pt x="230" y="614"/>
                    <a:pt x="335" y="614"/>
                  </a:cubicBezTo>
                  <a:cubicBezTo>
                    <a:pt x="398" y="551"/>
                    <a:pt x="461" y="488"/>
                    <a:pt x="523" y="425"/>
                  </a:cubicBezTo>
                  <a:cubicBezTo>
                    <a:pt x="607" y="342"/>
                    <a:pt x="691" y="258"/>
                    <a:pt x="774" y="174"/>
                  </a:cubicBezTo>
                  <a:cubicBezTo>
                    <a:pt x="855" y="93"/>
                    <a:pt x="786" y="0"/>
                    <a:pt x="7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0"/>
            <p:cNvSpPr/>
            <p:nvPr/>
          </p:nvSpPr>
          <p:spPr>
            <a:xfrm>
              <a:off x="5607075" y="1500325"/>
              <a:ext cx="75350" cy="56000"/>
            </a:xfrm>
            <a:custGeom>
              <a:avLst/>
              <a:gdLst/>
              <a:ahLst/>
              <a:cxnLst/>
              <a:rect l="l" t="t" r="r" b="b"/>
              <a:pathLst>
                <a:path w="3014" h="2240" extrusionOk="0">
                  <a:moveTo>
                    <a:pt x="3013" y="1"/>
                  </a:moveTo>
                  <a:cubicBezTo>
                    <a:pt x="2281" y="859"/>
                    <a:pt x="1402" y="1549"/>
                    <a:pt x="398" y="2051"/>
                  </a:cubicBezTo>
                  <a:cubicBezTo>
                    <a:pt x="286" y="2107"/>
                    <a:pt x="173" y="2180"/>
                    <a:pt x="46" y="2225"/>
                  </a:cubicBezTo>
                  <a:lnTo>
                    <a:pt x="46" y="2225"/>
                  </a:lnTo>
                  <a:cubicBezTo>
                    <a:pt x="824" y="1974"/>
                    <a:pt x="1540" y="1600"/>
                    <a:pt x="2155" y="1005"/>
                  </a:cubicBezTo>
                  <a:cubicBezTo>
                    <a:pt x="2490" y="691"/>
                    <a:pt x="2762" y="356"/>
                    <a:pt x="3013" y="1"/>
                  </a:cubicBezTo>
                  <a:close/>
                  <a:moveTo>
                    <a:pt x="46" y="2225"/>
                  </a:moveTo>
                  <a:cubicBezTo>
                    <a:pt x="31" y="2230"/>
                    <a:pt x="16" y="2235"/>
                    <a:pt x="0" y="2240"/>
                  </a:cubicBezTo>
                  <a:cubicBezTo>
                    <a:pt x="16" y="2235"/>
                    <a:pt x="31" y="2230"/>
                    <a:pt x="46" y="2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0"/>
            <p:cNvSpPr/>
            <p:nvPr/>
          </p:nvSpPr>
          <p:spPr>
            <a:xfrm>
              <a:off x="5657800" y="1432325"/>
              <a:ext cx="1600" cy="2650"/>
            </a:xfrm>
            <a:custGeom>
              <a:avLst/>
              <a:gdLst/>
              <a:ahLst/>
              <a:cxnLst/>
              <a:rect l="l" t="t" r="r" b="b"/>
              <a:pathLst>
                <a:path w="64" h="106" extrusionOk="0">
                  <a:moveTo>
                    <a:pt x="63" y="1"/>
                  </a:moveTo>
                  <a:cubicBezTo>
                    <a:pt x="43" y="42"/>
                    <a:pt x="22" y="63"/>
                    <a:pt x="1" y="105"/>
                  </a:cubicBezTo>
                  <a:cubicBezTo>
                    <a:pt x="22" y="63"/>
                    <a:pt x="43" y="42"/>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0"/>
            <p:cNvSpPr/>
            <p:nvPr/>
          </p:nvSpPr>
          <p:spPr>
            <a:xfrm>
              <a:off x="5323550" y="850250"/>
              <a:ext cx="215550" cy="9325"/>
            </a:xfrm>
            <a:custGeom>
              <a:avLst/>
              <a:gdLst/>
              <a:ahLst/>
              <a:cxnLst/>
              <a:rect l="l" t="t" r="r" b="b"/>
              <a:pathLst>
                <a:path w="8622" h="373" extrusionOk="0">
                  <a:moveTo>
                    <a:pt x="4867" y="1"/>
                  </a:moveTo>
                  <a:cubicBezTo>
                    <a:pt x="3256" y="1"/>
                    <a:pt x="1607" y="144"/>
                    <a:pt x="0" y="330"/>
                  </a:cubicBezTo>
                  <a:lnTo>
                    <a:pt x="7826" y="330"/>
                  </a:lnTo>
                  <a:cubicBezTo>
                    <a:pt x="8098" y="330"/>
                    <a:pt x="8370" y="351"/>
                    <a:pt x="8621" y="372"/>
                  </a:cubicBezTo>
                  <a:cubicBezTo>
                    <a:pt x="8286" y="289"/>
                    <a:pt x="7951" y="226"/>
                    <a:pt x="7596" y="163"/>
                  </a:cubicBezTo>
                  <a:cubicBezTo>
                    <a:pt x="6709" y="48"/>
                    <a:pt x="5794" y="1"/>
                    <a:pt x="48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0"/>
            <p:cNvSpPr/>
            <p:nvPr/>
          </p:nvSpPr>
          <p:spPr>
            <a:xfrm>
              <a:off x="5718475" y="1310975"/>
              <a:ext cx="27750" cy="156950"/>
            </a:xfrm>
            <a:custGeom>
              <a:avLst/>
              <a:gdLst/>
              <a:ahLst/>
              <a:cxnLst/>
              <a:rect l="l" t="t" r="r" b="b"/>
              <a:pathLst>
                <a:path w="1110" h="6278" extrusionOk="0">
                  <a:moveTo>
                    <a:pt x="1110" y="0"/>
                  </a:moveTo>
                  <a:cubicBezTo>
                    <a:pt x="1068" y="691"/>
                    <a:pt x="1026" y="1360"/>
                    <a:pt x="984" y="2030"/>
                  </a:cubicBezTo>
                  <a:cubicBezTo>
                    <a:pt x="859" y="3432"/>
                    <a:pt x="566" y="4938"/>
                    <a:pt x="1" y="6277"/>
                  </a:cubicBezTo>
                  <a:cubicBezTo>
                    <a:pt x="189" y="5943"/>
                    <a:pt x="336" y="5608"/>
                    <a:pt x="482" y="5252"/>
                  </a:cubicBezTo>
                  <a:cubicBezTo>
                    <a:pt x="566" y="5043"/>
                    <a:pt x="629" y="4834"/>
                    <a:pt x="712" y="4624"/>
                  </a:cubicBezTo>
                  <a:cubicBezTo>
                    <a:pt x="859" y="4122"/>
                    <a:pt x="963" y="3620"/>
                    <a:pt x="1026" y="3076"/>
                  </a:cubicBezTo>
                  <a:cubicBezTo>
                    <a:pt x="1047" y="2951"/>
                    <a:pt x="1068" y="2825"/>
                    <a:pt x="1068" y="2699"/>
                  </a:cubicBezTo>
                  <a:cubicBezTo>
                    <a:pt x="1089" y="2448"/>
                    <a:pt x="1110" y="2197"/>
                    <a:pt x="1110" y="1925"/>
                  </a:cubicBezTo>
                  <a:lnTo>
                    <a:pt x="1110" y="1339"/>
                  </a:lnTo>
                  <a:lnTo>
                    <a:pt x="1110" y="1005"/>
                  </a:lnTo>
                  <a:lnTo>
                    <a:pt x="11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0"/>
            <p:cNvSpPr/>
            <p:nvPr/>
          </p:nvSpPr>
          <p:spPr>
            <a:xfrm>
              <a:off x="5007600" y="908725"/>
              <a:ext cx="88950" cy="349950"/>
            </a:xfrm>
            <a:custGeom>
              <a:avLst/>
              <a:gdLst/>
              <a:ahLst/>
              <a:cxnLst/>
              <a:rect l="l" t="t" r="r" b="b"/>
              <a:pathLst>
                <a:path w="3558" h="13998" extrusionOk="0">
                  <a:moveTo>
                    <a:pt x="3558" y="0"/>
                  </a:moveTo>
                  <a:cubicBezTo>
                    <a:pt x="2972" y="356"/>
                    <a:pt x="2449" y="774"/>
                    <a:pt x="1988" y="1235"/>
                  </a:cubicBezTo>
                  <a:cubicBezTo>
                    <a:pt x="1779" y="1444"/>
                    <a:pt x="1591" y="1695"/>
                    <a:pt x="1423" y="1946"/>
                  </a:cubicBezTo>
                  <a:cubicBezTo>
                    <a:pt x="1256" y="2218"/>
                    <a:pt x="1130" y="2511"/>
                    <a:pt x="1026" y="2846"/>
                  </a:cubicBezTo>
                  <a:cubicBezTo>
                    <a:pt x="1005" y="2950"/>
                    <a:pt x="921" y="2992"/>
                    <a:pt x="817" y="2992"/>
                  </a:cubicBezTo>
                  <a:cubicBezTo>
                    <a:pt x="398" y="3955"/>
                    <a:pt x="168" y="5022"/>
                    <a:pt x="42" y="6110"/>
                  </a:cubicBezTo>
                  <a:cubicBezTo>
                    <a:pt x="22" y="6256"/>
                    <a:pt x="22" y="6403"/>
                    <a:pt x="22" y="6570"/>
                  </a:cubicBezTo>
                  <a:cubicBezTo>
                    <a:pt x="22" y="6591"/>
                    <a:pt x="1" y="6612"/>
                    <a:pt x="1" y="6633"/>
                  </a:cubicBezTo>
                  <a:lnTo>
                    <a:pt x="1" y="6863"/>
                  </a:lnTo>
                  <a:lnTo>
                    <a:pt x="1" y="7805"/>
                  </a:lnTo>
                  <a:lnTo>
                    <a:pt x="1" y="8516"/>
                  </a:lnTo>
                  <a:lnTo>
                    <a:pt x="1" y="9520"/>
                  </a:lnTo>
                  <a:cubicBezTo>
                    <a:pt x="126" y="10629"/>
                    <a:pt x="294" y="11738"/>
                    <a:pt x="377" y="12847"/>
                  </a:cubicBezTo>
                  <a:cubicBezTo>
                    <a:pt x="419" y="13224"/>
                    <a:pt x="419" y="13621"/>
                    <a:pt x="440" y="13998"/>
                  </a:cubicBezTo>
                  <a:lnTo>
                    <a:pt x="440" y="12847"/>
                  </a:lnTo>
                  <a:lnTo>
                    <a:pt x="440" y="12408"/>
                  </a:lnTo>
                  <a:lnTo>
                    <a:pt x="440" y="11466"/>
                  </a:lnTo>
                  <a:lnTo>
                    <a:pt x="440" y="10755"/>
                  </a:lnTo>
                  <a:lnTo>
                    <a:pt x="440" y="10315"/>
                  </a:lnTo>
                  <a:lnTo>
                    <a:pt x="440" y="9771"/>
                  </a:lnTo>
                  <a:lnTo>
                    <a:pt x="440" y="8118"/>
                  </a:lnTo>
                  <a:lnTo>
                    <a:pt x="440" y="7407"/>
                  </a:lnTo>
                  <a:lnTo>
                    <a:pt x="440" y="6633"/>
                  </a:lnTo>
                  <a:cubicBezTo>
                    <a:pt x="440" y="6570"/>
                    <a:pt x="440" y="6528"/>
                    <a:pt x="461" y="6465"/>
                  </a:cubicBezTo>
                  <a:cubicBezTo>
                    <a:pt x="461" y="6361"/>
                    <a:pt x="461" y="6256"/>
                    <a:pt x="461" y="6152"/>
                  </a:cubicBezTo>
                  <a:cubicBezTo>
                    <a:pt x="482" y="5733"/>
                    <a:pt x="524" y="5336"/>
                    <a:pt x="607" y="4959"/>
                  </a:cubicBezTo>
                  <a:cubicBezTo>
                    <a:pt x="649" y="4729"/>
                    <a:pt x="712" y="4499"/>
                    <a:pt x="775" y="4289"/>
                  </a:cubicBezTo>
                  <a:cubicBezTo>
                    <a:pt x="838" y="4059"/>
                    <a:pt x="900" y="3850"/>
                    <a:pt x="984" y="3641"/>
                  </a:cubicBezTo>
                  <a:cubicBezTo>
                    <a:pt x="1130" y="3264"/>
                    <a:pt x="1277" y="2888"/>
                    <a:pt x="1465" y="2553"/>
                  </a:cubicBezTo>
                  <a:cubicBezTo>
                    <a:pt x="2009" y="1569"/>
                    <a:pt x="2700" y="711"/>
                    <a:pt x="3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0"/>
            <p:cNvSpPr/>
            <p:nvPr/>
          </p:nvSpPr>
          <p:spPr>
            <a:xfrm>
              <a:off x="5563650" y="852225"/>
              <a:ext cx="182575" cy="277775"/>
            </a:xfrm>
            <a:custGeom>
              <a:avLst/>
              <a:gdLst/>
              <a:ahLst/>
              <a:cxnLst/>
              <a:rect l="l" t="t" r="r" b="b"/>
              <a:pathLst>
                <a:path w="7303" h="11111" extrusionOk="0">
                  <a:moveTo>
                    <a:pt x="0" y="0"/>
                  </a:moveTo>
                  <a:cubicBezTo>
                    <a:pt x="231" y="63"/>
                    <a:pt x="440" y="126"/>
                    <a:pt x="670" y="230"/>
                  </a:cubicBezTo>
                  <a:cubicBezTo>
                    <a:pt x="3913" y="1507"/>
                    <a:pt x="6382" y="4185"/>
                    <a:pt x="6926" y="7658"/>
                  </a:cubicBezTo>
                  <a:cubicBezTo>
                    <a:pt x="7114" y="8809"/>
                    <a:pt x="7219" y="9960"/>
                    <a:pt x="7303" y="11111"/>
                  </a:cubicBezTo>
                  <a:lnTo>
                    <a:pt x="7303" y="10881"/>
                  </a:lnTo>
                  <a:lnTo>
                    <a:pt x="7303" y="9437"/>
                  </a:lnTo>
                  <a:lnTo>
                    <a:pt x="7303" y="9228"/>
                  </a:lnTo>
                  <a:lnTo>
                    <a:pt x="7303" y="8893"/>
                  </a:lnTo>
                  <a:cubicBezTo>
                    <a:pt x="7303" y="8767"/>
                    <a:pt x="7303" y="8642"/>
                    <a:pt x="7282" y="8516"/>
                  </a:cubicBezTo>
                  <a:cubicBezTo>
                    <a:pt x="7282" y="8433"/>
                    <a:pt x="7282" y="8349"/>
                    <a:pt x="7282" y="8286"/>
                  </a:cubicBezTo>
                  <a:cubicBezTo>
                    <a:pt x="7261" y="8056"/>
                    <a:pt x="7240" y="7847"/>
                    <a:pt x="7219" y="7637"/>
                  </a:cubicBezTo>
                  <a:cubicBezTo>
                    <a:pt x="7198" y="7617"/>
                    <a:pt x="7198" y="7575"/>
                    <a:pt x="7198" y="7554"/>
                  </a:cubicBezTo>
                  <a:cubicBezTo>
                    <a:pt x="7156" y="7240"/>
                    <a:pt x="7094" y="6926"/>
                    <a:pt x="7010" y="6633"/>
                  </a:cubicBezTo>
                  <a:cubicBezTo>
                    <a:pt x="6989" y="6591"/>
                    <a:pt x="6989" y="6528"/>
                    <a:pt x="6968" y="6487"/>
                  </a:cubicBezTo>
                  <a:cubicBezTo>
                    <a:pt x="6759" y="5712"/>
                    <a:pt x="6445" y="4980"/>
                    <a:pt x="6026" y="4290"/>
                  </a:cubicBezTo>
                  <a:cubicBezTo>
                    <a:pt x="6006" y="4227"/>
                    <a:pt x="5964" y="4164"/>
                    <a:pt x="5922" y="4080"/>
                  </a:cubicBezTo>
                  <a:cubicBezTo>
                    <a:pt x="5754" y="3808"/>
                    <a:pt x="5566" y="3557"/>
                    <a:pt x="5357" y="3306"/>
                  </a:cubicBezTo>
                  <a:cubicBezTo>
                    <a:pt x="5294" y="3223"/>
                    <a:pt x="5231" y="3139"/>
                    <a:pt x="5169" y="3055"/>
                  </a:cubicBezTo>
                  <a:cubicBezTo>
                    <a:pt x="4980" y="2846"/>
                    <a:pt x="4792" y="2616"/>
                    <a:pt x="4562" y="2407"/>
                  </a:cubicBezTo>
                  <a:cubicBezTo>
                    <a:pt x="4499" y="2323"/>
                    <a:pt x="4394" y="2260"/>
                    <a:pt x="4311" y="2176"/>
                  </a:cubicBezTo>
                  <a:cubicBezTo>
                    <a:pt x="4081" y="1967"/>
                    <a:pt x="3850" y="1779"/>
                    <a:pt x="3578" y="1591"/>
                  </a:cubicBezTo>
                  <a:cubicBezTo>
                    <a:pt x="3516" y="1528"/>
                    <a:pt x="3432" y="1465"/>
                    <a:pt x="3348" y="1402"/>
                  </a:cubicBezTo>
                  <a:cubicBezTo>
                    <a:pt x="3118" y="1256"/>
                    <a:pt x="2888" y="1109"/>
                    <a:pt x="2637" y="963"/>
                  </a:cubicBezTo>
                  <a:cubicBezTo>
                    <a:pt x="2553" y="921"/>
                    <a:pt x="2448" y="879"/>
                    <a:pt x="2344" y="816"/>
                  </a:cubicBezTo>
                  <a:cubicBezTo>
                    <a:pt x="2030" y="649"/>
                    <a:pt x="1695" y="502"/>
                    <a:pt x="1360" y="377"/>
                  </a:cubicBezTo>
                  <a:cubicBezTo>
                    <a:pt x="1256" y="356"/>
                    <a:pt x="1151" y="314"/>
                    <a:pt x="1047" y="272"/>
                  </a:cubicBezTo>
                  <a:cubicBezTo>
                    <a:pt x="775" y="189"/>
                    <a:pt x="482" y="105"/>
                    <a:pt x="189" y="42"/>
                  </a:cubicBezTo>
                  <a:cubicBezTo>
                    <a:pt x="126" y="21"/>
                    <a:pt x="63"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0"/>
            <p:cNvSpPr/>
            <p:nvPr/>
          </p:nvSpPr>
          <p:spPr>
            <a:xfrm>
              <a:off x="5543775" y="918650"/>
              <a:ext cx="132875" cy="141775"/>
            </a:xfrm>
            <a:custGeom>
              <a:avLst/>
              <a:gdLst/>
              <a:ahLst/>
              <a:cxnLst/>
              <a:rect l="l" t="t" r="r" b="b"/>
              <a:pathLst>
                <a:path w="5315" h="5671" extrusionOk="0">
                  <a:moveTo>
                    <a:pt x="0" y="1"/>
                  </a:moveTo>
                  <a:lnTo>
                    <a:pt x="0" y="1"/>
                  </a:lnTo>
                  <a:cubicBezTo>
                    <a:pt x="1528" y="398"/>
                    <a:pt x="2909" y="1089"/>
                    <a:pt x="3934" y="2344"/>
                  </a:cubicBezTo>
                  <a:cubicBezTo>
                    <a:pt x="4729" y="3307"/>
                    <a:pt x="5127" y="4457"/>
                    <a:pt x="5315" y="5671"/>
                  </a:cubicBezTo>
                  <a:cubicBezTo>
                    <a:pt x="5294" y="5462"/>
                    <a:pt x="5273" y="5232"/>
                    <a:pt x="5231" y="5022"/>
                  </a:cubicBezTo>
                  <a:cubicBezTo>
                    <a:pt x="5210" y="5001"/>
                    <a:pt x="5210" y="4960"/>
                    <a:pt x="5210" y="4918"/>
                  </a:cubicBezTo>
                  <a:cubicBezTo>
                    <a:pt x="5085" y="4416"/>
                    <a:pt x="4917" y="3934"/>
                    <a:pt x="4687" y="3474"/>
                  </a:cubicBezTo>
                  <a:cubicBezTo>
                    <a:pt x="4645" y="3390"/>
                    <a:pt x="4624" y="3307"/>
                    <a:pt x="4562" y="3223"/>
                  </a:cubicBezTo>
                  <a:cubicBezTo>
                    <a:pt x="4415" y="2930"/>
                    <a:pt x="4248" y="2679"/>
                    <a:pt x="4060" y="2428"/>
                  </a:cubicBezTo>
                  <a:cubicBezTo>
                    <a:pt x="3976" y="2323"/>
                    <a:pt x="3913" y="2239"/>
                    <a:pt x="3829" y="2156"/>
                  </a:cubicBezTo>
                  <a:cubicBezTo>
                    <a:pt x="3683" y="1988"/>
                    <a:pt x="3536" y="1821"/>
                    <a:pt x="3390" y="1675"/>
                  </a:cubicBezTo>
                  <a:cubicBezTo>
                    <a:pt x="3285" y="1570"/>
                    <a:pt x="3181" y="1486"/>
                    <a:pt x="3076" y="1382"/>
                  </a:cubicBezTo>
                  <a:cubicBezTo>
                    <a:pt x="2825" y="1193"/>
                    <a:pt x="2553" y="1005"/>
                    <a:pt x="2281" y="838"/>
                  </a:cubicBezTo>
                  <a:cubicBezTo>
                    <a:pt x="2176" y="775"/>
                    <a:pt x="2072" y="712"/>
                    <a:pt x="1988" y="649"/>
                  </a:cubicBezTo>
                  <a:cubicBezTo>
                    <a:pt x="1737" y="545"/>
                    <a:pt x="1507" y="419"/>
                    <a:pt x="1256" y="335"/>
                  </a:cubicBezTo>
                  <a:cubicBezTo>
                    <a:pt x="1130" y="294"/>
                    <a:pt x="1005" y="231"/>
                    <a:pt x="879" y="210"/>
                  </a:cubicBezTo>
                  <a:cubicBezTo>
                    <a:pt x="607" y="105"/>
                    <a:pt x="314" y="4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0"/>
            <p:cNvSpPr/>
            <p:nvPr/>
          </p:nvSpPr>
          <p:spPr>
            <a:xfrm>
              <a:off x="5666700" y="1079250"/>
              <a:ext cx="4200" cy="117200"/>
            </a:xfrm>
            <a:custGeom>
              <a:avLst/>
              <a:gdLst/>
              <a:ahLst/>
              <a:cxnLst/>
              <a:rect l="l" t="t" r="r" b="b"/>
              <a:pathLst>
                <a:path w="168" h="4688" extrusionOk="0">
                  <a:moveTo>
                    <a:pt x="0" y="0"/>
                  </a:moveTo>
                  <a:lnTo>
                    <a:pt x="0" y="984"/>
                  </a:lnTo>
                  <a:lnTo>
                    <a:pt x="0" y="1256"/>
                  </a:lnTo>
                  <a:lnTo>
                    <a:pt x="0" y="1821"/>
                  </a:lnTo>
                  <a:lnTo>
                    <a:pt x="0" y="2197"/>
                  </a:lnTo>
                  <a:lnTo>
                    <a:pt x="0" y="2867"/>
                  </a:lnTo>
                  <a:lnTo>
                    <a:pt x="0" y="3327"/>
                  </a:lnTo>
                  <a:lnTo>
                    <a:pt x="0" y="4687"/>
                  </a:lnTo>
                  <a:cubicBezTo>
                    <a:pt x="63" y="3201"/>
                    <a:pt x="168" y="15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0"/>
            <p:cNvSpPr/>
            <p:nvPr/>
          </p:nvSpPr>
          <p:spPr>
            <a:xfrm>
              <a:off x="5033750" y="1437550"/>
              <a:ext cx="322250" cy="143450"/>
            </a:xfrm>
            <a:custGeom>
              <a:avLst/>
              <a:gdLst/>
              <a:ahLst/>
              <a:cxnLst/>
              <a:rect l="l" t="t" r="r" b="b"/>
              <a:pathLst>
                <a:path w="12890" h="5738" extrusionOk="0">
                  <a:moveTo>
                    <a:pt x="1" y="1"/>
                  </a:moveTo>
                  <a:lnTo>
                    <a:pt x="1" y="1"/>
                  </a:lnTo>
                  <a:cubicBezTo>
                    <a:pt x="252" y="1131"/>
                    <a:pt x="691" y="2198"/>
                    <a:pt x="1570" y="3056"/>
                  </a:cubicBezTo>
                  <a:cubicBezTo>
                    <a:pt x="2721" y="4227"/>
                    <a:pt x="4395" y="5064"/>
                    <a:pt x="5985" y="5420"/>
                  </a:cubicBezTo>
                  <a:cubicBezTo>
                    <a:pt x="7007" y="5654"/>
                    <a:pt x="8070" y="5738"/>
                    <a:pt x="9149" y="5738"/>
                  </a:cubicBezTo>
                  <a:cubicBezTo>
                    <a:pt x="10388" y="5738"/>
                    <a:pt x="11648" y="5627"/>
                    <a:pt x="12890" y="5504"/>
                  </a:cubicBezTo>
                  <a:lnTo>
                    <a:pt x="7910" y="5504"/>
                  </a:lnTo>
                  <a:cubicBezTo>
                    <a:pt x="7763" y="5504"/>
                    <a:pt x="7638" y="5483"/>
                    <a:pt x="7491" y="5483"/>
                  </a:cubicBezTo>
                  <a:cubicBezTo>
                    <a:pt x="7178" y="5462"/>
                    <a:pt x="6885" y="5420"/>
                    <a:pt x="6571" y="5378"/>
                  </a:cubicBezTo>
                  <a:cubicBezTo>
                    <a:pt x="6466" y="5357"/>
                    <a:pt x="6362" y="5357"/>
                    <a:pt x="6257" y="5336"/>
                  </a:cubicBezTo>
                  <a:cubicBezTo>
                    <a:pt x="5818" y="5232"/>
                    <a:pt x="5357" y="5085"/>
                    <a:pt x="4939" y="4918"/>
                  </a:cubicBezTo>
                  <a:cubicBezTo>
                    <a:pt x="4792" y="4876"/>
                    <a:pt x="4667" y="4813"/>
                    <a:pt x="4541" y="4751"/>
                  </a:cubicBezTo>
                  <a:cubicBezTo>
                    <a:pt x="4311" y="4667"/>
                    <a:pt x="4081" y="4562"/>
                    <a:pt x="3872" y="4437"/>
                  </a:cubicBezTo>
                  <a:cubicBezTo>
                    <a:pt x="3788" y="4395"/>
                    <a:pt x="3704" y="4332"/>
                    <a:pt x="3621" y="4269"/>
                  </a:cubicBezTo>
                  <a:cubicBezTo>
                    <a:pt x="3370" y="4123"/>
                    <a:pt x="3139" y="3976"/>
                    <a:pt x="2909" y="3809"/>
                  </a:cubicBezTo>
                  <a:cubicBezTo>
                    <a:pt x="2825" y="3746"/>
                    <a:pt x="2742" y="3683"/>
                    <a:pt x="2637" y="3600"/>
                  </a:cubicBezTo>
                  <a:cubicBezTo>
                    <a:pt x="2533" y="3516"/>
                    <a:pt x="2407" y="3411"/>
                    <a:pt x="2302" y="3307"/>
                  </a:cubicBezTo>
                  <a:cubicBezTo>
                    <a:pt x="2198" y="3223"/>
                    <a:pt x="2114" y="3139"/>
                    <a:pt x="2009" y="3056"/>
                  </a:cubicBezTo>
                  <a:cubicBezTo>
                    <a:pt x="1821" y="2867"/>
                    <a:pt x="1654" y="2679"/>
                    <a:pt x="1486" y="2491"/>
                  </a:cubicBezTo>
                  <a:cubicBezTo>
                    <a:pt x="1424" y="2407"/>
                    <a:pt x="1340" y="2323"/>
                    <a:pt x="1277" y="2240"/>
                  </a:cubicBezTo>
                  <a:cubicBezTo>
                    <a:pt x="1173" y="2114"/>
                    <a:pt x="1068" y="1968"/>
                    <a:pt x="984" y="1821"/>
                  </a:cubicBezTo>
                  <a:cubicBezTo>
                    <a:pt x="901" y="1717"/>
                    <a:pt x="817" y="1612"/>
                    <a:pt x="754" y="1486"/>
                  </a:cubicBezTo>
                  <a:cubicBezTo>
                    <a:pt x="629" y="1319"/>
                    <a:pt x="524" y="1152"/>
                    <a:pt x="440" y="963"/>
                  </a:cubicBezTo>
                  <a:cubicBezTo>
                    <a:pt x="377" y="859"/>
                    <a:pt x="315" y="733"/>
                    <a:pt x="273" y="629"/>
                  </a:cubicBezTo>
                  <a:cubicBezTo>
                    <a:pt x="168" y="419"/>
                    <a:pt x="84" y="2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0"/>
            <p:cNvSpPr/>
            <p:nvPr/>
          </p:nvSpPr>
          <p:spPr>
            <a:xfrm>
              <a:off x="5411950" y="1480450"/>
              <a:ext cx="208750" cy="36650"/>
            </a:xfrm>
            <a:custGeom>
              <a:avLst/>
              <a:gdLst/>
              <a:ahLst/>
              <a:cxnLst/>
              <a:rect l="l" t="t" r="r" b="b"/>
              <a:pathLst>
                <a:path w="8350" h="1466" extrusionOk="0">
                  <a:moveTo>
                    <a:pt x="8349" y="1"/>
                  </a:moveTo>
                  <a:cubicBezTo>
                    <a:pt x="7387" y="733"/>
                    <a:pt x="6152" y="1089"/>
                    <a:pt x="4750" y="1193"/>
                  </a:cubicBezTo>
                  <a:cubicBezTo>
                    <a:pt x="3181" y="1298"/>
                    <a:pt x="1591" y="1402"/>
                    <a:pt x="1" y="1465"/>
                  </a:cubicBezTo>
                  <a:lnTo>
                    <a:pt x="4290" y="1465"/>
                  </a:lnTo>
                  <a:cubicBezTo>
                    <a:pt x="4750" y="1465"/>
                    <a:pt x="5190" y="1423"/>
                    <a:pt x="5629" y="1319"/>
                  </a:cubicBezTo>
                  <a:cubicBezTo>
                    <a:pt x="5901" y="1277"/>
                    <a:pt x="6173" y="1193"/>
                    <a:pt x="6424" y="1089"/>
                  </a:cubicBezTo>
                  <a:cubicBezTo>
                    <a:pt x="7136" y="838"/>
                    <a:pt x="7784" y="461"/>
                    <a:pt x="8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0"/>
            <p:cNvSpPr/>
            <p:nvPr/>
          </p:nvSpPr>
          <p:spPr>
            <a:xfrm>
              <a:off x="5660425" y="1381075"/>
              <a:ext cx="15200" cy="48650"/>
            </a:xfrm>
            <a:custGeom>
              <a:avLst/>
              <a:gdLst/>
              <a:ahLst/>
              <a:cxnLst/>
              <a:rect l="l" t="t" r="r" b="b"/>
              <a:pathLst>
                <a:path w="608" h="1946" extrusionOk="0">
                  <a:moveTo>
                    <a:pt x="607" y="0"/>
                  </a:moveTo>
                  <a:lnTo>
                    <a:pt x="607" y="0"/>
                  </a:lnTo>
                  <a:cubicBezTo>
                    <a:pt x="502" y="523"/>
                    <a:pt x="356" y="1046"/>
                    <a:pt x="189" y="1528"/>
                  </a:cubicBezTo>
                  <a:cubicBezTo>
                    <a:pt x="126" y="1674"/>
                    <a:pt x="63" y="1800"/>
                    <a:pt x="0" y="1946"/>
                  </a:cubicBezTo>
                  <a:cubicBezTo>
                    <a:pt x="42" y="1883"/>
                    <a:pt x="63" y="1820"/>
                    <a:pt x="105" y="1758"/>
                  </a:cubicBezTo>
                  <a:cubicBezTo>
                    <a:pt x="189" y="1548"/>
                    <a:pt x="293" y="1318"/>
                    <a:pt x="356" y="1088"/>
                  </a:cubicBezTo>
                  <a:cubicBezTo>
                    <a:pt x="482" y="753"/>
                    <a:pt x="565" y="377"/>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0"/>
            <p:cNvSpPr/>
            <p:nvPr/>
          </p:nvSpPr>
          <p:spPr>
            <a:xfrm>
              <a:off x="5377950" y="1575650"/>
              <a:ext cx="209775" cy="10500"/>
            </a:xfrm>
            <a:custGeom>
              <a:avLst/>
              <a:gdLst/>
              <a:ahLst/>
              <a:cxnLst/>
              <a:rect l="l" t="t" r="r" b="b"/>
              <a:pathLst>
                <a:path w="8391" h="420" extrusionOk="0">
                  <a:moveTo>
                    <a:pt x="8391" y="1"/>
                  </a:moveTo>
                  <a:lnTo>
                    <a:pt x="8391" y="1"/>
                  </a:lnTo>
                  <a:cubicBezTo>
                    <a:pt x="6950" y="305"/>
                    <a:pt x="5395" y="336"/>
                    <a:pt x="3854" y="336"/>
                  </a:cubicBezTo>
                  <a:cubicBezTo>
                    <a:pt x="3452" y="336"/>
                    <a:pt x="3051" y="334"/>
                    <a:pt x="2653" y="334"/>
                  </a:cubicBezTo>
                  <a:cubicBezTo>
                    <a:pt x="1742" y="334"/>
                    <a:pt x="849" y="345"/>
                    <a:pt x="1" y="419"/>
                  </a:cubicBezTo>
                  <a:lnTo>
                    <a:pt x="5650" y="419"/>
                  </a:lnTo>
                  <a:cubicBezTo>
                    <a:pt x="5796" y="419"/>
                    <a:pt x="5922" y="398"/>
                    <a:pt x="6047" y="398"/>
                  </a:cubicBezTo>
                  <a:cubicBezTo>
                    <a:pt x="6571" y="377"/>
                    <a:pt x="7073" y="315"/>
                    <a:pt x="7554" y="210"/>
                  </a:cubicBezTo>
                  <a:cubicBezTo>
                    <a:pt x="7847" y="147"/>
                    <a:pt x="8119" y="84"/>
                    <a:pt x="83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0"/>
            <p:cNvSpPr/>
            <p:nvPr/>
          </p:nvSpPr>
          <p:spPr>
            <a:xfrm>
              <a:off x="5107000" y="847525"/>
              <a:ext cx="184675" cy="39775"/>
            </a:xfrm>
            <a:custGeom>
              <a:avLst/>
              <a:gdLst/>
              <a:ahLst/>
              <a:cxnLst/>
              <a:rect l="l" t="t" r="r" b="b"/>
              <a:pathLst>
                <a:path w="7387" h="1591" extrusionOk="0">
                  <a:moveTo>
                    <a:pt x="5105" y="0"/>
                  </a:moveTo>
                  <a:cubicBezTo>
                    <a:pt x="4792" y="0"/>
                    <a:pt x="4478" y="21"/>
                    <a:pt x="4164" y="63"/>
                  </a:cubicBezTo>
                  <a:cubicBezTo>
                    <a:pt x="4017" y="63"/>
                    <a:pt x="3892" y="105"/>
                    <a:pt x="3745" y="126"/>
                  </a:cubicBezTo>
                  <a:cubicBezTo>
                    <a:pt x="3201" y="209"/>
                    <a:pt x="2678" y="335"/>
                    <a:pt x="2176" y="502"/>
                  </a:cubicBezTo>
                  <a:cubicBezTo>
                    <a:pt x="1862" y="607"/>
                    <a:pt x="1569" y="732"/>
                    <a:pt x="1297" y="858"/>
                  </a:cubicBezTo>
                  <a:cubicBezTo>
                    <a:pt x="837" y="1067"/>
                    <a:pt x="398" y="1318"/>
                    <a:pt x="0" y="1590"/>
                  </a:cubicBezTo>
                  <a:cubicBezTo>
                    <a:pt x="1674" y="795"/>
                    <a:pt x="3641" y="439"/>
                    <a:pt x="5357" y="230"/>
                  </a:cubicBezTo>
                  <a:cubicBezTo>
                    <a:pt x="6026" y="126"/>
                    <a:pt x="6717" y="63"/>
                    <a:pt x="7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0"/>
            <p:cNvSpPr/>
            <p:nvPr/>
          </p:nvSpPr>
          <p:spPr>
            <a:xfrm>
              <a:off x="5094950" y="916550"/>
              <a:ext cx="191475" cy="84775"/>
            </a:xfrm>
            <a:custGeom>
              <a:avLst/>
              <a:gdLst/>
              <a:ahLst/>
              <a:cxnLst/>
              <a:rect l="l" t="t" r="r" b="b"/>
              <a:pathLst>
                <a:path w="7659" h="3391" extrusionOk="0">
                  <a:moveTo>
                    <a:pt x="6655" y="1"/>
                  </a:moveTo>
                  <a:cubicBezTo>
                    <a:pt x="6812" y="11"/>
                    <a:pt x="6974" y="17"/>
                    <a:pt x="7141" y="17"/>
                  </a:cubicBezTo>
                  <a:cubicBezTo>
                    <a:pt x="7308" y="17"/>
                    <a:pt x="7481" y="11"/>
                    <a:pt x="7659" y="1"/>
                  </a:cubicBezTo>
                  <a:close/>
                  <a:moveTo>
                    <a:pt x="5587" y="1"/>
                  </a:moveTo>
                  <a:cubicBezTo>
                    <a:pt x="5441" y="1"/>
                    <a:pt x="5295" y="22"/>
                    <a:pt x="5148" y="22"/>
                  </a:cubicBezTo>
                  <a:cubicBezTo>
                    <a:pt x="4939" y="43"/>
                    <a:pt x="4730" y="64"/>
                    <a:pt x="4520" y="106"/>
                  </a:cubicBezTo>
                  <a:cubicBezTo>
                    <a:pt x="3997" y="189"/>
                    <a:pt x="3474" y="357"/>
                    <a:pt x="2993" y="566"/>
                  </a:cubicBezTo>
                  <a:cubicBezTo>
                    <a:pt x="2637" y="733"/>
                    <a:pt x="2282" y="942"/>
                    <a:pt x="1947" y="1173"/>
                  </a:cubicBezTo>
                  <a:cubicBezTo>
                    <a:pt x="1445" y="1528"/>
                    <a:pt x="1005" y="1947"/>
                    <a:pt x="629" y="2428"/>
                  </a:cubicBezTo>
                  <a:cubicBezTo>
                    <a:pt x="398" y="2742"/>
                    <a:pt x="189" y="3056"/>
                    <a:pt x="1" y="3391"/>
                  </a:cubicBezTo>
                  <a:cubicBezTo>
                    <a:pt x="252" y="2951"/>
                    <a:pt x="545" y="2512"/>
                    <a:pt x="901" y="2114"/>
                  </a:cubicBezTo>
                  <a:cubicBezTo>
                    <a:pt x="2386" y="503"/>
                    <a:pt x="4437" y="85"/>
                    <a:pt x="6508" y="43"/>
                  </a:cubicBezTo>
                  <a:cubicBezTo>
                    <a:pt x="6550" y="22"/>
                    <a:pt x="6592" y="1"/>
                    <a:pt x="6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0"/>
            <p:cNvSpPr/>
            <p:nvPr/>
          </p:nvSpPr>
          <p:spPr>
            <a:xfrm>
              <a:off x="5384225" y="924350"/>
              <a:ext cx="126100" cy="3225"/>
            </a:xfrm>
            <a:custGeom>
              <a:avLst/>
              <a:gdLst/>
              <a:ahLst/>
              <a:cxnLst/>
              <a:rect l="l" t="t" r="r" b="b"/>
              <a:pathLst>
                <a:path w="5044" h="129" extrusionOk="0">
                  <a:moveTo>
                    <a:pt x="2848" y="1"/>
                  </a:moveTo>
                  <a:cubicBezTo>
                    <a:pt x="1905" y="1"/>
                    <a:pt x="949" y="58"/>
                    <a:pt x="1" y="128"/>
                  </a:cubicBezTo>
                  <a:lnTo>
                    <a:pt x="5043" y="128"/>
                  </a:lnTo>
                  <a:cubicBezTo>
                    <a:pt x="4325" y="36"/>
                    <a:pt x="3590" y="1"/>
                    <a:pt x="28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0"/>
            <p:cNvSpPr/>
            <p:nvPr/>
          </p:nvSpPr>
          <p:spPr>
            <a:xfrm>
              <a:off x="5076650" y="1039475"/>
              <a:ext cx="285100" cy="468200"/>
            </a:xfrm>
            <a:custGeom>
              <a:avLst/>
              <a:gdLst/>
              <a:ahLst/>
              <a:cxnLst/>
              <a:rect l="l" t="t" r="r" b="b"/>
              <a:pathLst>
                <a:path w="11404" h="18728" extrusionOk="0">
                  <a:moveTo>
                    <a:pt x="607" y="1"/>
                  </a:moveTo>
                  <a:cubicBezTo>
                    <a:pt x="545" y="210"/>
                    <a:pt x="482" y="419"/>
                    <a:pt x="440" y="650"/>
                  </a:cubicBezTo>
                  <a:cubicBezTo>
                    <a:pt x="42" y="2407"/>
                    <a:pt x="126" y="4228"/>
                    <a:pt x="84" y="6006"/>
                  </a:cubicBezTo>
                  <a:cubicBezTo>
                    <a:pt x="63" y="6738"/>
                    <a:pt x="42" y="7471"/>
                    <a:pt x="1" y="8182"/>
                  </a:cubicBezTo>
                  <a:lnTo>
                    <a:pt x="1" y="8370"/>
                  </a:lnTo>
                  <a:lnTo>
                    <a:pt x="1" y="9124"/>
                  </a:lnTo>
                  <a:lnTo>
                    <a:pt x="1" y="9919"/>
                  </a:lnTo>
                  <a:lnTo>
                    <a:pt x="1" y="10672"/>
                  </a:lnTo>
                  <a:lnTo>
                    <a:pt x="1" y="11321"/>
                  </a:lnTo>
                  <a:lnTo>
                    <a:pt x="1" y="11948"/>
                  </a:lnTo>
                  <a:lnTo>
                    <a:pt x="1" y="12785"/>
                  </a:lnTo>
                  <a:cubicBezTo>
                    <a:pt x="1" y="12869"/>
                    <a:pt x="21" y="12932"/>
                    <a:pt x="21" y="12995"/>
                  </a:cubicBezTo>
                  <a:cubicBezTo>
                    <a:pt x="21" y="13078"/>
                    <a:pt x="21" y="13141"/>
                    <a:pt x="21" y="13204"/>
                  </a:cubicBezTo>
                  <a:cubicBezTo>
                    <a:pt x="42" y="13413"/>
                    <a:pt x="63" y="13622"/>
                    <a:pt x="105" y="13811"/>
                  </a:cubicBezTo>
                  <a:cubicBezTo>
                    <a:pt x="105" y="13936"/>
                    <a:pt x="126" y="14041"/>
                    <a:pt x="147" y="14145"/>
                  </a:cubicBezTo>
                  <a:cubicBezTo>
                    <a:pt x="210" y="14376"/>
                    <a:pt x="273" y="14585"/>
                    <a:pt x="335" y="14794"/>
                  </a:cubicBezTo>
                  <a:cubicBezTo>
                    <a:pt x="377" y="14920"/>
                    <a:pt x="419" y="15045"/>
                    <a:pt x="482" y="15171"/>
                  </a:cubicBezTo>
                  <a:cubicBezTo>
                    <a:pt x="545" y="15359"/>
                    <a:pt x="649" y="15547"/>
                    <a:pt x="733" y="15736"/>
                  </a:cubicBezTo>
                  <a:cubicBezTo>
                    <a:pt x="796" y="15840"/>
                    <a:pt x="858" y="15945"/>
                    <a:pt x="921" y="16049"/>
                  </a:cubicBezTo>
                  <a:cubicBezTo>
                    <a:pt x="1026" y="16217"/>
                    <a:pt x="1109" y="16363"/>
                    <a:pt x="1235" y="16510"/>
                  </a:cubicBezTo>
                  <a:cubicBezTo>
                    <a:pt x="1277" y="16593"/>
                    <a:pt x="1340" y="16677"/>
                    <a:pt x="1402" y="16761"/>
                  </a:cubicBezTo>
                  <a:cubicBezTo>
                    <a:pt x="1549" y="16928"/>
                    <a:pt x="1716" y="17116"/>
                    <a:pt x="1884" y="17263"/>
                  </a:cubicBezTo>
                  <a:cubicBezTo>
                    <a:pt x="1967" y="17347"/>
                    <a:pt x="2051" y="17430"/>
                    <a:pt x="2135" y="17514"/>
                  </a:cubicBezTo>
                  <a:cubicBezTo>
                    <a:pt x="2302" y="17661"/>
                    <a:pt x="2490" y="17807"/>
                    <a:pt x="2658" y="17933"/>
                  </a:cubicBezTo>
                  <a:cubicBezTo>
                    <a:pt x="2742" y="17995"/>
                    <a:pt x="2846" y="18058"/>
                    <a:pt x="2930" y="18100"/>
                  </a:cubicBezTo>
                  <a:cubicBezTo>
                    <a:pt x="3034" y="18163"/>
                    <a:pt x="3118" y="18225"/>
                    <a:pt x="3223" y="18288"/>
                  </a:cubicBezTo>
                  <a:cubicBezTo>
                    <a:pt x="4383" y="18690"/>
                    <a:pt x="5635" y="18727"/>
                    <a:pt x="6868" y="18727"/>
                  </a:cubicBezTo>
                  <a:cubicBezTo>
                    <a:pt x="7139" y="18727"/>
                    <a:pt x="7409" y="18725"/>
                    <a:pt x="7676" y="18725"/>
                  </a:cubicBezTo>
                  <a:cubicBezTo>
                    <a:pt x="7839" y="18725"/>
                    <a:pt x="8000" y="18726"/>
                    <a:pt x="8161" y="18728"/>
                  </a:cubicBezTo>
                  <a:cubicBezTo>
                    <a:pt x="9249" y="18728"/>
                    <a:pt x="10316" y="18728"/>
                    <a:pt x="11404" y="18686"/>
                  </a:cubicBezTo>
                  <a:lnTo>
                    <a:pt x="6319" y="18686"/>
                  </a:lnTo>
                  <a:cubicBezTo>
                    <a:pt x="6068" y="18686"/>
                    <a:pt x="5817" y="18644"/>
                    <a:pt x="5545" y="18623"/>
                  </a:cubicBezTo>
                  <a:cubicBezTo>
                    <a:pt x="5399" y="18602"/>
                    <a:pt x="5231" y="18581"/>
                    <a:pt x="5085" y="18539"/>
                  </a:cubicBezTo>
                  <a:cubicBezTo>
                    <a:pt x="4813" y="18477"/>
                    <a:pt x="4562" y="18414"/>
                    <a:pt x="4332" y="18309"/>
                  </a:cubicBezTo>
                  <a:cubicBezTo>
                    <a:pt x="4206" y="18288"/>
                    <a:pt x="4102" y="18246"/>
                    <a:pt x="3997" y="18205"/>
                  </a:cubicBezTo>
                  <a:cubicBezTo>
                    <a:pt x="3746" y="18079"/>
                    <a:pt x="3495" y="17953"/>
                    <a:pt x="3265" y="17807"/>
                  </a:cubicBezTo>
                  <a:cubicBezTo>
                    <a:pt x="3160" y="17744"/>
                    <a:pt x="3076" y="17681"/>
                    <a:pt x="2993" y="17640"/>
                  </a:cubicBezTo>
                  <a:cubicBezTo>
                    <a:pt x="2783" y="17493"/>
                    <a:pt x="2616" y="17347"/>
                    <a:pt x="2428" y="17200"/>
                  </a:cubicBezTo>
                  <a:cubicBezTo>
                    <a:pt x="2344" y="17116"/>
                    <a:pt x="2260" y="17033"/>
                    <a:pt x="2156" y="16949"/>
                  </a:cubicBezTo>
                  <a:cubicBezTo>
                    <a:pt x="2009" y="16782"/>
                    <a:pt x="1863" y="16614"/>
                    <a:pt x="1716" y="16447"/>
                  </a:cubicBezTo>
                  <a:cubicBezTo>
                    <a:pt x="1654" y="16363"/>
                    <a:pt x="1591" y="16280"/>
                    <a:pt x="1528" y="16196"/>
                  </a:cubicBezTo>
                  <a:cubicBezTo>
                    <a:pt x="1423" y="16049"/>
                    <a:pt x="1319" y="15882"/>
                    <a:pt x="1235" y="15736"/>
                  </a:cubicBezTo>
                  <a:cubicBezTo>
                    <a:pt x="1172" y="15631"/>
                    <a:pt x="1109" y="15526"/>
                    <a:pt x="1068" y="15422"/>
                  </a:cubicBezTo>
                  <a:cubicBezTo>
                    <a:pt x="963" y="15233"/>
                    <a:pt x="879" y="15024"/>
                    <a:pt x="817" y="14836"/>
                  </a:cubicBezTo>
                  <a:cubicBezTo>
                    <a:pt x="775" y="14710"/>
                    <a:pt x="712" y="14585"/>
                    <a:pt x="691" y="14459"/>
                  </a:cubicBezTo>
                  <a:cubicBezTo>
                    <a:pt x="628" y="14250"/>
                    <a:pt x="565" y="14041"/>
                    <a:pt x="524" y="13811"/>
                  </a:cubicBezTo>
                  <a:cubicBezTo>
                    <a:pt x="524" y="13706"/>
                    <a:pt x="503" y="13601"/>
                    <a:pt x="482" y="13476"/>
                  </a:cubicBezTo>
                  <a:cubicBezTo>
                    <a:pt x="461" y="13267"/>
                    <a:pt x="440" y="13057"/>
                    <a:pt x="440" y="12827"/>
                  </a:cubicBezTo>
                  <a:cubicBezTo>
                    <a:pt x="440" y="12806"/>
                    <a:pt x="440" y="12806"/>
                    <a:pt x="440" y="12785"/>
                  </a:cubicBezTo>
                  <a:lnTo>
                    <a:pt x="440" y="12597"/>
                  </a:lnTo>
                  <a:lnTo>
                    <a:pt x="440" y="11593"/>
                  </a:lnTo>
                  <a:lnTo>
                    <a:pt x="440" y="10923"/>
                  </a:lnTo>
                  <a:lnTo>
                    <a:pt x="440" y="10274"/>
                  </a:lnTo>
                  <a:lnTo>
                    <a:pt x="440" y="9479"/>
                  </a:lnTo>
                  <a:lnTo>
                    <a:pt x="440" y="8747"/>
                  </a:lnTo>
                  <a:lnTo>
                    <a:pt x="440" y="7994"/>
                  </a:lnTo>
                  <a:lnTo>
                    <a:pt x="440" y="6843"/>
                  </a:lnTo>
                  <a:lnTo>
                    <a:pt x="440" y="6299"/>
                  </a:lnTo>
                  <a:lnTo>
                    <a:pt x="440" y="5169"/>
                  </a:lnTo>
                  <a:lnTo>
                    <a:pt x="440" y="4709"/>
                  </a:lnTo>
                  <a:lnTo>
                    <a:pt x="440" y="3663"/>
                  </a:lnTo>
                  <a:lnTo>
                    <a:pt x="440" y="3056"/>
                  </a:lnTo>
                  <a:lnTo>
                    <a:pt x="440" y="2449"/>
                  </a:lnTo>
                  <a:lnTo>
                    <a:pt x="440" y="2031"/>
                  </a:lnTo>
                  <a:lnTo>
                    <a:pt x="440" y="1403"/>
                  </a:lnTo>
                  <a:cubicBezTo>
                    <a:pt x="440" y="984"/>
                    <a:pt x="482" y="566"/>
                    <a:pt x="565" y="168"/>
                  </a:cubicBezTo>
                  <a:cubicBezTo>
                    <a:pt x="586" y="106"/>
                    <a:pt x="607" y="64"/>
                    <a:pt x="6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0"/>
            <p:cNvSpPr/>
            <p:nvPr/>
          </p:nvSpPr>
          <p:spPr>
            <a:xfrm>
              <a:off x="5007600" y="1233025"/>
              <a:ext cx="15200" cy="207175"/>
            </a:xfrm>
            <a:custGeom>
              <a:avLst/>
              <a:gdLst/>
              <a:ahLst/>
              <a:cxnLst/>
              <a:rect l="l" t="t" r="r" b="b"/>
              <a:pathLst>
                <a:path w="608" h="8287" extrusionOk="0">
                  <a:moveTo>
                    <a:pt x="1" y="1"/>
                  </a:moveTo>
                  <a:lnTo>
                    <a:pt x="1" y="294"/>
                  </a:lnTo>
                  <a:lnTo>
                    <a:pt x="1" y="1507"/>
                  </a:lnTo>
                  <a:lnTo>
                    <a:pt x="1" y="2093"/>
                  </a:lnTo>
                  <a:lnTo>
                    <a:pt x="1" y="3139"/>
                  </a:lnTo>
                  <a:lnTo>
                    <a:pt x="1" y="3725"/>
                  </a:lnTo>
                  <a:lnTo>
                    <a:pt x="1" y="5043"/>
                  </a:lnTo>
                  <a:cubicBezTo>
                    <a:pt x="1" y="5880"/>
                    <a:pt x="126" y="6675"/>
                    <a:pt x="335" y="7429"/>
                  </a:cubicBezTo>
                  <a:cubicBezTo>
                    <a:pt x="356" y="7491"/>
                    <a:pt x="377" y="7554"/>
                    <a:pt x="377" y="7617"/>
                  </a:cubicBezTo>
                  <a:cubicBezTo>
                    <a:pt x="419" y="7763"/>
                    <a:pt x="482" y="7910"/>
                    <a:pt x="524" y="8035"/>
                  </a:cubicBezTo>
                  <a:cubicBezTo>
                    <a:pt x="545" y="8119"/>
                    <a:pt x="586" y="8203"/>
                    <a:pt x="607" y="8286"/>
                  </a:cubicBezTo>
                  <a:cubicBezTo>
                    <a:pt x="294" y="6843"/>
                    <a:pt x="294" y="5273"/>
                    <a:pt x="294" y="3704"/>
                  </a:cubicBezTo>
                  <a:cubicBezTo>
                    <a:pt x="294" y="2449"/>
                    <a:pt x="168" y="121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0"/>
            <p:cNvSpPr/>
            <p:nvPr/>
          </p:nvSpPr>
          <p:spPr>
            <a:xfrm>
              <a:off x="5242475" y="1089700"/>
              <a:ext cx="260000" cy="215550"/>
            </a:xfrm>
            <a:custGeom>
              <a:avLst/>
              <a:gdLst/>
              <a:ahLst/>
              <a:cxnLst/>
              <a:rect l="l" t="t" r="r" b="b"/>
              <a:pathLst>
                <a:path w="10400" h="8622" extrusionOk="0">
                  <a:moveTo>
                    <a:pt x="5210" y="1"/>
                  </a:moveTo>
                  <a:cubicBezTo>
                    <a:pt x="4980" y="1"/>
                    <a:pt x="4750" y="22"/>
                    <a:pt x="4520" y="42"/>
                  </a:cubicBezTo>
                  <a:cubicBezTo>
                    <a:pt x="4248" y="84"/>
                    <a:pt x="3997" y="126"/>
                    <a:pt x="3767" y="210"/>
                  </a:cubicBezTo>
                  <a:cubicBezTo>
                    <a:pt x="3515" y="273"/>
                    <a:pt x="3264" y="377"/>
                    <a:pt x="3034" y="482"/>
                  </a:cubicBezTo>
                  <a:cubicBezTo>
                    <a:pt x="2783" y="607"/>
                    <a:pt x="2532" y="733"/>
                    <a:pt x="2323" y="900"/>
                  </a:cubicBezTo>
                  <a:cubicBezTo>
                    <a:pt x="1591" y="1403"/>
                    <a:pt x="1005" y="2093"/>
                    <a:pt x="607" y="2909"/>
                  </a:cubicBezTo>
                  <a:cubicBezTo>
                    <a:pt x="523" y="3097"/>
                    <a:pt x="440" y="3286"/>
                    <a:pt x="377" y="3495"/>
                  </a:cubicBezTo>
                  <a:cubicBezTo>
                    <a:pt x="356" y="3537"/>
                    <a:pt x="335" y="3600"/>
                    <a:pt x="335" y="3641"/>
                  </a:cubicBezTo>
                  <a:cubicBezTo>
                    <a:pt x="314" y="3704"/>
                    <a:pt x="293" y="3767"/>
                    <a:pt x="272" y="3830"/>
                  </a:cubicBezTo>
                  <a:cubicBezTo>
                    <a:pt x="168" y="4227"/>
                    <a:pt x="126" y="4646"/>
                    <a:pt x="126" y="5085"/>
                  </a:cubicBezTo>
                  <a:cubicBezTo>
                    <a:pt x="126" y="5315"/>
                    <a:pt x="147" y="5545"/>
                    <a:pt x="168" y="5776"/>
                  </a:cubicBezTo>
                  <a:cubicBezTo>
                    <a:pt x="168" y="5838"/>
                    <a:pt x="189" y="5901"/>
                    <a:pt x="189" y="5964"/>
                  </a:cubicBezTo>
                  <a:cubicBezTo>
                    <a:pt x="230" y="6131"/>
                    <a:pt x="272" y="6299"/>
                    <a:pt x="314" y="6466"/>
                  </a:cubicBezTo>
                  <a:cubicBezTo>
                    <a:pt x="335" y="6550"/>
                    <a:pt x="356" y="6613"/>
                    <a:pt x="377" y="6696"/>
                  </a:cubicBezTo>
                  <a:cubicBezTo>
                    <a:pt x="461" y="6947"/>
                    <a:pt x="565" y="7177"/>
                    <a:pt x="670" y="7408"/>
                  </a:cubicBezTo>
                  <a:cubicBezTo>
                    <a:pt x="712" y="7470"/>
                    <a:pt x="733" y="7512"/>
                    <a:pt x="775" y="7575"/>
                  </a:cubicBezTo>
                  <a:cubicBezTo>
                    <a:pt x="0" y="5650"/>
                    <a:pt x="251" y="1863"/>
                    <a:pt x="2448" y="1005"/>
                  </a:cubicBezTo>
                  <a:cubicBezTo>
                    <a:pt x="3195" y="445"/>
                    <a:pt x="4064" y="189"/>
                    <a:pt x="4941" y="189"/>
                  </a:cubicBezTo>
                  <a:cubicBezTo>
                    <a:pt x="6521" y="189"/>
                    <a:pt x="8126" y="1021"/>
                    <a:pt x="9081" y="2407"/>
                  </a:cubicBezTo>
                  <a:cubicBezTo>
                    <a:pt x="10399" y="4290"/>
                    <a:pt x="10274" y="6905"/>
                    <a:pt x="8893" y="8621"/>
                  </a:cubicBezTo>
                  <a:cubicBezTo>
                    <a:pt x="9207" y="8265"/>
                    <a:pt x="9500" y="7868"/>
                    <a:pt x="9730" y="7449"/>
                  </a:cubicBezTo>
                  <a:cubicBezTo>
                    <a:pt x="9939" y="7031"/>
                    <a:pt x="10106" y="6613"/>
                    <a:pt x="10190" y="6152"/>
                  </a:cubicBezTo>
                  <a:cubicBezTo>
                    <a:pt x="10232" y="5964"/>
                    <a:pt x="10274" y="5755"/>
                    <a:pt x="10274" y="5566"/>
                  </a:cubicBezTo>
                  <a:cubicBezTo>
                    <a:pt x="10295" y="5420"/>
                    <a:pt x="10316" y="5252"/>
                    <a:pt x="10316" y="5085"/>
                  </a:cubicBezTo>
                  <a:cubicBezTo>
                    <a:pt x="10316" y="5001"/>
                    <a:pt x="10295" y="4939"/>
                    <a:pt x="10295" y="4855"/>
                  </a:cubicBezTo>
                  <a:cubicBezTo>
                    <a:pt x="10295" y="4729"/>
                    <a:pt x="10295" y="4625"/>
                    <a:pt x="10274" y="4499"/>
                  </a:cubicBezTo>
                  <a:cubicBezTo>
                    <a:pt x="10253" y="4269"/>
                    <a:pt x="10190" y="4039"/>
                    <a:pt x="10148" y="3809"/>
                  </a:cubicBezTo>
                  <a:cubicBezTo>
                    <a:pt x="10127" y="3746"/>
                    <a:pt x="10106" y="3683"/>
                    <a:pt x="10086" y="3620"/>
                  </a:cubicBezTo>
                  <a:cubicBezTo>
                    <a:pt x="10023" y="3390"/>
                    <a:pt x="9939" y="3160"/>
                    <a:pt x="9834" y="2930"/>
                  </a:cubicBezTo>
                  <a:cubicBezTo>
                    <a:pt x="9751" y="2783"/>
                    <a:pt x="9688" y="2637"/>
                    <a:pt x="9604" y="2511"/>
                  </a:cubicBezTo>
                  <a:cubicBezTo>
                    <a:pt x="9500" y="2365"/>
                    <a:pt x="9416" y="2219"/>
                    <a:pt x="9311" y="2072"/>
                  </a:cubicBezTo>
                  <a:cubicBezTo>
                    <a:pt x="9207" y="1926"/>
                    <a:pt x="9081" y="1779"/>
                    <a:pt x="8956" y="1654"/>
                  </a:cubicBezTo>
                  <a:cubicBezTo>
                    <a:pt x="8830" y="1507"/>
                    <a:pt x="8705" y="1382"/>
                    <a:pt x="8558" y="1256"/>
                  </a:cubicBezTo>
                  <a:cubicBezTo>
                    <a:pt x="8412" y="1131"/>
                    <a:pt x="8265" y="1026"/>
                    <a:pt x="8119" y="900"/>
                  </a:cubicBezTo>
                  <a:cubicBezTo>
                    <a:pt x="7889" y="754"/>
                    <a:pt x="7637" y="607"/>
                    <a:pt x="7386" y="482"/>
                  </a:cubicBezTo>
                  <a:cubicBezTo>
                    <a:pt x="7240" y="419"/>
                    <a:pt x="7114" y="356"/>
                    <a:pt x="6968" y="315"/>
                  </a:cubicBezTo>
                  <a:cubicBezTo>
                    <a:pt x="6633" y="189"/>
                    <a:pt x="6277" y="105"/>
                    <a:pt x="5922" y="42"/>
                  </a:cubicBezTo>
                  <a:cubicBezTo>
                    <a:pt x="5775" y="22"/>
                    <a:pt x="5629" y="22"/>
                    <a:pt x="54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0"/>
            <p:cNvSpPr/>
            <p:nvPr/>
          </p:nvSpPr>
          <p:spPr>
            <a:xfrm>
              <a:off x="5280650" y="1287950"/>
              <a:ext cx="151200" cy="48250"/>
            </a:xfrm>
            <a:custGeom>
              <a:avLst/>
              <a:gdLst/>
              <a:ahLst/>
              <a:cxnLst/>
              <a:rect l="l" t="t" r="r" b="b"/>
              <a:pathLst>
                <a:path w="6048" h="1930" extrusionOk="0">
                  <a:moveTo>
                    <a:pt x="6048" y="1172"/>
                  </a:moveTo>
                  <a:cubicBezTo>
                    <a:pt x="6018" y="1187"/>
                    <a:pt x="5991" y="1205"/>
                    <a:pt x="5964" y="1224"/>
                  </a:cubicBezTo>
                  <a:lnTo>
                    <a:pt x="5964" y="1224"/>
                  </a:lnTo>
                  <a:cubicBezTo>
                    <a:pt x="5992" y="1207"/>
                    <a:pt x="6020" y="1190"/>
                    <a:pt x="6048" y="1172"/>
                  </a:cubicBezTo>
                  <a:close/>
                  <a:moveTo>
                    <a:pt x="1" y="1"/>
                  </a:moveTo>
                  <a:cubicBezTo>
                    <a:pt x="797" y="1283"/>
                    <a:pt x="2159" y="1929"/>
                    <a:pt x="3553" y="1929"/>
                  </a:cubicBezTo>
                  <a:cubicBezTo>
                    <a:pt x="4321" y="1929"/>
                    <a:pt x="5098" y="1734"/>
                    <a:pt x="5797" y="1340"/>
                  </a:cubicBezTo>
                  <a:cubicBezTo>
                    <a:pt x="5864" y="1299"/>
                    <a:pt x="5914" y="1259"/>
                    <a:pt x="5964" y="1224"/>
                  </a:cubicBezTo>
                  <a:lnTo>
                    <a:pt x="5964" y="1224"/>
                  </a:lnTo>
                  <a:cubicBezTo>
                    <a:pt x="5753" y="1348"/>
                    <a:pt x="5513" y="1457"/>
                    <a:pt x="5274" y="1549"/>
                  </a:cubicBezTo>
                  <a:cubicBezTo>
                    <a:pt x="5190" y="1570"/>
                    <a:pt x="5106" y="1591"/>
                    <a:pt x="5022" y="1612"/>
                  </a:cubicBezTo>
                  <a:cubicBezTo>
                    <a:pt x="4855" y="1675"/>
                    <a:pt x="4646" y="1716"/>
                    <a:pt x="4457" y="1758"/>
                  </a:cubicBezTo>
                  <a:cubicBezTo>
                    <a:pt x="4206" y="1800"/>
                    <a:pt x="3955" y="1821"/>
                    <a:pt x="3683" y="1821"/>
                  </a:cubicBezTo>
                  <a:cubicBezTo>
                    <a:pt x="3600" y="1821"/>
                    <a:pt x="3516" y="1821"/>
                    <a:pt x="3432" y="1800"/>
                  </a:cubicBezTo>
                  <a:cubicBezTo>
                    <a:pt x="3286" y="1800"/>
                    <a:pt x="3118" y="1779"/>
                    <a:pt x="2972" y="1758"/>
                  </a:cubicBezTo>
                  <a:cubicBezTo>
                    <a:pt x="2867" y="1737"/>
                    <a:pt x="2784" y="1737"/>
                    <a:pt x="2700" y="1716"/>
                  </a:cubicBezTo>
                  <a:cubicBezTo>
                    <a:pt x="2679" y="1716"/>
                    <a:pt x="2658" y="1696"/>
                    <a:pt x="2637" y="1696"/>
                  </a:cubicBezTo>
                  <a:cubicBezTo>
                    <a:pt x="2553" y="1675"/>
                    <a:pt x="2470" y="1654"/>
                    <a:pt x="2386" y="1633"/>
                  </a:cubicBezTo>
                  <a:cubicBezTo>
                    <a:pt x="2093" y="1549"/>
                    <a:pt x="1800" y="1424"/>
                    <a:pt x="1528" y="1298"/>
                  </a:cubicBezTo>
                  <a:cubicBezTo>
                    <a:pt x="1465" y="1256"/>
                    <a:pt x="1403" y="1214"/>
                    <a:pt x="1340" y="1193"/>
                  </a:cubicBezTo>
                  <a:cubicBezTo>
                    <a:pt x="1047" y="1005"/>
                    <a:pt x="775" y="796"/>
                    <a:pt x="524" y="566"/>
                  </a:cubicBezTo>
                  <a:cubicBezTo>
                    <a:pt x="440" y="503"/>
                    <a:pt x="356" y="419"/>
                    <a:pt x="294" y="335"/>
                  </a:cubicBezTo>
                  <a:cubicBezTo>
                    <a:pt x="189" y="231"/>
                    <a:pt x="84" y="12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0"/>
            <p:cNvSpPr/>
            <p:nvPr/>
          </p:nvSpPr>
          <p:spPr>
            <a:xfrm>
              <a:off x="5183875" y="1102250"/>
              <a:ext cx="391825" cy="308975"/>
            </a:xfrm>
            <a:custGeom>
              <a:avLst/>
              <a:gdLst/>
              <a:ahLst/>
              <a:cxnLst/>
              <a:rect l="l" t="t" r="r" b="b"/>
              <a:pathLst>
                <a:path w="15673" h="12359" extrusionOk="0">
                  <a:moveTo>
                    <a:pt x="13392" y="1"/>
                  </a:moveTo>
                  <a:lnTo>
                    <a:pt x="13392" y="1"/>
                  </a:lnTo>
                  <a:cubicBezTo>
                    <a:pt x="13476" y="126"/>
                    <a:pt x="13559" y="231"/>
                    <a:pt x="13643" y="357"/>
                  </a:cubicBezTo>
                  <a:cubicBezTo>
                    <a:pt x="13727" y="461"/>
                    <a:pt x="13790" y="566"/>
                    <a:pt x="13852" y="691"/>
                  </a:cubicBezTo>
                  <a:cubicBezTo>
                    <a:pt x="13978" y="880"/>
                    <a:pt x="14082" y="1068"/>
                    <a:pt x="14187" y="1256"/>
                  </a:cubicBezTo>
                  <a:cubicBezTo>
                    <a:pt x="14208" y="1298"/>
                    <a:pt x="14229" y="1361"/>
                    <a:pt x="14250" y="1403"/>
                  </a:cubicBezTo>
                  <a:cubicBezTo>
                    <a:pt x="14375" y="1654"/>
                    <a:pt x="14480" y="1947"/>
                    <a:pt x="14585" y="2219"/>
                  </a:cubicBezTo>
                  <a:cubicBezTo>
                    <a:pt x="14606" y="2302"/>
                    <a:pt x="14647" y="2407"/>
                    <a:pt x="14668" y="2491"/>
                  </a:cubicBezTo>
                  <a:cubicBezTo>
                    <a:pt x="14710" y="2637"/>
                    <a:pt x="14752" y="2805"/>
                    <a:pt x="14794" y="2951"/>
                  </a:cubicBezTo>
                  <a:cubicBezTo>
                    <a:pt x="14815" y="3077"/>
                    <a:pt x="14836" y="3202"/>
                    <a:pt x="14857" y="3307"/>
                  </a:cubicBezTo>
                  <a:cubicBezTo>
                    <a:pt x="14898" y="3579"/>
                    <a:pt x="14940" y="3851"/>
                    <a:pt x="14961" y="4123"/>
                  </a:cubicBezTo>
                  <a:cubicBezTo>
                    <a:pt x="14961" y="4248"/>
                    <a:pt x="14961" y="4374"/>
                    <a:pt x="14982" y="4478"/>
                  </a:cubicBezTo>
                  <a:cubicBezTo>
                    <a:pt x="14982" y="4520"/>
                    <a:pt x="14982" y="4562"/>
                    <a:pt x="14982" y="4583"/>
                  </a:cubicBezTo>
                  <a:cubicBezTo>
                    <a:pt x="14982" y="4813"/>
                    <a:pt x="14961" y="5043"/>
                    <a:pt x="14940" y="5274"/>
                  </a:cubicBezTo>
                  <a:cubicBezTo>
                    <a:pt x="14919" y="5441"/>
                    <a:pt x="14898" y="5608"/>
                    <a:pt x="14878" y="5776"/>
                  </a:cubicBezTo>
                  <a:cubicBezTo>
                    <a:pt x="14815" y="6152"/>
                    <a:pt x="14731" y="6529"/>
                    <a:pt x="14606" y="6885"/>
                  </a:cubicBezTo>
                  <a:cubicBezTo>
                    <a:pt x="14501" y="7219"/>
                    <a:pt x="14354" y="7554"/>
                    <a:pt x="14187" y="7889"/>
                  </a:cubicBezTo>
                  <a:cubicBezTo>
                    <a:pt x="13580" y="9103"/>
                    <a:pt x="12639" y="10149"/>
                    <a:pt x="11488" y="10860"/>
                  </a:cubicBezTo>
                  <a:cubicBezTo>
                    <a:pt x="11153" y="11090"/>
                    <a:pt x="10777" y="11279"/>
                    <a:pt x="10400" y="11446"/>
                  </a:cubicBezTo>
                  <a:cubicBezTo>
                    <a:pt x="10044" y="11592"/>
                    <a:pt x="9689" y="11697"/>
                    <a:pt x="9312" y="11781"/>
                  </a:cubicBezTo>
                  <a:cubicBezTo>
                    <a:pt x="9186" y="11823"/>
                    <a:pt x="9082" y="11844"/>
                    <a:pt x="8956" y="11865"/>
                  </a:cubicBezTo>
                  <a:cubicBezTo>
                    <a:pt x="8914" y="11885"/>
                    <a:pt x="8852" y="11885"/>
                    <a:pt x="8810" y="11885"/>
                  </a:cubicBezTo>
                  <a:cubicBezTo>
                    <a:pt x="8663" y="11927"/>
                    <a:pt x="8517" y="11948"/>
                    <a:pt x="8370" y="11969"/>
                  </a:cubicBezTo>
                  <a:cubicBezTo>
                    <a:pt x="8098" y="11990"/>
                    <a:pt x="7826" y="12011"/>
                    <a:pt x="7554" y="12011"/>
                  </a:cubicBezTo>
                  <a:cubicBezTo>
                    <a:pt x="7492" y="12011"/>
                    <a:pt x="7429" y="12011"/>
                    <a:pt x="7366" y="11990"/>
                  </a:cubicBezTo>
                  <a:lnTo>
                    <a:pt x="6968" y="11990"/>
                  </a:lnTo>
                  <a:cubicBezTo>
                    <a:pt x="6592" y="11948"/>
                    <a:pt x="6215" y="11885"/>
                    <a:pt x="5839" y="11802"/>
                  </a:cubicBezTo>
                  <a:cubicBezTo>
                    <a:pt x="5713" y="11781"/>
                    <a:pt x="5587" y="11739"/>
                    <a:pt x="5483" y="11697"/>
                  </a:cubicBezTo>
                  <a:cubicBezTo>
                    <a:pt x="5106" y="11592"/>
                    <a:pt x="4751" y="11467"/>
                    <a:pt x="4416" y="11300"/>
                  </a:cubicBezTo>
                  <a:cubicBezTo>
                    <a:pt x="4332" y="11258"/>
                    <a:pt x="4248" y="11237"/>
                    <a:pt x="4186" y="11195"/>
                  </a:cubicBezTo>
                  <a:cubicBezTo>
                    <a:pt x="3914" y="11048"/>
                    <a:pt x="3663" y="10902"/>
                    <a:pt x="3411" y="10735"/>
                  </a:cubicBezTo>
                  <a:cubicBezTo>
                    <a:pt x="3349" y="10693"/>
                    <a:pt x="3286" y="10651"/>
                    <a:pt x="3223" y="10588"/>
                  </a:cubicBezTo>
                  <a:cubicBezTo>
                    <a:pt x="2972" y="10421"/>
                    <a:pt x="2721" y="10212"/>
                    <a:pt x="2491" y="10002"/>
                  </a:cubicBezTo>
                  <a:cubicBezTo>
                    <a:pt x="2386" y="9898"/>
                    <a:pt x="2302" y="9814"/>
                    <a:pt x="2198" y="9709"/>
                  </a:cubicBezTo>
                  <a:cubicBezTo>
                    <a:pt x="2093" y="9605"/>
                    <a:pt x="1989" y="9479"/>
                    <a:pt x="1884" y="9354"/>
                  </a:cubicBezTo>
                  <a:cubicBezTo>
                    <a:pt x="1821" y="9291"/>
                    <a:pt x="1758" y="9207"/>
                    <a:pt x="1696" y="9124"/>
                  </a:cubicBezTo>
                  <a:cubicBezTo>
                    <a:pt x="1591" y="8998"/>
                    <a:pt x="1507" y="8872"/>
                    <a:pt x="1424" y="8747"/>
                  </a:cubicBezTo>
                  <a:cubicBezTo>
                    <a:pt x="1361" y="8684"/>
                    <a:pt x="1319" y="8600"/>
                    <a:pt x="1277" y="8538"/>
                  </a:cubicBezTo>
                  <a:cubicBezTo>
                    <a:pt x="1152" y="8328"/>
                    <a:pt x="1047" y="8119"/>
                    <a:pt x="942" y="7910"/>
                  </a:cubicBezTo>
                  <a:cubicBezTo>
                    <a:pt x="901" y="7826"/>
                    <a:pt x="859" y="7743"/>
                    <a:pt x="817" y="7659"/>
                  </a:cubicBezTo>
                  <a:cubicBezTo>
                    <a:pt x="754" y="7533"/>
                    <a:pt x="691" y="7408"/>
                    <a:pt x="650" y="7282"/>
                  </a:cubicBezTo>
                  <a:cubicBezTo>
                    <a:pt x="608" y="7199"/>
                    <a:pt x="587" y="7115"/>
                    <a:pt x="566" y="7052"/>
                  </a:cubicBezTo>
                  <a:cubicBezTo>
                    <a:pt x="440" y="6675"/>
                    <a:pt x="336" y="6299"/>
                    <a:pt x="252" y="5922"/>
                  </a:cubicBezTo>
                  <a:cubicBezTo>
                    <a:pt x="252" y="5859"/>
                    <a:pt x="252" y="5818"/>
                    <a:pt x="231" y="5755"/>
                  </a:cubicBezTo>
                  <a:cubicBezTo>
                    <a:pt x="210" y="5566"/>
                    <a:pt x="189" y="5378"/>
                    <a:pt x="168" y="5169"/>
                  </a:cubicBezTo>
                  <a:cubicBezTo>
                    <a:pt x="147" y="5022"/>
                    <a:pt x="147" y="4876"/>
                    <a:pt x="147" y="4730"/>
                  </a:cubicBezTo>
                  <a:cubicBezTo>
                    <a:pt x="147" y="4667"/>
                    <a:pt x="126" y="4625"/>
                    <a:pt x="126" y="4583"/>
                  </a:cubicBezTo>
                  <a:cubicBezTo>
                    <a:pt x="126" y="4395"/>
                    <a:pt x="147" y="4186"/>
                    <a:pt x="168" y="3997"/>
                  </a:cubicBezTo>
                  <a:lnTo>
                    <a:pt x="168" y="3997"/>
                  </a:lnTo>
                  <a:cubicBezTo>
                    <a:pt x="1" y="5064"/>
                    <a:pt x="64" y="6152"/>
                    <a:pt x="398" y="7178"/>
                  </a:cubicBezTo>
                  <a:cubicBezTo>
                    <a:pt x="1483" y="10357"/>
                    <a:pt x="4666" y="12358"/>
                    <a:pt x="7920" y="12358"/>
                  </a:cubicBezTo>
                  <a:cubicBezTo>
                    <a:pt x="8370" y="12358"/>
                    <a:pt x="8822" y="12320"/>
                    <a:pt x="9270" y="12241"/>
                  </a:cubicBezTo>
                  <a:cubicBezTo>
                    <a:pt x="9417" y="12220"/>
                    <a:pt x="9563" y="12178"/>
                    <a:pt x="9709" y="12137"/>
                  </a:cubicBezTo>
                  <a:cubicBezTo>
                    <a:pt x="10002" y="12053"/>
                    <a:pt x="10316" y="11948"/>
                    <a:pt x="10588" y="11823"/>
                  </a:cubicBezTo>
                  <a:cubicBezTo>
                    <a:pt x="10735" y="11760"/>
                    <a:pt x="10881" y="11697"/>
                    <a:pt x="11028" y="11634"/>
                  </a:cubicBezTo>
                  <a:cubicBezTo>
                    <a:pt x="11090" y="11592"/>
                    <a:pt x="11174" y="11551"/>
                    <a:pt x="11237" y="11530"/>
                  </a:cubicBezTo>
                  <a:cubicBezTo>
                    <a:pt x="11425" y="11425"/>
                    <a:pt x="11613" y="11300"/>
                    <a:pt x="11802" y="11195"/>
                  </a:cubicBezTo>
                  <a:cubicBezTo>
                    <a:pt x="12053" y="11028"/>
                    <a:pt x="12283" y="10860"/>
                    <a:pt x="12513" y="10672"/>
                  </a:cubicBezTo>
                  <a:cubicBezTo>
                    <a:pt x="12534" y="10651"/>
                    <a:pt x="12576" y="10630"/>
                    <a:pt x="12597" y="10609"/>
                  </a:cubicBezTo>
                  <a:cubicBezTo>
                    <a:pt x="12597" y="10609"/>
                    <a:pt x="12597" y="10609"/>
                    <a:pt x="12597" y="10588"/>
                  </a:cubicBezTo>
                  <a:cubicBezTo>
                    <a:pt x="14794" y="8538"/>
                    <a:pt x="15673" y="5002"/>
                    <a:pt x="14626" y="2135"/>
                  </a:cubicBezTo>
                  <a:cubicBezTo>
                    <a:pt x="14334" y="1340"/>
                    <a:pt x="13915" y="629"/>
                    <a:pt x="13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0"/>
            <p:cNvSpPr/>
            <p:nvPr/>
          </p:nvSpPr>
          <p:spPr>
            <a:xfrm>
              <a:off x="5252400" y="1030650"/>
              <a:ext cx="135000" cy="45475"/>
            </a:xfrm>
            <a:custGeom>
              <a:avLst/>
              <a:gdLst/>
              <a:ahLst/>
              <a:cxnLst/>
              <a:rect l="l" t="t" r="r" b="b"/>
              <a:pathLst>
                <a:path w="5400" h="1819" extrusionOk="0">
                  <a:moveTo>
                    <a:pt x="4407" y="0"/>
                  </a:moveTo>
                  <a:cubicBezTo>
                    <a:pt x="3357" y="0"/>
                    <a:pt x="2321" y="211"/>
                    <a:pt x="1382" y="689"/>
                  </a:cubicBezTo>
                  <a:cubicBezTo>
                    <a:pt x="880" y="1003"/>
                    <a:pt x="419" y="1379"/>
                    <a:pt x="1" y="1819"/>
                  </a:cubicBezTo>
                  <a:cubicBezTo>
                    <a:pt x="566" y="1337"/>
                    <a:pt x="1194" y="940"/>
                    <a:pt x="1863" y="647"/>
                  </a:cubicBezTo>
                  <a:cubicBezTo>
                    <a:pt x="2114" y="542"/>
                    <a:pt x="2365" y="438"/>
                    <a:pt x="2637" y="354"/>
                  </a:cubicBezTo>
                  <a:cubicBezTo>
                    <a:pt x="3202" y="187"/>
                    <a:pt x="3830" y="82"/>
                    <a:pt x="4458" y="40"/>
                  </a:cubicBezTo>
                  <a:lnTo>
                    <a:pt x="4813" y="40"/>
                  </a:lnTo>
                  <a:cubicBezTo>
                    <a:pt x="5002" y="40"/>
                    <a:pt x="5190" y="40"/>
                    <a:pt x="5357" y="61"/>
                  </a:cubicBezTo>
                  <a:lnTo>
                    <a:pt x="5399" y="61"/>
                  </a:lnTo>
                  <a:cubicBezTo>
                    <a:pt x="5069" y="21"/>
                    <a:pt x="4737" y="0"/>
                    <a:pt x="4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0"/>
            <p:cNvSpPr/>
            <p:nvPr/>
          </p:nvSpPr>
          <p:spPr>
            <a:xfrm>
              <a:off x="5285375" y="1135725"/>
              <a:ext cx="3675" cy="4225"/>
            </a:xfrm>
            <a:custGeom>
              <a:avLst/>
              <a:gdLst/>
              <a:ahLst/>
              <a:cxnLst/>
              <a:rect l="l" t="t" r="r" b="b"/>
              <a:pathLst>
                <a:path w="147" h="169" extrusionOk="0">
                  <a:moveTo>
                    <a:pt x="126" y="1"/>
                  </a:moveTo>
                  <a:cubicBezTo>
                    <a:pt x="84" y="43"/>
                    <a:pt x="42" y="106"/>
                    <a:pt x="0" y="168"/>
                  </a:cubicBezTo>
                  <a:cubicBezTo>
                    <a:pt x="0" y="168"/>
                    <a:pt x="21" y="168"/>
                    <a:pt x="21" y="147"/>
                  </a:cubicBezTo>
                  <a:cubicBezTo>
                    <a:pt x="63" y="106"/>
                    <a:pt x="105" y="43"/>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0"/>
            <p:cNvSpPr/>
            <p:nvPr/>
          </p:nvSpPr>
          <p:spPr>
            <a:xfrm>
              <a:off x="5520750" y="979850"/>
              <a:ext cx="106750" cy="98375"/>
            </a:xfrm>
            <a:custGeom>
              <a:avLst/>
              <a:gdLst/>
              <a:ahLst/>
              <a:cxnLst/>
              <a:rect l="l" t="t" r="r" b="b"/>
              <a:pathLst>
                <a:path w="4270" h="3935" extrusionOk="0">
                  <a:moveTo>
                    <a:pt x="1945" y="242"/>
                  </a:moveTo>
                  <a:cubicBezTo>
                    <a:pt x="2645" y="242"/>
                    <a:pt x="3340" y="627"/>
                    <a:pt x="3683" y="1256"/>
                  </a:cubicBezTo>
                  <a:cubicBezTo>
                    <a:pt x="4269" y="2323"/>
                    <a:pt x="3432" y="3390"/>
                    <a:pt x="2344" y="3620"/>
                  </a:cubicBezTo>
                  <a:cubicBezTo>
                    <a:pt x="2224" y="3647"/>
                    <a:pt x="2107" y="3659"/>
                    <a:pt x="1992" y="3659"/>
                  </a:cubicBezTo>
                  <a:cubicBezTo>
                    <a:pt x="1187" y="3659"/>
                    <a:pt x="537" y="3045"/>
                    <a:pt x="335" y="2240"/>
                  </a:cubicBezTo>
                  <a:cubicBezTo>
                    <a:pt x="168" y="1549"/>
                    <a:pt x="335" y="733"/>
                    <a:pt x="1005" y="503"/>
                  </a:cubicBezTo>
                  <a:cubicBezTo>
                    <a:pt x="1296" y="324"/>
                    <a:pt x="1621" y="242"/>
                    <a:pt x="1945" y="242"/>
                  </a:cubicBezTo>
                  <a:close/>
                  <a:moveTo>
                    <a:pt x="1968" y="1"/>
                  </a:moveTo>
                  <a:cubicBezTo>
                    <a:pt x="1758" y="1"/>
                    <a:pt x="1549" y="43"/>
                    <a:pt x="1340" y="105"/>
                  </a:cubicBezTo>
                  <a:cubicBezTo>
                    <a:pt x="796" y="294"/>
                    <a:pt x="356" y="691"/>
                    <a:pt x="147" y="1235"/>
                  </a:cubicBezTo>
                  <a:cubicBezTo>
                    <a:pt x="63" y="1465"/>
                    <a:pt x="1" y="1716"/>
                    <a:pt x="1" y="1968"/>
                  </a:cubicBezTo>
                  <a:cubicBezTo>
                    <a:pt x="1" y="2156"/>
                    <a:pt x="43" y="2323"/>
                    <a:pt x="84" y="2491"/>
                  </a:cubicBezTo>
                  <a:cubicBezTo>
                    <a:pt x="147" y="2679"/>
                    <a:pt x="210" y="2867"/>
                    <a:pt x="315" y="3035"/>
                  </a:cubicBezTo>
                  <a:cubicBezTo>
                    <a:pt x="398" y="3139"/>
                    <a:pt x="482" y="3244"/>
                    <a:pt x="566" y="3348"/>
                  </a:cubicBezTo>
                  <a:cubicBezTo>
                    <a:pt x="670" y="3453"/>
                    <a:pt x="796" y="3537"/>
                    <a:pt x="921" y="3620"/>
                  </a:cubicBezTo>
                  <a:cubicBezTo>
                    <a:pt x="1151" y="3767"/>
                    <a:pt x="1403" y="3872"/>
                    <a:pt x="1675" y="3913"/>
                  </a:cubicBezTo>
                  <a:cubicBezTo>
                    <a:pt x="1779" y="3934"/>
                    <a:pt x="1863" y="3934"/>
                    <a:pt x="1968" y="3934"/>
                  </a:cubicBezTo>
                  <a:cubicBezTo>
                    <a:pt x="2051" y="3934"/>
                    <a:pt x="2135" y="3934"/>
                    <a:pt x="2198" y="3913"/>
                  </a:cubicBezTo>
                  <a:cubicBezTo>
                    <a:pt x="2512" y="3892"/>
                    <a:pt x="2804" y="3788"/>
                    <a:pt x="3056" y="3620"/>
                  </a:cubicBezTo>
                  <a:cubicBezTo>
                    <a:pt x="3328" y="3453"/>
                    <a:pt x="3537" y="3202"/>
                    <a:pt x="3704" y="2909"/>
                  </a:cubicBezTo>
                  <a:cubicBezTo>
                    <a:pt x="3767" y="2784"/>
                    <a:pt x="3830" y="2637"/>
                    <a:pt x="3872" y="2491"/>
                  </a:cubicBezTo>
                  <a:cubicBezTo>
                    <a:pt x="3913" y="2344"/>
                    <a:pt x="3934" y="2177"/>
                    <a:pt x="3955" y="2030"/>
                  </a:cubicBezTo>
                  <a:cubicBezTo>
                    <a:pt x="3955" y="2009"/>
                    <a:pt x="3955" y="1988"/>
                    <a:pt x="3955" y="1968"/>
                  </a:cubicBezTo>
                  <a:cubicBezTo>
                    <a:pt x="3955" y="1633"/>
                    <a:pt x="3872" y="1319"/>
                    <a:pt x="3704" y="1047"/>
                  </a:cubicBezTo>
                  <a:cubicBezTo>
                    <a:pt x="3662" y="921"/>
                    <a:pt x="3579" y="817"/>
                    <a:pt x="3495" y="733"/>
                  </a:cubicBezTo>
                  <a:cubicBezTo>
                    <a:pt x="3390" y="587"/>
                    <a:pt x="3265" y="461"/>
                    <a:pt x="3118" y="356"/>
                  </a:cubicBezTo>
                  <a:cubicBezTo>
                    <a:pt x="2993" y="273"/>
                    <a:pt x="2846" y="189"/>
                    <a:pt x="2700" y="126"/>
                  </a:cubicBezTo>
                  <a:cubicBezTo>
                    <a:pt x="2470" y="43"/>
                    <a:pt x="2240" y="1"/>
                    <a:pt x="1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0"/>
            <p:cNvSpPr/>
            <p:nvPr/>
          </p:nvSpPr>
          <p:spPr>
            <a:xfrm>
              <a:off x="5171325" y="1015750"/>
              <a:ext cx="404900" cy="410550"/>
            </a:xfrm>
            <a:custGeom>
              <a:avLst/>
              <a:gdLst/>
              <a:ahLst/>
              <a:cxnLst/>
              <a:rect l="l" t="t" r="r" b="b"/>
              <a:pathLst>
                <a:path w="16196" h="16422" extrusionOk="0">
                  <a:moveTo>
                    <a:pt x="7650" y="596"/>
                  </a:moveTo>
                  <a:cubicBezTo>
                    <a:pt x="7980" y="596"/>
                    <a:pt x="8312" y="617"/>
                    <a:pt x="8642" y="657"/>
                  </a:cubicBezTo>
                  <a:cubicBezTo>
                    <a:pt x="8747" y="678"/>
                    <a:pt x="8872" y="678"/>
                    <a:pt x="8977" y="699"/>
                  </a:cubicBezTo>
                  <a:cubicBezTo>
                    <a:pt x="9186" y="741"/>
                    <a:pt x="9395" y="783"/>
                    <a:pt x="9605" y="845"/>
                  </a:cubicBezTo>
                  <a:cubicBezTo>
                    <a:pt x="9877" y="908"/>
                    <a:pt x="10149" y="992"/>
                    <a:pt x="10400" y="1076"/>
                  </a:cubicBezTo>
                  <a:cubicBezTo>
                    <a:pt x="10525" y="1117"/>
                    <a:pt x="10630" y="1159"/>
                    <a:pt x="10735" y="1222"/>
                  </a:cubicBezTo>
                  <a:cubicBezTo>
                    <a:pt x="11027" y="1327"/>
                    <a:pt x="11320" y="1473"/>
                    <a:pt x="11592" y="1620"/>
                  </a:cubicBezTo>
                  <a:cubicBezTo>
                    <a:pt x="11718" y="1682"/>
                    <a:pt x="11843" y="1745"/>
                    <a:pt x="11969" y="1829"/>
                  </a:cubicBezTo>
                  <a:cubicBezTo>
                    <a:pt x="12199" y="1975"/>
                    <a:pt x="12450" y="2143"/>
                    <a:pt x="12680" y="2310"/>
                  </a:cubicBezTo>
                  <a:cubicBezTo>
                    <a:pt x="12827" y="2436"/>
                    <a:pt x="12973" y="2561"/>
                    <a:pt x="13120" y="2687"/>
                  </a:cubicBezTo>
                  <a:cubicBezTo>
                    <a:pt x="13224" y="2770"/>
                    <a:pt x="13329" y="2875"/>
                    <a:pt x="13434" y="2980"/>
                  </a:cubicBezTo>
                  <a:cubicBezTo>
                    <a:pt x="13559" y="3105"/>
                    <a:pt x="13664" y="3231"/>
                    <a:pt x="13789" y="3356"/>
                  </a:cubicBezTo>
                  <a:cubicBezTo>
                    <a:pt x="13810" y="3398"/>
                    <a:pt x="13852" y="3419"/>
                    <a:pt x="13894" y="3461"/>
                  </a:cubicBezTo>
                  <a:cubicBezTo>
                    <a:pt x="14417" y="4089"/>
                    <a:pt x="14836" y="4800"/>
                    <a:pt x="15128" y="5595"/>
                  </a:cubicBezTo>
                  <a:cubicBezTo>
                    <a:pt x="16175" y="8462"/>
                    <a:pt x="15296" y="11998"/>
                    <a:pt x="13099" y="14048"/>
                  </a:cubicBezTo>
                  <a:cubicBezTo>
                    <a:pt x="13099" y="14069"/>
                    <a:pt x="13099" y="14069"/>
                    <a:pt x="13099" y="14069"/>
                  </a:cubicBezTo>
                  <a:cubicBezTo>
                    <a:pt x="13078" y="14090"/>
                    <a:pt x="13036" y="14111"/>
                    <a:pt x="13015" y="14132"/>
                  </a:cubicBezTo>
                  <a:cubicBezTo>
                    <a:pt x="12743" y="14383"/>
                    <a:pt x="12450" y="14613"/>
                    <a:pt x="12136" y="14801"/>
                  </a:cubicBezTo>
                  <a:cubicBezTo>
                    <a:pt x="12011" y="14885"/>
                    <a:pt x="11885" y="14948"/>
                    <a:pt x="11760" y="15032"/>
                  </a:cubicBezTo>
                  <a:cubicBezTo>
                    <a:pt x="11655" y="15094"/>
                    <a:pt x="11530" y="15136"/>
                    <a:pt x="11404" y="15199"/>
                  </a:cubicBezTo>
                  <a:cubicBezTo>
                    <a:pt x="11279" y="15262"/>
                    <a:pt x="11153" y="15304"/>
                    <a:pt x="11027" y="15366"/>
                  </a:cubicBezTo>
                  <a:cubicBezTo>
                    <a:pt x="10860" y="15429"/>
                    <a:pt x="10672" y="15492"/>
                    <a:pt x="10483" y="15555"/>
                  </a:cubicBezTo>
                  <a:cubicBezTo>
                    <a:pt x="10379" y="15576"/>
                    <a:pt x="10295" y="15597"/>
                    <a:pt x="10191" y="15617"/>
                  </a:cubicBezTo>
                  <a:cubicBezTo>
                    <a:pt x="10044" y="15638"/>
                    <a:pt x="9919" y="15680"/>
                    <a:pt x="9772" y="15701"/>
                  </a:cubicBezTo>
                  <a:cubicBezTo>
                    <a:pt x="9324" y="15780"/>
                    <a:pt x="8872" y="15818"/>
                    <a:pt x="8422" y="15818"/>
                  </a:cubicBezTo>
                  <a:cubicBezTo>
                    <a:pt x="5168" y="15818"/>
                    <a:pt x="1985" y="13817"/>
                    <a:pt x="900" y="10638"/>
                  </a:cubicBezTo>
                  <a:cubicBezTo>
                    <a:pt x="566" y="9612"/>
                    <a:pt x="503" y="8524"/>
                    <a:pt x="670" y="7457"/>
                  </a:cubicBezTo>
                  <a:cubicBezTo>
                    <a:pt x="691" y="7311"/>
                    <a:pt x="712" y="7185"/>
                    <a:pt x="733" y="7039"/>
                  </a:cubicBezTo>
                  <a:cubicBezTo>
                    <a:pt x="775" y="6809"/>
                    <a:pt x="838" y="6578"/>
                    <a:pt x="921" y="6348"/>
                  </a:cubicBezTo>
                  <a:cubicBezTo>
                    <a:pt x="1005" y="6034"/>
                    <a:pt x="1110" y="5741"/>
                    <a:pt x="1214" y="5449"/>
                  </a:cubicBezTo>
                  <a:cubicBezTo>
                    <a:pt x="1403" y="5030"/>
                    <a:pt x="1612" y="4612"/>
                    <a:pt x="1842" y="4235"/>
                  </a:cubicBezTo>
                  <a:cubicBezTo>
                    <a:pt x="2240" y="3565"/>
                    <a:pt x="2700" y="2959"/>
                    <a:pt x="3244" y="2415"/>
                  </a:cubicBezTo>
                  <a:cubicBezTo>
                    <a:pt x="3662" y="1975"/>
                    <a:pt x="4123" y="1599"/>
                    <a:pt x="4625" y="1285"/>
                  </a:cubicBezTo>
                  <a:cubicBezTo>
                    <a:pt x="5564" y="807"/>
                    <a:pt x="6600" y="596"/>
                    <a:pt x="7650" y="596"/>
                  </a:cubicBezTo>
                  <a:close/>
                  <a:moveTo>
                    <a:pt x="7667" y="0"/>
                  </a:moveTo>
                  <a:cubicBezTo>
                    <a:pt x="7381" y="0"/>
                    <a:pt x="7098" y="16"/>
                    <a:pt x="6822" y="50"/>
                  </a:cubicBezTo>
                  <a:cubicBezTo>
                    <a:pt x="6654" y="71"/>
                    <a:pt x="6487" y="92"/>
                    <a:pt x="6341" y="113"/>
                  </a:cubicBezTo>
                  <a:cubicBezTo>
                    <a:pt x="6257" y="134"/>
                    <a:pt x="6194" y="134"/>
                    <a:pt x="6110" y="155"/>
                  </a:cubicBezTo>
                  <a:cubicBezTo>
                    <a:pt x="5608" y="260"/>
                    <a:pt x="5106" y="427"/>
                    <a:pt x="4625" y="636"/>
                  </a:cubicBezTo>
                  <a:cubicBezTo>
                    <a:pt x="4604" y="657"/>
                    <a:pt x="4583" y="657"/>
                    <a:pt x="4541" y="678"/>
                  </a:cubicBezTo>
                  <a:cubicBezTo>
                    <a:pt x="4499" y="699"/>
                    <a:pt x="4457" y="720"/>
                    <a:pt x="4416" y="720"/>
                  </a:cubicBezTo>
                  <a:cubicBezTo>
                    <a:pt x="4332" y="762"/>
                    <a:pt x="4248" y="804"/>
                    <a:pt x="4165" y="845"/>
                  </a:cubicBezTo>
                  <a:cubicBezTo>
                    <a:pt x="3202" y="1306"/>
                    <a:pt x="2386" y="2080"/>
                    <a:pt x="1737" y="3021"/>
                  </a:cubicBezTo>
                  <a:cubicBezTo>
                    <a:pt x="1256" y="3733"/>
                    <a:pt x="859" y="4549"/>
                    <a:pt x="566" y="5386"/>
                  </a:cubicBezTo>
                  <a:cubicBezTo>
                    <a:pt x="461" y="5700"/>
                    <a:pt x="356" y="6034"/>
                    <a:pt x="294" y="6348"/>
                  </a:cubicBezTo>
                  <a:cubicBezTo>
                    <a:pt x="231" y="6578"/>
                    <a:pt x="189" y="6809"/>
                    <a:pt x="147" y="7039"/>
                  </a:cubicBezTo>
                  <a:cubicBezTo>
                    <a:pt x="105" y="7248"/>
                    <a:pt x="63" y="7478"/>
                    <a:pt x="43" y="7708"/>
                  </a:cubicBezTo>
                  <a:cubicBezTo>
                    <a:pt x="22" y="8043"/>
                    <a:pt x="1" y="8399"/>
                    <a:pt x="1" y="8734"/>
                  </a:cubicBezTo>
                  <a:cubicBezTo>
                    <a:pt x="1" y="8880"/>
                    <a:pt x="1" y="9047"/>
                    <a:pt x="22" y="9215"/>
                  </a:cubicBezTo>
                  <a:cubicBezTo>
                    <a:pt x="43" y="9445"/>
                    <a:pt x="63" y="9675"/>
                    <a:pt x="105" y="9905"/>
                  </a:cubicBezTo>
                  <a:cubicBezTo>
                    <a:pt x="126" y="9968"/>
                    <a:pt x="126" y="10010"/>
                    <a:pt x="147" y="10052"/>
                  </a:cubicBezTo>
                  <a:cubicBezTo>
                    <a:pt x="147" y="10115"/>
                    <a:pt x="168" y="10156"/>
                    <a:pt x="168" y="10219"/>
                  </a:cubicBezTo>
                  <a:cubicBezTo>
                    <a:pt x="252" y="10512"/>
                    <a:pt x="335" y="10784"/>
                    <a:pt x="440" y="11056"/>
                  </a:cubicBezTo>
                  <a:cubicBezTo>
                    <a:pt x="461" y="11140"/>
                    <a:pt x="503" y="11223"/>
                    <a:pt x="545" y="11307"/>
                  </a:cubicBezTo>
                  <a:cubicBezTo>
                    <a:pt x="587" y="11433"/>
                    <a:pt x="649" y="11558"/>
                    <a:pt x="712" y="11684"/>
                  </a:cubicBezTo>
                  <a:cubicBezTo>
                    <a:pt x="754" y="11788"/>
                    <a:pt x="796" y="11872"/>
                    <a:pt x="838" y="11956"/>
                  </a:cubicBezTo>
                  <a:cubicBezTo>
                    <a:pt x="942" y="12165"/>
                    <a:pt x="1068" y="12374"/>
                    <a:pt x="1193" y="12563"/>
                  </a:cubicBezTo>
                  <a:cubicBezTo>
                    <a:pt x="1235" y="12625"/>
                    <a:pt x="1298" y="12709"/>
                    <a:pt x="1340" y="12772"/>
                  </a:cubicBezTo>
                  <a:cubicBezTo>
                    <a:pt x="1444" y="12897"/>
                    <a:pt x="1528" y="13044"/>
                    <a:pt x="1633" y="13169"/>
                  </a:cubicBezTo>
                  <a:cubicBezTo>
                    <a:pt x="1696" y="13253"/>
                    <a:pt x="1758" y="13316"/>
                    <a:pt x="1821" y="13400"/>
                  </a:cubicBezTo>
                  <a:cubicBezTo>
                    <a:pt x="1926" y="13525"/>
                    <a:pt x="2030" y="13651"/>
                    <a:pt x="2156" y="13755"/>
                  </a:cubicBezTo>
                  <a:cubicBezTo>
                    <a:pt x="2240" y="13860"/>
                    <a:pt x="2344" y="13944"/>
                    <a:pt x="2449" y="14048"/>
                  </a:cubicBezTo>
                  <a:cubicBezTo>
                    <a:pt x="2679" y="14257"/>
                    <a:pt x="2909" y="14446"/>
                    <a:pt x="3160" y="14634"/>
                  </a:cubicBezTo>
                  <a:cubicBezTo>
                    <a:pt x="3223" y="14697"/>
                    <a:pt x="3286" y="14739"/>
                    <a:pt x="3369" y="14780"/>
                  </a:cubicBezTo>
                  <a:cubicBezTo>
                    <a:pt x="3600" y="14948"/>
                    <a:pt x="3830" y="15115"/>
                    <a:pt x="4081" y="15241"/>
                  </a:cubicBezTo>
                  <a:cubicBezTo>
                    <a:pt x="4165" y="15304"/>
                    <a:pt x="4248" y="15345"/>
                    <a:pt x="4332" y="15387"/>
                  </a:cubicBezTo>
                  <a:cubicBezTo>
                    <a:pt x="4625" y="15555"/>
                    <a:pt x="4939" y="15680"/>
                    <a:pt x="5273" y="15806"/>
                  </a:cubicBezTo>
                  <a:cubicBezTo>
                    <a:pt x="5378" y="15848"/>
                    <a:pt x="5504" y="15889"/>
                    <a:pt x="5608" y="15931"/>
                  </a:cubicBezTo>
                  <a:cubicBezTo>
                    <a:pt x="6131" y="16120"/>
                    <a:pt x="6675" y="16245"/>
                    <a:pt x="7198" y="16329"/>
                  </a:cubicBezTo>
                  <a:cubicBezTo>
                    <a:pt x="7261" y="16329"/>
                    <a:pt x="7303" y="16329"/>
                    <a:pt x="7366" y="16350"/>
                  </a:cubicBezTo>
                  <a:cubicBezTo>
                    <a:pt x="7554" y="16371"/>
                    <a:pt x="7763" y="16392"/>
                    <a:pt x="7973" y="16392"/>
                  </a:cubicBezTo>
                  <a:cubicBezTo>
                    <a:pt x="8077" y="16413"/>
                    <a:pt x="8182" y="16413"/>
                    <a:pt x="8286" y="16413"/>
                  </a:cubicBezTo>
                  <a:lnTo>
                    <a:pt x="8370" y="16413"/>
                  </a:lnTo>
                  <a:cubicBezTo>
                    <a:pt x="8398" y="16420"/>
                    <a:pt x="8428" y="16422"/>
                    <a:pt x="8460" y="16422"/>
                  </a:cubicBezTo>
                  <a:cubicBezTo>
                    <a:pt x="8524" y="16422"/>
                    <a:pt x="8593" y="16413"/>
                    <a:pt x="8663" y="16413"/>
                  </a:cubicBezTo>
                  <a:cubicBezTo>
                    <a:pt x="8914" y="16413"/>
                    <a:pt x="9144" y="16392"/>
                    <a:pt x="9395" y="16371"/>
                  </a:cubicBezTo>
                  <a:cubicBezTo>
                    <a:pt x="9647" y="16350"/>
                    <a:pt x="9898" y="16308"/>
                    <a:pt x="10149" y="16266"/>
                  </a:cubicBezTo>
                  <a:cubicBezTo>
                    <a:pt x="10232" y="16245"/>
                    <a:pt x="10295" y="16224"/>
                    <a:pt x="10379" y="16203"/>
                  </a:cubicBezTo>
                  <a:cubicBezTo>
                    <a:pt x="10504" y="16161"/>
                    <a:pt x="10630" y="16141"/>
                    <a:pt x="10735" y="16120"/>
                  </a:cubicBezTo>
                  <a:cubicBezTo>
                    <a:pt x="10797" y="16099"/>
                    <a:pt x="10860" y="16078"/>
                    <a:pt x="10902" y="16078"/>
                  </a:cubicBezTo>
                  <a:cubicBezTo>
                    <a:pt x="11132" y="16015"/>
                    <a:pt x="11320" y="15931"/>
                    <a:pt x="11530" y="15848"/>
                  </a:cubicBezTo>
                  <a:cubicBezTo>
                    <a:pt x="13099" y="15178"/>
                    <a:pt x="14333" y="13944"/>
                    <a:pt x="15128" y="12437"/>
                  </a:cubicBezTo>
                  <a:cubicBezTo>
                    <a:pt x="15254" y="12186"/>
                    <a:pt x="15380" y="11935"/>
                    <a:pt x="15505" y="11663"/>
                  </a:cubicBezTo>
                  <a:cubicBezTo>
                    <a:pt x="15714" y="11119"/>
                    <a:pt x="15903" y="10533"/>
                    <a:pt x="16028" y="9947"/>
                  </a:cubicBezTo>
                  <a:cubicBezTo>
                    <a:pt x="16070" y="9696"/>
                    <a:pt x="16112" y="9466"/>
                    <a:pt x="16133" y="9215"/>
                  </a:cubicBezTo>
                  <a:cubicBezTo>
                    <a:pt x="16175" y="8943"/>
                    <a:pt x="16196" y="8650"/>
                    <a:pt x="16196" y="8378"/>
                  </a:cubicBezTo>
                  <a:cubicBezTo>
                    <a:pt x="16196" y="8252"/>
                    <a:pt x="16196" y="8106"/>
                    <a:pt x="16196" y="7959"/>
                  </a:cubicBezTo>
                  <a:cubicBezTo>
                    <a:pt x="16196" y="7729"/>
                    <a:pt x="16175" y="7499"/>
                    <a:pt x="16154" y="7290"/>
                  </a:cubicBezTo>
                  <a:cubicBezTo>
                    <a:pt x="16154" y="7185"/>
                    <a:pt x="16133" y="7060"/>
                    <a:pt x="16112" y="6955"/>
                  </a:cubicBezTo>
                  <a:cubicBezTo>
                    <a:pt x="16070" y="6704"/>
                    <a:pt x="16028" y="6432"/>
                    <a:pt x="15965" y="6181"/>
                  </a:cubicBezTo>
                  <a:cubicBezTo>
                    <a:pt x="15945" y="6076"/>
                    <a:pt x="15903" y="5972"/>
                    <a:pt x="15882" y="5846"/>
                  </a:cubicBezTo>
                  <a:cubicBezTo>
                    <a:pt x="15840" y="5721"/>
                    <a:pt x="15798" y="5574"/>
                    <a:pt x="15735" y="5428"/>
                  </a:cubicBezTo>
                  <a:cubicBezTo>
                    <a:pt x="15714" y="5344"/>
                    <a:pt x="15673" y="5260"/>
                    <a:pt x="15652" y="5177"/>
                  </a:cubicBezTo>
                  <a:cubicBezTo>
                    <a:pt x="15589" y="5051"/>
                    <a:pt x="15526" y="4925"/>
                    <a:pt x="15463" y="4779"/>
                  </a:cubicBezTo>
                  <a:cubicBezTo>
                    <a:pt x="15400" y="4633"/>
                    <a:pt x="15317" y="4465"/>
                    <a:pt x="15233" y="4319"/>
                  </a:cubicBezTo>
                  <a:cubicBezTo>
                    <a:pt x="15212" y="4277"/>
                    <a:pt x="15191" y="4235"/>
                    <a:pt x="15170" y="4214"/>
                  </a:cubicBezTo>
                  <a:cubicBezTo>
                    <a:pt x="15066" y="4026"/>
                    <a:pt x="14961" y="3858"/>
                    <a:pt x="14836" y="3691"/>
                  </a:cubicBezTo>
                  <a:cubicBezTo>
                    <a:pt x="14752" y="3586"/>
                    <a:pt x="14689" y="3482"/>
                    <a:pt x="14605" y="3377"/>
                  </a:cubicBezTo>
                  <a:cubicBezTo>
                    <a:pt x="14480" y="3210"/>
                    <a:pt x="14354" y="3063"/>
                    <a:pt x="14208" y="2896"/>
                  </a:cubicBezTo>
                  <a:cubicBezTo>
                    <a:pt x="14103" y="2791"/>
                    <a:pt x="13999" y="2666"/>
                    <a:pt x="13873" y="2561"/>
                  </a:cubicBezTo>
                  <a:cubicBezTo>
                    <a:pt x="13768" y="2456"/>
                    <a:pt x="13685" y="2352"/>
                    <a:pt x="13580" y="2268"/>
                  </a:cubicBezTo>
                  <a:cubicBezTo>
                    <a:pt x="13434" y="2143"/>
                    <a:pt x="13287" y="2017"/>
                    <a:pt x="13141" y="1892"/>
                  </a:cubicBezTo>
                  <a:cubicBezTo>
                    <a:pt x="12911" y="1724"/>
                    <a:pt x="12660" y="1557"/>
                    <a:pt x="12429" y="1389"/>
                  </a:cubicBezTo>
                  <a:cubicBezTo>
                    <a:pt x="12304" y="1327"/>
                    <a:pt x="12178" y="1243"/>
                    <a:pt x="12074" y="1180"/>
                  </a:cubicBezTo>
                  <a:cubicBezTo>
                    <a:pt x="11802" y="1034"/>
                    <a:pt x="11530" y="887"/>
                    <a:pt x="11258" y="762"/>
                  </a:cubicBezTo>
                  <a:cubicBezTo>
                    <a:pt x="11132" y="720"/>
                    <a:pt x="11027" y="678"/>
                    <a:pt x="10923" y="615"/>
                  </a:cubicBezTo>
                  <a:cubicBezTo>
                    <a:pt x="10651" y="532"/>
                    <a:pt x="10400" y="427"/>
                    <a:pt x="10128" y="343"/>
                  </a:cubicBezTo>
                  <a:cubicBezTo>
                    <a:pt x="9919" y="301"/>
                    <a:pt x="9730" y="239"/>
                    <a:pt x="9521" y="197"/>
                  </a:cubicBezTo>
                  <a:cubicBezTo>
                    <a:pt x="9395" y="176"/>
                    <a:pt x="9270" y="134"/>
                    <a:pt x="9144" y="113"/>
                  </a:cubicBezTo>
                  <a:cubicBezTo>
                    <a:pt x="8977" y="92"/>
                    <a:pt x="8810" y="71"/>
                    <a:pt x="8642" y="50"/>
                  </a:cubicBezTo>
                  <a:cubicBezTo>
                    <a:pt x="8538" y="29"/>
                    <a:pt x="8454" y="29"/>
                    <a:pt x="8370" y="29"/>
                  </a:cubicBezTo>
                  <a:cubicBezTo>
                    <a:pt x="8135" y="11"/>
                    <a:pt x="7900" y="0"/>
                    <a:pt x="7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0"/>
            <p:cNvSpPr/>
            <p:nvPr/>
          </p:nvSpPr>
          <p:spPr>
            <a:xfrm>
              <a:off x="5242475" y="1094400"/>
              <a:ext cx="260000" cy="254775"/>
            </a:xfrm>
            <a:custGeom>
              <a:avLst/>
              <a:gdLst/>
              <a:ahLst/>
              <a:cxnLst/>
              <a:rect l="l" t="t" r="r" b="b"/>
              <a:pathLst>
                <a:path w="10400" h="10191" extrusionOk="0">
                  <a:moveTo>
                    <a:pt x="5294" y="461"/>
                  </a:moveTo>
                  <a:cubicBezTo>
                    <a:pt x="5671" y="461"/>
                    <a:pt x="6047" y="503"/>
                    <a:pt x="6424" y="629"/>
                  </a:cubicBezTo>
                  <a:cubicBezTo>
                    <a:pt x="6570" y="671"/>
                    <a:pt x="6717" y="712"/>
                    <a:pt x="6863" y="796"/>
                  </a:cubicBezTo>
                  <a:cubicBezTo>
                    <a:pt x="7114" y="901"/>
                    <a:pt x="7345" y="1047"/>
                    <a:pt x="7575" y="1215"/>
                  </a:cubicBezTo>
                  <a:cubicBezTo>
                    <a:pt x="7721" y="1319"/>
                    <a:pt x="7868" y="1424"/>
                    <a:pt x="7993" y="1570"/>
                  </a:cubicBezTo>
                  <a:cubicBezTo>
                    <a:pt x="8140" y="1696"/>
                    <a:pt x="8265" y="1842"/>
                    <a:pt x="8412" y="2010"/>
                  </a:cubicBezTo>
                  <a:cubicBezTo>
                    <a:pt x="8516" y="2156"/>
                    <a:pt x="8621" y="2303"/>
                    <a:pt x="8725" y="2449"/>
                  </a:cubicBezTo>
                  <a:cubicBezTo>
                    <a:pt x="8725" y="2470"/>
                    <a:pt x="8725" y="2470"/>
                    <a:pt x="8725" y="2470"/>
                  </a:cubicBezTo>
                  <a:cubicBezTo>
                    <a:pt x="8809" y="2616"/>
                    <a:pt x="8893" y="2763"/>
                    <a:pt x="8977" y="2909"/>
                  </a:cubicBezTo>
                  <a:cubicBezTo>
                    <a:pt x="9039" y="3056"/>
                    <a:pt x="9102" y="3223"/>
                    <a:pt x="9165" y="3370"/>
                  </a:cubicBezTo>
                  <a:cubicBezTo>
                    <a:pt x="9269" y="3642"/>
                    <a:pt x="9332" y="3893"/>
                    <a:pt x="9395" y="4165"/>
                  </a:cubicBezTo>
                  <a:cubicBezTo>
                    <a:pt x="9395" y="4228"/>
                    <a:pt x="9416" y="4290"/>
                    <a:pt x="9416" y="4353"/>
                  </a:cubicBezTo>
                  <a:cubicBezTo>
                    <a:pt x="9458" y="4583"/>
                    <a:pt x="9479" y="4813"/>
                    <a:pt x="9479" y="5023"/>
                  </a:cubicBezTo>
                  <a:cubicBezTo>
                    <a:pt x="9500" y="5148"/>
                    <a:pt x="9479" y="5274"/>
                    <a:pt x="9479" y="5399"/>
                  </a:cubicBezTo>
                  <a:cubicBezTo>
                    <a:pt x="9458" y="5692"/>
                    <a:pt x="9416" y="6006"/>
                    <a:pt x="9353" y="6299"/>
                  </a:cubicBezTo>
                  <a:cubicBezTo>
                    <a:pt x="9290" y="6550"/>
                    <a:pt x="9228" y="6780"/>
                    <a:pt x="9123" y="7031"/>
                  </a:cubicBezTo>
                  <a:cubicBezTo>
                    <a:pt x="8809" y="7785"/>
                    <a:pt x="8307" y="8433"/>
                    <a:pt x="7575" y="8914"/>
                  </a:cubicBezTo>
                  <a:cubicBezTo>
                    <a:pt x="7491" y="8956"/>
                    <a:pt x="7428" y="9019"/>
                    <a:pt x="7324" y="9082"/>
                  </a:cubicBezTo>
                  <a:cubicBezTo>
                    <a:pt x="6625" y="9476"/>
                    <a:pt x="5848" y="9671"/>
                    <a:pt x="5080" y="9671"/>
                  </a:cubicBezTo>
                  <a:cubicBezTo>
                    <a:pt x="3686" y="9671"/>
                    <a:pt x="2324" y="9025"/>
                    <a:pt x="1528" y="7743"/>
                  </a:cubicBezTo>
                  <a:cubicBezTo>
                    <a:pt x="1528" y="7743"/>
                    <a:pt x="1507" y="7722"/>
                    <a:pt x="1507" y="7722"/>
                  </a:cubicBezTo>
                  <a:cubicBezTo>
                    <a:pt x="1444" y="7638"/>
                    <a:pt x="1402" y="7554"/>
                    <a:pt x="1360" y="7450"/>
                  </a:cubicBezTo>
                  <a:cubicBezTo>
                    <a:pt x="1298" y="7324"/>
                    <a:pt x="1235" y="7178"/>
                    <a:pt x="1193" y="7052"/>
                  </a:cubicBezTo>
                  <a:cubicBezTo>
                    <a:pt x="1151" y="6969"/>
                    <a:pt x="1130" y="6885"/>
                    <a:pt x="1109" y="6822"/>
                  </a:cubicBezTo>
                  <a:cubicBezTo>
                    <a:pt x="1026" y="6571"/>
                    <a:pt x="963" y="6299"/>
                    <a:pt x="921" y="6006"/>
                  </a:cubicBezTo>
                  <a:cubicBezTo>
                    <a:pt x="900" y="5943"/>
                    <a:pt x="900" y="5860"/>
                    <a:pt x="879" y="5776"/>
                  </a:cubicBezTo>
                  <a:cubicBezTo>
                    <a:pt x="858" y="5567"/>
                    <a:pt x="837" y="5357"/>
                    <a:pt x="837" y="5148"/>
                  </a:cubicBezTo>
                  <a:cubicBezTo>
                    <a:pt x="837" y="5085"/>
                    <a:pt x="837" y="5002"/>
                    <a:pt x="837" y="4939"/>
                  </a:cubicBezTo>
                  <a:cubicBezTo>
                    <a:pt x="837" y="4102"/>
                    <a:pt x="984" y="3244"/>
                    <a:pt x="1319" y="2533"/>
                  </a:cubicBezTo>
                  <a:cubicBezTo>
                    <a:pt x="1339" y="2491"/>
                    <a:pt x="1360" y="2428"/>
                    <a:pt x="1381" y="2386"/>
                  </a:cubicBezTo>
                  <a:cubicBezTo>
                    <a:pt x="1465" y="2198"/>
                    <a:pt x="1591" y="2010"/>
                    <a:pt x="1716" y="1821"/>
                  </a:cubicBezTo>
                  <a:cubicBezTo>
                    <a:pt x="1758" y="1759"/>
                    <a:pt x="1800" y="1696"/>
                    <a:pt x="1842" y="1654"/>
                  </a:cubicBezTo>
                  <a:lnTo>
                    <a:pt x="1925" y="1654"/>
                  </a:lnTo>
                  <a:cubicBezTo>
                    <a:pt x="1946" y="1654"/>
                    <a:pt x="1946" y="1654"/>
                    <a:pt x="1967" y="1633"/>
                  </a:cubicBezTo>
                  <a:cubicBezTo>
                    <a:pt x="2344" y="1382"/>
                    <a:pt x="2720" y="1152"/>
                    <a:pt x="3097" y="984"/>
                  </a:cubicBezTo>
                  <a:cubicBezTo>
                    <a:pt x="3264" y="901"/>
                    <a:pt x="3432" y="838"/>
                    <a:pt x="3599" y="775"/>
                  </a:cubicBezTo>
                  <a:cubicBezTo>
                    <a:pt x="3976" y="629"/>
                    <a:pt x="4373" y="545"/>
                    <a:pt x="4771" y="503"/>
                  </a:cubicBezTo>
                  <a:cubicBezTo>
                    <a:pt x="4938" y="482"/>
                    <a:pt x="5106" y="461"/>
                    <a:pt x="5294" y="461"/>
                  </a:cubicBezTo>
                  <a:close/>
                  <a:moveTo>
                    <a:pt x="4941" y="1"/>
                  </a:moveTo>
                  <a:cubicBezTo>
                    <a:pt x="4064" y="1"/>
                    <a:pt x="3195" y="257"/>
                    <a:pt x="2448" y="817"/>
                  </a:cubicBezTo>
                  <a:cubicBezTo>
                    <a:pt x="251" y="1675"/>
                    <a:pt x="0" y="5462"/>
                    <a:pt x="775" y="7387"/>
                  </a:cubicBezTo>
                  <a:cubicBezTo>
                    <a:pt x="775" y="7408"/>
                    <a:pt x="775" y="7408"/>
                    <a:pt x="775" y="7429"/>
                  </a:cubicBezTo>
                  <a:cubicBezTo>
                    <a:pt x="795" y="7471"/>
                    <a:pt x="816" y="7533"/>
                    <a:pt x="837" y="7575"/>
                  </a:cubicBezTo>
                  <a:cubicBezTo>
                    <a:pt x="879" y="7659"/>
                    <a:pt x="921" y="7743"/>
                    <a:pt x="984" y="7826"/>
                  </a:cubicBezTo>
                  <a:cubicBezTo>
                    <a:pt x="1026" y="7910"/>
                    <a:pt x="1067" y="7994"/>
                    <a:pt x="1130" y="8077"/>
                  </a:cubicBezTo>
                  <a:cubicBezTo>
                    <a:pt x="1214" y="8224"/>
                    <a:pt x="1298" y="8349"/>
                    <a:pt x="1402" y="8475"/>
                  </a:cubicBezTo>
                  <a:cubicBezTo>
                    <a:pt x="1465" y="8580"/>
                    <a:pt x="1549" y="8663"/>
                    <a:pt x="1632" y="8726"/>
                  </a:cubicBezTo>
                  <a:cubicBezTo>
                    <a:pt x="1863" y="8977"/>
                    <a:pt x="2114" y="9207"/>
                    <a:pt x="2386" y="9375"/>
                  </a:cubicBezTo>
                  <a:cubicBezTo>
                    <a:pt x="2448" y="9417"/>
                    <a:pt x="2511" y="9458"/>
                    <a:pt x="2574" y="9500"/>
                  </a:cubicBezTo>
                  <a:cubicBezTo>
                    <a:pt x="2825" y="9668"/>
                    <a:pt x="3118" y="9793"/>
                    <a:pt x="3390" y="9898"/>
                  </a:cubicBezTo>
                  <a:cubicBezTo>
                    <a:pt x="3474" y="9919"/>
                    <a:pt x="3557" y="9961"/>
                    <a:pt x="3662" y="9982"/>
                  </a:cubicBezTo>
                  <a:cubicBezTo>
                    <a:pt x="3767" y="10023"/>
                    <a:pt x="3892" y="10044"/>
                    <a:pt x="4018" y="10065"/>
                  </a:cubicBezTo>
                  <a:cubicBezTo>
                    <a:pt x="4122" y="10086"/>
                    <a:pt x="4248" y="10128"/>
                    <a:pt x="4352" y="10128"/>
                  </a:cubicBezTo>
                  <a:cubicBezTo>
                    <a:pt x="4624" y="10170"/>
                    <a:pt x="4917" y="10191"/>
                    <a:pt x="5189" y="10191"/>
                  </a:cubicBezTo>
                  <a:cubicBezTo>
                    <a:pt x="5357" y="10191"/>
                    <a:pt x="5503" y="10170"/>
                    <a:pt x="5671" y="10149"/>
                  </a:cubicBezTo>
                  <a:cubicBezTo>
                    <a:pt x="5754" y="10149"/>
                    <a:pt x="5817" y="10128"/>
                    <a:pt x="5901" y="10107"/>
                  </a:cubicBezTo>
                  <a:cubicBezTo>
                    <a:pt x="6361" y="10044"/>
                    <a:pt x="6801" y="9898"/>
                    <a:pt x="7240" y="9689"/>
                  </a:cubicBezTo>
                  <a:cubicBezTo>
                    <a:pt x="7365" y="9647"/>
                    <a:pt x="7470" y="9584"/>
                    <a:pt x="7596" y="9521"/>
                  </a:cubicBezTo>
                  <a:cubicBezTo>
                    <a:pt x="8098" y="9228"/>
                    <a:pt x="8537" y="8852"/>
                    <a:pt x="8893" y="8433"/>
                  </a:cubicBezTo>
                  <a:cubicBezTo>
                    <a:pt x="10274" y="6717"/>
                    <a:pt x="10399" y="4102"/>
                    <a:pt x="9081" y="2219"/>
                  </a:cubicBezTo>
                  <a:cubicBezTo>
                    <a:pt x="8126" y="833"/>
                    <a:pt x="6521" y="1"/>
                    <a:pt x="49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0"/>
            <p:cNvSpPr/>
            <p:nvPr/>
          </p:nvSpPr>
          <p:spPr>
            <a:xfrm>
              <a:off x="5524950" y="985875"/>
              <a:ext cx="102550" cy="85450"/>
            </a:xfrm>
            <a:custGeom>
              <a:avLst/>
              <a:gdLst/>
              <a:ahLst/>
              <a:cxnLst/>
              <a:rect l="l" t="t" r="r" b="b"/>
              <a:pathLst>
                <a:path w="4102" h="3418" extrusionOk="0">
                  <a:moveTo>
                    <a:pt x="1885" y="610"/>
                  </a:moveTo>
                  <a:cubicBezTo>
                    <a:pt x="2044" y="610"/>
                    <a:pt x="2200" y="637"/>
                    <a:pt x="2344" y="701"/>
                  </a:cubicBezTo>
                  <a:cubicBezTo>
                    <a:pt x="2511" y="764"/>
                    <a:pt x="2636" y="848"/>
                    <a:pt x="2762" y="973"/>
                  </a:cubicBezTo>
                  <a:cubicBezTo>
                    <a:pt x="2846" y="1057"/>
                    <a:pt x="2929" y="1162"/>
                    <a:pt x="2992" y="1266"/>
                  </a:cubicBezTo>
                  <a:cubicBezTo>
                    <a:pt x="2992" y="1266"/>
                    <a:pt x="2992" y="1287"/>
                    <a:pt x="2992" y="1287"/>
                  </a:cubicBezTo>
                  <a:cubicBezTo>
                    <a:pt x="3411" y="2040"/>
                    <a:pt x="2678" y="2773"/>
                    <a:pt x="1904" y="2835"/>
                  </a:cubicBezTo>
                  <a:cubicBezTo>
                    <a:pt x="1872" y="2839"/>
                    <a:pt x="1840" y="2841"/>
                    <a:pt x="1809" y="2841"/>
                  </a:cubicBezTo>
                  <a:cubicBezTo>
                    <a:pt x="1659" y="2841"/>
                    <a:pt x="1523" y="2800"/>
                    <a:pt x="1402" y="2731"/>
                  </a:cubicBezTo>
                  <a:cubicBezTo>
                    <a:pt x="1276" y="2668"/>
                    <a:pt x="1151" y="2584"/>
                    <a:pt x="1067" y="2480"/>
                  </a:cubicBezTo>
                  <a:cubicBezTo>
                    <a:pt x="963" y="2396"/>
                    <a:pt x="879" y="2271"/>
                    <a:pt x="816" y="2145"/>
                  </a:cubicBezTo>
                  <a:cubicBezTo>
                    <a:pt x="732" y="1978"/>
                    <a:pt x="670" y="1789"/>
                    <a:pt x="670" y="1580"/>
                  </a:cubicBezTo>
                  <a:cubicBezTo>
                    <a:pt x="628" y="1308"/>
                    <a:pt x="691" y="1057"/>
                    <a:pt x="837" y="827"/>
                  </a:cubicBezTo>
                  <a:cubicBezTo>
                    <a:pt x="849" y="833"/>
                    <a:pt x="863" y="835"/>
                    <a:pt x="879" y="835"/>
                  </a:cubicBezTo>
                  <a:cubicBezTo>
                    <a:pt x="916" y="835"/>
                    <a:pt x="960" y="821"/>
                    <a:pt x="1004" y="806"/>
                  </a:cubicBezTo>
                  <a:cubicBezTo>
                    <a:pt x="1235" y="680"/>
                    <a:pt x="1486" y="618"/>
                    <a:pt x="1737" y="618"/>
                  </a:cubicBezTo>
                  <a:cubicBezTo>
                    <a:pt x="1786" y="613"/>
                    <a:pt x="1836" y="610"/>
                    <a:pt x="1885" y="610"/>
                  </a:cubicBezTo>
                  <a:close/>
                  <a:moveTo>
                    <a:pt x="1777" y="1"/>
                  </a:moveTo>
                  <a:cubicBezTo>
                    <a:pt x="1453" y="1"/>
                    <a:pt x="1128" y="83"/>
                    <a:pt x="837" y="262"/>
                  </a:cubicBezTo>
                  <a:cubicBezTo>
                    <a:pt x="167" y="492"/>
                    <a:pt x="0" y="1308"/>
                    <a:pt x="167" y="1999"/>
                  </a:cubicBezTo>
                  <a:cubicBezTo>
                    <a:pt x="369" y="2804"/>
                    <a:pt x="1019" y="3418"/>
                    <a:pt x="1824" y="3418"/>
                  </a:cubicBezTo>
                  <a:cubicBezTo>
                    <a:pt x="1939" y="3418"/>
                    <a:pt x="2056" y="3406"/>
                    <a:pt x="2176" y="3379"/>
                  </a:cubicBezTo>
                  <a:cubicBezTo>
                    <a:pt x="3264" y="3149"/>
                    <a:pt x="4101" y="2082"/>
                    <a:pt x="3515" y="1015"/>
                  </a:cubicBezTo>
                  <a:cubicBezTo>
                    <a:pt x="3172" y="386"/>
                    <a:pt x="2477" y="1"/>
                    <a:pt x="1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0"/>
            <p:cNvSpPr/>
            <p:nvPr/>
          </p:nvSpPr>
          <p:spPr>
            <a:xfrm>
              <a:off x="5058875" y="908725"/>
              <a:ext cx="625100" cy="611500"/>
            </a:xfrm>
            <a:custGeom>
              <a:avLst/>
              <a:gdLst/>
              <a:ahLst/>
              <a:cxnLst/>
              <a:rect l="l" t="t" r="r" b="b"/>
              <a:pathLst>
                <a:path w="25004" h="24460" extrusionOk="0">
                  <a:moveTo>
                    <a:pt x="15859" y="626"/>
                  </a:moveTo>
                  <a:cubicBezTo>
                    <a:pt x="16598" y="626"/>
                    <a:pt x="17327" y="661"/>
                    <a:pt x="18036" y="753"/>
                  </a:cubicBezTo>
                  <a:cubicBezTo>
                    <a:pt x="18099" y="753"/>
                    <a:pt x="18162" y="774"/>
                    <a:pt x="18225" y="774"/>
                  </a:cubicBezTo>
                  <a:cubicBezTo>
                    <a:pt x="18371" y="795"/>
                    <a:pt x="18518" y="816"/>
                    <a:pt x="18664" y="858"/>
                  </a:cubicBezTo>
                  <a:cubicBezTo>
                    <a:pt x="19020" y="921"/>
                    <a:pt x="19375" y="1004"/>
                    <a:pt x="19731" y="1109"/>
                  </a:cubicBezTo>
                  <a:cubicBezTo>
                    <a:pt x="19857" y="1130"/>
                    <a:pt x="19982" y="1172"/>
                    <a:pt x="20108" y="1235"/>
                  </a:cubicBezTo>
                  <a:cubicBezTo>
                    <a:pt x="20359" y="1318"/>
                    <a:pt x="20610" y="1423"/>
                    <a:pt x="20840" y="1527"/>
                  </a:cubicBezTo>
                  <a:cubicBezTo>
                    <a:pt x="20966" y="1590"/>
                    <a:pt x="21070" y="1632"/>
                    <a:pt x="21175" y="1695"/>
                  </a:cubicBezTo>
                  <a:cubicBezTo>
                    <a:pt x="21447" y="1841"/>
                    <a:pt x="21719" y="2030"/>
                    <a:pt x="21991" y="2218"/>
                  </a:cubicBezTo>
                  <a:cubicBezTo>
                    <a:pt x="22116" y="2302"/>
                    <a:pt x="22221" y="2406"/>
                    <a:pt x="22347" y="2490"/>
                  </a:cubicBezTo>
                  <a:cubicBezTo>
                    <a:pt x="22451" y="2595"/>
                    <a:pt x="22577" y="2699"/>
                    <a:pt x="22681" y="2825"/>
                  </a:cubicBezTo>
                  <a:cubicBezTo>
                    <a:pt x="22723" y="2846"/>
                    <a:pt x="22744" y="2888"/>
                    <a:pt x="22765" y="2908"/>
                  </a:cubicBezTo>
                  <a:cubicBezTo>
                    <a:pt x="22849" y="3013"/>
                    <a:pt x="22932" y="3097"/>
                    <a:pt x="23016" y="3180"/>
                  </a:cubicBezTo>
                  <a:cubicBezTo>
                    <a:pt x="23204" y="3432"/>
                    <a:pt x="23372" y="3683"/>
                    <a:pt x="23518" y="3976"/>
                  </a:cubicBezTo>
                  <a:cubicBezTo>
                    <a:pt x="23560" y="4059"/>
                    <a:pt x="23602" y="4122"/>
                    <a:pt x="23644" y="4206"/>
                  </a:cubicBezTo>
                  <a:cubicBezTo>
                    <a:pt x="23644" y="4248"/>
                    <a:pt x="23665" y="4268"/>
                    <a:pt x="23665" y="4289"/>
                  </a:cubicBezTo>
                  <a:cubicBezTo>
                    <a:pt x="23874" y="4750"/>
                    <a:pt x="24041" y="5231"/>
                    <a:pt x="24146" y="5754"/>
                  </a:cubicBezTo>
                  <a:cubicBezTo>
                    <a:pt x="24146" y="5796"/>
                    <a:pt x="24167" y="5838"/>
                    <a:pt x="24167" y="5880"/>
                  </a:cubicBezTo>
                  <a:cubicBezTo>
                    <a:pt x="24209" y="6110"/>
                    <a:pt x="24251" y="6340"/>
                    <a:pt x="24272" y="6570"/>
                  </a:cubicBezTo>
                  <a:cubicBezTo>
                    <a:pt x="24292" y="6654"/>
                    <a:pt x="24292" y="6717"/>
                    <a:pt x="24292" y="6800"/>
                  </a:cubicBezTo>
                  <a:cubicBezTo>
                    <a:pt x="24313" y="6800"/>
                    <a:pt x="24313" y="6821"/>
                    <a:pt x="24313" y="6821"/>
                  </a:cubicBezTo>
                  <a:cubicBezTo>
                    <a:pt x="24481" y="8370"/>
                    <a:pt x="24376" y="10022"/>
                    <a:pt x="24313" y="11508"/>
                  </a:cubicBezTo>
                  <a:cubicBezTo>
                    <a:pt x="24313" y="11529"/>
                    <a:pt x="24292" y="11550"/>
                    <a:pt x="24292" y="11571"/>
                  </a:cubicBezTo>
                  <a:cubicBezTo>
                    <a:pt x="24292" y="11696"/>
                    <a:pt x="24292" y="11801"/>
                    <a:pt x="24292" y="11906"/>
                  </a:cubicBezTo>
                  <a:cubicBezTo>
                    <a:pt x="24272" y="12366"/>
                    <a:pt x="24251" y="12805"/>
                    <a:pt x="24251" y="13203"/>
                  </a:cubicBezTo>
                  <a:cubicBezTo>
                    <a:pt x="24251" y="13203"/>
                    <a:pt x="24251" y="13224"/>
                    <a:pt x="24251" y="13224"/>
                  </a:cubicBezTo>
                  <a:cubicBezTo>
                    <a:pt x="24251" y="13349"/>
                    <a:pt x="24251" y="13454"/>
                    <a:pt x="24251" y="13580"/>
                  </a:cubicBezTo>
                  <a:cubicBezTo>
                    <a:pt x="24251" y="13998"/>
                    <a:pt x="24251" y="14416"/>
                    <a:pt x="24251" y="14856"/>
                  </a:cubicBezTo>
                  <a:cubicBezTo>
                    <a:pt x="24251" y="15023"/>
                    <a:pt x="24251" y="15170"/>
                    <a:pt x="24251" y="15337"/>
                  </a:cubicBezTo>
                  <a:cubicBezTo>
                    <a:pt x="24251" y="15881"/>
                    <a:pt x="24230" y="16425"/>
                    <a:pt x="24209" y="16990"/>
                  </a:cubicBezTo>
                  <a:cubicBezTo>
                    <a:pt x="24188" y="17074"/>
                    <a:pt x="24188" y="17178"/>
                    <a:pt x="24188" y="17283"/>
                  </a:cubicBezTo>
                  <a:cubicBezTo>
                    <a:pt x="24146" y="17722"/>
                    <a:pt x="24104" y="18183"/>
                    <a:pt x="24020" y="18601"/>
                  </a:cubicBezTo>
                  <a:cubicBezTo>
                    <a:pt x="24000" y="18769"/>
                    <a:pt x="23958" y="18915"/>
                    <a:pt x="23937" y="19061"/>
                  </a:cubicBezTo>
                  <a:cubicBezTo>
                    <a:pt x="23769" y="19836"/>
                    <a:pt x="23497" y="20568"/>
                    <a:pt x="23100" y="21217"/>
                  </a:cubicBezTo>
                  <a:cubicBezTo>
                    <a:pt x="22660" y="21907"/>
                    <a:pt x="22054" y="22493"/>
                    <a:pt x="21217" y="22891"/>
                  </a:cubicBezTo>
                  <a:cubicBezTo>
                    <a:pt x="20945" y="23037"/>
                    <a:pt x="20673" y="23142"/>
                    <a:pt x="20359" y="23225"/>
                  </a:cubicBezTo>
                  <a:cubicBezTo>
                    <a:pt x="20003" y="23330"/>
                    <a:pt x="19647" y="23393"/>
                    <a:pt x="19271" y="23455"/>
                  </a:cubicBezTo>
                  <a:cubicBezTo>
                    <a:pt x="19062" y="23497"/>
                    <a:pt x="18852" y="23518"/>
                    <a:pt x="18622" y="23539"/>
                  </a:cubicBezTo>
                  <a:cubicBezTo>
                    <a:pt x="18350" y="23560"/>
                    <a:pt x="18099" y="23581"/>
                    <a:pt x="17827" y="23602"/>
                  </a:cubicBezTo>
                  <a:cubicBezTo>
                    <a:pt x="17681" y="23602"/>
                    <a:pt x="17513" y="23602"/>
                    <a:pt x="17367" y="23623"/>
                  </a:cubicBezTo>
                  <a:cubicBezTo>
                    <a:pt x="16718" y="23644"/>
                    <a:pt x="16090" y="23644"/>
                    <a:pt x="15463" y="23686"/>
                  </a:cubicBezTo>
                  <a:cubicBezTo>
                    <a:pt x="15316" y="23707"/>
                    <a:pt x="15191" y="23707"/>
                    <a:pt x="15065" y="23727"/>
                  </a:cubicBezTo>
                  <a:cubicBezTo>
                    <a:pt x="14919" y="23727"/>
                    <a:pt x="14772" y="23748"/>
                    <a:pt x="14626" y="23748"/>
                  </a:cubicBezTo>
                  <a:cubicBezTo>
                    <a:pt x="14249" y="23790"/>
                    <a:pt x="13872" y="23811"/>
                    <a:pt x="13496" y="23832"/>
                  </a:cubicBezTo>
                  <a:lnTo>
                    <a:pt x="13475" y="23832"/>
                  </a:lnTo>
                  <a:cubicBezTo>
                    <a:pt x="13370" y="23853"/>
                    <a:pt x="13245" y="23853"/>
                    <a:pt x="13119" y="23853"/>
                  </a:cubicBezTo>
                  <a:lnTo>
                    <a:pt x="13056" y="23853"/>
                  </a:lnTo>
                  <a:cubicBezTo>
                    <a:pt x="12743" y="23874"/>
                    <a:pt x="12429" y="23895"/>
                    <a:pt x="12115" y="23916"/>
                  </a:cubicBezTo>
                  <a:cubicBezTo>
                    <a:pt x="11027" y="23958"/>
                    <a:pt x="9960" y="23958"/>
                    <a:pt x="8872" y="23958"/>
                  </a:cubicBezTo>
                  <a:cubicBezTo>
                    <a:pt x="8711" y="23956"/>
                    <a:pt x="8550" y="23955"/>
                    <a:pt x="8387" y="23955"/>
                  </a:cubicBezTo>
                  <a:cubicBezTo>
                    <a:pt x="8120" y="23955"/>
                    <a:pt x="7850" y="23957"/>
                    <a:pt x="7579" y="23957"/>
                  </a:cubicBezTo>
                  <a:cubicBezTo>
                    <a:pt x="6346" y="23957"/>
                    <a:pt x="5094" y="23920"/>
                    <a:pt x="3934" y="23518"/>
                  </a:cubicBezTo>
                  <a:cubicBezTo>
                    <a:pt x="3808" y="23476"/>
                    <a:pt x="3704" y="23435"/>
                    <a:pt x="3578" y="23393"/>
                  </a:cubicBezTo>
                  <a:cubicBezTo>
                    <a:pt x="3494" y="23351"/>
                    <a:pt x="3390" y="23288"/>
                    <a:pt x="3285" y="23246"/>
                  </a:cubicBezTo>
                  <a:cubicBezTo>
                    <a:pt x="3222" y="23204"/>
                    <a:pt x="3160" y="23183"/>
                    <a:pt x="3097" y="23142"/>
                  </a:cubicBezTo>
                  <a:cubicBezTo>
                    <a:pt x="2950" y="23079"/>
                    <a:pt x="2825" y="22995"/>
                    <a:pt x="2699" y="22911"/>
                  </a:cubicBezTo>
                  <a:cubicBezTo>
                    <a:pt x="2595" y="22849"/>
                    <a:pt x="2511" y="22765"/>
                    <a:pt x="2406" y="22681"/>
                  </a:cubicBezTo>
                  <a:cubicBezTo>
                    <a:pt x="2218" y="22535"/>
                    <a:pt x="2051" y="22367"/>
                    <a:pt x="1904" y="22200"/>
                  </a:cubicBezTo>
                  <a:cubicBezTo>
                    <a:pt x="1841" y="22116"/>
                    <a:pt x="1779" y="22033"/>
                    <a:pt x="1716" y="21949"/>
                  </a:cubicBezTo>
                  <a:cubicBezTo>
                    <a:pt x="1611" y="21802"/>
                    <a:pt x="1507" y="21656"/>
                    <a:pt x="1423" y="21510"/>
                  </a:cubicBezTo>
                  <a:cubicBezTo>
                    <a:pt x="1360" y="21384"/>
                    <a:pt x="1318" y="21279"/>
                    <a:pt x="1256" y="21154"/>
                  </a:cubicBezTo>
                  <a:cubicBezTo>
                    <a:pt x="1172" y="20966"/>
                    <a:pt x="1088" y="20756"/>
                    <a:pt x="1025" y="20547"/>
                  </a:cubicBezTo>
                  <a:cubicBezTo>
                    <a:pt x="984" y="20422"/>
                    <a:pt x="963" y="20296"/>
                    <a:pt x="921" y="20150"/>
                  </a:cubicBezTo>
                  <a:cubicBezTo>
                    <a:pt x="858" y="19919"/>
                    <a:pt x="816" y="19689"/>
                    <a:pt x="795" y="19459"/>
                  </a:cubicBezTo>
                  <a:cubicBezTo>
                    <a:pt x="774" y="19333"/>
                    <a:pt x="753" y="19208"/>
                    <a:pt x="753" y="19103"/>
                  </a:cubicBezTo>
                  <a:cubicBezTo>
                    <a:pt x="712" y="18894"/>
                    <a:pt x="712" y="18685"/>
                    <a:pt x="691" y="18497"/>
                  </a:cubicBezTo>
                  <a:cubicBezTo>
                    <a:pt x="691" y="18413"/>
                    <a:pt x="670" y="18350"/>
                    <a:pt x="670" y="18287"/>
                  </a:cubicBezTo>
                  <a:cubicBezTo>
                    <a:pt x="649" y="17932"/>
                    <a:pt x="649" y="17597"/>
                    <a:pt x="628" y="17241"/>
                  </a:cubicBezTo>
                  <a:cubicBezTo>
                    <a:pt x="628" y="17220"/>
                    <a:pt x="628" y="17199"/>
                    <a:pt x="628" y="17178"/>
                  </a:cubicBezTo>
                  <a:cubicBezTo>
                    <a:pt x="628" y="16990"/>
                    <a:pt x="628" y="16802"/>
                    <a:pt x="628" y="16634"/>
                  </a:cubicBezTo>
                  <a:cubicBezTo>
                    <a:pt x="628" y="16404"/>
                    <a:pt x="628" y="16195"/>
                    <a:pt x="628" y="15986"/>
                  </a:cubicBezTo>
                  <a:cubicBezTo>
                    <a:pt x="649" y="15735"/>
                    <a:pt x="649" y="15463"/>
                    <a:pt x="649" y="15212"/>
                  </a:cubicBezTo>
                  <a:cubicBezTo>
                    <a:pt x="649" y="14940"/>
                    <a:pt x="670" y="14668"/>
                    <a:pt x="670" y="14396"/>
                  </a:cubicBezTo>
                  <a:cubicBezTo>
                    <a:pt x="691" y="14144"/>
                    <a:pt x="691" y="13872"/>
                    <a:pt x="712" y="13621"/>
                  </a:cubicBezTo>
                  <a:cubicBezTo>
                    <a:pt x="712" y="13559"/>
                    <a:pt x="712" y="13496"/>
                    <a:pt x="712" y="13433"/>
                  </a:cubicBezTo>
                  <a:cubicBezTo>
                    <a:pt x="753" y="12701"/>
                    <a:pt x="774" y="11968"/>
                    <a:pt x="795" y="11236"/>
                  </a:cubicBezTo>
                  <a:cubicBezTo>
                    <a:pt x="837" y="9458"/>
                    <a:pt x="753" y="7637"/>
                    <a:pt x="1151" y="5880"/>
                  </a:cubicBezTo>
                  <a:cubicBezTo>
                    <a:pt x="1193" y="5649"/>
                    <a:pt x="1256" y="5440"/>
                    <a:pt x="1318" y="5231"/>
                  </a:cubicBezTo>
                  <a:cubicBezTo>
                    <a:pt x="1402" y="4980"/>
                    <a:pt x="1486" y="4750"/>
                    <a:pt x="1590" y="4520"/>
                  </a:cubicBezTo>
                  <a:cubicBezTo>
                    <a:pt x="2281" y="2971"/>
                    <a:pt x="3494" y="1674"/>
                    <a:pt x="5189" y="1151"/>
                  </a:cubicBezTo>
                  <a:cubicBezTo>
                    <a:pt x="5315" y="1109"/>
                    <a:pt x="5419" y="1088"/>
                    <a:pt x="5545" y="1046"/>
                  </a:cubicBezTo>
                  <a:cubicBezTo>
                    <a:pt x="5670" y="1025"/>
                    <a:pt x="5796" y="1004"/>
                    <a:pt x="5901" y="983"/>
                  </a:cubicBezTo>
                  <a:cubicBezTo>
                    <a:pt x="6130" y="959"/>
                    <a:pt x="6354" y="950"/>
                    <a:pt x="6575" y="950"/>
                  </a:cubicBezTo>
                  <a:cubicBezTo>
                    <a:pt x="6917" y="950"/>
                    <a:pt x="7252" y="971"/>
                    <a:pt x="7595" y="983"/>
                  </a:cubicBezTo>
                  <a:lnTo>
                    <a:pt x="7888" y="983"/>
                  </a:lnTo>
                  <a:cubicBezTo>
                    <a:pt x="8139" y="983"/>
                    <a:pt x="8370" y="983"/>
                    <a:pt x="8621" y="963"/>
                  </a:cubicBezTo>
                  <a:cubicBezTo>
                    <a:pt x="8663" y="963"/>
                    <a:pt x="8704" y="942"/>
                    <a:pt x="8746" y="942"/>
                  </a:cubicBezTo>
                  <a:lnTo>
                    <a:pt x="9981" y="942"/>
                  </a:lnTo>
                  <a:cubicBezTo>
                    <a:pt x="10169" y="921"/>
                    <a:pt x="10336" y="921"/>
                    <a:pt x="10525" y="921"/>
                  </a:cubicBezTo>
                  <a:cubicBezTo>
                    <a:pt x="10734" y="900"/>
                    <a:pt x="10922" y="900"/>
                    <a:pt x="11132" y="879"/>
                  </a:cubicBezTo>
                  <a:cubicBezTo>
                    <a:pt x="11257" y="879"/>
                    <a:pt x="11362" y="858"/>
                    <a:pt x="11487" y="858"/>
                  </a:cubicBezTo>
                  <a:cubicBezTo>
                    <a:pt x="11634" y="837"/>
                    <a:pt x="11801" y="837"/>
                    <a:pt x="11948" y="816"/>
                  </a:cubicBezTo>
                  <a:cubicBezTo>
                    <a:pt x="12303" y="795"/>
                    <a:pt x="12659" y="774"/>
                    <a:pt x="13015" y="753"/>
                  </a:cubicBezTo>
                  <a:cubicBezTo>
                    <a:pt x="13963" y="683"/>
                    <a:pt x="14919" y="626"/>
                    <a:pt x="15859" y="626"/>
                  </a:cubicBezTo>
                  <a:close/>
                  <a:moveTo>
                    <a:pt x="15295" y="0"/>
                  </a:moveTo>
                  <a:cubicBezTo>
                    <a:pt x="14940" y="0"/>
                    <a:pt x="14584" y="0"/>
                    <a:pt x="14228" y="21"/>
                  </a:cubicBezTo>
                  <a:lnTo>
                    <a:pt x="14019" y="21"/>
                  </a:lnTo>
                  <a:cubicBezTo>
                    <a:pt x="13914" y="42"/>
                    <a:pt x="13831" y="42"/>
                    <a:pt x="13726" y="42"/>
                  </a:cubicBezTo>
                  <a:cubicBezTo>
                    <a:pt x="13370" y="63"/>
                    <a:pt x="13036" y="84"/>
                    <a:pt x="12701" y="105"/>
                  </a:cubicBezTo>
                  <a:cubicBezTo>
                    <a:pt x="12533" y="105"/>
                    <a:pt x="12366" y="126"/>
                    <a:pt x="12220" y="147"/>
                  </a:cubicBezTo>
                  <a:cubicBezTo>
                    <a:pt x="12115" y="147"/>
                    <a:pt x="11989" y="147"/>
                    <a:pt x="11885" y="167"/>
                  </a:cubicBezTo>
                  <a:cubicBezTo>
                    <a:pt x="11759" y="167"/>
                    <a:pt x="11634" y="167"/>
                    <a:pt x="11508" y="188"/>
                  </a:cubicBezTo>
                  <a:cubicBezTo>
                    <a:pt x="11299" y="209"/>
                    <a:pt x="11069" y="209"/>
                    <a:pt x="10859" y="230"/>
                  </a:cubicBezTo>
                  <a:cubicBezTo>
                    <a:pt x="10692" y="230"/>
                    <a:pt x="10504" y="251"/>
                    <a:pt x="10336" y="272"/>
                  </a:cubicBezTo>
                  <a:cubicBezTo>
                    <a:pt x="10211" y="272"/>
                    <a:pt x="10085" y="272"/>
                    <a:pt x="9960" y="293"/>
                  </a:cubicBezTo>
                  <a:lnTo>
                    <a:pt x="9562" y="293"/>
                  </a:lnTo>
                  <a:cubicBezTo>
                    <a:pt x="9416" y="314"/>
                    <a:pt x="9248" y="314"/>
                    <a:pt x="9102" y="314"/>
                  </a:cubicBezTo>
                  <a:cubicBezTo>
                    <a:pt x="8924" y="324"/>
                    <a:pt x="8751" y="330"/>
                    <a:pt x="8584" y="330"/>
                  </a:cubicBezTo>
                  <a:cubicBezTo>
                    <a:pt x="8417" y="330"/>
                    <a:pt x="8255" y="324"/>
                    <a:pt x="8098" y="314"/>
                  </a:cubicBezTo>
                  <a:cubicBezTo>
                    <a:pt x="8035" y="314"/>
                    <a:pt x="7993" y="335"/>
                    <a:pt x="7951" y="356"/>
                  </a:cubicBezTo>
                  <a:cubicBezTo>
                    <a:pt x="5880" y="398"/>
                    <a:pt x="3829" y="816"/>
                    <a:pt x="2344" y="2427"/>
                  </a:cubicBezTo>
                  <a:cubicBezTo>
                    <a:pt x="1988" y="2825"/>
                    <a:pt x="1695" y="3264"/>
                    <a:pt x="1444" y="3704"/>
                  </a:cubicBezTo>
                  <a:cubicBezTo>
                    <a:pt x="1423" y="3724"/>
                    <a:pt x="1423" y="3745"/>
                    <a:pt x="1402" y="3787"/>
                  </a:cubicBezTo>
                  <a:cubicBezTo>
                    <a:pt x="1151" y="4248"/>
                    <a:pt x="963" y="4729"/>
                    <a:pt x="837" y="5210"/>
                  </a:cubicBezTo>
                  <a:cubicBezTo>
                    <a:pt x="753" y="5482"/>
                    <a:pt x="691" y="5754"/>
                    <a:pt x="649" y="6005"/>
                  </a:cubicBezTo>
                  <a:cubicBezTo>
                    <a:pt x="523" y="6654"/>
                    <a:pt x="440" y="7302"/>
                    <a:pt x="398" y="7951"/>
                  </a:cubicBezTo>
                  <a:cubicBezTo>
                    <a:pt x="398" y="8098"/>
                    <a:pt x="377" y="8265"/>
                    <a:pt x="377" y="8411"/>
                  </a:cubicBezTo>
                  <a:cubicBezTo>
                    <a:pt x="377" y="8600"/>
                    <a:pt x="356" y="8788"/>
                    <a:pt x="356" y="8976"/>
                  </a:cubicBezTo>
                  <a:cubicBezTo>
                    <a:pt x="356" y="9206"/>
                    <a:pt x="335" y="9416"/>
                    <a:pt x="335" y="9646"/>
                  </a:cubicBezTo>
                  <a:cubicBezTo>
                    <a:pt x="335" y="9918"/>
                    <a:pt x="335" y="10190"/>
                    <a:pt x="335" y="10462"/>
                  </a:cubicBezTo>
                  <a:cubicBezTo>
                    <a:pt x="335" y="10525"/>
                    <a:pt x="335" y="10608"/>
                    <a:pt x="314" y="10671"/>
                  </a:cubicBezTo>
                  <a:cubicBezTo>
                    <a:pt x="314" y="10839"/>
                    <a:pt x="314" y="10985"/>
                    <a:pt x="314" y="11131"/>
                  </a:cubicBezTo>
                  <a:cubicBezTo>
                    <a:pt x="293" y="11529"/>
                    <a:pt x="272" y="11947"/>
                    <a:pt x="230" y="12366"/>
                  </a:cubicBezTo>
                  <a:cubicBezTo>
                    <a:pt x="230" y="12575"/>
                    <a:pt x="209" y="12763"/>
                    <a:pt x="188" y="12973"/>
                  </a:cubicBezTo>
                  <a:cubicBezTo>
                    <a:pt x="168" y="13370"/>
                    <a:pt x="147" y="13768"/>
                    <a:pt x="105" y="14144"/>
                  </a:cubicBezTo>
                  <a:cubicBezTo>
                    <a:pt x="105" y="14416"/>
                    <a:pt x="84" y="14668"/>
                    <a:pt x="63" y="14919"/>
                  </a:cubicBezTo>
                  <a:cubicBezTo>
                    <a:pt x="42" y="15232"/>
                    <a:pt x="42" y="15525"/>
                    <a:pt x="21" y="15818"/>
                  </a:cubicBezTo>
                  <a:cubicBezTo>
                    <a:pt x="21" y="16069"/>
                    <a:pt x="21" y="16300"/>
                    <a:pt x="0" y="16551"/>
                  </a:cubicBezTo>
                  <a:cubicBezTo>
                    <a:pt x="0" y="16739"/>
                    <a:pt x="21" y="16948"/>
                    <a:pt x="21" y="17137"/>
                  </a:cubicBezTo>
                  <a:cubicBezTo>
                    <a:pt x="21" y="17325"/>
                    <a:pt x="21" y="17492"/>
                    <a:pt x="42" y="17681"/>
                  </a:cubicBezTo>
                  <a:cubicBezTo>
                    <a:pt x="63" y="18036"/>
                    <a:pt x="84" y="18413"/>
                    <a:pt x="126" y="18769"/>
                  </a:cubicBezTo>
                  <a:cubicBezTo>
                    <a:pt x="147" y="18831"/>
                    <a:pt x="147" y="18894"/>
                    <a:pt x="168" y="18957"/>
                  </a:cubicBezTo>
                  <a:cubicBezTo>
                    <a:pt x="188" y="19145"/>
                    <a:pt x="209" y="19333"/>
                    <a:pt x="251" y="19501"/>
                  </a:cubicBezTo>
                  <a:cubicBezTo>
                    <a:pt x="272" y="19626"/>
                    <a:pt x="293" y="19752"/>
                    <a:pt x="335" y="19878"/>
                  </a:cubicBezTo>
                  <a:cubicBezTo>
                    <a:pt x="377" y="20108"/>
                    <a:pt x="440" y="20338"/>
                    <a:pt x="523" y="20568"/>
                  </a:cubicBezTo>
                  <a:cubicBezTo>
                    <a:pt x="565" y="20694"/>
                    <a:pt x="607" y="20798"/>
                    <a:pt x="649" y="20924"/>
                  </a:cubicBezTo>
                  <a:cubicBezTo>
                    <a:pt x="670" y="21007"/>
                    <a:pt x="691" y="21070"/>
                    <a:pt x="732" y="21154"/>
                  </a:cubicBezTo>
                  <a:cubicBezTo>
                    <a:pt x="774" y="21279"/>
                    <a:pt x="837" y="21384"/>
                    <a:pt x="900" y="21510"/>
                  </a:cubicBezTo>
                  <a:cubicBezTo>
                    <a:pt x="963" y="21635"/>
                    <a:pt x="1025" y="21740"/>
                    <a:pt x="1088" y="21844"/>
                  </a:cubicBezTo>
                  <a:cubicBezTo>
                    <a:pt x="1193" y="21991"/>
                    <a:pt x="1276" y="22137"/>
                    <a:pt x="1402" y="22284"/>
                  </a:cubicBezTo>
                  <a:cubicBezTo>
                    <a:pt x="1465" y="22367"/>
                    <a:pt x="1528" y="22430"/>
                    <a:pt x="1590" y="22514"/>
                  </a:cubicBezTo>
                  <a:cubicBezTo>
                    <a:pt x="1758" y="22681"/>
                    <a:pt x="1946" y="22849"/>
                    <a:pt x="2134" y="22995"/>
                  </a:cubicBezTo>
                  <a:cubicBezTo>
                    <a:pt x="2218" y="23079"/>
                    <a:pt x="2323" y="23163"/>
                    <a:pt x="2427" y="23225"/>
                  </a:cubicBezTo>
                  <a:cubicBezTo>
                    <a:pt x="2595" y="23330"/>
                    <a:pt x="2783" y="23455"/>
                    <a:pt x="2950" y="23539"/>
                  </a:cubicBezTo>
                  <a:cubicBezTo>
                    <a:pt x="3055" y="23602"/>
                    <a:pt x="3160" y="23644"/>
                    <a:pt x="3264" y="23686"/>
                  </a:cubicBezTo>
                  <a:cubicBezTo>
                    <a:pt x="3536" y="23811"/>
                    <a:pt x="3808" y="23916"/>
                    <a:pt x="4101" y="23999"/>
                  </a:cubicBezTo>
                  <a:cubicBezTo>
                    <a:pt x="4227" y="24041"/>
                    <a:pt x="4331" y="24083"/>
                    <a:pt x="4457" y="24104"/>
                  </a:cubicBezTo>
                  <a:cubicBezTo>
                    <a:pt x="4729" y="24167"/>
                    <a:pt x="5001" y="24230"/>
                    <a:pt x="5252" y="24271"/>
                  </a:cubicBezTo>
                  <a:cubicBezTo>
                    <a:pt x="5419" y="24313"/>
                    <a:pt x="5587" y="24334"/>
                    <a:pt x="5754" y="24334"/>
                  </a:cubicBezTo>
                  <a:cubicBezTo>
                    <a:pt x="5984" y="24376"/>
                    <a:pt x="6235" y="24397"/>
                    <a:pt x="6486" y="24397"/>
                  </a:cubicBezTo>
                  <a:cubicBezTo>
                    <a:pt x="6758" y="24418"/>
                    <a:pt x="7051" y="24418"/>
                    <a:pt x="7323" y="24418"/>
                  </a:cubicBezTo>
                  <a:cubicBezTo>
                    <a:pt x="7428" y="24439"/>
                    <a:pt x="7533" y="24439"/>
                    <a:pt x="7658" y="24439"/>
                  </a:cubicBezTo>
                  <a:cubicBezTo>
                    <a:pt x="8056" y="24439"/>
                    <a:pt x="8453" y="24460"/>
                    <a:pt x="8851" y="24460"/>
                  </a:cubicBezTo>
                  <a:lnTo>
                    <a:pt x="9248" y="24460"/>
                  </a:lnTo>
                  <a:cubicBezTo>
                    <a:pt x="9751" y="24460"/>
                    <a:pt x="10253" y="24460"/>
                    <a:pt x="10755" y="24439"/>
                  </a:cubicBezTo>
                  <a:lnTo>
                    <a:pt x="11550" y="24439"/>
                  </a:lnTo>
                  <a:cubicBezTo>
                    <a:pt x="11843" y="24418"/>
                    <a:pt x="12115" y="24418"/>
                    <a:pt x="12387" y="24397"/>
                  </a:cubicBezTo>
                  <a:lnTo>
                    <a:pt x="12910" y="24397"/>
                  </a:lnTo>
                  <a:cubicBezTo>
                    <a:pt x="13266" y="24376"/>
                    <a:pt x="13621" y="24355"/>
                    <a:pt x="13977" y="24355"/>
                  </a:cubicBezTo>
                  <a:cubicBezTo>
                    <a:pt x="14019" y="24334"/>
                    <a:pt x="14082" y="24334"/>
                    <a:pt x="14124" y="24334"/>
                  </a:cubicBezTo>
                  <a:cubicBezTo>
                    <a:pt x="15714" y="24271"/>
                    <a:pt x="17304" y="24167"/>
                    <a:pt x="18873" y="24062"/>
                  </a:cubicBezTo>
                  <a:cubicBezTo>
                    <a:pt x="20275" y="23958"/>
                    <a:pt x="21510" y="23602"/>
                    <a:pt x="22472" y="22870"/>
                  </a:cubicBezTo>
                  <a:cubicBezTo>
                    <a:pt x="23079" y="22409"/>
                    <a:pt x="23581" y="21802"/>
                    <a:pt x="23958" y="21049"/>
                  </a:cubicBezTo>
                  <a:cubicBezTo>
                    <a:pt x="23979" y="21007"/>
                    <a:pt x="24000" y="20986"/>
                    <a:pt x="24020" y="20945"/>
                  </a:cubicBezTo>
                  <a:cubicBezTo>
                    <a:pt x="24041" y="20903"/>
                    <a:pt x="24062" y="20861"/>
                    <a:pt x="24062" y="20840"/>
                  </a:cubicBezTo>
                  <a:cubicBezTo>
                    <a:pt x="24125" y="20694"/>
                    <a:pt x="24188" y="20568"/>
                    <a:pt x="24230" y="20422"/>
                  </a:cubicBezTo>
                  <a:cubicBezTo>
                    <a:pt x="24418" y="19940"/>
                    <a:pt x="24564" y="19417"/>
                    <a:pt x="24669" y="18894"/>
                  </a:cubicBezTo>
                  <a:cubicBezTo>
                    <a:pt x="24711" y="18685"/>
                    <a:pt x="24753" y="18476"/>
                    <a:pt x="24795" y="18266"/>
                  </a:cubicBezTo>
                  <a:cubicBezTo>
                    <a:pt x="24816" y="18141"/>
                    <a:pt x="24836" y="17994"/>
                    <a:pt x="24836" y="17848"/>
                  </a:cubicBezTo>
                  <a:cubicBezTo>
                    <a:pt x="24899" y="17429"/>
                    <a:pt x="24941" y="16990"/>
                    <a:pt x="24962" y="16572"/>
                  </a:cubicBezTo>
                  <a:cubicBezTo>
                    <a:pt x="24962" y="16467"/>
                    <a:pt x="24983" y="16383"/>
                    <a:pt x="24983" y="16300"/>
                  </a:cubicBezTo>
                  <a:cubicBezTo>
                    <a:pt x="25004" y="15735"/>
                    <a:pt x="25004" y="15191"/>
                    <a:pt x="25004" y="14626"/>
                  </a:cubicBezTo>
                  <a:cubicBezTo>
                    <a:pt x="25004" y="14479"/>
                    <a:pt x="25004" y="14333"/>
                    <a:pt x="25004" y="14186"/>
                  </a:cubicBezTo>
                  <a:cubicBezTo>
                    <a:pt x="25004" y="13726"/>
                    <a:pt x="24983" y="13266"/>
                    <a:pt x="24962" y="12826"/>
                  </a:cubicBezTo>
                  <a:cubicBezTo>
                    <a:pt x="24962" y="12701"/>
                    <a:pt x="24962" y="12575"/>
                    <a:pt x="24962" y="12471"/>
                  </a:cubicBezTo>
                  <a:cubicBezTo>
                    <a:pt x="24941" y="12052"/>
                    <a:pt x="24941" y="11655"/>
                    <a:pt x="24920" y="11257"/>
                  </a:cubicBezTo>
                  <a:cubicBezTo>
                    <a:pt x="24920" y="11152"/>
                    <a:pt x="24920" y="11048"/>
                    <a:pt x="24920" y="10964"/>
                  </a:cubicBezTo>
                  <a:cubicBezTo>
                    <a:pt x="24920" y="10797"/>
                    <a:pt x="24920" y="10650"/>
                    <a:pt x="24920" y="10483"/>
                  </a:cubicBezTo>
                  <a:cubicBezTo>
                    <a:pt x="24899" y="10190"/>
                    <a:pt x="24920" y="9855"/>
                    <a:pt x="24920" y="9541"/>
                  </a:cubicBezTo>
                  <a:cubicBezTo>
                    <a:pt x="24920" y="9395"/>
                    <a:pt x="24920" y="9269"/>
                    <a:pt x="24899" y="9123"/>
                  </a:cubicBezTo>
                  <a:cubicBezTo>
                    <a:pt x="24899" y="8914"/>
                    <a:pt x="24899" y="8683"/>
                    <a:pt x="24899" y="8474"/>
                  </a:cubicBezTo>
                  <a:cubicBezTo>
                    <a:pt x="24899" y="8349"/>
                    <a:pt x="24899" y="8223"/>
                    <a:pt x="24899" y="8118"/>
                  </a:cubicBezTo>
                  <a:cubicBezTo>
                    <a:pt x="24878" y="7930"/>
                    <a:pt x="24878" y="7763"/>
                    <a:pt x="24878" y="7595"/>
                  </a:cubicBezTo>
                  <a:cubicBezTo>
                    <a:pt x="24857" y="7533"/>
                    <a:pt x="24857" y="7449"/>
                    <a:pt x="24857" y="7365"/>
                  </a:cubicBezTo>
                  <a:cubicBezTo>
                    <a:pt x="24836" y="7051"/>
                    <a:pt x="24795" y="6717"/>
                    <a:pt x="24753" y="6403"/>
                  </a:cubicBezTo>
                  <a:cubicBezTo>
                    <a:pt x="24753" y="6319"/>
                    <a:pt x="24732" y="6256"/>
                    <a:pt x="24732" y="6193"/>
                  </a:cubicBezTo>
                  <a:cubicBezTo>
                    <a:pt x="24732" y="6152"/>
                    <a:pt x="24711" y="6110"/>
                    <a:pt x="24711" y="6068"/>
                  </a:cubicBezTo>
                  <a:cubicBezTo>
                    <a:pt x="24502" y="4854"/>
                    <a:pt x="24125" y="3704"/>
                    <a:pt x="23330" y="2741"/>
                  </a:cubicBezTo>
                  <a:cubicBezTo>
                    <a:pt x="22305" y="1486"/>
                    <a:pt x="20924" y="795"/>
                    <a:pt x="19396" y="398"/>
                  </a:cubicBezTo>
                  <a:cubicBezTo>
                    <a:pt x="19334" y="377"/>
                    <a:pt x="19271" y="356"/>
                    <a:pt x="19187" y="356"/>
                  </a:cubicBezTo>
                  <a:cubicBezTo>
                    <a:pt x="19062" y="314"/>
                    <a:pt x="18936" y="293"/>
                    <a:pt x="18810" y="272"/>
                  </a:cubicBezTo>
                  <a:cubicBezTo>
                    <a:pt x="18559" y="209"/>
                    <a:pt x="18308" y="188"/>
                    <a:pt x="18057" y="147"/>
                  </a:cubicBezTo>
                  <a:cubicBezTo>
                    <a:pt x="17932" y="126"/>
                    <a:pt x="17827" y="105"/>
                    <a:pt x="17702" y="105"/>
                  </a:cubicBezTo>
                  <a:cubicBezTo>
                    <a:pt x="17137" y="42"/>
                    <a:pt x="16572" y="0"/>
                    <a:pt x="159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0"/>
            <p:cNvSpPr/>
            <p:nvPr/>
          </p:nvSpPr>
          <p:spPr>
            <a:xfrm>
              <a:off x="4994525" y="839150"/>
              <a:ext cx="754850" cy="752225"/>
            </a:xfrm>
            <a:custGeom>
              <a:avLst/>
              <a:gdLst/>
              <a:ahLst/>
              <a:cxnLst/>
              <a:rect l="l" t="t" r="r" b="b"/>
              <a:pathLst>
                <a:path w="30194" h="30089" extrusionOk="0">
                  <a:moveTo>
                    <a:pt x="18028" y="445"/>
                  </a:moveTo>
                  <a:cubicBezTo>
                    <a:pt x="18955" y="445"/>
                    <a:pt x="19870" y="492"/>
                    <a:pt x="20757" y="607"/>
                  </a:cubicBezTo>
                  <a:cubicBezTo>
                    <a:pt x="21112" y="670"/>
                    <a:pt x="21447" y="733"/>
                    <a:pt x="21782" y="816"/>
                  </a:cubicBezTo>
                  <a:cubicBezTo>
                    <a:pt x="21949" y="858"/>
                    <a:pt x="22096" y="900"/>
                    <a:pt x="22242" y="942"/>
                  </a:cubicBezTo>
                  <a:cubicBezTo>
                    <a:pt x="22326" y="963"/>
                    <a:pt x="22410" y="984"/>
                    <a:pt x="22514" y="1025"/>
                  </a:cubicBezTo>
                  <a:cubicBezTo>
                    <a:pt x="22765" y="1109"/>
                    <a:pt x="23017" y="1193"/>
                    <a:pt x="23268" y="1297"/>
                  </a:cubicBezTo>
                  <a:cubicBezTo>
                    <a:pt x="23372" y="1339"/>
                    <a:pt x="23477" y="1381"/>
                    <a:pt x="23561" y="1423"/>
                  </a:cubicBezTo>
                  <a:cubicBezTo>
                    <a:pt x="23874" y="1570"/>
                    <a:pt x="24188" y="1737"/>
                    <a:pt x="24502" y="1904"/>
                  </a:cubicBezTo>
                  <a:cubicBezTo>
                    <a:pt x="24586" y="1967"/>
                    <a:pt x="24690" y="2009"/>
                    <a:pt x="24795" y="2072"/>
                  </a:cubicBezTo>
                  <a:cubicBezTo>
                    <a:pt x="25004" y="2218"/>
                    <a:pt x="25234" y="2365"/>
                    <a:pt x="25444" y="2511"/>
                  </a:cubicBezTo>
                  <a:cubicBezTo>
                    <a:pt x="25527" y="2574"/>
                    <a:pt x="25611" y="2637"/>
                    <a:pt x="25695" y="2699"/>
                  </a:cubicBezTo>
                  <a:cubicBezTo>
                    <a:pt x="25946" y="2888"/>
                    <a:pt x="26197" y="3097"/>
                    <a:pt x="26427" y="3306"/>
                  </a:cubicBezTo>
                  <a:cubicBezTo>
                    <a:pt x="26511" y="3390"/>
                    <a:pt x="26594" y="3474"/>
                    <a:pt x="26678" y="3578"/>
                  </a:cubicBezTo>
                  <a:cubicBezTo>
                    <a:pt x="26866" y="3766"/>
                    <a:pt x="27055" y="3955"/>
                    <a:pt x="27243" y="4164"/>
                  </a:cubicBezTo>
                  <a:cubicBezTo>
                    <a:pt x="27306" y="4248"/>
                    <a:pt x="27369" y="4331"/>
                    <a:pt x="27431" y="4415"/>
                  </a:cubicBezTo>
                  <a:cubicBezTo>
                    <a:pt x="27641" y="4666"/>
                    <a:pt x="27808" y="4938"/>
                    <a:pt x="27975" y="5189"/>
                  </a:cubicBezTo>
                  <a:cubicBezTo>
                    <a:pt x="28017" y="5273"/>
                    <a:pt x="28059" y="5336"/>
                    <a:pt x="28101" y="5419"/>
                  </a:cubicBezTo>
                  <a:cubicBezTo>
                    <a:pt x="28457" y="6026"/>
                    <a:pt x="28729" y="6675"/>
                    <a:pt x="28896" y="7365"/>
                  </a:cubicBezTo>
                  <a:cubicBezTo>
                    <a:pt x="28917" y="7449"/>
                    <a:pt x="28938" y="7533"/>
                    <a:pt x="28959" y="7616"/>
                  </a:cubicBezTo>
                  <a:cubicBezTo>
                    <a:pt x="28980" y="7679"/>
                    <a:pt x="28980" y="7721"/>
                    <a:pt x="29001" y="7763"/>
                  </a:cubicBezTo>
                  <a:cubicBezTo>
                    <a:pt x="29063" y="8098"/>
                    <a:pt x="29126" y="8432"/>
                    <a:pt x="29189" y="8767"/>
                  </a:cubicBezTo>
                  <a:cubicBezTo>
                    <a:pt x="29189" y="8809"/>
                    <a:pt x="29189" y="8851"/>
                    <a:pt x="29189" y="8914"/>
                  </a:cubicBezTo>
                  <a:cubicBezTo>
                    <a:pt x="29231" y="9060"/>
                    <a:pt x="29252" y="9228"/>
                    <a:pt x="29273" y="9395"/>
                  </a:cubicBezTo>
                  <a:cubicBezTo>
                    <a:pt x="29273" y="9479"/>
                    <a:pt x="29294" y="9562"/>
                    <a:pt x="29294" y="9646"/>
                  </a:cubicBezTo>
                  <a:cubicBezTo>
                    <a:pt x="29315" y="9855"/>
                    <a:pt x="29335" y="10085"/>
                    <a:pt x="29356" y="10295"/>
                  </a:cubicBezTo>
                  <a:cubicBezTo>
                    <a:pt x="29356" y="10378"/>
                    <a:pt x="29377" y="10462"/>
                    <a:pt x="29377" y="10546"/>
                  </a:cubicBezTo>
                  <a:cubicBezTo>
                    <a:pt x="29419" y="11006"/>
                    <a:pt x="29419" y="11466"/>
                    <a:pt x="29440" y="11927"/>
                  </a:cubicBezTo>
                  <a:cubicBezTo>
                    <a:pt x="29440" y="12010"/>
                    <a:pt x="29440" y="12094"/>
                    <a:pt x="29440" y="12178"/>
                  </a:cubicBezTo>
                  <a:cubicBezTo>
                    <a:pt x="29440" y="12554"/>
                    <a:pt x="29461" y="12931"/>
                    <a:pt x="29440" y="13287"/>
                  </a:cubicBezTo>
                  <a:cubicBezTo>
                    <a:pt x="29440" y="13412"/>
                    <a:pt x="29440" y="13517"/>
                    <a:pt x="29440" y="13622"/>
                  </a:cubicBezTo>
                  <a:cubicBezTo>
                    <a:pt x="29440" y="14186"/>
                    <a:pt x="29419" y="14751"/>
                    <a:pt x="29398" y="15316"/>
                  </a:cubicBezTo>
                  <a:cubicBezTo>
                    <a:pt x="29398" y="15463"/>
                    <a:pt x="29398" y="15609"/>
                    <a:pt x="29377" y="15756"/>
                  </a:cubicBezTo>
                  <a:cubicBezTo>
                    <a:pt x="29356" y="16383"/>
                    <a:pt x="29335" y="17011"/>
                    <a:pt x="29335" y="17618"/>
                  </a:cubicBezTo>
                  <a:cubicBezTo>
                    <a:pt x="29335" y="17681"/>
                    <a:pt x="29315" y="17723"/>
                    <a:pt x="29315" y="17785"/>
                  </a:cubicBezTo>
                  <a:cubicBezTo>
                    <a:pt x="29315" y="17806"/>
                    <a:pt x="29315" y="17827"/>
                    <a:pt x="29315" y="17848"/>
                  </a:cubicBezTo>
                  <a:cubicBezTo>
                    <a:pt x="29315" y="18204"/>
                    <a:pt x="29315" y="18559"/>
                    <a:pt x="29294" y="18915"/>
                  </a:cubicBezTo>
                  <a:cubicBezTo>
                    <a:pt x="29294" y="19020"/>
                    <a:pt x="29294" y="19145"/>
                    <a:pt x="29294" y="19250"/>
                  </a:cubicBezTo>
                  <a:cubicBezTo>
                    <a:pt x="29273" y="19731"/>
                    <a:pt x="29252" y="20212"/>
                    <a:pt x="29210" y="20694"/>
                  </a:cubicBezTo>
                  <a:cubicBezTo>
                    <a:pt x="29210" y="20819"/>
                    <a:pt x="29189" y="20945"/>
                    <a:pt x="29189" y="21070"/>
                  </a:cubicBezTo>
                  <a:cubicBezTo>
                    <a:pt x="29147" y="21552"/>
                    <a:pt x="29084" y="22012"/>
                    <a:pt x="29001" y="22493"/>
                  </a:cubicBezTo>
                  <a:cubicBezTo>
                    <a:pt x="28980" y="22640"/>
                    <a:pt x="28959" y="22765"/>
                    <a:pt x="28938" y="22912"/>
                  </a:cubicBezTo>
                  <a:cubicBezTo>
                    <a:pt x="28812" y="23497"/>
                    <a:pt x="28666" y="24041"/>
                    <a:pt x="28478" y="24585"/>
                  </a:cubicBezTo>
                  <a:cubicBezTo>
                    <a:pt x="28373" y="24837"/>
                    <a:pt x="28289" y="25109"/>
                    <a:pt x="28164" y="25360"/>
                  </a:cubicBezTo>
                  <a:cubicBezTo>
                    <a:pt x="27975" y="25736"/>
                    <a:pt x="27766" y="26113"/>
                    <a:pt x="27515" y="26448"/>
                  </a:cubicBezTo>
                  <a:cubicBezTo>
                    <a:pt x="27264" y="26803"/>
                    <a:pt x="26992" y="27138"/>
                    <a:pt x="26657" y="27452"/>
                  </a:cubicBezTo>
                  <a:cubicBezTo>
                    <a:pt x="26030" y="28059"/>
                    <a:pt x="25297" y="28435"/>
                    <a:pt x="24502" y="28687"/>
                  </a:cubicBezTo>
                  <a:cubicBezTo>
                    <a:pt x="24251" y="28770"/>
                    <a:pt x="24021" y="28833"/>
                    <a:pt x="23749" y="28896"/>
                  </a:cubicBezTo>
                  <a:cubicBezTo>
                    <a:pt x="23247" y="29000"/>
                    <a:pt x="22724" y="29063"/>
                    <a:pt x="22200" y="29105"/>
                  </a:cubicBezTo>
                  <a:cubicBezTo>
                    <a:pt x="22012" y="29105"/>
                    <a:pt x="21803" y="29126"/>
                    <a:pt x="21615" y="29126"/>
                  </a:cubicBezTo>
                  <a:cubicBezTo>
                    <a:pt x="21196" y="29147"/>
                    <a:pt x="20778" y="29147"/>
                    <a:pt x="20359" y="29147"/>
                  </a:cubicBezTo>
                  <a:lnTo>
                    <a:pt x="18748" y="29147"/>
                  </a:lnTo>
                  <a:cubicBezTo>
                    <a:pt x="18476" y="29147"/>
                    <a:pt x="18225" y="29147"/>
                    <a:pt x="17974" y="29168"/>
                  </a:cubicBezTo>
                  <a:cubicBezTo>
                    <a:pt x="17807" y="29168"/>
                    <a:pt x="17639" y="29168"/>
                    <a:pt x="17472" y="29189"/>
                  </a:cubicBezTo>
                  <a:cubicBezTo>
                    <a:pt x="17263" y="29210"/>
                    <a:pt x="17053" y="29210"/>
                    <a:pt x="16844" y="29231"/>
                  </a:cubicBezTo>
                  <a:cubicBezTo>
                    <a:pt x="16739" y="29231"/>
                    <a:pt x="16635" y="29251"/>
                    <a:pt x="16509" y="29251"/>
                  </a:cubicBezTo>
                  <a:cubicBezTo>
                    <a:pt x="15965" y="29293"/>
                    <a:pt x="15400" y="29356"/>
                    <a:pt x="14835" y="29419"/>
                  </a:cubicBezTo>
                  <a:cubicBezTo>
                    <a:pt x="14710" y="29419"/>
                    <a:pt x="14584" y="29440"/>
                    <a:pt x="14459" y="29440"/>
                  </a:cubicBezTo>
                  <a:cubicBezTo>
                    <a:pt x="13231" y="29561"/>
                    <a:pt x="11985" y="29666"/>
                    <a:pt x="10759" y="29666"/>
                  </a:cubicBezTo>
                  <a:cubicBezTo>
                    <a:pt x="9667" y="29666"/>
                    <a:pt x="8589" y="29583"/>
                    <a:pt x="7554" y="29356"/>
                  </a:cubicBezTo>
                  <a:cubicBezTo>
                    <a:pt x="5964" y="29000"/>
                    <a:pt x="4290" y="28163"/>
                    <a:pt x="3139" y="26992"/>
                  </a:cubicBezTo>
                  <a:cubicBezTo>
                    <a:pt x="2260" y="26113"/>
                    <a:pt x="1821" y="25067"/>
                    <a:pt x="1570" y="23937"/>
                  </a:cubicBezTo>
                  <a:cubicBezTo>
                    <a:pt x="1570" y="23916"/>
                    <a:pt x="1549" y="23895"/>
                    <a:pt x="1549" y="23895"/>
                  </a:cubicBezTo>
                  <a:cubicBezTo>
                    <a:pt x="1528" y="23728"/>
                    <a:pt x="1486" y="23581"/>
                    <a:pt x="1465" y="23435"/>
                  </a:cubicBezTo>
                  <a:cubicBezTo>
                    <a:pt x="1423" y="23267"/>
                    <a:pt x="1402" y="23121"/>
                    <a:pt x="1381" y="22953"/>
                  </a:cubicBezTo>
                  <a:cubicBezTo>
                    <a:pt x="1361" y="22891"/>
                    <a:pt x="1361" y="22807"/>
                    <a:pt x="1340" y="22744"/>
                  </a:cubicBezTo>
                  <a:cubicBezTo>
                    <a:pt x="1277" y="22263"/>
                    <a:pt x="1235" y="21782"/>
                    <a:pt x="1172" y="21300"/>
                  </a:cubicBezTo>
                  <a:cubicBezTo>
                    <a:pt x="1130" y="21028"/>
                    <a:pt x="1109" y="20756"/>
                    <a:pt x="1089" y="20484"/>
                  </a:cubicBezTo>
                  <a:cubicBezTo>
                    <a:pt x="1089" y="20359"/>
                    <a:pt x="1068" y="20212"/>
                    <a:pt x="1068" y="20087"/>
                  </a:cubicBezTo>
                  <a:cubicBezTo>
                    <a:pt x="1047" y="19752"/>
                    <a:pt x="1026" y="19417"/>
                    <a:pt x="1026" y="19083"/>
                  </a:cubicBezTo>
                  <a:cubicBezTo>
                    <a:pt x="1026" y="18873"/>
                    <a:pt x="1005" y="18664"/>
                    <a:pt x="1005" y="18455"/>
                  </a:cubicBezTo>
                  <a:cubicBezTo>
                    <a:pt x="1005" y="18120"/>
                    <a:pt x="984" y="17764"/>
                    <a:pt x="984" y="17430"/>
                  </a:cubicBezTo>
                  <a:cubicBezTo>
                    <a:pt x="984" y="17241"/>
                    <a:pt x="984" y="17053"/>
                    <a:pt x="963" y="16865"/>
                  </a:cubicBezTo>
                  <a:cubicBezTo>
                    <a:pt x="963" y="16823"/>
                    <a:pt x="963" y="16802"/>
                    <a:pt x="963" y="16781"/>
                  </a:cubicBezTo>
                  <a:cubicBezTo>
                    <a:pt x="942" y="16404"/>
                    <a:pt x="942" y="16007"/>
                    <a:pt x="900" y="15630"/>
                  </a:cubicBezTo>
                  <a:cubicBezTo>
                    <a:pt x="817" y="14521"/>
                    <a:pt x="649" y="13412"/>
                    <a:pt x="524" y="12303"/>
                  </a:cubicBezTo>
                  <a:cubicBezTo>
                    <a:pt x="503" y="11989"/>
                    <a:pt x="482" y="11676"/>
                    <a:pt x="461" y="11362"/>
                  </a:cubicBezTo>
                  <a:cubicBezTo>
                    <a:pt x="461" y="11132"/>
                    <a:pt x="440" y="10901"/>
                    <a:pt x="440" y="10671"/>
                  </a:cubicBezTo>
                  <a:cubicBezTo>
                    <a:pt x="440" y="10483"/>
                    <a:pt x="440" y="10316"/>
                    <a:pt x="461" y="10127"/>
                  </a:cubicBezTo>
                  <a:cubicBezTo>
                    <a:pt x="461" y="9981"/>
                    <a:pt x="482" y="9834"/>
                    <a:pt x="482" y="9688"/>
                  </a:cubicBezTo>
                  <a:cubicBezTo>
                    <a:pt x="503" y="9583"/>
                    <a:pt x="503" y="9479"/>
                    <a:pt x="503" y="9374"/>
                  </a:cubicBezTo>
                  <a:cubicBezTo>
                    <a:pt x="524" y="9207"/>
                    <a:pt x="545" y="9039"/>
                    <a:pt x="565" y="8893"/>
                  </a:cubicBezTo>
                  <a:cubicBezTo>
                    <a:pt x="691" y="7805"/>
                    <a:pt x="921" y="6738"/>
                    <a:pt x="1340" y="5775"/>
                  </a:cubicBezTo>
                  <a:cubicBezTo>
                    <a:pt x="1444" y="5775"/>
                    <a:pt x="1528" y="5733"/>
                    <a:pt x="1549" y="5629"/>
                  </a:cubicBezTo>
                  <a:cubicBezTo>
                    <a:pt x="1653" y="5294"/>
                    <a:pt x="1779" y="5001"/>
                    <a:pt x="1946" y="4729"/>
                  </a:cubicBezTo>
                  <a:cubicBezTo>
                    <a:pt x="2114" y="4478"/>
                    <a:pt x="2302" y="4227"/>
                    <a:pt x="2511" y="4018"/>
                  </a:cubicBezTo>
                  <a:cubicBezTo>
                    <a:pt x="2972" y="3536"/>
                    <a:pt x="3495" y="3139"/>
                    <a:pt x="4081" y="2783"/>
                  </a:cubicBezTo>
                  <a:cubicBezTo>
                    <a:pt x="4269" y="2678"/>
                    <a:pt x="4457" y="2553"/>
                    <a:pt x="4666" y="2448"/>
                  </a:cubicBezTo>
                  <a:cubicBezTo>
                    <a:pt x="4750" y="2406"/>
                    <a:pt x="4855" y="2344"/>
                    <a:pt x="4959" y="2302"/>
                  </a:cubicBezTo>
                  <a:cubicBezTo>
                    <a:pt x="5127" y="2218"/>
                    <a:pt x="5294" y="2155"/>
                    <a:pt x="5462" y="2114"/>
                  </a:cubicBezTo>
                  <a:cubicBezTo>
                    <a:pt x="5985" y="1925"/>
                    <a:pt x="6529" y="1779"/>
                    <a:pt x="7052" y="1653"/>
                  </a:cubicBezTo>
                  <a:cubicBezTo>
                    <a:pt x="7219" y="1632"/>
                    <a:pt x="7387" y="1590"/>
                    <a:pt x="7554" y="1549"/>
                  </a:cubicBezTo>
                  <a:cubicBezTo>
                    <a:pt x="8014" y="1465"/>
                    <a:pt x="8475" y="1381"/>
                    <a:pt x="8914" y="1318"/>
                  </a:cubicBezTo>
                  <a:cubicBezTo>
                    <a:pt x="9060" y="1297"/>
                    <a:pt x="9228" y="1277"/>
                    <a:pt x="9374" y="1256"/>
                  </a:cubicBezTo>
                  <a:cubicBezTo>
                    <a:pt x="9793" y="1193"/>
                    <a:pt x="10211" y="1151"/>
                    <a:pt x="10609" y="1088"/>
                  </a:cubicBezTo>
                  <a:cubicBezTo>
                    <a:pt x="10693" y="1088"/>
                    <a:pt x="10776" y="1067"/>
                    <a:pt x="10860" y="1067"/>
                  </a:cubicBezTo>
                  <a:cubicBezTo>
                    <a:pt x="11048" y="1025"/>
                    <a:pt x="11257" y="1005"/>
                    <a:pt x="11446" y="984"/>
                  </a:cubicBezTo>
                  <a:cubicBezTo>
                    <a:pt x="11948" y="921"/>
                    <a:pt x="12471" y="858"/>
                    <a:pt x="12994" y="795"/>
                  </a:cubicBezTo>
                  <a:cubicBezTo>
                    <a:pt x="13057" y="795"/>
                    <a:pt x="13099" y="774"/>
                    <a:pt x="13161" y="774"/>
                  </a:cubicBezTo>
                  <a:cubicBezTo>
                    <a:pt x="14768" y="588"/>
                    <a:pt x="16417" y="445"/>
                    <a:pt x="18028" y="445"/>
                  </a:cubicBezTo>
                  <a:close/>
                  <a:moveTo>
                    <a:pt x="17786" y="0"/>
                  </a:moveTo>
                  <a:cubicBezTo>
                    <a:pt x="17723" y="0"/>
                    <a:pt x="17660" y="21"/>
                    <a:pt x="17597" y="21"/>
                  </a:cubicBezTo>
                  <a:lnTo>
                    <a:pt x="17221" y="21"/>
                  </a:lnTo>
                  <a:cubicBezTo>
                    <a:pt x="17158" y="42"/>
                    <a:pt x="17074" y="42"/>
                    <a:pt x="17011" y="42"/>
                  </a:cubicBezTo>
                  <a:cubicBezTo>
                    <a:pt x="16886" y="42"/>
                    <a:pt x="16739" y="42"/>
                    <a:pt x="16614" y="63"/>
                  </a:cubicBezTo>
                  <a:cubicBezTo>
                    <a:pt x="16363" y="63"/>
                    <a:pt x="16112" y="84"/>
                    <a:pt x="15861" y="84"/>
                  </a:cubicBezTo>
                  <a:cubicBezTo>
                    <a:pt x="15756" y="105"/>
                    <a:pt x="15672" y="105"/>
                    <a:pt x="15568" y="105"/>
                  </a:cubicBezTo>
                  <a:lnTo>
                    <a:pt x="15442" y="105"/>
                  </a:lnTo>
                  <a:cubicBezTo>
                    <a:pt x="15296" y="126"/>
                    <a:pt x="15149" y="126"/>
                    <a:pt x="15024" y="126"/>
                  </a:cubicBezTo>
                  <a:cubicBezTo>
                    <a:pt x="14710" y="147"/>
                    <a:pt x="14375" y="168"/>
                    <a:pt x="14061" y="189"/>
                  </a:cubicBezTo>
                  <a:cubicBezTo>
                    <a:pt x="13894" y="189"/>
                    <a:pt x="13726" y="209"/>
                    <a:pt x="13580" y="209"/>
                  </a:cubicBezTo>
                  <a:cubicBezTo>
                    <a:pt x="13099" y="251"/>
                    <a:pt x="12638" y="272"/>
                    <a:pt x="12157" y="314"/>
                  </a:cubicBezTo>
                  <a:cubicBezTo>
                    <a:pt x="12073" y="335"/>
                    <a:pt x="11990" y="335"/>
                    <a:pt x="11885" y="335"/>
                  </a:cubicBezTo>
                  <a:cubicBezTo>
                    <a:pt x="11216" y="398"/>
                    <a:pt x="10525" y="461"/>
                    <a:pt x="9856" y="565"/>
                  </a:cubicBezTo>
                  <a:cubicBezTo>
                    <a:pt x="8140" y="774"/>
                    <a:pt x="6173" y="1130"/>
                    <a:pt x="4499" y="1925"/>
                  </a:cubicBezTo>
                  <a:cubicBezTo>
                    <a:pt x="4332" y="2009"/>
                    <a:pt x="4185" y="2072"/>
                    <a:pt x="4039" y="2155"/>
                  </a:cubicBezTo>
                  <a:cubicBezTo>
                    <a:pt x="3495" y="2448"/>
                    <a:pt x="2993" y="2804"/>
                    <a:pt x="2574" y="3222"/>
                  </a:cubicBezTo>
                  <a:cubicBezTo>
                    <a:pt x="2511" y="3264"/>
                    <a:pt x="2470" y="3306"/>
                    <a:pt x="2407" y="3369"/>
                  </a:cubicBezTo>
                  <a:cubicBezTo>
                    <a:pt x="2198" y="3599"/>
                    <a:pt x="1988" y="3829"/>
                    <a:pt x="1821" y="4101"/>
                  </a:cubicBezTo>
                  <a:cubicBezTo>
                    <a:pt x="1549" y="4415"/>
                    <a:pt x="1319" y="4750"/>
                    <a:pt x="1109" y="5106"/>
                  </a:cubicBezTo>
                  <a:cubicBezTo>
                    <a:pt x="921" y="5440"/>
                    <a:pt x="754" y="5796"/>
                    <a:pt x="628" y="6173"/>
                  </a:cubicBezTo>
                  <a:cubicBezTo>
                    <a:pt x="524" y="6445"/>
                    <a:pt x="461" y="6696"/>
                    <a:pt x="398" y="6947"/>
                  </a:cubicBezTo>
                  <a:cubicBezTo>
                    <a:pt x="335" y="7198"/>
                    <a:pt x="273" y="7449"/>
                    <a:pt x="231" y="7700"/>
                  </a:cubicBezTo>
                  <a:cubicBezTo>
                    <a:pt x="189" y="7847"/>
                    <a:pt x="168" y="7993"/>
                    <a:pt x="147" y="8140"/>
                  </a:cubicBezTo>
                  <a:cubicBezTo>
                    <a:pt x="126" y="8349"/>
                    <a:pt x="84" y="8558"/>
                    <a:pt x="63" y="8767"/>
                  </a:cubicBezTo>
                  <a:cubicBezTo>
                    <a:pt x="21" y="9102"/>
                    <a:pt x="1" y="9458"/>
                    <a:pt x="1" y="9813"/>
                  </a:cubicBezTo>
                  <a:cubicBezTo>
                    <a:pt x="1" y="9918"/>
                    <a:pt x="1" y="10023"/>
                    <a:pt x="1" y="10127"/>
                  </a:cubicBezTo>
                  <a:cubicBezTo>
                    <a:pt x="1" y="10441"/>
                    <a:pt x="1" y="10755"/>
                    <a:pt x="21" y="11069"/>
                  </a:cubicBezTo>
                  <a:cubicBezTo>
                    <a:pt x="21" y="11299"/>
                    <a:pt x="42" y="11508"/>
                    <a:pt x="63" y="11738"/>
                  </a:cubicBezTo>
                  <a:cubicBezTo>
                    <a:pt x="84" y="12241"/>
                    <a:pt x="147" y="12764"/>
                    <a:pt x="210" y="13266"/>
                  </a:cubicBezTo>
                  <a:cubicBezTo>
                    <a:pt x="231" y="13433"/>
                    <a:pt x="252" y="13601"/>
                    <a:pt x="273" y="13789"/>
                  </a:cubicBezTo>
                  <a:cubicBezTo>
                    <a:pt x="293" y="13914"/>
                    <a:pt x="293" y="14040"/>
                    <a:pt x="314" y="14145"/>
                  </a:cubicBezTo>
                  <a:cubicBezTo>
                    <a:pt x="356" y="14375"/>
                    <a:pt x="377" y="14584"/>
                    <a:pt x="398" y="14793"/>
                  </a:cubicBezTo>
                  <a:cubicBezTo>
                    <a:pt x="440" y="15065"/>
                    <a:pt x="482" y="15337"/>
                    <a:pt x="503" y="15609"/>
                  </a:cubicBezTo>
                  <a:cubicBezTo>
                    <a:pt x="524" y="15651"/>
                    <a:pt x="524" y="15693"/>
                    <a:pt x="524" y="15756"/>
                  </a:cubicBezTo>
                  <a:cubicBezTo>
                    <a:pt x="691" y="16969"/>
                    <a:pt x="817" y="18204"/>
                    <a:pt x="817" y="19459"/>
                  </a:cubicBezTo>
                  <a:cubicBezTo>
                    <a:pt x="817" y="21028"/>
                    <a:pt x="817" y="22598"/>
                    <a:pt x="1130" y="24041"/>
                  </a:cubicBezTo>
                  <a:cubicBezTo>
                    <a:pt x="1151" y="24104"/>
                    <a:pt x="1172" y="24167"/>
                    <a:pt x="1172" y="24230"/>
                  </a:cubicBezTo>
                  <a:cubicBezTo>
                    <a:pt x="1235" y="24481"/>
                    <a:pt x="1319" y="24732"/>
                    <a:pt x="1402" y="24983"/>
                  </a:cubicBezTo>
                  <a:cubicBezTo>
                    <a:pt x="1444" y="25109"/>
                    <a:pt x="1486" y="25213"/>
                    <a:pt x="1528" y="25339"/>
                  </a:cubicBezTo>
                  <a:cubicBezTo>
                    <a:pt x="1612" y="25527"/>
                    <a:pt x="1716" y="25736"/>
                    <a:pt x="1821" y="25925"/>
                  </a:cubicBezTo>
                  <a:cubicBezTo>
                    <a:pt x="1884" y="26050"/>
                    <a:pt x="1946" y="26155"/>
                    <a:pt x="2030" y="26280"/>
                  </a:cubicBezTo>
                  <a:cubicBezTo>
                    <a:pt x="2114" y="26427"/>
                    <a:pt x="2218" y="26573"/>
                    <a:pt x="2323" y="26720"/>
                  </a:cubicBezTo>
                  <a:cubicBezTo>
                    <a:pt x="2386" y="26782"/>
                    <a:pt x="2449" y="26866"/>
                    <a:pt x="2511" y="26950"/>
                  </a:cubicBezTo>
                  <a:cubicBezTo>
                    <a:pt x="2679" y="27159"/>
                    <a:pt x="2867" y="27347"/>
                    <a:pt x="3076" y="27515"/>
                  </a:cubicBezTo>
                  <a:cubicBezTo>
                    <a:pt x="3181" y="27619"/>
                    <a:pt x="3265" y="27703"/>
                    <a:pt x="3369" y="27787"/>
                  </a:cubicBezTo>
                  <a:cubicBezTo>
                    <a:pt x="3474" y="27870"/>
                    <a:pt x="3599" y="27933"/>
                    <a:pt x="3704" y="28017"/>
                  </a:cubicBezTo>
                  <a:cubicBezTo>
                    <a:pt x="3746" y="28059"/>
                    <a:pt x="3788" y="28080"/>
                    <a:pt x="3850" y="28122"/>
                  </a:cubicBezTo>
                  <a:cubicBezTo>
                    <a:pt x="3892" y="28163"/>
                    <a:pt x="3934" y="28184"/>
                    <a:pt x="3997" y="28205"/>
                  </a:cubicBezTo>
                  <a:cubicBezTo>
                    <a:pt x="4227" y="28373"/>
                    <a:pt x="4478" y="28498"/>
                    <a:pt x="4729" y="28645"/>
                  </a:cubicBezTo>
                  <a:cubicBezTo>
                    <a:pt x="4813" y="28687"/>
                    <a:pt x="4918" y="28728"/>
                    <a:pt x="5001" y="28770"/>
                  </a:cubicBezTo>
                  <a:cubicBezTo>
                    <a:pt x="5231" y="28896"/>
                    <a:pt x="5462" y="28979"/>
                    <a:pt x="5692" y="29084"/>
                  </a:cubicBezTo>
                  <a:cubicBezTo>
                    <a:pt x="5817" y="29147"/>
                    <a:pt x="5964" y="29189"/>
                    <a:pt x="6110" y="29251"/>
                  </a:cubicBezTo>
                  <a:cubicBezTo>
                    <a:pt x="6550" y="29398"/>
                    <a:pt x="6989" y="29544"/>
                    <a:pt x="7449" y="29649"/>
                  </a:cubicBezTo>
                  <a:cubicBezTo>
                    <a:pt x="7554" y="29670"/>
                    <a:pt x="7659" y="29691"/>
                    <a:pt x="7742" y="29712"/>
                  </a:cubicBezTo>
                  <a:cubicBezTo>
                    <a:pt x="8035" y="29775"/>
                    <a:pt x="8307" y="29837"/>
                    <a:pt x="8579" y="29879"/>
                  </a:cubicBezTo>
                  <a:cubicBezTo>
                    <a:pt x="8705" y="29900"/>
                    <a:pt x="8830" y="29921"/>
                    <a:pt x="8956" y="29921"/>
                  </a:cubicBezTo>
                  <a:cubicBezTo>
                    <a:pt x="9395" y="29984"/>
                    <a:pt x="9814" y="30026"/>
                    <a:pt x="10253" y="30047"/>
                  </a:cubicBezTo>
                  <a:cubicBezTo>
                    <a:pt x="10400" y="30067"/>
                    <a:pt x="10546" y="30067"/>
                    <a:pt x="10713" y="30088"/>
                  </a:cubicBezTo>
                  <a:lnTo>
                    <a:pt x="12304" y="30088"/>
                  </a:lnTo>
                  <a:cubicBezTo>
                    <a:pt x="12764" y="30067"/>
                    <a:pt x="13245" y="30047"/>
                    <a:pt x="13706" y="30026"/>
                  </a:cubicBezTo>
                  <a:lnTo>
                    <a:pt x="13768" y="30026"/>
                  </a:lnTo>
                  <a:cubicBezTo>
                    <a:pt x="13915" y="30005"/>
                    <a:pt x="14082" y="29984"/>
                    <a:pt x="14250" y="29984"/>
                  </a:cubicBezTo>
                  <a:cubicBezTo>
                    <a:pt x="14563" y="29963"/>
                    <a:pt x="14898" y="29921"/>
                    <a:pt x="15233" y="29900"/>
                  </a:cubicBezTo>
                  <a:cubicBezTo>
                    <a:pt x="15275" y="29879"/>
                    <a:pt x="15296" y="29879"/>
                    <a:pt x="15338" y="29879"/>
                  </a:cubicBezTo>
                  <a:cubicBezTo>
                    <a:pt x="16186" y="29805"/>
                    <a:pt x="17079" y="29794"/>
                    <a:pt x="17990" y="29794"/>
                  </a:cubicBezTo>
                  <a:cubicBezTo>
                    <a:pt x="18388" y="29794"/>
                    <a:pt x="18789" y="29796"/>
                    <a:pt x="19191" y="29796"/>
                  </a:cubicBezTo>
                  <a:cubicBezTo>
                    <a:pt x="20732" y="29796"/>
                    <a:pt x="22287" y="29765"/>
                    <a:pt x="23728" y="29461"/>
                  </a:cubicBezTo>
                  <a:cubicBezTo>
                    <a:pt x="23812" y="29440"/>
                    <a:pt x="23895" y="29419"/>
                    <a:pt x="23958" y="29398"/>
                  </a:cubicBezTo>
                  <a:cubicBezTo>
                    <a:pt x="24293" y="29335"/>
                    <a:pt x="24586" y="29251"/>
                    <a:pt x="24900" y="29126"/>
                  </a:cubicBezTo>
                  <a:cubicBezTo>
                    <a:pt x="25130" y="29063"/>
                    <a:pt x="25360" y="28959"/>
                    <a:pt x="25590" y="28875"/>
                  </a:cubicBezTo>
                  <a:cubicBezTo>
                    <a:pt x="25778" y="28770"/>
                    <a:pt x="25967" y="28687"/>
                    <a:pt x="26134" y="28582"/>
                  </a:cubicBezTo>
                  <a:cubicBezTo>
                    <a:pt x="26720" y="28226"/>
                    <a:pt x="27222" y="27808"/>
                    <a:pt x="27641" y="27306"/>
                  </a:cubicBezTo>
                  <a:cubicBezTo>
                    <a:pt x="27934" y="26971"/>
                    <a:pt x="28185" y="26615"/>
                    <a:pt x="28415" y="26238"/>
                  </a:cubicBezTo>
                  <a:cubicBezTo>
                    <a:pt x="28624" y="25904"/>
                    <a:pt x="28791" y="25527"/>
                    <a:pt x="28959" y="25150"/>
                  </a:cubicBezTo>
                  <a:cubicBezTo>
                    <a:pt x="29524" y="23811"/>
                    <a:pt x="29817" y="22305"/>
                    <a:pt x="29942" y="20903"/>
                  </a:cubicBezTo>
                  <a:cubicBezTo>
                    <a:pt x="29984" y="20233"/>
                    <a:pt x="30026" y="19564"/>
                    <a:pt x="30068" y="18873"/>
                  </a:cubicBezTo>
                  <a:cubicBezTo>
                    <a:pt x="30089" y="18748"/>
                    <a:pt x="30089" y="18601"/>
                    <a:pt x="30089" y="18455"/>
                  </a:cubicBezTo>
                  <a:cubicBezTo>
                    <a:pt x="30110" y="18350"/>
                    <a:pt x="30110" y="18246"/>
                    <a:pt x="30110" y="18141"/>
                  </a:cubicBezTo>
                  <a:cubicBezTo>
                    <a:pt x="30151" y="17116"/>
                    <a:pt x="30193" y="16070"/>
                    <a:pt x="30193" y="15023"/>
                  </a:cubicBezTo>
                  <a:cubicBezTo>
                    <a:pt x="30193" y="14898"/>
                    <a:pt x="30193" y="14772"/>
                    <a:pt x="30193" y="14626"/>
                  </a:cubicBezTo>
                  <a:cubicBezTo>
                    <a:pt x="30172" y="14061"/>
                    <a:pt x="30172" y="13475"/>
                    <a:pt x="30151" y="12910"/>
                  </a:cubicBezTo>
                  <a:cubicBezTo>
                    <a:pt x="30151" y="12805"/>
                    <a:pt x="30131" y="12701"/>
                    <a:pt x="30131" y="12617"/>
                  </a:cubicBezTo>
                  <a:cubicBezTo>
                    <a:pt x="30110" y="12282"/>
                    <a:pt x="30089" y="11969"/>
                    <a:pt x="30068" y="11634"/>
                  </a:cubicBezTo>
                  <a:cubicBezTo>
                    <a:pt x="29984" y="10483"/>
                    <a:pt x="29879" y="9332"/>
                    <a:pt x="29691" y="8181"/>
                  </a:cubicBezTo>
                  <a:cubicBezTo>
                    <a:pt x="29147" y="4708"/>
                    <a:pt x="26678" y="2030"/>
                    <a:pt x="23435" y="753"/>
                  </a:cubicBezTo>
                  <a:cubicBezTo>
                    <a:pt x="23205" y="670"/>
                    <a:pt x="22996" y="586"/>
                    <a:pt x="22765" y="523"/>
                  </a:cubicBezTo>
                  <a:cubicBezTo>
                    <a:pt x="22745" y="502"/>
                    <a:pt x="22724" y="502"/>
                    <a:pt x="22682" y="481"/>
                  </a:cubicBezTo>
                  <a:cubicBezTo>
                    <a:pt x="22221" y="356"/>
                    <a:pt x="21761" y="251"/>
                    <a:pt x="21301" y="189"/>
                  </a:cubicBezTo>
                  <a:cubicBezTo>
                    <a:pt x="21133" y="147"/>
                    <a:pt x="20966" y="126"/>
                    <a:pt x="20799" y="105"/>
                  </a:cubicBezTo>
                  <a:cubicBezTo>
                    <a:pt x="20506" y="63"/>
                    <a:pt x="20213" y="42"/>
                    <a:pt x="19899" y="21"/>
                  </a:cubicBezTo>
                  <a:cubicBezTo>
                    <a:pt x="19752" y="21"/>
                    <a:pt x="19627" y="0"/>
                    <a:pt x="19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0"/>
            <p:cNvSpPr/>
            <p:nvPr/>
          </p:nvSpPr>
          <p:spPr>
            <a:xfrm>
              <a:off x="4787900" y="647400"/>
              <a:ext cx="1179075" cy="1139075"/>
            </a:xfrm>
            <a:custGeom>
              <a:avLst/>
              <a:gdLst/>
              <a:ahLst/>
              <a:cxnLst/>
              <a:rect l="l" t="t" r="r" b="b"/>
              <a:pathLst>
                <a:path w="47163" h="45563" extrusionOk="0">
                  <a:moveTo>
                    <a:pt x="2156" y="12608"/>
                  </a:moveTo>
                  <a:lnTo>
                    <a:pt x="2156" y="12608"/>
                  </a:lnTo>
                  <a:cubicBezTo>
                    <a:pt x="1779" y="13361"/>
                    <a:pt x="1465" y="14157"/>
                    <a:pt x="1193" y="14973"/>
                  </a:cubicBezTo>
                  <a:cubicBezTo>
                    <a:pt x="1444" y="14157"/>
                    <a:pt x="1758" y="13361"/>
                    <a:pt x="2156" y="12608"/>
                  </a:cubicBezTo>
                  <a:close/>
                  <a:moveTo>
                    <a:pt x="1110" y="15203"/>
                  </a:moveTo>
                  <a:lnTo>
                    <a:pt x="1110" y="15203"/>
                  </a:lnTo>
                  <a:cubicBezTo>
                    <a:pt x="1089" y="15266"/>
                    <a:pt x="1089" y="15328"/>
                    <a:pt x="1068" y="15391"/>
                  </a:cubicBezTo>
                  <a:cubicBezTo>
                    <a:pt x="1068" y="15328"/>
                    <a:pt x="1089" y="15266"/>
                    <a:pt x="1110" y="15203"/>
                  </a:cubicBezTo>
                  <a:close/>
                  <a:moveTo>
                    <a:pt x="45049" y="28238"/>
                  </a:moveTo>
                  <a:cubicBezTo>
                    <a:pt x="44903" y="28719"/>
                    <a:pt x="44735" y="29180"/>
                    <a:pt x="44547" y="29640"/>
                  </a:cubicBezTo>
                  <a:cubicBezTo>
                    <a:pt x="44631" y="29347"/>
                    <a:pt x="44735" y="29033"/>
                    <a:pt x="44819" y="28740"/>
                  </a:cubicBezTo>
                  <a:cubicBezTo>
                    <a:pt x="44903" y="28573"/>
                    <a:pt x="44986" y="28406"/>
                    <a:pt x="45049" y="28238"/>
                  </a:cubicBezTo>
                  <a:close/>
                  <a:moveTo>
                    <a:pt x="6550" y="38135"/>
                  </a:moveTo>
                  <a:lnTo>
                    <a:pt x="6550" y="38135"/>
                  </a:lnTo>
                  <a:cubicBezTo>
                    <a:pt x="8328" y="40039"/>
                    <a:pt x="10442" y="41629"/>
                    <a:pt x="12785" y="42822"/>
                  </a:cubicBezTo>
                  <a:cubicBezTo>
                    <a:pt x="11341" y="42362"/>
                    <a:pt x="9918" y="41776"/>
                    <a:pt x="8830" y="40813"/>
                  </a:cubicBezTo>
                  <a:cubicBezTo>
                    <a:pt x="7973" y="40060"/>
                    <a:pt x="7219" y="39139"/>
                    <a:pt x="6550" y="38135"/>
                  </a:cubicBezTo>
                  <a:close/>
                  <a:moveTo>
                    <a:pt x="43564" y="30854"/>
                  </a:moveTo>
                  <a:cubicBezTo>
                    <a:pt x="41325" y="36419"/>
                    <a:pt x="36889" y="40876"/>
                    <a:pt x="31344" y="43136"/>
                  </a:cubicBezTo>
                  <a:cubicBezTo>
                    <a:pt x="36157" y="40750"/>
                    <a:pt x="39965" y="36377"/>
                    <a:pt x="42831" y="31963"/>
                  </a:cubicBezTo>
                  <a:cubicBezTo>
                    <a:pt x="43082" y="31586"/>
                    <a:pt x="43313" y="31230"/>
                    <a:pt x="43564" y="30854"/>
                  </a:cubicBezTo>
                  <a:close/>
                  <a:moveTo>
                    <a:pt x="21714" y="946"/>
                  </a:moveTo>
                  <a:cubicBezTo>
                    <a:pt x="25070" y="946"/>
                    <a:pt x="28524" y="1849"/>
                    <a:pt x="31491" y="3004"/>
                  </a:cubicBezTo>
                  <a:cubicBezTo>
                    <a:pt x="32662" y="3465"/>
                    <a:pt x="33897" y="3967"/>
                    <a:pt x="35069" y="4553"/>
                  </a:cubicBezTo>
                  <a:cubicBezTo>
                    <a:pt x="36324" y="5369"/>
                    <a:pt x="37496" y="6289"/>
                    <a:pt x="38584" y="7315"/>
                  </a:cubicBezTo>
                  <a:cubicBezTo>
                    <a:pt x="39546" y="8235"/>
                    <a:pt x="40446" y="9260"/>
                    <a:pt x="41262" y="10348"/>
                  </a:cubicBezTo>
                  <a:cubicBezTo>
                    <a:pt x="41848" y="11436"/>
                    <a:pt x="42350" y="12566"/>
                    <a:pt x="42789" y="13675"/>
                  </a:cubicBezTo>
                  <a:cubicBezTo>
                    <a:pt x="43710" y="15935"/>
                    <a:pt x="44589" y="18258"/>
                    <a:pt x="45028" y="20559"/>
                  </a:cubicBezTo>
                  <a:cubicBezTo>
                    <a:pt x="45112" y="21250"/>
                    <a:pt x="45133" y="21961"/>
                    <a:pt x="45133" y="22652"/>
                  </a:cubicBezTo>
                  <a:cubicBezTo>
                    <a:pt x="45133" y="24493"/>
                    <a:pt x="44903" y="26271"/>
                    <a:pt x="44484" y="27966"/>
                  </a:cubicBezTo>
                  <a:cubicBezTo>
                    <a:pt x="44275" y="28489"/>
                    <a:pt x="44024" y="28991"/>
                    <a:pt x="43710" y="29514"/>
                  </a:cubicBezTo>
                  <a:cubicBezTo>
                    <a:pt x="41032" y="34013"/>
                    <a:pt x="37684" y="38386"/>
                    <a:pt x="33332" y="41399"/>
                  </a:cubicBezTo>
                  <a:cubicBezTo>
                    <a:pt x="30446" y="43401"/>
                    <a:pt x="26813" y="44529"/>
                    <a:pt x="23232" y="44529"/>
                  </a:cubicBezTo>
                  <a:cubicBezTo>
                    <a:pt x="21387" y="44529"/>
                    <a:pt x="19556" y="44229"/>
                    <a:pt x="17849" y="43596"/>
                  </a:cubicBezTo>
                  <a:cubicBezTo>
                    <a:pt x="12869" y="41755"/>
                    <a:pt x="7491" y="39077"/>
                    <a:pt x="4583" y="34473"/>
                  </a:cubicBezTo>
                  <a:cubicBezTo>
                    <a:pt x="4395" y="34160"/>
                    <a:pt x="4206" y="33846"/>
                    <a:pt x="4018" y="33511"/>
                  </a:cubicBezTo>
                  <a:cubicBezTo>
                    <a:pt x="2323" y="29661"/>
                    <a:pt x="1612" y="25853"/>
                    <a:pt x="1172" y="21564"/>
                  </a:cubicBezTo>
                  <a:cubicBezTo>
                    <a:pt x="1110" y="20957"/>
                    <a:pt x="1089" y="20371"/>
                    <a:pt x="1089" y="19785"/>
                  </a:cubicBezTo>
                  <a:cubicBezTo>
                    <a:pt x="1863" y="13843"/>
                    <a:pt x="5022" y="8633"/>
                    <a:pt x="9563" y="5138"/>
                  </a:cubicBezTo>
                  <a:cubicBezTo>
                    <a:pt x="11927" y="3611"/>
                    <a:pt x="14543" y="2439"/>
                    <a:pt x="17137" y="1602"/>
                  </a:cubicBezTo>
                  <a:cubicBezTo>
                    <a:pt x="18602" y="1143"/>
                    <a:pt x="20148" y="946"/>
                    <a:pt x="21714" y="946"/>
                  </a:cubicBezTo>
                  <a:close/>
                  <a:moveTo>
                    <a:pt x="6947" y="37821"/>
                  </a:moveTo>
                  <a:lnTo>
                    <a:pt x="6947" y="37821"/>
                  </a:lnTo>
                  <a:cubicBezTo>
                    <a:pt x="9312" y="39955"/>
                    <a:pt x="12178" y="41462"/>
                    <a:pt x="15338" y="42947"/>
                  </a:cubicBezTo>
                  <a:cubicBezTo>
                    <a:pt x="16865" y="43680"/>
                    <a:pt x="18455" y="44203"/>
                    <a:pt x="20087" y="44538"/>
                  </a:cubicBezTo>
                  <a:cubicBezTo>
                    <a:pt x="19543" y="44475"/>
                    <a:pt x="18999" y="44391"/>
                    <a:pt x="18455" y="44287"/>
                  </a:cubicBezTo>
                  <a:cubicBezTo>
                    <a:pt x="13978" y="43345"/>
                    <a:pt x="9981" y="41043"/>
                    <a:pt x="6947" y="37821"/>
                  </a:cubicBezTo>
                  <a:close/>
                  <a:moveTo>
                    <a:pt x="23549" y="0"/>
                  </a:moveTo>
                  <a:cubicBezTo>
                    <a:pt x="23057" y="0"/>
                    <a:pt x="22565" y="19"/>
                    <a:pt x="22075" y="54"/>
                  </a:cubicBezTo>
                  <a:cubicBezTo>
                    <a:pt x="19188" y="180"/>
                    <a:pt x="16447" y="828"/>
                    <a:pt x="13915" y="1937"/>
                  </a:cubicBezTo>
                  <a:cubicBezTo>
                    <a:pt x="11885" y="2774"/>
                    <a:pt x="9939" y="3883"/>
                    <a:pt x="8224" y="5222"/>
                  </a:cubicBezTo>
                  <a:cubicBezTo>
                    <a:pt x="8203" y="5222"/>
                    <a:pt x="8182" y="5222"/>
                    <a:pt x="8161" y="5243"/>
                  </a:cubicBezTo>
                  <a:cubicBezTo>
                    <a:pt x="4206" y="8403"/>
                    <a:pt x="649" y="12273"/>
                    <a:pt x="168" y="17567"/>
                  </a:cubicBezTo>
                  <a:cubicBezTo>
                    <a:pt x="1" y="19555"/>
                    <a:pt x="105" y="21731"/>
                    <a:pt x="440" y="23886"/>
                  </a:cubicBezTo>
                  <a:cubicBezTo>
                    <a:pt x="649" y="27778"/>
                    <a:pt x="1842" y="31398"/>
                    <a:pt x="3767" y="34515"/>
                  </a:cubicBezTo>
                  <a:cubicBezTo>
                    <a:pt x="5294" y="37779"/>
                    <a:pt x="7366" y="41148"/>
                    <a:pt x="10588" y="42634"/>
                  </a:cubicBezTo>
                  <a:cubicBezTo>
                    <a:pt x="14398" y="44405"/>
                    <a:pt x="18982" y="45562"/>
                    <a:pt x="23338" y="45562"/>
                  </a:cubicBezTo>
                  <a:cubicBezTo>
                    <a:pt x="24436" y="45562"/>
                    <a:pt x="25520" y="45489"/>
                    <a:pt x="26574" y="45333"/>
                  </a:cubicBezTo>
                  <a:cubicBezTo>
                    <a:pt x="28645" y="45019"/>
                    <a:pt x="30947" y="44433"/>
                    <a:pt x="32851" y="43575"/>
                  </a:cubicBezTo>
                  <a:cubicBezTo>
                    <a:pt x="34504" y="42801"/>
                    <a:pt x="35906" y="41546"/>
                    <a:pt x="37224" y="40248"/>
                  </a:cubicBezTo>
                  <a:cubicBezTo>
                    <a:pt x="38730" y="39035"/>
                    <a:pt x="40069" y="37633"/>
                    <a:pt x="41220" y="36064"/>
                  </a:cubicBezTo>
                  <a:cubicBezTo>
                    <a:pt x="43878" y="32904"/>
                    <a:pt x="45970" y="29117"/>
                    <a:pt x="46493" y="25058"/>
                  </a:cubicBezTo>
                  <a:cubicBezTo>
                    <a:pt x="47163" y="20078"/>
                    <a:pt x="45196" y="14868"/>
                    <a:pt x="42559" y="10683"/>
                  </a:cubicBezTo>
                  <a:cubicBezTo>
                    <a:pt x="41053" y="8319"/>
                    <a:pt x="39128" y="6415"/>
                    <a:pt x="36952" y="4846"/>
                  </a:cubicBezTo>
                  <a:cubicBezTo>
                    <a:pt x="34650" y="3046"/>
                    <a:pt x="31993" y="1665"/>
                    <a:pt x="29105" y="870"/>
                  </a:cubicBezTo>
                  <a:cubicBezTo>
                    <a:pt x="27240" y="259"/>
                    <a:pt x="25388" y="0"/>
                    <a:pt x="23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560"/>
        <p:cNvGrpSpPr/>
        <p:nvPr/>
      </p:nvGrpSpPr>
      <p:grpSpPr>
        <a:xfrm>
          <a:off x="0" y="0"/>
          <a:ext cx="0" cy="0"/>
          <a:chOff x="0" y="0"/>
          <a:chExt cx="0" cy="0"/>
        </a:xfrm>
      </p:grpSpPr>
      <p:sp>
        <p:nvSpPr>
          <p:cNvPr id="2561" name="Google Shape;2561;p51"/>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2562" name="Google Shape;2562;p51"/>
          <p:cNvGrpSpPr/>
          <p:nvPr/>
        </p:nvGrpSpPr>
        <p:grpSpPr>
          <a:xfrm>
            <a:off x="3727563" y="3865950"/>
            <a:ext cx="747200" cy="741600"/>
            <a:chOff x="6545400" y="1322025"/>
            <a:chExt cx="747200" cy="741600"/>
          </a:xfrm>
        </p:grpSpPr>
        <p:sp>
          <p:nvSpPr>
            <p:cNvPr id="2563" name="Google Shape;2563;p51"/>
            <p:cNvSpPr/>
            <p:nvPr/>
          </p:nvSpPr>
          <p:spPr>
            <a:xfrm>
              <a:off x="6707975" y="1327075"/>
              <a:ext cx="413175" cy="736550"/>
            </a:xfrm>
            <a:custGeom>
              <a:avLst/>
              <a:gdLst/>
              <a:ahLst/>
              <a:cxnLst/>
              <a:rect l="l" t="t" r="r" b="b"/>
              <a:pathLst>
                <a:path w="16527" h="29462" extrusionOk="0">
                  <a:moveTo>
                    <a:pt x="8168" y="358"/>
                  </a:moveTo>
                  <a:cubicBezTo>
                    <a:pt x="11275" y="632"/>
                    <a:pt x="13228" y="3906"/>
                    <a:pt x="14359" y="6478"/>
                  </a:cubicBezTo>
                  <a:cubicBezTo>
                    <a:pt x="15633" y="9359"/>
                    <a:pt x="16157" y="12443"/>
                    <a:pt x="16038" y="15586"/>
                  </a:cubicBezTo>
                  <a:cubicBezTo>
                    <a:pt x="15919" y="18634"/>
                    <a:pt x="15371" y="21777"/>
                    <a:pt x="13978" y="24516"/>
                  </a:cubicBezTo>
                  <a:cubicBezTo>
                    <a:pt x="12753" y="26916"/>
                    <a:pt x="10389" y="29110"/>
                    <a:pt x="7644" y="29110"/>
                  </a:cubicBezTo>
                  <a:cubicBezTo>
                    <a:pt x="7162" y="29110"/>
                    <a:pt x="6669" y="29043"/>
                    <a:pt x="6168" y="28897"/>
                  </a:cubicBezTo>
                  <a:cubicBezTo>
                    <a:pt x="3167" y="28028"/>
                    <a:pt x="1572" y="24706"/>
                    <a:pt x="977" y="21896"/>
                  </a:cubicBezTo>
                  <a:cubicBezTo>
                    <a:pt x="215" y="18312"/>
                    <a:pt x="262" y="14538"/>
                    <a:pt x="810" y="10942"/>
                  </a:cubicBezTo>
                  <a:cubicBezTo>
                    <a:pt x="1155" y="8716"/>
                    <a:pt x="1786" y="6573"/>
                    <a:pt x="2834" y="4573"/>
                  </a:cubicBezTo>
                  <a:cubicBezTo>
                    <a:pt x="3917" y="2513"/>
                    <a:pt x="5644" y="405"/>
                    <a:pt x="8168" y="358"/>
                  </a:cubicBezTo>
                  <a:close/>
                  <a:moveTo>
                    <a:pt x="8157" y="0"/>
                  </a:moveTo>
                  <a:cubicBezTo>
                    <a:pt x="8150" y="0"/>
                    <a:pt x="8143" y="1"/>
                    <a:pt x="8137" y="1"/>
                  </a:cubicBezTo>
                  <a:lnTo>
                    <a:pt x="8137" y="1"/>
                  </a:lnTo>
                  <a:cubicBezTo>
                    <a:pt x="5416" y="77"/>
                    <a:pt x="3615" y="2319"/>
                    <a:pt x="2453" y="4537"/>
                  </a:cubicBezTo>
                  <a:cubicBezTo>
                    <a:pt x="1131" y="7073"/>
                    <a:pt x="536" y="9859"/>
                    <a:pt x="226" y="12681"/>
                  </a:cubicBezTo>
                  <a:cubicBezTo>
                    <a:pt x="0" y="14848"/>
                    <a:pt x="0" y="17027"/>
                    <a:pt x="203" y="19193"/>
                  </a:cubicBezTo>
                  <a:cubicBezTo>
                    <a:pt x="381" y="21015"/>
                    <a:pt x="691" y="22873"/>
                    <a:pt x="1417" y="24563"/>
                  </a:cubicBezTo>
                  <a:cubicBezTo>
                    <a:pt x="2536" y="27171"/>
                    <a:pt x="4826" y="29462"/>
                    <a:pt x="7715" y="29462"/>
                  </a:cubicBezTo>
                  <a:cubicBezTo>
                    <a:pt x="7992" y="29462"/>
                    <a:pt x="8274" y="29441"/>
                    <a:pt x="8561" y="29397"/>
                  </a:cubicBezTo>
                  <a:cubicBezTo>
                    <a:pt x="11418" y="28957"/>
                    <a:pt x="13454" y="26528"/>
                    <a:pt x="14597" y="24051"/>
                  </a:cubicBezTo>
                  <a:cubicBezTo>
                    <a:pt x="15812" y="21420"/>
                    <a:pt x="16264" y="18455"/>
                    <a:pt x="16395" y="15586"/>
                  </a:cubicBezTo>
                  <a:cubicBezTo>
                    <a:pt x="16526" y="12586"/>
                    <a:pt x="16026" y="9680"/>
                    <a:pt x="14907" y="6882"/>
                  </a:cubicBezTo>
                  <a:cubicBezTo>
                    <a:pt x="13907" y="4358"/>
                    <a:pt x="12299" y="1537"/>
                    <a:pt x="9704" y="382"/>
                  </a:cubicBezTo>
                  <a:cubicBezTo>
                    <a:pt x="9227" y="172"/>
                    <a:pt x="8717" y="54"/>
                    <a:pt x="8205" y="4"/>
                  </a:cubicBezTo>
                  <a:lnTo>
                    <a:pt x="8205" y="4"/>
                  </a:lnTo>
                  <a:cubicBezTo>
                    <a:pt x="8194" y="2"/>
                    <a:pt x="8181" y="1"/>
                    <a:pt x="8168" y="1"/>
                  </a:cubicBezTo>
                  <a:cubicBezTo>
                    <a:pt x="8164" y="0"/>
                    <a:pt x="8161" y="0"/>
                    <a:pt x="81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1"/>
            <p:cNvSpPr/>
            <p:nvPr/>
          </p:nvSpPr>
          <p:spPr>
            <a:xfrm>
              <a:off x="6598200" y="1406925"/>
              <a:ext cx="627725" cy="598250"/>
            </a:xfrm>
            <a:custGeom>
              <a:avLst/>
              <a:gdLst/>
              <a:ahLst/>
              <a:cxnLst/>
              <a:rect l="l" t="t" r="r" b="b"/>
              <a:pathLst>
                <a:path w="25109" h="23930" extrusionOk="0">
                  <a:moveTo>
                    <a:pt x="6107" y="182"/>
                  </a:moveTo>
                  <a:cubicBezTo>
                    <a:pt x="6218" y="182"/>
                    <a:pt x="6329" y="184"/>
                    <a:pt x="6439" y="188"/>
                  </a:cubicBezTo>
                  <a:cubicBezTo>
                    <a:pt x="8130" y="259"/>
                    <a:pt x="9809" y="748"/>
                    <a:pt x="11368" y="1379"/>
                  </a:cubicBezTo>
                  <a:cubicBezTo>
                    <a:pt x="12988" y="2033"/>
                    <a:pt x="14535" y="2903"/>
                    <a:pt x="15952" y="3938"/>
                  </a:cubicBezTo>
                  <a:cubicBezTo>
                    <a:pt x="17250" y="4891"/>
                    <a:pt x="18381" y="6058"/>
                    <a:pt x="19441" y="7284"/>
                  </a:cubicBezTo>
                  <a:cubicBezTo>
                    <a:pt x="21774" y="9963"/>
                    <a:pt x="23953" y="13332"/>
                    <a:pt x="24191" y="16976"/>
                  </a:cubicBezTo>
                  <a:cubicBezTo>
                    <a:pt x="24299" y="18714"/>
                    <a:pt x="23834" y="20560"/>
                    <a:pt x="22691" y="21917"/>
                  </a:cubicBezTo>
                  <a:cubicBezTo>
                    <a:pt x="21667" y="23131"/>
                    <a:pt x="20131" y="23691"/>
                    <a:pt x="18572" y="23750"/>
                  </a:cubicBezTo>
                  <a:cubicBezTo>
                    <a:pt x="18476" y="23754"/>
                    <a:pt x="18380" y="23755"/>
                    <a:pt x="18285" y="23755"/>
                  </a:cubicBezTo>
                  <a:cubicBezTo>
                    <a:pt x="14643" y="23755"/>
                    <a:pt x="11468" y="21343"/>
                    <a:pt x="8916" y="18988"/>
                  </a:cubicBezTo>
                  <a:cubicBezTo>
                    <a:pt x="6237" y="16535"/>
                    <a:pt x="3808" y="13583"/>
                    <a:pt x="2308" y="10261"/>
                  </a:cubicBezTo>
                  <a:cubicBezTo>
                    <a:pt x="1117" y="7582"/>
                    <a:pt x="22" y="3748"/>
                    <a:pt x="2355" y="1355"/>
                  </a:cubicBezTo>
                  <a:cubicBezTo>
                    <a:pt x="3400" y="464"/>
                    <a:pt x="4761" y="182"/>
                    <a:pt x="6107" y="182"/>
                  </a:cubicBezTo>
                  <a:close/>
                  <a:moveTo>
                    <a:pt x="6056" y="0"/>
                  </a:moveTo>
                  <a:cubicBezTo>
                    <a:pt x="4681" y="0"/>
                    <a:pt x="3312" y="317"/>
                    <a:pt x="2237" y="1225"/>
                  </a:cubicBezTo>
                  <a:lnTo>
                    <a:pt x="2237" y="1225"/>
                  </a:lnTo>
                  <a:cubicBezTo>
                    <a:pt x="2233" y="1228"/>
                    <a:pt x="2229" y="1231"/>
                    <a:pt x="2224" y="1236"/>
                  </a:cubicBezTo>
                  <a:cubicBezTo>
                    <a:pt x="2224" y="1236"/>
                    <a:pt x="2224" y="1236"/>
                    <a:pt x="2224" y="1236"/>
                  </a:cubicBezTo>
                  <a:lnTo>
                    <a:pt x="2224" y="1236"/>
                  </a:lnTo>
                  <a:cubicBezTo>
                    <a:pt x="2220" y="1239"/>
                    <a:pt x="2216" y="1243"/>
                    <a:pt x="2213" y="1247"/>
                  </a:cubicBezTo>
                  <a:lnTo>
                    <a:pt x="2213" y="1247"/>
                  </a:lnTo>
                  <a:cubicBezTo>
                    <a:pt x="1" y="3522"/>
                    <a:pt x="821" y="7074"/>
                    <a:pt x="1879" y="9713"/>
                  </a:cubicBezTo>
                  <a:cubicBezTo>
                    <a:pt x="3177" y="12892"/>
                    <a:pt x="5356" y="15690"/>
                    <a:pt x="7749" y="18119"/>
                  </a:cubicBezTo>
                  <a:cubicBezTo>
                    <a:pt x="9225" y="19607"/>
                    <a:pt x="10856" y="20964"/>
                    <a:pt x="12618" y="22095"/>
                  </a:cubicBezTo>
                  <a:cubicBezTo>
                    <a:pt x="13988" y="22977"/>
                    <a:pt x="15476" y="23596"/>
                    <a:pt x="17083" y="23834"/>
                  </a:cubicBezTo>
                  <a:cubicBezTo>
                    <a:pt x="17491" y="23896"/>
                    <a:pt x="17905" y="23929"/>
                    <a:pt x="18320" y="23929"/>
                  </a:cubicBezTo>
                  <a:cubicBezTo>
                    <a:pt x="19335" y="23929"/>
                    <a:pt x="20350" y="23731"/>
                    <a:pt x="21262" y="23274"/>
                  </a:cubicBezTo>
                  <a:cubicBezTo>
                    <a:pt x="22655" y="22572"/>
                    <a:pt x="23560" y="21250"/>
                    <a:pt x="24037" y="19786"/>
                  </a:cubicBezTo>
                  <a:cubicBezTo>
                    <a:pt x="25108" y="16452"/>
                    <a:pt x="23584" y="12868"/>
                    <a:pt x="21786" y="10094"/>
                  </a:cubicBezTo>
                  <a:cubicBezTo>
                    <a:pt x="20024" y="7356"/>
                    <a:pt x="17714" y="4820"/>
                    <a:pt x="14964" y="3046"/>
                  </a:cubicBezTo>
                  <a:cubicBezTo>
                    <a:pt x="12880" y="1700"/>
                    <a:pt x="10523" y="664"/>
                    <a:pt x="8070" y="200"/>
                  </a:cubicBezTo>
                  <a:cubicBezTo>
                    <a:pt x="7421" y="78"/>
                    <a:pt x="6738" y="0"/>
                    <a:pt x="60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1"/>
            <p:cNvSpPr/>
            <p:nvPr/>
          </p:nvSpPr>
          <p:spPr>
            <a:xfrm>
              <a:off x="6607350" y="1406500"/>
              <a:ext cx="620650" cy="599325"/>
            </a:xfrm>
            <a:custGeom>
              <a:avLst/>
              <a:gdLst/>
              <a:ahLst/>
              <a:cxnLst/>
              <a:rect l="l" t="t" r="r" b="b"/>
              <a:pathLst>
                <a:path w="24826" h="23973" extrusionOk="0">
                  <a:moveTo>
                    <a:pt x="18755" y="197"/>
                  </a:moveTo>
                  <a:cubicBezTo>
                    <a:pt x="20083" y="197"/>
                    <a:pt x="21445" y="501"/>
                    <a:pt x="22468" y="1372"/>
                  </a:cubicBezTo>
                  <a:cubicBezTo>
                    <a:pt x="24825" y="3789"/>
                    <a:pt x="23682" y="7658"/>
                    <a:pt x="22480" y="10349"/>
                  </a:cubicBezTo>
                  <a:cubicBezTo>
                    <a:pt x="20992" y="13695"/>
                    <a:pt x="18491" y="16636"/>
                    <a:pt x="15812" y="19100"/>
                  </a:cubicBezTo>
                  <a:cubicBezTo>
                    <a:pt x="13239" y="21453"/>
                    <a:pt x="10084" y="23771"/>
                    <a:pt x="6449" y="23771"/>
                  </a:cubicBezTo>
                  <a:cubicBezTo>
                    <a:pt x="6367" y="23771"/>
                    <a:pt x="6286" y="23770"/>
                    <a:pt x="6204" y="23767"/>
                  </a:cubicBezTo>
                  <a:cubicBezTo>
                    <a:pt x="4644" y="23720"/>
                    <a:pt x="3156" y="23113"/>
                    <a:pt x="2120" y="21922"/>
                  </a:cubicBezTo>
                  <a:cubicBezTo>
                    <a:pt x="965" y="20588"/>
                    <a:pt x="549" y="18719"/>
                    <a:pt x="644" y="16993"/>
                  </a:cubicBezTo>
                  <a:cubicBezTo>
                    <a:pt x="822" y="13349"/>
                    <a:pt x="3085" y="9968"/>
                    <a:pt x="5383" y="7301"/>
                  </a:cubicBezTo>
                  <a:cubicBezTo>
                    <a:pt x="6442" y="6075"/>
                    <a:pt x="7585" y="4920"/>
                    <a:pt x="8883" y="3955"/>
                  </a:cubicBezTo>
                  <a:cubicBezTo>
                    <a:pt x="10288" y="2908"/>
                    <a:pt x="11848" y="2062"/>
                    <a:pt x="13467" y="1396"/>
                  </a:cubicBezTo>
                  <a:cubicBezTo>
                    <a:pt x="15027" y="753"/>
                    <a:pt x="16694" y="288"/>
                    <a:pt x="18384" y="205"/>
                  </a:cubicBezTo>
                  <a:cubicBezTo>
                    <a:pt x="18507" y="200"/>
                    <a:pt x="18631" y="197"/>
                    <a:pt x="18755" y="197"/>
                  </a:cubicBezTo>
                  <a:close/>
                  <a:moveTo>
                    <a:pt x="18792" y="1"/>
                  </a:moveTo>
                  <a:cubicBezTo>
                    <a:pt x="17212" y="1"/>
                    <a:pt x="15574" y="432"/>
                    <a:pt x="14205" y="919"/>
                  </a:cubicBezTo>
                  <a:cubicBezTo>
                    <a:pt x="11086" y="2027"/>
                    <a:pt x="8335" y="3872"/>
                    <a:pt x="6073" y="6265"/>
                  </a:cubicBezTo>
                  <a:cubicBezTo>
                    <a:pt x="3704" y="8789"/>
                    <a:pt x="1537" y="11825"/>
                    <a:pt x="727" y="15243"/>
                  </a:cubicBezTo>
                  <a:cubicBezTo>
                    <a:pt x="1" y="18231"/>
                    <a:pt x="739" y="21970"/>
                    <a:pt x="3775" y="23386"/>
                  </a:cubicBezTo>
                  <a:cubicBezTo>
                    <a:pt x="4648" y="23797"/>
                    <a:pt x="5569" y="23973"/>
                    <a:pt x="6498" y="23973"/>
                  </a:cubicBezTo>
                  <a:cubicBezTo>
                    <a:pt x="8585" y="23973"/>
                    <a:pt x="10710" y="23086"/>
                    <a:pt x="12407" y="21982"/>
                  </a:cubicBezTo>
                  <a:cubicBezTo>
                    <a:pt x="15932" y="19696"/>
                    <a:pt x="18932" y="16517"/>
                    <a:pt x="21242" y="13016"/>
                  </a:cubicBezTo>
                  <a:cubicBezTo>
                    <a:pt x="22349" y="11325"/>
                    <a:pt x="23194" y="9420"/>
                    <a:pt x="23682" y="7456"/>
                  </a:cubicBezTo>
                  <a:cubicBezTo>
                    <a:pt x="24217" y="5342"/>
                    <a:pt x="24218" y="2920"/>
                    <a:pt x="22611" y="1265"/>
                  </a:cubicBezTo>
                  <a:lnTo>
                    <a:pt x="22611" y="1265"/>
                  </a:lnTo>
                  <a:cubicBezTo>
                    <a:pt x="22607" y="1261"/>
                    <a:pt x="22604" y="1257"/>
                    <a:pt x="22599" y="1253"/>
                  </a:cubicBezTo>
                  <a:lnTo>
                    <a:pt x="22599" y="1253"/>
                  </a:lnTo>
                  <a:cubicBezTo>
                    <a:pt x="22599" y="1253"/>
                    <a:pt x="22599" y="1253"/>
                    <a:pt x="22599" y="1253"/>
                  </a:cubicBezTo>
                  <a:cubicBezTo>
                    <a:pt x="22595" y="1248"/>
                    <a:pt x="22590" y="1245"/>
                    <a:pt x="22586" y="1241"/>
                  </a:cubicBezTo>
                  <a:lnTo>
                    <a:pt x="22586" y="1241"/>
                  </a:lnTo>
                  <a:cubicBezTo>
                    <a:pt x="21513" y="331"/>
                    <a:pt x="20175" y="1"/>
                    <a:pt x="187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1"/>
            <p:cNvSpPr/>
            <p:nvPr/>
          </p:nvSpPr>
          <p:spPr>
            <a:xfrm>
              <a:off x="6545400" y="1491250"/>
              <a:ext cx="747200" cy="408950"/>
            </a:xfrm>
            <a:custGeom>
              <a:avLst/>
              <a:gdLst/>
              <a:ahLst/>
              <a:cxnLst/>
              <a:rect l="l" t="t" r="r" b="b"/>
              <a:pathLst>
                <a:path w="29888" h="16358" extrusionOk="0">
                  <a:moveTo>
                    <a:pt x="14781" y="361"/>
                  </a:moveTo>
                  <a:cubicBezTo>
                    <a:pt x="15049" y="361"/>
                    <a:pt x="15318" y="366"/>
                    <a:pt x="15588" y="375"/>
                  </a:cubicBezTo>
                  <a:cubicBezTo>
                    <a:pt x="18624" y="494"/>
                    <a:pt x="21767" y="1042"/>
                    <a:pt x="24506" y="2435"/>
                  </a:cubicBezTo>
                  <a:cubicBezTo>
                    <a:pt x="27327" y="3864"/>
                    <a:pt x="29875" y="6876"/>
                    <a:pt x="28899" y="10233"/>
                  </a:cubicBezTo>
                  <a:cubicBezTo>
                    <a:pt x="28018" y="13246"/>
                    <a:pt x="24696" y="14829"/>
                    <a:pt x="21886" y="15436"/>
                  </a:cubicBezTo>
                  <a:cubicBezTo>
                    <a:pt x="20019" y="15835"/>
                    <a:pt x="18092" y="16012"/>
                    <a:pt x="16166" y="16012"/>
                  </a:cubicBezTo>
                  <a:cubicBezTo>
                    <a:pt x="14407" y="16012"/>
                    <a:pt x="12648" y="15864"/>
                    <a:pt x="10932" y="15603"/>
                  </a:cubicBezTo>
                  <a:cubicBezTo>
                    <a:pt x="8706" y="15258"/>
                    <a:pt x="6575" y="14615"/>
                    <a:pt x="4574" y="13579"/>
                  </a:cubicBezTo>
                  <a:cubicBezTo>
                    <a:pt x="2503" y="12496"/>
                    <a:pt x="407" y="10757"/>
                    <a:pt x="360" y="8233"/>
                  </a:cubicBezTo>
                  <a:cubicBezTo>
                    <a:pt x="633" y="5126"/>
                    <a:pt x="3908" y="3185"/>
                    <a:pt x="6468" y="2054"/>
                  </a:cubicBezTo>
                  <a:cubicBezTo>
                    <a:pt x="9113" y="889"/>
                    <a:pt x="11917" y="361"/>
                    <a:pt x="14781" y="361"/>
                  </a:cubicBezTo>
                  <a:close/>
                  <a:moveTo>
                    <a:pt x="14709" y="0"/>
                  </a:moveTo>
                  <a:cubicBezTo>
                    <a:pt x="12019" y="0"/>
                    <a:pt x="9408" y="495"/>
                    <a:pt x="6884" y="1494"/>
                  </a:cubicBezTo>
                  <a:cubicBezTo>
                    <a:pt x="4360" y="2494"/>
                    <a:pt x="1526" y="4102"/>
                    <a:pt x="383" y="6709"/>
                  </a:cubicBezTo>
                  <a:cubicBezTo>
                    <a:pt x="174" y="7186"/>
                    <a:pt x="56" y="7685"/>
                    <a:pt x="6" y="8196"/>
                  </a:cubicBezTo>
                  <a:lnTo>
                    <a:pt x="6" y="8196"/>
                  </a:lnTo>
                  <a:cubicBezTo>
                    <a:pt x="4" y="8207"/>
                    <a:pt x="2" y="8220"/>
                    <a:pt x="2" y="8233"/>
                  </a:cubicBezTo>
                  <a:cubicBezTo>
                    <a:pt x="2" y="8233"/>
                    <a:pt x="2" y="8233"/>
                    <a:pt x="2" y="8233"/>
                  </a:cubicBezTo>
                  <a:lnTo>
                    <a:pt x="2" y="8233"/>
                  </a:lnTo>
                  <a:cubicBezTo>
                    <a:pt x="1" y="8252"/>
                    <a:pt x="1" y="8269"/>
                    <a:pt x="4" y="8285"/>
                  </a:cubicBezTo>
                  <a:lnTo>
                    <a:pt x="4" y="8285"/>
                  </a:lnTo>
                  <a:cubicBezTo>
                    <a:pt x="79" y="10995"/>
                    <a:pt x="2315" y="12801"/>
                    <a:pt x="4539" y="13960"/>
                  </a:cubicBezTo>
                  <a:cubicBezTo>
                    <a:pt x="7075" y="15282"/>
                    <a:pt x="9849" y="15877"/>
                    <a:pt x="12671" y="16186"/>
                  </a:cubicBezTo>
                  <a:cubicBezTo>
                    <a:pt x="13769" y="16301"/>
                    <a:pt x="14873" y="16358"/>
                    <a:pt x="15977" y="16358"/>
                  </a:cubicBezTo>
                  <a:cubicBezTo>
                    <a:pt x="17052" y="16358"/>
                    <a:pt x="18127" y="16304"/>
                    <a:pt x="19195" y="16198"/>
                  </a:cubicBezTo>
                  <a:cubicBezTo>
                    <a:pt x="21017" y="16032"/>
                    <a:pt x="22874" y="15710"/>
                    <a:pt x="24565" y="14984"/>
                  </a:cubicBezTo>
                  <a:cubicBezTo>
                    <a:pt x="27423" y="13769"/>
                    <a:pt x="29887" y="11138"/>
                    <a:pt x="29387" y="7840"/>
                  </a:cubicBezTo>
                  <a:cubicBezTo>
                    <a:pt x="28958" y="4995"/>
                    <a:pt x="26518" y="2947"/>
                    <a:pt x="24053" y="1816"/>
                  </a:cubicBezTo>
                  <a:cubicBezTo>
                    <a:pt x="21422" y="601"/>
                    <a:pt x="18457" y="149"/>
                    <a:pt x="15588" y="18"/>
                  </a:cubicBezTo>
                  <a:cubicBezTo>
                    <a:pt x="15294" y="6"/>
                    <a:pt x="15001" y="0"/>
                    <a:pt x="147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1"/>
            <p:cNvSpPr/>
            <p:nvPr/>
          </p:nvSpPr>
          <p:spPr>
            <a:xfrm>
              <a:off x="6605275" y="1606575"/>
              <a:ext cx="64325" cy="64625"/>
            </a:xfrm>
            <a:custGeom>
              <a:avLst/>
              <a:gdLst/>
              <a:ahLst/>
              <a:cxnLst/>
              <a:rect l="l" t="t" r="r" b="b"/>
              <a:pathLst>
                <a:path w="2573" h="2585" extrusionOk="0">
                  <a:moveTo>
                    <a:pt x="1286" y="1"/>
                  </a:moveTo>
                  <a:cubicBezTo>
                    <a:pt x="572" y="1"/>
                    <a:pt x="1" y="584"/>
                    <a:pt x="1" y="1298"/>
                  </a:cubicBezTo>
                  <a:cubicBezTo>
                    <a:pt x="1" y="2013"/>
                    <a:pt x="572" y="2584"/>
                    <a:pt x="1286" y="2584"/>
                  </a:cubicBezTo>
                  <a:cubicBezTo>
                    <a:pt x="2001" y="2584"/>
                    <a:pt x="2572" y="2013"/>
                    <a:pt x="2572" y="1298"/>
                  </a:cubicBezTo>
                  <a:cubicBezTo>
                    <a:pt x="2572" y="584"/>
                    <a:pt x="2001" y="1"/>
                    <a:pt x="1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1"/>
            <p:cNvSpPr/>
            <p:nvPr/>
          </p:nvSpPr>
          <p:spPr>
            <a:xfrm>
              <a:off x="7225300" y="1600925"/>
              <a:ext cx="64600" cy="64325"/>
            </a:xfrm>
            <a:custGeom>
              <a:avLst/>
              <a:gdLst/>
              <a:ahLst/>
              <a:cxnLst/>
              <a:rect l="l" t="t" r="r" b="b"/>
              <a:pathLst>
                <a:path w="2584" h="2573" extrusionOk="0">
                  <a:moveTo>
                    <a:pt x="1298" y="0"/>
                  </a:moveTo>
                  <a:cubicBezTo>
                    <a:pt x="584" y="0"/>
                    <a:pt x="0" y="572"/>
                    <a:pt x="0" y="1274"/>
                  </a:cubicBezTo>
                  <a:cubicBezTo>
                    <a:pt x="0" y="1989"/>
                    <a:pt x="584" y="2572"/>
                    <a:pt x="1298" y="2572"/>
                  </a:cubicBezTo>
                  <a:cubicBezTo>
                    <a:pt x="2001" y="2572"/>
                    <a:pt x="2584" y="1989"/>
                    <a:pt x="2584" y="1274"/>
                  </a:cubicBezTo>
                  <a:cubicBezTo>
                    <a:pt x="2584" y="572"/>
                    <a:pt x="2001"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1"/>
            <p:cNvSpPr/>
            <p:nvPr/>
          </p:nvSpPr>
          <p:spPr>
            <a:xfrm>
              <a:off x="6933000" y="1953950"/>
              <a:ext cx="64325" cy="64300"/>
            </a:xfrm>
            <a:custGeom>
              <a:avLst/>
              <a:gdLst/>
              <a:ahLst/>
              <a:cxnLst/>
              <a:rect l="l" t="t" r="r" b="b"/>
              <a:pathLst>
                <a:path w="2573" h="2572" extrusionOk="0">
                  <a:moveTo>
                    <a:pt x="1286" y="0"/>
                  </a:moveTo>
                  <a:cubicBezTo>
                    <a:pt x="572" y="0"/>
                    <a:pt x="0" y="572"/>
                    <a:pt x="0" y="1286"/>
                  </a:cubicBezTo>
                  <a:cubicBezTo>
                    <a:pt x="0" y="2000"/>
                    <a:pt x="572" y="2572"/>
                    <a:pt x="1286" y="2572"/>
                  </a:cubicBezTo>
                  <a:cubicBezTo>
                    <a:pt x="2001" y="2572"/>
                    <a:pt x="2572" y="2000"/>
                    <a:pt x="2572" y="1286"/>
                  </a:cubicBezTo>
                  <a:cubicBezTo>
                    <a:pt x="2572" y="572"/>
                    <a:pt x="2001" y="0"/>
                    <a:pt x="1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1"/>
            <p:cNvSpPr/>
            <p:nvPr/>
          </p:nvSpPr>
          <p:spPr>
            <a:xfrm>
              <a:off x="6807975" y="1322025"/>
              <a:ext cx="64325" cy="64300"/>
            </a:xfrm>
            <a:custGeom>
              <a:avLst/>
              <a:gdLst/>
              <a:ahLst/>
              <a:cxnLst/>
              <a:rect l="l" t="t" r="r" b="b"/>
              <a:pathLst>
                <a:path w="2573" h="2572" extrusionOk="0">
                  <a:moveTo>
                    <a:pt x="1299" y="0"/>
                  </a:moveTo>
                  <a:cubicBezTo>
                    <a:pt x="572" y="0"/>
                    <a:pt x="1" y="572"/>
                    <a:pt x="1" y="1298"/>
                  </a:cubicBezTo>
                  <a:cubicBezTo>
                    <a:pt x="1" y="2000"/>
                    <a:pt x="572" y="2572"/>
                    <a:pt x="1299" y="2572"/>
                  </a:cubicBezTo>
                  <a:cubicBezTo>
                    <a:pt x="2001" y="2572"/>
                    <a:pt x="2573" y="2000"/>
                    <a:pt x="2573" y="1298"/>
                  </a:cubicBezTo>
                  <a:cubicBezTo>
                    <a:pt x="2573" y="572"/>
                    <a:pt x="2001"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1"/>
            <p:cNvSpPr/>
            <p:nvPr/>
          </p:nvSpPr>
          <p:spPr>
            <a:xfrm>
              <a:off x="6862450" y="1636950"/>
              <a:ext cx="112550" cy="112825"/>
            </a:xfrm>
            <a:custGeom>
              <a:avLst/>
              <a:gdLst/>
              <a:ahLst/>
              <a:cxnLst/>
              <a:rect l="l" t="t" r="r" b="b"/>
              <a:pathLst>
                <a:path w="4502" h="4513" extrusionOk="0">
                  <a:moveTo>
                    <a:pt x="2251" y="0"/>
                  </a:moveTo>
                  <a:cubicBezTo>
                    <a:pt x="1001" y="0"/>
                    <a:pt x="1" y="1012"/>
                    <a:pt x="1" y="2262"/>
                  </a:cubicBezTo>
                  <a:cubicBezTo>
                    <a:pt x="1" y="3500"/>
                    <a:pt x="1001" y="4512"/>
                    <a:pt x="2251" y="4512"/>
                  </a:cubicBezTo>
                  <a:cubicBezTo>
                    <a:pt x="3501" y="4512"/>
                    <a:pt x="4501" y="3500"/>
                    <a:pt x="4501" y="2262"/>
                  </a:cubicBezTo>
                  <a:cubicBezTo>
                    <a:pt x="4501" y="1012"/>
                    <a:pt x="3501" y="0"/>
                    <a:pt x="2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51"/>
          <p:cNvGrpSpPr/>
          <p:nvPr/>
        </p:nvGrpSpPr>
        <p:grpSpPr>
          <a:xfrm>
            <a:off x="3753813" y="1555600"/>
            <a:ext cx="763225" cy="851900"/>
            <a:chOff x="7951975" y="4791275"/>
            <a:chExt cx="763225" cy="851900"/>
          </a:xfrm>
        </p:grpSpPr>
        <p:sp>
          <p:nvSpPr>
            <p:cNvPr id="2573" name="Google Shape;2573;p51"/>
            <p:cNvSpPr/>
            <p:nvPr/>
          </p:nvSpPr>
          <p:spPr>
            <a:xfrm>
              <a:off x="7972525" y="4922825"/>
              <a:ext cx="89325" cy="89325"/>
            </a:xfrm>
            <a:custGeom>
              <a:avLst/>
              <a:gdLst/>
              <a:ahLst/>
              <a:cxnLst/>
              <a:rect l="l" t="t" r="r" b="b"/>
              <a:pathLst>
                <a:path w="3573" h="3573" extrusionOk="0">
                  <a:moveTo>
                    <a:pt x="1786" y="1"/>
                  </a:moveTo>
                  <a:cubicBezTo>
                    <a:pt x="798" y="1"/>
                    <a:pt x="0" y="799"/>
                    <a:pt x="0" y="1787"/>
                  </a:cubicBezTo>
                  <a:cubicBezTo>
                    <a:pt x="0" y="2763"/>
                    <a:pt x="798" y="3573"/>
                    <a:pt x="1786" y="3573"/>
                  </a:cubicBezTo>
                  <a:cubicBezTo>
                    <a:pt x="2774" y="3573"/>
                    <a:pt x="3572" y="2763"/>
                    <a:pt x="3572" y="1787"/>
                  </a:cubicBezTo>
                  <a:cubicBezTo>
                    <a:pt x="3572" y="799"/>
                    <a:pt x="2774" y="1"/>
                    <a:pt x="1786"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1"/>
            <p:cNvSpPr/>
            <p:nvPr/>
          </p:nvSpPr>
          <p:spPr>
            <a:xfrm>
              <a:off x="8113900" y="4922825"/>
              <a:ext cx="89325" cy="89325"/>
            </a:xfrm>
            <a:custGeom>
              <a:avLst/>
              <a:gdLst/>
              <a:ahLst/>
              <a:cxnLst/>
              <a:rect l="l" t="t" r="r" b="b"/>
              <a:pathLst>
                <a:path w="3573" h="3573" extrusionOk="0">
                  <a:moveTo>
                    <a:pt x="1787" y="1"/>
                  </a:moveTo>
                  <a:cubicBezTo>
                    <a:pt x="798" y="1"/>
                    <a:pt x="1" y="799"/>
                    <a:pt x="1" y="1787"/>
                  </a:cubicBezTo>
                  <a:cubicBezTo>
                    <a:pt x="1" y="2763"/>
                    <a:pt x="798" y="3573"/>
                    <a:pt x="1787" y="3573"/>
                  </a:cubicBezTo>
                  <a:cubicBezTo>
                    <a:pt x="2763" y="3573"/>
                    <a:pt x="3573" y="2763"/>
                    <a:pt x="3573" y="1787"/>
                  </a:cubicBezTo>
                  <a:cubicBezTo>
                    <a:pt x="3573" y="799"/>
                    <a:pt x="2763" y="1"/>
                    <a:pt x="1787"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1"/>
            <p:cNvSpPr/>
            <p:nvPr/>
          </p:nvSpPr>
          <p:spPr>
            <a:xfrm>
              <a:off x="8181775" y="4791275"/>
              <a:ext cx="89025" cy="89325"/>
            </a:xfrm>
            <a:custGeom>
              <a:avLst/>
              <a:gdLst/>
              <a:ahLst/>
              <a:cxnLst/>
              <a:rect l="l" t="t" r="r" b="b"/>
              <a:pathLst>
                <a:path w="3561" h="3573" extrusionOk="0">
                  <a:moveTo>
                    <a:pt x="1774" y="0"/>
                  </a:moveTo>
                  <a:cubicBezTo>
                    <a:pt x="798" y="0"/>
                    <a:pt x="0" y="798"/>
                    <a:pt x="0" y="1786"/>
                  </a:cubicBezTo>
                  <a:cubicBezTo>
                    <a:pt x="0" y="2763"/>
                    <a:pt x="798" y="3572"/>
                    <a:pt x="1774" y="3572"/>
                  </a:cubicBezTo>
                  <a:cubicBezTo>
                    <a:pt x="2763" y="3572"/>
                    <a:pt x="3560" y="2763"/>
                    <a:pt x="3560" y="1786"/>
                  </a:cubicBezTo>
                  <a:cubicBezTo>
                    <a:pt x="3560" y="798"/>
                    <a:pt x="2763" y="0"/>
                    <a:pt x="1774" y="0"/>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1"/>
            <p:cNvSpPr/>
            <p:nvPr/>
          </p:nvSpPr>
          <p:spPr>
            <a:xfrm>
              <a:off x="8409175" y="4931775"/>
              <a:ext cx="89025" cy="89025"/>
            </a:xfrm>
            <a:custGeom>
              <a:avLst/>
              <a:gdLst/>
              <a:ahLst/>
              <a:cxnLst/>
              <a:rect l="l" t="t" r="r" b="b"/>
              <a:pathLst>
                <a:path w="3561" h="3561" extrusionOk="0">
                  <a:moveTo>
                    <a:pt x="1775" y="0"/>
                  </a:moveTo>
                  <a:cubicBezTo>
                    <a:pt x="798" y="0"/>
                    <a:pt x="1" y="798"/>
                    <a:pt x="1" y="1786"/>
                  </a:cubicBezTo>
                  <a:cubicBezTo>
                    <a:pt x="1" y="2762"/>
                    <a:pt x="798" y="3560"/>
                    <a:pt x="1775" y="3560"/>
                  </a:cubicBezTo>
                  <a:cubicBezTo>
                    <a:pt x="2763" y="3560"/>
                    <a:pt x="3561" y="2762"/>
                    <a:pt x="3561" y="1786"/>
                  </a:cubicBezTo>
                  <a:cubicBezTo>
                    <a:pt x="3561" y="798"/>
                    <a:pt x="2763" y="0"/>
                    <a:pt x="1775" y="0"/>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1"/>
            <p:cNvSpPr/>
            <p:nvPr/>
          </p:nvSpPr>
          <p:spPr>
            <a:xfrm>
              <a:off x="7951975" y="5191325"/>
              <a:ext cx="89025" cy="89325"/>
            </a:xfrm>
            <a:custGeom>
              <a:avLst/>
              <a:gdLst/>
              <a:ahLst/>
              <a:cxnLst/>
              <a:rect l="l" t="t" r="r" b="b"/>
              <a:pathLst>
                <a:path w="3561" h="3573" extrusionOk="0">
                  <a:moveTo>
                    <a:pt x="1787" y="0"/>
                  </a:moveTo>
                  <a:cubicBezTo>
                    <a:pt x="798" y="0"/>
                    <a:pt x="1" y="798"/>
                    <a:pt x="1" y="1786"/>
                  </a:cubicBezTo>
                  <a:cubicBezTo>
                    <a:pt x="1" y="2774"/>
                    <a:pt x="798" y="3572"/>
                    <a:pt x="1787" y="3572"/>
                  </a:cubicBezTo>
                  <a:cubicBezTo>
                    <a:pt x="2763" y="3572"/>
                    <a:pt x="3561" y="2774"/>
                    <a:pt x="3561" y="1786"/>
                  </a:cubicBezTo>
                  <a:cubicBezTo>
                    <a:pt x="3561" y="798"/>
                    <a:pt x="2763" y="0"/>
                    <a:pt x="1787" y="0"/>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1"/>
            <p:cNvSpPr/>
            <p:nvPr/>
          </p:nvSpPr>
          <p:spPr>
            <a:xfrm>
              <a:off x="7972525" y="5447900"/>
              <a:ext cx="89325" cy="89325"/>
            </a:xfrm>
            <a:custGeom>
              <a:avLst/>
              <a:gdLst/>
              <a:ahLst/>
              <a:cxnLst/>
              <a:rect l="l" t="t" r="r" b="b"/>
              <a:pathLst>
                <a:path w="3573" h="3573" extrusionOk="0">
                  <a:moveTo>
                    <a:pt x="1786" y="0"/>
                  </a:moveTo>
                  <a:cubicBezTo>
                    <a:pt x="798" y="0"/>
                    <a:pt x="0" y="810"/>
                    <a:pt x="0" y="1786"/>
                  </a:cubicBezTo>
                  <a:cubicBezTo>
                    <a:pt x="0" y="2775"/>
                    <a:pt x="798" y="3572"/>
                    <a:pt x="1786" y="3572"/>
                  </a:cubicBezTo>
                  <a:cubicBezTo>
                    <a:pt x="2774" y="3572"/>
                    <a:pt x="3572" y="2775"/>
                    <a:pt x="3572" y="1786"/>
                  </a:cubicBezTo>
                  <a:cubicBezTo>
                    <a:pt x="3572" y="810"/>
                    <a:pt x="2774" y="0"/>
                    <a:pt x="1786" y="0"/>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1"/>
            <p:cNvSpPr/>
            <p:nvPr/>
          </p:nvSpPr>
          <p:spPr>
            <a:xfrm>
              <a:off x="8097525" y="5443725"/>
              <a:ext cx="89325" cy="89625"/>
            </a:xfrm>
            <a:custGeom>
              <a:avLst/>
              <a:gdLst/>
              <a:ahLst/>
              <a:cxnLst/>
              <a:rect l="l" t="t" r="r" b="b"/>
              <a:pathLst>
                <a:path w="3573" h="3585" extrusionOk="0">
                  <a:moveTo>
                    <a:pt x="1787" y="1"/>
                  </a:moveTo>
                  <a:cubicBezTo>
                    <a:pt x="811" y="1"/>
                    <a:pt x="1" y="810"/>
                    <a:pt x="1" y="1787"/>
                  </a:cubicBezTo>
                  <a:cubicBezTo>
                    <a:pt x="1" y="2775"/>
                    <a:pt x="811" y="3585"/>
                    <a:pt x="1787" y="3585"/>
                  </a:cubicBezTo>
                  <a:cubicBezTo>
                    <a:pt x="2775" y="3585"/>
                    <a:pt x="3573" y="2775"/>
                    <a:pt x="3573" y="1787"/>
                  </a:cubicBezTo>
                  <a:cubicBezTo>
                    <a:pt x="3573" y="810"/>
                    <a:pt x="2775" y="1"/>
                    <a:pt x="1787"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1"/>
            <p:cNvSpPr/>
            <p:nvPr/>
          </p:nvSpPr>
          <p:spPr>
            <a:xfrm>
              <a:off x="8150525" y="5553875"/>
              <a:ext cx="89325" cy="89300"/>
            </a:xfrm>
            <a:custGeom>
              <a:avLst/>
              <a:gdLst/>
              <a:ahLst/>
              <a:cxnLst/>
              <a:rect l="l" t="t" r="r" b="b"/>
              <a:pathLst>
                <a:path w="3573" h="3572" extrusionOk="0">
                  <a:moveTo>
                    <a:pt x="1786" y="0"/>
                  </a:moveTo>
                  <a:cubicBezTo>
                    <a:pt x="798" y="0"/>
                    <a:pt x="0" y="798"/>
                    <a:pt x="0" y="1786"/>
                  </a:cubicBezTo>
                  <a:cubicBezTo>
                    <a:pt x="0" y="2774"/>
                    <a:pt x="798" y="3572"/>
                    <a:pt x="1786" y="3572"/>
                  </a:cubicBezTo>
                  <a:cubicBezTo>
                    <a:pt x="2774" y="3572"/>
                    <a:pt x="3572" y="2774"/>
                    <a:pt x="3572" y="1786"/>
                  </a:cubicBezTo>
                  <a:cubicBezTo>
                    <a:pt x="3572" y="798"/>
                    <a:pt x="2774" y="0"/>
                    <a:pt x="1786" y="0"/>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1"/>
            <p:cNvSpPr/>
            <p:nvPr/>
          </p:nvSpPr>
          <p:spPr>
            <a:xfrm>
              <a:off x="8399650" y="5454150"/>
              <a:ext cx="89325" cy="89325"/>
            </a:xfrm>
            <a:custGeom>
              <a:avLst/>
              <a:gdLst/>
              <a:ahLst/>
              <a:cxnLst/>
              <a:rect l="l" t="t" r="r" b="b"/>
              <a:pathLst>
                <a:path w="3573" h="3573" extrusionOk="0">
                  <a:moveTo>
                    <a:pt x="1787" y="1"/>
                  </a:moveTo>
                  <a:cubicBezTo>
                    <a:pt x="798" y="1"/>
                    <a:pt x="1" y="810"/>
                    <a:pt x="1" y="1786"/>
                  </a:cubicBezTo>
                  <a:cubicBezTo>
                    <a:pt x="1" y="2775"/>
                    <a:pt x="798" y="3572"/>
                    <a:pt x="1787" y="3572"/>
                  </a:cubicBezTo>
                  <a:cubicBezTo>
                    <a:pt x="2775" y="3572"/>
                    <a:pt x="3573" y="2775"/>
                    <a:pt x="3573" y="1786"/>
                  </a:cubicBezTo>
                  <a:cubicBezTo>
                    <a:pt x="3573" y="810"/>
                    <a:pt x="2775" y="1"/>
                    <a:pt x="1787"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1"/>
            <p:cNvSpPr/>
            <p:nvPr/>
          </p:nvSpPr>
          <p:spPr>
            <a:xfrm>
              <a:off x="8528550" y="5454150"/>
              <a:ext cx="89025" cy="89325"/>
            </a:xfrm>
            <a:custGeom>
              <a:avLst/>
              <a:gdLst/>
              <a:ahLst/>
              <a:cxnLst/>
              <a:rect l="l" t="t" r="r" b="b"/>
              <a:pathLst>
                <a:path w="3561" h="3573" extrusionOk="0">
                  <a:moveTo>
                    <a:pt x="1774" y="1"/>
                  </a:moveTo>
                  <a:cubicBezTo>
                    <a:pt x="786" y="1"/>
                    <a:pt x="0" y="810"/>
                    <a:pt x="0" y="1786"/>
                  </a:cubicBezTo>
                  <a:cubicBezTo>
                    <a:pt x="0" y="2775"/>
                    <a:pt x="798" y="3572"/>
                    <a:pt x="1774" y="3572"/>
                  </a:cubicBezTo>
                  <a:cubicBezTo>
                    <a:pt x="2762" y="3572"/>
                    <a:pt x="3560" y="2775"/>
                    <a:pt x="3560" y="1786"/>
                  </a:cubicBezTo>
                  <a:cubicBezTo>
                    <a:pt x="3560" y="810"/>
                    <a:pt x="2762" y="1"/>
                    <a:pt x="1774"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1"/>
            <p:cNvSpPr/>
            <p:nvPr/>
          </p:nvSpPr>
          <p:spPr>
            <a:xfrm>
              <a:off x="8626175" y="5323475"/>
              <a:ext cx="89025" cy="89025"/>
            </a:xfrm>
            <a:custGeom>
              <a:avLst/>
              <a:gdLst/>
              <a:ahLst/>
              <a:cxnLst/>
              <a:rect l="l" t="t" r="r" b="b"/>
              <a:pathLst>
                <a:path w="3561" h="3561" extrusionOk="0">
                  <a:moveTo>
                    <a:pt x="1774" y="1"/>
                  </a:moveTo>
                  <a:cubicBezTo>
                    <a:pt x="798" y="1"/>
                    <a:pt x="0" y="798"/>
                    <a:pt x="0" y="1787"/>
                  </a:cubicBezTo>
                  <a:cubicBezTo>
                    <a:pt x="0" y="2775"/>
                    <a:pt x="798" y="3561"/>
                    <a:pt x="1774" y="3561"/>
                  </a:cubicBezTo>
                  <a:cubicBezTo>
                    <a:pt x="2763" y="3561"/>
                    <a:pt x="3560" y="2775"/>
                    <a:pt x="3560" y="1787"/>
                  </a:cubicBezTo>
                  <a:cubicBezTo>
                    <a:pt x="3560" y="798"/>
                    <a:pt x="2763" y="1"/>
                    <a:pt x="1774"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1"/>
            <p:cNvSpPr/>
            <p:nvPr/>
          </p:nvSpPr>
          <p:spPr>
            <a:xfrm>
              <a:off x="8626175" y="5059750"/>
              <a:ext cx="89025" cy="89325"/>
            </a:xfrm>
            <a:custGeom>
              <a:avLst/>
              <a:gdLst/>
              <a:ahLst/>
              <a:cxnLst/>
              <a:rect l="l" t="t" r="r" b="b"/>
              <a:pathLst>
                <a:path w="3561" h="3573" extrusionOk="0">
                  <a:moveTo>
                    <a:pt x="1774" y="1"/>
                  </a:moveTo>
                  <a:cubicBezTo>
                    <a:pt x="798" y="1"/>
                    <a:pt x="0" y="810"/>
                    <a:pt x="0" y="1787"/>
                  </a:cubicBezTo>
                  <a:cubicBezTo>
                    <a:pt x="0" y="2775"/>
                    <a:pt x="798" y="3573"/>
                    <a:pt x="1774" y="3573"/>
                  </a:cubicBezTo>
                  <a:cubicBezTo>
                    <a:pt x="2763" y="3573"/>
                    <a:pt x="3560" y="2775"/>
                    <a:pt x="3560" y="1787"/>
                  </a:cubicBezTo>
                  <a:cubicBezTo>
                    <a:pt x="3560" y="810"/>
                    <a:pt x="2763" y="1"/>
                    <a:pt x="1774"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1"/>
            <p:cNvSpPr/>
            <p:nvPr/>
          </p:nvSpPr>
          <p:spPr>
            <a:xfrm>
              <a:off x="8555325" y="5191325"/>
              <a:ext cx="89325" cy="89325"/>
            </a:xfrm>
            <a:custGeom>
              <a:avLst/>
              <a:gdLst/>
              <a:ahLst/>
              <a:cxnLst/>
              <a:rect l="l" t="t" r="r" b="b"/>
              <a:pathLst>
                <a:path w="3573" h="3573" extrusionOk="0">
                  <a:moveTo>
                    <a:pt x="1787" y="477"/>
                  </a:moveTo>
                  <a:cubicBezTo>
                    <a:pt x="2513" y="477"/>
                    <a:pt x="3096" y="1060"/>
                    <a:pt x="3096" y="1786"/>
                  </a:cubicBezTo>
                  <a:cubicBezTo>
                    <a:pt x="3096" y="2513"/>
                    <a:pt x="2513" y="3096"/>
                    <a:pt x="1787" y="3096"/>
                  </a:cubicBezTo>
                  <a:cubicBezTo>
                    <a:pt x="1060" y="3096"/>
                    <a:pt x="477" y="2513"/>
                    <a:pt x="477" y="1786"/>
                  </a:cubicBezTo>
                  <a:cubicBezTo>
                    <a:pt x="477" y="1060"/>
                    <a:pt x="1060" y="477"/>
                    <a:pt x="1787" y="477"/>
                  </a:cubicBezTo>
                  <a:close/>
                  <a:moveTo>
                    <a:pt x="1787" y="0"/>
                  </a:moveTo>
                  <a:cubicBezTo>
                    <a:pt x="810" y="0"/>
                    <a:pt x="1" y="810"/>
                    <a:pt x="1" y="1786"/>
                  </a:cubicBezTo>
                  <a:cubicBezTo>
                    <a:pt x="1" y="2774"/>
                    <a:pt x="810" y="3572"/>
                    <a:pt x="1787" y="3572"/>
                  </a:cubicBezTo>
                  <a:cubicBezTo>
                    <a:pt x="2775" y="3572"/>
                    <a:pt x="3573" y="2774"/>
                    <a:pt x="3573" y="1786"/>
                  </a:cubicBezTo>
                  <a:cubicBezTo>
                    <a:pt x="3573" y="810"/>
                    <a:pt x="2775" y="0"/>
                    <a:pt x="1787" y="0"/>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1"/>
            <p:cNvSpPr/>
            <p:nvPr/>
          </p:nvSpPr>
          <p:spPr>
            <a:xfrm>
              <a:off x="8427625" y="5191325"/>
              <a:ext cx="89325" cy="89325"/>
            </a:xfrm>
            <a:custGeom>
              <a:avLst/>
              <a:gdLst/>
              <a:ahLst/>
              <a:cxnLst/>
              <a:rect l="l" t="t" r="r" b="b"/>
              <a:pathLst>
                <a:path w="3573" h="3573" extrusionOk="0">
                  <a:moveTo>
                    <a:pt x="1787" y="477"/>
                  </a:moveTo>
                  <a:cubicBezTo>
                    <a:pt x="2501" y="477"/>
                    <a:pt x="3097" y="1060"/>
                    <a:pt x="3097" y="1786"/>
                  </a:cubicBezTo>
                  <a:cubicBezTo>
                    <a:pt x="3097" y="2513"/>
                    <a:pt x="2501" y="3096"/>
                    <a:pt x="1787" y="3096"/>
                  </a:cubicBezTo>
                  <a:cubicBezTo>
                    <a:pt x="1061" y="3096"/>
                    <a:pt x="477" y="2513"/>
                    <a:pt x="477" y="1786"/>
                  </a:cubicBezTo>
                  <a:cubicBezTo>
                    <a:pt x="477" y="1060"/>
                    <a:pt x="1061" y="477"/>
                    <a:pt x="1787" y="477"/>
                  </a:cubicBezTo>
                  <a:close/>
                  <a:moveTo>
                    <a:pt x="1787" y="0"/>
                  </a:moveTo>
                  <a:cubicBezTo>
                    <a:pt x="799" y="0"/>
                    <a:pt x="1" y="810"/>
                    <a:pt x="1" y="1786"/>
                  </a:cubicBezTo>
                  <a:cubicBezTo>
                    <a:pt x="1" y="2774"/>
                    <a:pt x="799" y="3572"/>
                    <a:pt x="1787" y="3572"/>
                  </a:cubicBezTo>
                  <a:cubicBezTo>
                    <a:pt x="2763" y="3572"/>
                    <a:pt x="3573" y="2774"/>
                    <a:pt x="3573" y="1786"/>
                  </a:cubicBezTo>
                  <a:cubicBezTo>
                    <a:pt x="3573" y="810"/>
                    <a:pt x="2763" y="0"/>
                    <a:pt x="1787" y="0"/>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1"/>
            <p:cNvSpPr/>
            <p:nvPr/>
          </p:nvSpPr>
          <p:spPr>
            <a:xfrm>
              <a:off x="8079675" y="5191325"/>
              <a:ext cx="89325" cy="89325"/>
            </a:xfrm>
            <a:custGeom>
              <a:avLst/>
              <a:gdLst/>
              <a:ahLst/>
              <a:cxnLst/>
              <a:rect l="l" t="t" r="r" b="b"/>
              <a:pathLst>
                <a:path w="3573" h="3573" extrusionOk="0">
                  <a:moveTo>
                    <a:pt x="1786" y="477"/>
                  </a:moveTo>
                  <a:cubicBezTo>
                    <a:pt x="2501" y="477"/>
                    <a:pt x="3096" y="1060"/>
                    <a:pt x="3096" y="1786"/>
                  </a:cubicBezTo>
                  <a:cubicBezTo>
                    <a:pt x="3096" y="2513"/>
                    <a:pt x="2501" y="3096"/>
                    <a:pt x="1786" y="3096"/>
                  </a:cubicBezTo>
                  <a:cubicBezTo>
                    <a:pt x="1060" y="3096"/>
                    <a:pt x="477" y="2513"/>
                    <a:pt x="477" y="1786"/>
                  </a:cubicBezTo>
                  <a:cubicBezTo>
                    <a:pt x="477" y="1060"/>
                    <a:pt x="1060" y="477"/>
                    <a:pt x="1786" y="477"/>
                  </a:cubicBezTo>
                  <a:close/>
                  <a:moveTo>
                    <a:pt x="1786" y="0"/>
                  </a:moveTo>
                  <a:cubicBezTo>
                    <a:pt x="798" y="0"/>
                    <a:pt x="1" y="810"/>
                    <a:pt x="1" y="1786"/>
                  </a:cubicBezTo>
                  <a:cubicBezTo>
                    <a:pt x="1" y="2774"/>
                    <a:pt x="798" y="3572"/>
                    <a:pt x="1786" y="3572"/>
                  </a:cubicBezTo>
                  <a:cubicBezTo>
                    <a:pt x="2763" y="3572"/>
                    <a:pt x="3572" y="2774"/>
                    <a:pt x="3572" y="1786"/>
                  </a:cubicBezTo>
                  <a:cubicBezTo>
                    <a:pt x="3572" y="810"/>
                    <a:pt x="2763" y="0"/>
                    <a:pt x="1786" y="0"/>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1"/>
            <p:cNvSpPr/>
            <p:nvPr/>
          </p:nvSpPr>
          <p:spPr>
            <a:xfrm>
              <a:off x="8166000" y="5341625"/>
              <a:ext cx="89325" cy="89325"/>
            </a:xfrm>
            <a:custGeom>
              <a:avLst/>
              <a:gdLst/>
              <a:ahLst/>
              <a:cxnLst/>
              <a:rect l="l" t="t" r="r" b="b"/>
              <a:pathLst>
                <a:path w="3573" h="3573" extrusionOk="0">
                  <a:moveTo>
                    <a:pt x="1786" y="477"/>
                  </a:moveTo>
                  <a:cubicBezTo>
                    <a:pt x="2513" y="477"/>
                    <a:pt x="3096" y="1061"/>
                    <a:pt x="3096" y="1787"/>
                  </a:cubicBezTo>
                  <a:cubicBezTo>
                    <a:pt x="3096" y="2513"/>
                    <a:pt x="2513" y="3097"/>
                    <a:pt x="1786" y="3097"/>
                  </a:cubicBezTo>
                  <a:cubicBezTo>
                    <a:pt x="1060" y="3097"/>
                    <a:pt x="477" y="2513"/>
                    <a:pt x="477" y="1787"/>
                  </a:cubicBezTo>
                  <a:cubicBezTo>
                    <a:pt x="477" y="1061"/>
                    <a:pt x="1060" y="477"/>
                    <a:pt x="1786" y="477"/>
                  </a:cubicBezTo>
                  <a:close/>
                  <a:moveTo>
                    <a:pt x="1786" y="1"/>
                  </a:moveTo>
                  <a:cubicBezTo>
                    <a:pt x="798" y="1"/>
                    <a:pt x="0" y="811"/>
                    <a:pt x="0" y="1787"/>
                  </a:cubicBezTo>
                  <a:cubicBezTo>
                    <a:pt x="0" y="2775"/>
                    <a:pt x="798" y="3573"/>
                    <a:pt x="1786" y="3573"/>
                  </a:cubicBezTo>
                  <a:cubicBezTo>
                    <a:pt x="2775" y="3573"/>
                    <a:pt x="3572" y="2775"/>
                    <a:pt x="3572" y="1787"/>
                  </a:cubicBezTo>
                  <a:cubicBezTo>
                    <a:pt x="3572" y="811"/>
                    <a:pt x="2775" y="1"/>
                    <a:pt x="1786"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1"/>
            <p:cNvSpPr/>
            <p:nvPr/>
          </p:nvSpPr>
          <p:spPr>
            <a:xfrm>
              <a:off x="8166000" y="5039225"/>
              <a:ext cx="89325" cy="89325"/>
            </a:xfrm>
            <a:custGeom>
              <a:avLst/>
              <a:gdLst/>
              <a:ahLst/>
              <a:cxnLst/>
              <a:rect l="l" t="t" r="r" b="b"/>
              <a:pathLst>
                <a:path w="3573" h="3573" extrusionOk="0">
                  <a:moveTo>
                    <a:pt x="1786" y="477"/>
                  </a:moveTo>
                  <a:cubicBezTo>
                    <a:pt x="2513" y="477"/>
                    <a:pt x="3096" y="1060"/>
                    <a:pt x="3096" y="1786"/>
                  </a:cubicBezTo>
                  <a:cubicBezTo>
                    <a:pt x="3096" y="2512"/>
                    <a:pt x="2513" y="3096"/>
                    <a:pt x="1786" y="3096"/>
                  </a:cubicBezTo>
                  <a:cubicBezTo>
                    <a:pt x="1060" y="3096"/>
                    <a:pt x="477" y="2512"/>
                    <a:pt x="477" y="1786"/>
                  </a:cubicBezTo>
                  <a:cubicBezTo>
                    <a:pt x="477" y="1060"/>
                    <a:pt x="1060" y="477"/>
                    <a:pt x="1786" y="477"/>
                  </a:cubicBezTo>
                  <a:close/>
                  <a:moveTo>
                    <a:pt x="1786" y="0"/>
                  </a:moveTo>
                  <a:cubicBezTo>
                    <a:pt x="798" y="0"/>
                    <a:pt x="0" y="798"/>
                    <a:pt x="0" y="1786"/>
                  </a:cubicBezTo>
                  <a:cubicBezTo>
                    <a:pt x="0" y="2762"/>
                    <a:pt x="798" y="3572"/>
                    <a:pt x="1786" y="3572"/>
                  </a:cubicBezTo>
                  <a:cubicBezTo>
                    <a:pt x="2775" y="3572"/>
                    <a:pt x="3572" y="2762"/>
                    <a:pt x="3572" y="1786"/>
                  </a:cubicBezTo>
                  <a:cubicBezTo>
                    <a:pt x="3572" y="798"/>
                    <a:pt x="2775" y="0"/>
                    <a:pt x="1786" y="0"/>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1"/>
            <p:cNvSpPr/>
            <p:nvPr/>
          </p:nvSpPr>
          <p:spPr>
            <a:xfrm>
              <a:off x="8341900" y="5039225"/>
              <a:ext cx="89325" cy="89325"/>
            </a:xfrm>
            <a:custGeom>
              <a:avLst/>
              <a:gdLst/>
              <a:ahLst/>
              <a:cxnLst/>
              <a:rect l="l" t="t" r="r" b="b"/>
              <a:pathLst>
                <a:path w="3573" h="3573" extrusionOk="0">
                  <a:moveTo>
                    <a:pt x="1787" y="477"/>
                  </a:moveTo>
                  <a:cubicBezTo>
                    <a:pt x="2501" y="477"/>
                    <a:pt x="3097" y="1060"/>
                    <a:pt x="3097" y="1786"/>
                  </a:cubicBezTo>
                  <a:cubicBezTo>
                    <a:pt x="3097" y="2512"/>
                    <a:pt x="2501" y="3096"/>
                    <a:pt x="1787" y="3096"/>
                  </a:cubicBezTo>
                  <a:cubicBezTo>
                    <a:pt x="1061" y="3096"/>
                    <a:pt x="477" y="2512"/>
                    <a:pt x="477" y="1786"/>
                  </a:cubicBezTo>
                  <a:cubicBezTo>
                    <a:pt x="477" y="1060"/>
                    <a:pt x="1061" y="477"/>
                    <a:pt x="1787" y="477"/>
                  </a:cubicBezTo>
                  <a:close/>
                  <a:moveTo>
                    <a:pt x="1787" y="0"/>
                  </a:moveTo>
                  <a:cubicBezTo>
                    <a:pt x="799" y="0"/>
                    <a:pt x="1" y="798"/>
                    <a:pt x="1" y="1786"/>
                  </a:cubicBezTo>
                  <a:cubicBezTo>
                    <a:pt x="1" y="2762"/>
                    <a:pt x="799" y="3572"/>
                    <a:pt x="1787" y="3572"/>
                  </a:cubicBezTo>
                  <a:cubicBezTo>
                    <a:pt x="2763" y="3572"/>
                    <a:pt x="3573" y="2762"/>
                    <a:pt x="3573" y="1786"/>
                  </a:cubicBezTo>
                  <a:cubicBezTo>
                    <a:pt x="3573" y="798"/>
                    <a:pt x="2763" y="0"/>
                    <a:pt x="1787" y="0"/>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1"/>
            <p:cNvSpPr/>
            <p:nvPr/>
          </p:nvSpPr>
          <p:spPr>
            <a:xfrm>
              <a:off x="8341900" y="5341625"/>
              <a:ext cx="89325" cy="89325"/>
            </a:xfrm>
            <a:custGeom>
              <a:avLst/>
              <a:gdLst/>
              <a:ahLst/>
              <a:cxnLst/>
              <a:rect l="l" t="t" r="r" b="b"/>
              <a:pathLst>
                <a:path w="3573" h="3573" extrusionOk="0">
                  <a:moveTo>
                    <a:pt x="1787" y="477"/>
                  </a:moveTo>
                  <a:cubicBezTo>
                    <a:pt x="2501" y="477"/>
                    <a:pt x="3097" y="1061"/>
                    <a:pt x="3097" y="1787"/>
                  </a:cubicBezTo>
                  <a:cubicBezTo>
                    <a:pt x="3097" y="2513"/>
                    <a:pt x="2501" y="3097"/>
                    <a:pt x="1787" y="3097"/>
                  </a:cubicBezTo>
                  <a:cubicBezTo>
                    <a:pt x="1061" y="3097"/>
                    <a:pt x="477" y="2513"/>
                    <a:pt x="477" y="1787"/>
                  </a:cubicBezTo>
                  <a:cubicBezTo>
                    <a:pt x="477" y="1061"/>
                    <a:pt x="1061" y="477"/>
                    <a:pt x="1787" y="477"/>
                  </a:cubicBezTo>
                  <a:close/>
                  <a:moveTo>
                    <a:pt x="1787" y="1"/>
                  </a:moveTo>
                  <a:cubicBezTo>
                    <a:pt x="799" y="1"/>
                    <a:pt x="1" y="811"/>
                    <a:pt x="1" y="1787"/>
                  </a:cubicBezTo>
                  <a:cubicBezTo>
                    <a:pt x="1" y="2775"/>
                    <a:pt x="799" y="3573"/>
                    <a:pt x="1787" y="3573"/>
                  </a:cubicBezTo>
                  <a:cubicBezTo>
                    <a:pt x="2763" y="3573"/>
                    <a:pt x="3573" y="2775"/>
                    <a:pt x="3573" y="1787"/>
                  </a:cubicBezTo>
                  <a:cubicBezTo>
                    <a:pt x="3573" y="811"/>
                    <a:pt x="2763" y="1"/>
                    <a:pt x="1787"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1"/>
            <p:cNvSpPr/>
            <p:nvPr/>
          </p:nvSpPr>
          <p:spPr>
            <a:xfrm>
              <a:off x="8046050" y="4970750"/>
              <a:ext cx="78300" cy="25"/>
            </a:xfrm>
            <a:custGeom>
              <a:avLst/>
              <a:gdLst/>
              <a:ahLst/>
              <a:cxnLst/>
              <a:rect l="l" t="t" r="r" b="b"/>
              <a:pathLst>
                <a:path w="3132" h="1" fill="none" extrusionOk="0">
                  <a:moveTo>
                    <a:pt x="0" y="1"/>
                  </a:moveTo>
                  <a:lnTo>
                    <a:pt x="3131" y="1"/>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1"/>
            <p:cNvSpPr/>
            <p:nvPr/>
          </p:nvSpPr>
          <p:spPr>
            <a:xfrm>
              <a:off x="8176425" y="4864500"/>
              <a:ext cx="34250" cy="77400"/>
            </a:xfrm>
            <a:custGeom>
              <a:avLst/>
              <a:gdLst/>
              <a:ahLst/>
              <a:cxnLst/>
              <a:rect l="l" t="t" r="r" b="b"/>
              <a:pathLst>
                <a:path w="1370" h="3096" fill="none" extrusionOk="0">
                  <a:moveTo>
                    <a:pt x="1369" y="0"/>
                  </a:moveTo>
                  <a:lnTo>
                    <a:pt x="0" y="3096"/>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1"/>
            <p:cNvSpPr/>
            <p:nvPr/>
          </p:nvSpPr>
          <p:spPr>
            <a:xfrm>
              <a:off x="8168975" y="5000525"/>
              <a:ext cx="26225" cy="49125"/>
            </a:xfrm>
            <a:custGeom>
              <a:avLst/>
              <a:gdLst/>
              <a:ahLst/>
              <a:cxnLst/>
              <a:rect l="l" t="t" r="r" b="b"/>
              <a:pathLst>
                <a:path w="1049" h="1965" fill="none" extrusionOk="0">
                  <a:moveTo>
                    <a:pt x="0" y="0"/>
                  </a:moveTo>
                  <a:lnTo>
                    <a:pt x="1048" y="1965"/>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1"/>
            <p:cNvSpPr/>
            <p:nvPr/>
          </p:nvSpPr>
          <p:spPr>
            <a:xfrm>
              <a:off x="8249650" y="5083875"/>
              <a:ext cx="102700" cy="25"/>
            </a:xfrm>
            <a:custGeom>
              <a:avLst/>
              <a:gdLst/>
              <a:ahLst/>
              <a:cxnLst/>
              <a:rect l="l" t="t" r="r" b="b"/>
              <a:pathLst>
                <a:path w="4108" h="1" fill="none" extrusionOk="0">
                  <a:moveTo>
                    <a:pt x="0" y="0"/>
                  </a:moveTo>
                  <a:lnTo>
                    <a:pt x="4108" y="0"/>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1"/>
            <p:cNvSpPr/>
            <p:nvPr/>
          </p:nvSpPr>
          <p:spPr>
            <a:xfrm>
              <a:off x="8033550" y="5235975"/>
              <a:ext cx="52400" cy="25"/>
            </a:xfrm>
            <a:custGeom>
              <a:avLst/>
              <a:gdLst/>
              <a:ahLst/>
              <a:cxnLst/>
              <a:rect l="l" t="t" r="r" b="b"/>
              <a:pathLst>
                <a:path w="2096" h="1" fill="none" extrusionOk="0">
                  <a:moveTo>
                    <a:pt x="0" y="0"/>
                  </a:moveTo>
                  <a:lnTo>
                    <a:pt x="2096" y="0"/>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1"/>
            <p:cNvSpPr/>
            <p:nvPr/>
          </p:nvSpPr>
          <p:spPr>
            <a:xfrm>
              <a:off x="8142175" y="5121075"/>
              <a:ext cx="49750" cy="80700"/>
            </a:xfrm>
            <a:custGeom>
              <a:avLst/>
              <a:gdLst/>
              <a:ahLst/>
              <a:cxnLst/>
              <a:rect l="l" t="t" r="r" b="b"/>
              <a:pathLst>
                <a:path w="1990" h="3228" fill="none" extrusionOk="0">
                  <a:moveTo>
                    <a:pt x="1" y="3227"/>
                  </a:moveTo>
                  <a:lnTo>
                    <a:pt x="1989" y="0"/>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1"/>
            <p:cNvSpPr/>
            <p:nvPr/>
          </p:nvSpPr>
          <p:spPr>
            <a:xfrm>
              <a:off x="8144275" y="5275850"/>
              <a:ext cx="49125" cy="76225"/>
            </a:xfrm>
            <a:custGeom>
              <a:avLst/>
              <a:gdLst/>
              <a:ahLst/>
              <a:cxnLst/>
              <a:rect l="l" t="t" r="r" b="b"/>
              <a:pathLst>
                <a:path w="1965" h="3049" fill="none" extrusionOk="0">
                  <a:moveTo>
                    <a:pt x="0" y="1"/>
                  </a:moveTo>
                  <a:lnTo>
                    <a:pt x="1965" y="3049"/>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1"/>
            <p:cNvSpPr/>
            <p:nvPr/>
          </p:nvSpPr>
          <p:spPr>
            <a:xfrm>
              <a:off x="8249650" y="5388375"/>
              <a:ext cx="104200" cy="25"/>
            </a:xfrm>
            <a:custGeom>
              <a:avLst/>
              <a:gdLst/>
              <a:ahLst/>
              <a:cxnLst/>
              <a:rect l="l" t="t" r="r" b="b"/>
              <a:pathLst>
                <a:path w="4168" h="1" fill="none" extrusionOk="0">
                  <a:moveTo>
                    <a:pt x="0" y="0"/>
                  </a:moveTo>
                  <a:lnTo>
                    <a:pt x="4167" y="0"/>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1"/>
            <p:cNvSpPr/>
            <p:nvPr/>
          </p:nvSpPr>
          <p:spPr>
            <a:xfrm>
              <a:off x="8158550" y="5420525"/>
              <a:ext cx="33375" cy="44075"/>
            </a:xfrm>
            <a:custGeom>
              <a:avLst/>
              <a:gdLst/>
              <a:ahLst/>
              <a:cxnLst/>
              <a:rect l="l" t="t" r="r" b="b"/>
              <a:pathLst>
                <a:path w="1335" h="1763" fill="none" extrusionOk="0">
                  <a:moveTo>
                    <a:pt x="1" y="1762"/>
                  </a:moveTo>
                  <a:lnTo>
                    <a:pt x="1334" y="0"/>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1"/>
            <p:cNvSpPr/>
            <p:nvPr/>
          </p:nvSpPr>
          <p:spPr>
            <a:xfrm>
              <a:off x="8046050" y="5492550"/>
              <a:ext cx="71450" cy="25"/>
            </a:xfrm>
            <a:custGeom>
              <a:avLst/>
              <a:gdLst/>
              <a:ahLst/>
              <a:cxnLst/>
              <a:rect l="l" t="t" r="r" b="b"/>
              <a:pathLst>
                <a:path w="2858" h="1" fill="none" extrusionOk="0">
                  <a:moveTo>
                    <a:pt x="0" y="0"/>
                  </a:moveTo>
                  <a:lnTo>
                    <a:pt x="2858" y="0"/>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1"/>
            <p:cNvSpPr/>
            <p:nvPr/>
          </p:nvSpPr>
          <p:spPr>
            <a:xfrm>
              <a:off x="8158550" y="5520525"/>
              <a:ext cx="23250" cy="64625"/>
            </a:xfrm>
            <a:custGeom>
              <a:avLst/>
              <a:gdLst/>
              <a:ahLst/>
              <a:cxnLst/>
              <a:rect l="l" t="t" r="r" b="b"/>
              <a:pathLst>
                <a:path w="930" h="2585" fill="none" extrusionOk="0">
                  <a:moveTo>
                    <a:pt x="1" y="1"/>
                  </a:moveTo>
                  <a:lnTo>
                    <a:pt x="929" y="2584"/>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1"/>
            <p:cNvSpPr/>
            <p:nvPr/>
          </p:nvSpPr>
          <p:spPr>
            <a:xfrm>
              <a:off x="8472275" y="5498800"/>
              <a:ext cx="100650" cy="25"/>
            </a:xfrm>
            <a:custGeom>
              <a:avLst/>
              <a:gdLst/>
              <a:ahLst/>
              <a:cxnLst/>
              <a:rect l="l" t="t" r="r" b="b"/>
              <a:pathLst>
                <a:path w="4026" h="1" fill="none" extrusionOk="0">
                  <a:moveTo>
                    <a:pt x="1" y="0"/>
                  </a:moveTo>
                  <a:lnTo>
                    <a:pt x="4025" y="0"/>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1"/>
            <p:cNvSpPr/>
            <p:nvPr/>
          </p:nvSpPr>
          <p:spPr>
            <a:xfrm>
              <a:off x="8402925" y="5420525"/>
              <a:ext cx="24725" cy="53900"/>
            </a:xfrm>
            <a:custGeom>
              <a:avLst/>
              <a:gdLst/>
              <a:ahLst/>
              <a:cxnLst/>
              <a:rect l="l" t="t" r="r" b="b"/>
              <a:pathLst>
                <a:path w="989" h="2156" fill="none" extrusionOk="0">
                  <a:moveTo>
                    <a:pt x="1" y="0"/>
                  </a:moveTo>
                  <a:lnTo>
                    <a:pt x="989" y="2155"/>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1"/>
            <p:cNvSpPr/>
            <p:nvPr/>
          </p:nvSpPr>
          <p:spPr>
            <a:xfrm>
              <a:off x="8402925" y="5271975"/>
              <a:ext cx="50625" cy="80100"/>
            </a:xfrm>
            <a:custGeom>
              <a:avLst/>
              <a:gdLst/>
              <a:ahLst/>
              <a:cxnLst/>
              <a:rect l="l" t="t" r="r" b="b"/>
              <a:pathLst>
                <a:path w="2025" h="3204" fill="none" extrusionOk="0">
                  <a:moveTo>
                    <a:pt x="1" y="3204"/>
                  </a:moveTo>
                  <a:lnTo>
                    <a:pt x="2025" y="1"/>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1"/>
            <p:cNvSpPr/>
            <p:nvPr/>
          </p:nvSpPr>
          <p:spPr>
            <a:xfrm>
              <a:off x="8409175" y="5118100"/>
              <a:ext cx="44375" cy="83675"/>
            </a:xfrm>
            <a:custGeom>
              <a:avLst/>
              <a:gdLst/>
              <a:ahLst/>
              <a:cxnLst/>
              <a:rect l="l" t="t" r="r" b="b"/>
              <a:pathLst>
                <a:path w="1775" h="3347" fill="none" extrusionOk="0">
                  <a:moveTo>
                    <a:pt x="1" y="0"/>
                  </a:moveTo>
                  <a:lnTo>
                    <a:pt x="1775" y="3346"/>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1"/>
            <p:cNvSpPr/>
            <p:nvPr/>
          </p:nvSpPr>
          <p:spPr>
            <a:xfrm>
              <a:off x="8409175" y="5000525"/>
              <a:ext cx="35150" cy="49125"/>
            </a:xfrm>
            <a:custGeom>
              <a:avLst/>
              <a:gdLst/>
              <a:ahLst/>
              <a:cxnLst/>
              <a:rect l="l" t="t" r="r" b="b"/>
              <a:pathLst>
                <a:path w="1406" h="1965" fill="none" extrusionOk="0">
                  <a:moveTo>
                    <a:pt x="1" y="1965"/>
                  </a:moveTo>
                  <a:lnTo>
                    <a:pt x="1406" y="0"/>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1"/>
            <p:cNvSpPr/>
            <p:nvPr/>
          </p:nvSpPr>
          <p:spPr>
            <a:xfrm>
              <a:off x="8511575" y="5235975"/>
              <a:ext cx="50325" cy="25"/>
            </a:xfrm>
            <a:custGeom>
              <a:avLst/>
              <a:gdLst/>
              <a:ahLst/>
              <a:cxnLst/>
              <a:rect l="l" t="t" r="r" b="b"/>
              <a:pathLst>
                <a:path w="2013" h="1" fill="none" extrusionOk="0">
                  <a:moveTo>
                    <a:pt x="1" y="0"/>
                  </a:moveTo>
                  <a:lnTo>
                    <a:pt x="2013" y="0"/>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1"/>
            <p:cNvSpPr/>
            <p:nvPr/>
          </p:nvSpPr>
          <p:spPr>
            <a:xfrm>
              <a:off x="8620825" y="5128525"/>
              <a:ext cx="39300" cy="73250"/>
            </a:xfrm>
            <a:custGeom>
              <a:avLst/>
              <a:gdLst/>
              <a:ahLst/>
              <a:cxnLst/>
              <a:rect l="l" t="t" r="r" b="b"/>
              <a:pathLst>
                <a:path w="1572" h="2930" fill="none" extrusionOk="0">
                  <a:moveTo>
                    <a:pt x="0" y="2929"/>
                  </a:moveTo>
                  <a:lnTo>
                    <a:pt x="1572" y="0"/>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1"/>
            <p:cNvSpPr/>
            <p:nvPr/>
          </p:nvSpPr>
          <p:spPr>
            <a:xfrm>
              <a:off x="8620825" y="5270200"/>
              <a:ext cx="43475" cy="71450"/>
            </a:xfrm>
            <a:custGeom>
              <a:avLst/>
              <a:gdLst/>
              <a:ahLst/>
              <a:cxnLst/>
              <a:rect l="l" t="t" r="r" b="b"/>
              <a:pathLst>
                <a:path w="1739" h="2858" fill="none" extrusionOk="0">
                  <a:moveTo>
                    <a:pt x="0" y="0"/>
                  </a:moveTo>
                  <a:lnTo>
                    <a:pt x="1738" y="2858"/>
                  </a:lnTo>
                </a:path>
              </a:pathLst>
            </a:custGeom>
            <a:solidFill>
              <a:schemeClr val="lt1"/>
            </a:solidFill>
            <a:ln w="89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51"/>
          <p:cNvGrpSpPr/>
          <p:nvPr/>
        </p:nvGrpSpPr>
        <p:grpSpPr>
          <a:xfrm>
            <a:off x="2264829" y="1448456"/>
            <a:ext cx="1335262" cy="1066189"/>
            <a:chOff x="1698038" y="4843275"/>
            <a:chExt cx="1008125" cy="804975"/>
          </a:xfrm>
        </p:grpSpPr>
        <p:sp>
          <p:nvSpPr>
            <p:cNvPr id="2612" name="Google Shape;2612;p51"/>
            <p:cNvSpPr/>
            <p:nvPr/>
          </p:nvSpPr>
          <p:spPr>
            <a:xfrm>
              <a:off x="1927838" y="5295700"/>
              <a:ext cx="73825" cy="87850"/>
            </a:xfrm>
            <a:custGeom>
              <a:avLst/>
              <a:gdLst/>
              <a:ahLst/>
              <a:cxnLst/>
              <a:rect l="l" t="t" r="r" b="b"/>
              <a:pathLst>
                <a:path w="2953" h="3514" extrusionOk="0">
                  <a:moveTo>
                    <a:pt x="2774" y="1"/>
                  </a:moveTo>
                  <a:cubicBezTo>
                    <a:pt x="2685" y="1"/>
                    <a:pt x="2596" y="57"/>
                    <a:pt x="2596" y="170"/>
                  </a:cubicBezTo>
                  <a:cubicBezTo>
                    <a:pt x="2575" y="1060"/>
                    <a:pt x="2512" y="1959"/>
                    <a:pt x="2464" y="2859"/>
                  </a:cubicBezTo>
                  <a:lnTo>
                    <a:pt x="2464" y="2859"/>
                  </a:lnTo>
                  <a:cubicBezTo>
                    <a:pt x="1803" y="2022"/>
                    <a:pt x="1135" y="1185"/>
                    <a:pt x="476" y="349"/>
                  </a:cubicBezTo>
                  <a:cubicBezTo>
                    <a:pt x="448" y="313"/>
                    <a:pt x="409" y="298"/>
                    <a:pt x="369" y="298"/>
                  </a:cubicBezTo>
                  <a:cubicBezTo>
                    <a:pt x="277" y="298"/>
                    <a:pt x="179" y="380"/>
                    <a:pt x="179" y="480"/>
                  </a:cubicBezTo>
                  <a:cubicBezTo>
                    <a:pt x="179" y="1432"/>
                    <a:pt x="12" y="2385"/>
                    <a:pt x="0" y="3337"/>
                  </a:cubicBezTo>
                  <a:cubicBezTo>
                    <a:pt x="0" y="3450"/>
                    <a:pt x="89" y="3507"/>
                    <a:pt x="179" y="3507"/>
                  </a:cubicBezTo>
                  <a:cubicBezTo>
                    <a:pt x="268" y="3507"/>
                    <a:pt x="357" y="3450"/>
                    <a:pt x="357" y="3337"/>
                  </a:cubicBezTo>
                  <a:cubicBezTo>
                    <a:pt x="367" y="2552"/>
                    <a:pt x="482" y="1767"/>
                    <a:pt x="522" y="982"/>
                  </a:cubicBezTo>
                  <a:lnTo>
                    <a:pt x="522" y="982"/>
                  </a:lnTo>
                  <a:cubicBezTo>
                    <a:pt x="1176" y="1801"/>
                    <a:pt x="1837" y="2629"/>
                    <a:pt x="2488" y="3456"/>
                  </a:cubicBezTo>
                  <a:cubicBezTo>
                    <a:pt x="2521" y="3496"/>
                    <a:pt x="2562" y="3513"/>
                    <a:pt x="2603" y="3513"/>
                  </a:cubicBezTo>
                  <a:cubicBezTo>
                    <a:pt x="2696" y="3513"/>
                    <a:pt x="2790" y="3428"/>
                    <a:pt x="2798" y="3337"/>
                  </a:cubicBezTo>
                  <a:cubicBezTo>
                    <a:pt x="2846" y="2278"/>
                    <a:pt x="2941" y="1218"/>
                    <a:pt x="2953" y="170"/>
                  </a:cubicBezTo>
                  <a:cubicBezTo>
                    <a:pt x="2953" y="57"/>
                    <a:pt x="2863" y="1"/>
                    <a:pt x="2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1"/>
            <p:cNvSpPr/>
            <p:nvPr/>
          </p:nvSpPr>
          <p:spPr>
            <a:xfrm>
              <a:off x="1927838" y="5102825"/>
              <a:ext cx="73825" cy="88025"/>
            </a:xfrm>
            <a:custGeom>
              <a:avLst/>
              <a:gdLst/>
              <a:ahLst/>
              <a:cxnLst/>
              <a:rect l="l" t="t" r="r" b="b"/>
              <a:pathLst>
                <a:path w="2953" h="3521" extrusionOk="0">
                  <a:moveTo>
                    <a:pt x="2774" y="0"/>
                  </a:moveTo>
                  <a:cubicBezTo>
                    <a:pt x="2685" y="0"/>
                    <a:pt x="2596" y="57"/>
                    <a:pt x="2596" y="170"/>
                  </a:cubicBezTo>
                  <a:cubicBezTo>
                    <a:pt x="2575" y="1069"/>
                    <a:pt x="2512" y="1967"/>
                    <a:pt x="2465" y="2859"/>
                  </a:cubicBezTo>
                  <a:lnTo>
                    <a:pt x="2465" y="2859"/>
                  </a:lnTo>
                  <a:cubicBezTo>
                    <a:pt x="1803" y="2022"/>
                    <a:pt x="1135" y="1187"/>
                    <a:pt x="476" y="360"/>
                  </a:cubicBezTo>
                  <a:cubicBezTo>
                    <a:pt x="446" y="319"/>
                    <a:pt x="405" y="301"/>
                    <a:pt x="363" y="301"/>
                  </a:cubicBezTo>
                  <a:cubicBezTo>
                    <a:pt x="273" y="301"/>
                    <a:pt x="179" y="382"/>
                    <a:pt x="179" y="479"/>
                  </a:cubicBezTo>
                  <a:cubicBezTo>
                    <a:pt x="179" y="1432"/>
                    <a:pt x="12" y="2384"/>
                    <a:pt x="0" y="3337"/>
                  </a:cubicBezTo>
                  <a:cubicBezTo>
                    <a:pt x="0" y="3450"/>
                    <a:pt x="89" y="3507"/>
                    <a:pt x="179" y="3507"/>
                  </a:cubicBezTo>
                  <a:cubicBezTo>
                    <a:pt x="268" y="3507"/>
                    <a:pt x="357" y="3450"/>
                    <a:pt x="357" y="3337"/>
                  </a:cubicBezTo>
                  <a:cubicBezTo>
                    <a:pt x="367" y="2553"/>
                    <a:pt x="482" y="1769"/>
                    <a:pt x="522" y="985"/>
                  </a:cubicBezTo>
                  <a:lnTo>
                    <a:pt x="522" y="985"/>
                  </a:lnTo>
                  <a:cubicBezTo>
                    <a:pt x="1176" y="1813"/>
                    <a:pt x="1837" y="2639"/>
                    <a:pt x="2488" y="3456"/>
                  </a:cubicBezTo>
                  <a:cubicBezTo>
                    <a:pt x="2523" y="3502"/>
                    <a:pt x="2565" y="3521"/>
                    <a:pt x="2608" y="3521"/>
                  </a:cubicBezTo>
                  <a:cubicBezTo>
                    <a:pt x="2699" y="3521"/>
                    <a:pt x="2790" y="3434"/>
                    <a:pt x="2798" y="3337"/>
                  </a:cubicBezTo>
                  <a:cubicBezTo>
                    <a:pt x="2846" y="2289"/>
                    <a:pt x="2929" y="1230"/>
                    <a:pt x="2953" y="170"/>
                  </a:cubicBezTo>
                  <a:cubicBezTo>
                    <a:pt x="2953" y="57"/>
                    <a:pt x="2863" y="0"/>
                    <a:pt x="2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1"/>
            <p:cNvSpPr/>
            <p:nvPr/>
          </p:nvSpPr>
          <p:spPr>
            <a:xfrm>
              <a:off x="2187838" y="5054775"/>
              <a:ext cx="73975" cy="88250"/>
            </a:xfrm>
            <a:custGeom>
              <a:avLst/>
              <a:gdLst/>
              <a:ahLst/>
              <a:cxnLst/>
              <a:rect l="l" t="t" r="r" b="b"/>
              <a:pathLst>
                <a:path w="2959" h="3530" extrusionOk="0">
                  <a:moveTo>
                    <a:pt x="2784" y="1"/>
                  </a:moveTo>
                  <a:cubicBezTo>
                    <a:pt x="2693" y="1"/>
                    <a:pt x="2602" y="60"/>
                    <a:pt x="2602" y="175"/>
                  </a:cubicBezTo>
                  <a:cubicBezTo>
                    <a:pt x="2592" y="1076"/>
                    <a:pt x="2530" y="1977"/>
                    <a:pt x="2475" y="2870"/>
                  </a:cubicBezTo>
                  <a:lnTo>
                    <a:pt x="2475" y="2870"/>
                  </a:lnTo>
                  <a:cubicBezTo>
                    <a:pt x="1809" y="2033"/>
                    <a:pt x="1150" y="1189"/>
                    <a:pt x="482" y="354"/>
                  </a:cubicBezTo>
                  <a:cubicBezTo>
                    <a:pt x="453" y="314"/>
                    <a:pt x="415" y="297"/>
                    <a:pt x="375" y="297"/>
                  </a:cubicBezTo>
                  <a:cubicBezTo>
                    <a:pt x="283" y="297"/>
                    <a:pt x="185" y="385"/>
                    <a:pt x="185" y="485"/>
                  </a:cubicBezTo>
                  <a:cubicBezTo>
                    <a:pt x="185" y="1437"/>
                    <a:pt x="6" y="2390"/>
                    <a:pt x="6" y="3354"/>
                  </a:cubicBezTo>
                  <a:cubicBezTo>
                    <a:pt x="0" y="3466"/>
                    <a:pt x="84" y="3522"/>
                    <a:pt x="172" y="3522"/>
                  </a:cubicBezTo>
                  <a:cubicBezTo>
                    <a:pt x="263" y="3522"/>
                    <a:pt x="357" y="3463"/>
                    <a:pt x="363" y="3342"/>
                  </a:cubicBezTo>
                  <a:cubicBezTo>
                    <a:pt x="363" y="2554"/>
                    <a:pt x="486" y="1766"/>
                    <a:pt x="528" y="978"/>
                  </a:cubicBezTo>
                  <a:lnTo>
                    <a:pt x="528" y="978"/>
                  </a:lnTo>
                  <a:cubicBezTo>
                    <a:pt x="1189" y="1815"/>
                    <a:pt x="1842" y="2644"/>
                    <a:pt x="2494" y="3473"/>
                  </a:cubicBezTo>
                  <a:cubicBezTo>
                    <a:pt x="2527" y="3513"/>
                    <a:pt x="2567" y="3530"/>
                    <a:pt x="2608" y="3530"/>
                  </a:cubicBezTo>
                  <a:cubicBezTo>
                    <a:pt x="2701" y="3530"/>
                    <a:pt x="2796" y="3442"/>
                    <a:pt x="2804" y="3342"/>
                  </a:cubicBezTo>
                  <a:cubicBezTo>
                    <a:pt x="2864" y="2294"/>
                    <a:pt x="2947" y="1235"/>
                    <a:pt x="2959" y="175"/>
                  </a:cubicBezTo>
                  <a:cubicBezTo>
                    <a:pt x="2959" y="57"/>
                    <a:pt x="2872" y="1"/>
                    <a:pt x="2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1"/>
            <p:cNvSpPr/>
            <p:nvPr/>
          </p:nvSpPr>
          <p:spPr>
            <a:xfrm>
              <a:off x="2314488" y="5278150"/>
              <a:ext cx="73975" cy="88425"/>
            </a:xfrm>
            <a:custGeom>
              <a:avLst/>
              <a:gdLst/>
              <a:ahLst/>
              <a:cxnLst/>
              <a:rect l="l" t="t" r="r" b="b"/>
              <a:pathLst>
                <a:path w="2959" h="3537" extrusionOk="0">
                  <a:moveTo>
                    <a:pt x="2783" y="0"/>
                  </a:moveTo>
                  <a:cubicBezTo>
                    <a:pt x="2694" y="0"/>
                    <a:pt x="2602" y="57"/>
                    <a:pt x="2596" y="170"/>
                  </a:cubicBezTo>
                  <a:cubicBezTo>
                    <a:pt x="2586" y="1067"/>
                    <a:pt x="2524" y="1964"/>
                    <a:pt x="2470" y="2862"/>
                  </a:cubicBezTo>
                  <a:lnTo>
                    <a:pt x="2470" y="2862"/>
                  </a:lnTo>
                  <a:cubicBezTo>
                    <a:pt x="1811" y="2028"/>
                    <a:pt x="1145" y="1194"/>
                    <a:pt x="488" y="360"/>
                  </a:cubicBezTo>
                  <a:cubicBezTo>
                    <a:pt x="454" y="319"/>
                    <a:pt x="411" y="301"/>
                    <a:pt x="367" y="301"/>
                  </a:cubicBezTo>
                  <a:cubicBezTo>
                    <a:pt x="273" y="301"/>
                    <a:pt x="179" y="382"/>
                    <a:pt x="179" y="479"/>
                  </a:cubicBezTo>
                  <a:cubicBezTo>
                    <a:pt x="179" y="1432"/>
                    <a:pt x="12" y="2396"/>
                    <a:pt x="0" y="3349"/>
                  </a:cubicBezTo>
                  <a:cubicBezTo>
                    <a:pt x="0" y="3462"/>
                    <a:pt x="90" y="3518"/>
                    <a:pt x="179" y="3518"/>
                  </a:cubicBezTo>
                  <a:cubicBezTo>
                    <a:pt x="268" y="3518"/>
                    <a:pt x="357" y="3462"/>
                    <a:pt x="357" y="3349"/>
                  </a:cubicBezTo>
                  <a:cubicBezTo>
                    <a:pt x="367" y="2560"/>
                    <a:pt x="483" y="1763"/>
                    <a:pt x="523" y="971"/>
                  </a:cubicBezTo>
                  <a:lnTo>
                    <a:pt x="523" y="971"/>
                  </a:lnTo>
                  <a:cubicBezTo>
                    <a:pt x="1178" y="1804"/>
                    <a:pt x="1835" y="2637"/>
                    <a:pt x="2501" y="3480"/>
                  </a:cubicBezTo>
                  <a:cubicBezTo>
                    <a:pt x="2533" y="3519"/>
                    <a:pt x="2573" y="3536"/>
                    <a:pt x="2614" y="3536"/>
                  </a:cubicBezTo>
                  <a:cubicBezTo>
                    <a:pt x="2706" y="3536"/>
                    <a:pt x="2798" y="3448"/>
                    <a:pt x="2798" y="3349"/>
                  </a:cubicBezTo>
                  <a:cubicBezTo>
                    <a:pt x="2858" y="2289"/>
                    <a:pt x="2941" y="1229"/>
                    <a:pt x="2953" y="170"/>
                  </a:cubicBezTo>
                  <a:cubicBezTo>
                    <a:pt x="2959" y="57"/>
                    <a:pt x="2873" y="0"/>
                    <a:pt x="27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1"/>
            <p:cNvSpPr/>
            <p:nvPr/>
          </p:nvSpPr>
          <p:spPr>
            <a:xfrm>
              <a:off x="1863838" y="5468125"/>
              <a:ext cx="25" cy="25"/>
            </a:xfrm>
            <a:custGeom>
              <a:avLst/>
              <a:gdLst/>
              <a:ahLst/>
              <a:cxnLst/>
              <a:rect l="l" t="t" r="r" b="b"/>
              <a:pathLst>
                <a:path w="1" h="1" fill="none" extrusionOk="0">
                  <a:moveTo>
                    <a:pt x="0" y="0"/>
                  </a:moveTo>
                  <a:close/>
                </a:path>
              </a:pathLst>
            </a:custGeom>
            <a:solidFill>
              <a:schemeClr val="lt1"/>
            </a:solidFill>
            <a:ln w="4475" cap="flat" cmpd="sng">
              <a:solidFill>
                <a:srgbClr val="0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1"/>
            <p:cNvSpPr/>
            <p:nvPr/>
          </p:nvSpPr>
          <p:spPr>
            <a:xfrm>
              <a:off x="1698038" y="5486275"/>
              <a:ext cx="12675" cy="90850"/>
            </a:xfrm>
            <a:custGeom>
              <a:avLst/>
              <a:gdLst/>
              <a:ahLst/>
              <a:cxnLst/>
              <a:rect l="l" t="t" r="r" b="b"/>
              <a:pathLst>
                <a:path w="507" h="3634" extrusionOk="0">
                  <a:moveTo>
                    <a:pt x="331" y="0"/>
                  </a:moveTo>
                  <a:cubicBezTo>
                    <a:pt x="241" y="0"/>
                    <a:pt x="149" y="60"/>
                    <a:pt x="143" y="179"/>
                  </a:cubicBezTo>
                  <a:cubicBezTo>
                    <a:pt x="119" y="1274"/>
                    <a:pt x="0" y="2346"/>
                    <a:pt x="72" y="3453"/>
                  </a:cubicBezTo>
                  <a:cubicBezTo>
                    <a:pt x="79" y="3564"/>
                    <a:pt x="169" y="3634"/>
                    <a:pt x="259" y="3634"/>
                  </a:cubicBezTo>
                  <a:cubicBezTo>
                    <a:pt x="314" y="3634"/>
                    <a:pt x="369" y="3607"/>
                    <a:pt x="405" y="3549"/>
                  </a:cubicBezTo>
                  <a:cubicBezTo>
                    <a:pt x="405" y="3537"/>
                    <a:pt x="405" y="3537"/>
                    <a:pt x="405" y="3525"/>
                  </a:cubicBezTo>
                  <a:cubicBezTo>
                    <a:pt x="434" y="3475"/>
                    <a:pt x="438" y="3427"/>
                    <a:pt x="425" y="3386"/>
                  </a:cubicBezTo>
                  <a:lnTo>
                    <a:pt x="425" y="3386"/>
                  </a:lnTo>
                  <a:cubicBezTo>
                    <a:pt x="362" y="2302"/>
                    <a:pt x="477" y="1252"/>
                    <a:pt x="500" y="179"/>
                  </a:cubicBezTo>
                  <a:cubicBezTo>
                    <a:pt x="506" y="60"/>
                    <a:pt x="420"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1"/>
            <p:cNvSpPr/>
            <p:nvPr/>
          </p:nvSpPr>
          <p:spPr>
            <a:xfrm>
              <a:off x="1700413" y="5526050"/>
              <a:ext cx="55575" cy="11025"/>
            </a:xfrm>
            <a:custGeom>
              <a:avLst/>
              <a:gdLst/>
              <a:ahLst/>
              <a:cxnLst/>
              <a:rect l="l" t="t" r="r" b="b"/>
              <a:pathLst>
                <a:path w="2223" h="441" extrusionOk="0">
                  <a:moveTo>
                    <a:pt x="639" y="0"/>
                  </a:moveTo>
                  <a:cubicBezTo>
                    <a:pt x="503" y="0"/>
                    <a:pt x="366" y="6"/>
                    <a:pt x="227" y="17"/>
                  </a:cubicBezTo>
                  <a:cubicBezTo>
                    <a:pt x="8" y="40"/>
                    <a:pt x="1" y="375"/>
                    <a:pt x="206" y="375"/>
                  </a:cubicBezTo>
                  <a:cubicBezTo>
                    <a:pt x="213" y="375"/>
                    <a:pt x="220" y="375"/>
                    <a:pt x="227" y="374"/>
                  </a:cubicBezTo>
                  <a:cubicBezTo>
                    <a:pt x="345" y="365"/>
                    <a:pt x="462" y="361"/>
                    <a:pt x="578" y="361"/>
                  </a:cubicBezTo>
                  <a:cubicBezTo>
                    <a:pt x="766" y="361"/>
                    <a:pt x="952" y="371"/>
                    <a:pt x="1144" y="386"/>
                  </a:cubicBezTo>
                  <a:cubicBezTo>
                    <a:pt x="1347" y="402"/>
                    <a:pt x="1539" y="441"/>
                    <a:pt x="1739" y="441"/>
                  </a:cubicBezTo>
                  <a:cubicBezTo>
                    <a:pt x="1832" y="441"/>
                    <a:pt x="1927" y="432"/>
                    <a:pt x="2025" y="410"/>
                  </a:cubicBezTo>
                  <a:cubicBezTo>
                    <a:pt x="2222" y="366"/>
                    <a:pt x="2167" y="69"/>
                    <a:pt x="1980" y="69"/>
                  </a:cubicBezTo>
                  <a:cubicBezTo>
                    <a:pt x="1964" y="69"/>
                    <a:pt x="1947" y="72"/>
                    <a:pt x="1929" y="76"/>
                  </a:cubicBezTo>
                  <a:cubicBezTo>
                    <a:pt x="1860" y="89"/>
                    <a:pt x="1790" y="94"/>
                    <a:pt x="1719" y="94"/>
                  </a:cubicBezTo>
                  <a:cubicBezTo>
                    <a:pt x="1524" y="94"/>
                    <a:pt x="1327" y="55"/>
                    <a:pt x="1144" y="29"/>
                  </a:cubicBezTo>
                  <a:cubicBezTo>
                    <a:pt x="973" y="9"/>
                    <a:pt x="806" y="0"/>
                    <a:pt x="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1"/>
            <p:cNvSpPr/>
            <p:nvPr/>
          </p:nvSpPr>
          <p:spPr>
            <a:xfrm>
              <a:off x="1750413" y="5485000"/>
              <a:ext cx="11950" cy="91275"/>
            </a:xfrm>
            <a:custGeom>
              <a:avLst/>
              <a:gdLst/>
              <a:ahLst/>
              <a:cxnLst/>
              <a:rect l="l" t="t" r="r" b="b"/>
              <a:pathLst>
                <a:path w="478" h="3651" extrusionOk="0">
                  <a:moveTo>
                    <a:pt x="299" y="1"/>
                  </a:moveTo>
                  <a:cubicBezTo>
                    <a:pt x="209" y="1"/>
                    <a:pt x="120" y="57"/>
                    <a:pt x="120" y="171"/>
                  </a:cubicBezTo>
                  <a:cubicBezTo>
                    <a:pt x="108" y="1264"/>
                    <a:pt x="3" y="2347"/>
                    <a:pt x="1" y="3440"/>
                  </a:cubicBezTo>
                  <a:lnTo>
                    <a:pt x="1" y="3440"/>
                  </a:lnTo>
                  <a:cubicBezTo>
                    <a:pt x="1" y="3442"/>
                    <a:pt x="1" y="3443"/>
                    <a:pt x="1" y="3445"/>
                  </a:cubicBezTo>
                  <a:lnTo>
                    <a:pt x="1" y="3480"/>
                  </a:lnTo>
                  <a:cubicBezTo>
                    <a:pt x="1" y="3594"/>
                    <a:pt x="90" y="3650"/>
                    <a:pt x="179" y="3650"/>
                  </a:cubicBezTo>
                  <a:cubicBezTo>
                    <a:pt x="269" y="3650"/>
                    <a:pt x="358" y="3594"/>
                    <a:pt x="358" y="3480"/>
                  </a:cubicBezTo>
                  <a:cubicBezTo>
                    <a:pt x="358" y="2373"/>
                    <a:pt x="465" y="1278"/>
                    <a:pt x="477" y="171"/>
                  </a:cubicBezTo>
                  <a:cubicBezTo>
                    <a:pt x="477" y="57"/>
                    <a:pt x="38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1"/>
            <p:cNvSpPr/>
            <p:nvPr/>
          </p:nvSpPr>
          <p:spPr>
            <a:xfrm>
              <a:off x="2584463" y="5376450"/>
              <a:ext cx="14000" cy="90825"/>
            </a:xfrm>
            <a:custGeom>
              <a:avLst/>
              <a:gdLst/>
              <a:ahLst/>
              <a:cxnLst/>
              <a:rect l="l" t="t" r="r" b="b"/>
              <a:pathLst>
                <a:path w="560" h="3633" extrusionOk="0">
                  <a:moveTo>
                    <a:pt x="381" y="0"/>
                  </a:moveTo>
                  <a:cubicBezTo>
                    <a:pt x="292" y="0"/>
                    <a:pt x="203" y="60"/>
                    <a:pt x="203" y="179"/>
                  </a:cubicBezTo>
                  <a:cubicBezTo>
                    <a:pt x="179" y="1274"/>
                    <a:pt x="0" y="2357"/>
                    <a:pt x="131" y="3453"/>
                  </a:cubicBezTo>
                  <a:cubicBezTo>
                    <a:pt x="139" y="3559"/>
                    <a:pt x="221" y="3632"/>
                    <a:pt x="310" y="3632"/>
                  </a:cubicBezTo>
                  <a:cubicBezTo>
                    <a:pt x="350" y="3632"/>
                    <a:pt x="392" y="3617"/>
                    <a:pt x="429" y="3584"/>
                  </a:cubicBezTo>
                  <a:cubicBezTo>
                    <a:pt x="441" y="3572"/>
                    <a:pt x="441" y="3572"/>
                    <a:pt x="453" y="3560"/>
                  </a:cubicBezTo>
                  <a:cubicBezTo>
                    <a:pt x="524" y="3494"/>
                    <a:pt x="519" y="3410"/>
                    <a:pt x="477" y="3348"/>
                  </a:cubicBezTo>
                  <a:lnTo>
                    <a:pt x="477" y="3348"/>
                  </a:lnTo>
                  <a:cubicBezTo>
                    <a:pt x="369" y="2288"/>
                    <a:pt x="537" y="1239"/>
                    <a:pt x="560" y="179"/>
                  </a:cubicBezTo>
                  <a:cubicBezTo>
                    <a:pt x="560" y="60"/>
                    <a:pt x="471"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1"/>
            <p:cNvSpPr/>
            <p:nvPr/>
          </p:nvSpPr>
          <p:spPr>
            <a:xfrm>
              <a:off x="2588338" y="5416200"/>
              <a:ext cx="55600" cy="11050"/>
            </a:xfrm>
            <a:custGeom>
              <a:avLst/>
              <a:gdLst/>
              <a:ahLst/>
              <a:cxnLst/>
              <a:rect l="l" t="t" r="r" b="b"/>
              <a:pathLst>
                <a:path w="2224" h="442" extrusionOk="0">
                  <a:moveTo>
                    <a:pt x="633" y="1"/>
                  </a:moveTo>
                  <a:cubicBezTo>
                    <a:pt x="496" y="1"/>
                    <a:pt x="360" y="7"/>
                    <a:pt x="226" y="17"/>
                  </a:cubicBezTo>
                  <a:cubicBezTo>
                    <a:pt x="7" y="40"/>
                    <a:pt x="0" y="376"/>
                    <a:pt x="205" y="376"/>
                  </a:cubicBezTo>
                  <a:cubicBezTo>
                    <a:pt x="212" y="376"/>
                    <a:pt x="219" y="375"/>
                    <a:pt x="226" y="375"/>
                  </a:cubicBezTo>
                  <a:cubicBezTo>
                    <a:pt x="344" y="365"/>
                    <a:pt x="461" y="362"/>
                    <a:pt x="576" y="362"/>
                  </a:cubicBezTo>
                  <a:cubicBezTo>
                    <a:pt x="763" y="362"/>
                    <a:pt x="947" y="372"/>
                    <a:pt x="1131" y="386"/>
                  </a:cubicBezTo>
                  <a:cubicBezTo>
                    <a:pt x="1343" y="403"/>
                    <a:pt x="1537" y="441"/>
                    <a:pt x="1734" y="441"/>
                  </a:cubicBezTo>
                  <a:cubicBezTo>
                    <a:pt x="1826" y="441"/>
                    <a:pt x="1918" y="433"/>
                    <a:pt x="2012" y="410"/>
                  </a:cubicBezTo>
                  <a:cubicBezTo>
                    <a:pt x="2224" y="366"/>
                    <a:pt x="2154" y="61"/>
                    <a:pt x="1959" y="61"/>
                  </a:cubicBezTo>
                  <a:cubicBezTo>
                    <a:pt x="1945" y="61"/>
                    <a:pt x="1931" y="62"/>
                    <a:pt x="1917" y="65"/>
                  </a:cubicBezTo>
                  <a:cubicBezTo>
                    <a:pt x="1840" y="83"/>
                    <a:pt x="1761" y="90"/>
                    <a:pt x="1681" y="90"/>
                  </a:cubicBezTo>
                  <a:cubicBezTo>
                    <a:pt x="1500" y="90"/>
                    <a:pt x="1313" y="54"/>
                    <a:pt x="1131" y="29"/>
                  </a:cubicBezTo>
                  <a:cubicBezTo>
                    <a:pt x="967" y="10"/>
                    <a:pt x="800" y="1"/>
                    <a:pt x="6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1"/>
            <p:cNvSpPr/>
            <p:nvPr/>
          </p:nvSpPr>
          <p:spPr>
            <a:xfrm>
              <a:off x="2638638" y="5375175"/>
              <a:ext cx="11625" cy="91250"/>
            </a:xfrm>
            <a:custGeom>
              <a:avLst/>
              <a:gdLst/>
              <a:ahLst/>
              <a:cxnLst/>
              <a:rect l="l" t="t" r="r" b="b"/>
              <a:pathLst>
                <a:path w="465" h="3650" extrusionOk="0">
                  <a:moveTo>
                    <a:pt x="286" y="0"/>
                  </a:moveTo>
                  <a:cubicBezTo>
                    <a:pt x="197" y="0"/>
                    <a:pt x="107" y="57"/>
                    <a:pt x="107" y="170"/>
                  </a:cubicBezTo>
                  <a:cubicBezTo>
                    <a:pt x="96" y="1264"/>
                    <a:pt x="2" y="2346"/>
                    <a:pt x="0" y="3440"/>
                  </a:cubicBezTo>
                  <a:lnTo>
                    <a:pt x="0" y="3440"/>
                  </a:lnTo>
                  <a:cubicBezTo>
                    <a:pt x="0" y="3442"/>
                    <a:pt x="0" y="3443"/>
                    <a:pt x="0" y="3444"/>
                  </a:cubicBezTo>
                  <a:lnTo>
                    <a:pt x="0" y="3480"/>
                  </a:lnTo>
                  <a:cubicBezTo>
                    <a:pt x="0" y="3593"/>
                    <a:pt x="89" y="3650"/>
                    <a:pt x="179" y="3650"/>
                  </a:cubicBezTo>
                  <a:cubicBezTo>
                    <a:pt x="268" y="3650"/>
                    <a:pt x="357" y="3593"/>
                    <a:pt x="357" y="3480"/>
                  </a:cubicBezTo>
                  <a:cubicBezTo>
                    <a:pt x="357" y="2373"/>
                    <a:pt x="453" y="1277"/>
                    <a:pt x="464" y="170"/>
                  </a:cubicBezTo>
                  <a:cubicBezTo>
                    <a:pt x="464" y="57"/>
                    <a:pt x="375"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1"/>
            <p:cNvSpPr/>
            <p:nvPr/>
          </p:nvSpPr>
          <p:spPr>
            <a:xfrm>
              <a:off x="1774363" y="5536675"/>
              <a:ext cx="46875" cy="67325"/>
            </a:xfrm>
            <a:custGeom>
              <a:avLst/>
              <a:gdLst/>
              <a:ahLst/>
              <a:cxnLst/>
              <a:rect l="l" t="t" r="r" b="b"/>
              <a:pathLst>
                <a:path w="1875" h="2693" extrusionOk="0">
                  <a:moveTo>
                    <a:pt x="948" y="0"/>
                  </a:moveTo>
                  <a:cubicBezTo>
                    <a:pt x="612" y="0"/>
                    <a:pt x="265" y="219"/>
                    <a:pt x="91" y="485"/>
                  </a:cubicBezTo>
                  <a:cubicBezTo>
                    <a:pt x="0" y="624"/>
                    <a:pt x="119" y="752"/>
                    <a:pt x="241" y="752"/>
                  </a:cubicBezTo>
                  <a:cubicBezTo>
                    <a:pt x="296" y="752"/>
                    <a:pt x="351" y="726"/>
                    <a:pt x="388" y="663"/>
                  </a:cubicBezTo>
                  <a:cubicBezTo>
                    <a:pt x="519" y="473"/>
                    <a:pt x="698" y="390"/>
                    <a:pt x="924" y="366"/>
                  </a:cubicBezTo>
                  <a:cubicBezTo>
                    <a:pt x="951" y="362"/>
                    <a:pt x="976" y="360"/>
                    <a:pt x="1000" y="360"/>
                  </a:cubicBezTo>
                  <a:cubicBezTo>
                    <a:pt x="1412" y="360"/>
                    <a:pt x="1196" y="934"/>
                    <a:pt x="948" y="1080"/>
                  </a:cubicBezTo>
                  <a:cubicBezTo>
                    <a:pt x="805" y="1163"/>
                    <a:pt x="853" y="1366"/>
                    <a:pt x="996" y="1413"/>
                  </a:cubicBezTo>
                  <a:cubicBezTo>
                    <a:pt x="1329" y="1533"/>
                    <a:pt x="1412" y="1842"/>
                    <a:pt x="1246" y="2140"/>
                  </a:cubicBezTo>
                  <a:cubicBezTo>
                    <a:pt x="1167" y="2286"/>
                    <a:pt x="1015" y="2353"/>
                    <a:pt x="858" y="2353"/>
                  </a:cubicBezTo>
                  <a:cubicBezTo>
                    <a:pt x="633" y="2353"/>
                    <a:pt x="400" y="2216"/>
                    <a:pt x="364" y="1985"/>
                  </a:cubicBezTo>
                  <a:cubicBezTo>
                    <a:pt x="355" y="1896"/>
                    <a:pt x="297" y="1859"/>
                    <a:pt x="230" y="1859"/>
                  </a:cubicBezTo>
                  <a:cubicBezTo>
                    <a:pt x="127" y="1859"/>
                    <a:pt x="5" y="1950"/>
                    <a:pt x="19" y="2080"/>
                  </a:cubicBezTo>
                  <a:cubicBezTo>
                    <a:pt x="78" y="2496"/>
                    <a:pt x="444" y="2693"/>
                    <a:pt x="817" y="2693"/>
                  </a:cubicBezTo>
                  <a:cubicBezTo>
                    <a:pt x="1054" y="2693"/>
                    <a:pt x="1294" y="2614"/>
                    <a:pt x="1460" y="2461"/>
                  </a:cubicBezTo>
                  <a:cubicBezTo>
                    <a:pt x="1874" y="2086"/>
                    <a:pt x="1725" y="1516"/>
                    <a:pt x="1350" y="1216"/>
                  </a:cubicBezTo>
                  <a:lnTo>
                    <a:pt x="1350" y="1216"/>
                  </a:lnTo>
                  <a:cubicBezTo>
                    <a:pt x="1656" y="913"/>
                    <a:pt x="1775" y="462"/>
                    <a:pt x="1365" y="139"/>
                  </a:cubicBezTo>
                  <a:cubicBezTo>
                    <a:pt x="1238" y="42"/>
                    <a:pt x="1094" y="0"/>
                    <a:pt x="9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1"/>
            <p:cNvSpPr/>
            <p:nvPr/>
          </p:nvSpPr>
          <p:spPr>
            <a:xfrm>
              <a:off x="2660763" y="5415725"/>
              <a:ext cx="45400" cy="68225"/>
            </a:xfrm>
            <a:custGeom>
              <a:avLst/>
              <a:gdLst/>
              <a:ahLst/>
              <a:cxnLst/>
              <a:rect l="l" t="t" r="r" b="b"/>
              <a:pathLst>
                <a:path w="1816" h="2729" extrusionOk="0">
                  <a:moveTo>
                    <a:pt x="980" y="1"/>
                  </a:moveTo>
                  <a:cubicBezTo>
                    <a:pt x="632" y="1"/>
                    <a:pt x="249" y="240"/>
                    <a:pt x="91" y="501"/>
                  </a:cubicBezTo>
                  <a:cubicBezTo>
                    <a:pt x="0" y="634"/>
                    <a:pt x="123" y="761"/>
                    <a:pt x="250" y="761"/>
                  </a:cubicBezTo>
                  <a:cubicBezTo>
                    <a:pt x="306" y="761"/>
                    <a:pt x="361" y="737"/>
                    <a:pt x="401" y="679"/>
                  </a:cubicBezTo>
                  <a:cubicBezTo>
                    <a:pt x="520" y="477"/>
                    <a:pt x="699" y="405"/>
                    <a:pt x="925" y="370"/>
                  </a:cubicBezTo>
                  <a:cubicBezTo>
                    <a:pt x="1199" y="382"/>
                    <a:pt x="1306" y="536"/>
                    <a:pt x="1223" y="870"/>
                  </a:cubicBezTo>
                  <a:cubicBezTo>
                    <a:pt x="1139" y="965"/>
                    <a:pt x="1056" y="1037"/>
                    <a:pt x="937" y="1096"/>
                  </a:cubicBezTo>
                  <a:cubicBezTo>
                    <a:pt x="794" y="1179"/>
                    <a:pt x="842" y="1370"/>
                    <a:pt x="984" y="1418"/>
                  </a:cubicBezTo>
                  <a:cubicBezTo>
                    <a:pt x="1318" y="1537"/>
                    <a:pt x="1425" y="1846"/>
                    <a:pt x="1258" y="2156"/>
                  </a:cubicBezTo>
                  <a:cubicBezTo>
                    <a:pt x="1187" y="2281"/>
                    <a:pt x="1001" y="2349"/>
                    <a:pt x="818" y="2349"/>
                  </a:cubicBezTo>
                  <a:cubicBezTo>
                    <a:pt x="602" y="2349"/>
                    <a:pt x="390" y="2255"/>
                    <a:pt x="377" y="2049"/>
                  </a:cubicBezTo>
                  <a:cubicBezTo>
                    <a:pt x="371" y="1935"/>
                    <a:pt x="279" y="1879"/>
                    <a:pt x="190" y="1879"/>
                  </a:cubicBezTo>
                  <a:cubicBezTo>
                    <a:pt x="100" y="1879"/>
                    <a:pt x="14" y="1935"/>
                    <a:pt x="20" y="2049"/>
                  </a:cubicBezTo>
                  <a:cubicBezTo>
                    <a:pt x="45" y="2455"/>
                    <a:pt x="474" y="2728"/>
                    <a:pt x="881" y="2728"/>
                  </a:cubicBezTo>
                  <a:cubicBezTo>
                    <a:pt x="1058" y="2728"/>
                    <a:pt x="1232" y="2676"/>
                    <a:pt x="1365" y="2561"/>
                  </a:cubicBezTo>
                  <a:cubicBezTo>
                    <a:pt x="1815" y="2161"/>
                    <a:pt x="1770" y="1551"/>
                    <a:pt x="1357" y="1225"/>
                  </a:cubicBezTo>
                  <a:lnTo>
                    <a:pt x="1357" y="1225"/>
                  </a:lnTo>
                  <a:cubicBezTo>
                    <a:pt x="1639" y="952"/>
                    <a:pt x="1735" y="568"/>
                    <a:pt x="1449" y="215"/>
                  </a:cubicBezTo>
                  <a:cubicBezTo>
                    <a:pt x="1324" y="63"/>
                    <a:pt x="1157" y="1"/>
                    <a:pt x="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1"/>
            <p:cNvSpPr/>
            <p:nvPr/>
          </p:nvSpPr>
          <p:spPr>
            <a:xfrm>
              <a:off x="1827213" y="5489250"/>
              <a:ext cx="75050" cy="91025"/>
            </a:xfrm>
            <a:custGeom>
              <a:avLst/>
              <a:gdLst/>
              <a:ahLst/>
              <a:cxnLst/>
              <a:rect l="l" t="t" r="r" b="b"/>
              <a:pathLst>
                <a:path w="3002" h="3641" extrusionOk="0">
                  <a:moveTo>
                    <a:pt x="1690" y="1"/>
                  </a:moveTo>
                  <a:cubicBezTo>
                    <a:pt x="1473" y="1"/>
                    <a:pt x="1253" y="45"/>
                    <a:pt x="1060" y="131"/>
                  </a:cubicBezTo>
                  <a:cubicBezTo>
                    <a:pt x="286" y="489"/>
                    <a:pt x="1" y="1429"/>
                    <a:pt x="36" y="2203"/>
                  </a:cubicBezTo>
                  <a:cubicBezTo>
                    <a:pt x="87" y="3148"/>
                    <a:pt x="787" y="3640"/>
                    <a:pt x="1498" y="3640"/>
                  </a:cubicBezTo>
                  <a:cubicBezTo>
                    <a:pt x="2121" y="3640"/>
                    <a:pt x="2754" y="3262"/>
                    <a:pt x="2965" y="2477"/>
                  </a:cubicBezTo>
                  <a:cubicBezTo>
                    <a:pt x="3001" y="2347"/>
                    <a:pt x="2889" y="2261"/>
                    <a:pt x="2781" y="2261"/>
                  </a:cubicBezTo>
                  <a:cubicBezTo>
                    <a:pt x="2711" y="2261"/>
                    <a:pt x="2644" y="2297"/>
                    <a:pt x="2620" y="2382"/>
                  </a:cubicBezTo>
                  <a:cubicBezTo>
                    <a:pt x="2452" y="2989"/>
                    <a:pt x="1968" y="3296"/>
                    <a:pt x="1493" y="3296"/>
                  </a:cubicBezTo>
                  <a:cubicBezTo>
                    <a:pt x="1027" y="3296"/>
                    <a:pt x="571" y="3001"/>
                    <a:pt x="429" y="2406"/>
                  </a:cubicBezTo>
                  <a:cubicBezTo>
                    <a:pt x="322" y="2001"/>
                    <a:pt x="406" y="1548"/>
                    <a:pt x="560" y="1167"/>
                  </a:cubicBezTo>
                  <a:cubicBezTo>
                    <a:pt x="679" y="905"/>
                    <a:pt x="870" y="703"/>
                    <a:pt x="1084" y="536"/>
                  </a:cubicBezTo>
                  <a:cubicBezTo>
                    <a:pt x="1242" y="417"/>
                    <a:pt x="1491" y="342"/>
                    <a:pt x="1733" y="342"/>
                  </a:cubicBezTo>
                  <a:cubicBezTo>
                    <a:pt x="2097" y="342"/>
                    <a:pt x="2446" y="510"/>
                    <a:pt x="2453" y="953"/>
                  </a:cubicBezTo>
                  <a:cubicBezTo>
                    <a:pt x="2459" y="1072"/>
                    <a:pt x="2552" y="1132"/>
                    <a:pt x="2641" y="1132"/>
                  </a:cubicBezTo>
                  <a:cubicBezTo>
                    <a:pt x="2730" y="1132"/>
                    <a:pt x="2817" y="1072"/>
                    <a:pt x="2811" y="953"/>
                  </a:cubicBezTo>
                  <a:cubicBezTo>
                    <a:pt x="2802" y="300"/>
                    <a:pt x="2254" y="1"/>
                    <a:pt x="16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1"/>
            <p:cNvSpPr/>
            <p:nvPr/>
          </p:nvSpPr>
          <p:spPr>
            <a:xfrm>
              <a:off x="2489813" y="5375675"/>
              <a:ext cx="75200" cy="91000"/>
            </a:xfrm>
            <a:custGeom>
              <a:avLst/>
              <a:gdLst/>
              <a:ahLst/>
              <a:cxnLst/>
              <a:rect l="l" t="t" r="r" b="b"/>
              <a:pathLst>
                <a:path w="3008" h="3640" extrusionOk="0">
                  <a:moveTo>
                    <a:pt x="1716" y="0"/>
                  </a:moveTo>
                  <a:cubicBezTo>
                    <a:pt x="1498" y="0"/>
                    <a:pt x="1274" y="47"/>
                    <a:pt x="1072" y="138"/>
                  </a:cubicBezTo>
                  <a:cubicBezTo>
                    <a:pt x="286" y="495"/>
                    <a:pt x="0" y="1412"/>
                    <a:pt x="36" y="2198"/>
                  </a:cubicBezTo>
                  <a:cubicBezTo>
                    <a:pt x="86" y="3148"/>
                    <a:pt x="783" y="3639"/>
                    <a:pt x="1493" y="3639"/>
                  </a:cubicBezTo>
                  <a:cubicBezTo>
                    <a:pt x="2118" y="3639"/>
                    <a:pt x="2753" y="3258"/>
                    <a:pt x="2965" y="2472"/>
                  </a:cubicBezTo>
                  <a:cubicBezTo>
                    <a:pt x="3008" y="2342"/>
                    <a:pt x="2898" y="2256"/>
                    <a:pt x="2792" y="2256"/>
                  </a:cubicBezTo>
                  <a:cubicBezTo>
                    <a:pt x="2723" y="2256"/>
                    <a:pt x="2655" y="2292"/>
                    <a:pt x="2631" y="2377"/>
                  </a:cubicBezTo>
                  <a:cubicBezTo>
                    <a:pt x="2463" y="2990"/>
                    <a:pt x="1976" y="3299"/>
                    <a:pt x="1498" y="3299"/>
                  </a:cubicBezTo>
                  <a:cubicBezTo>
                    <a:pt x="1030" y="3299"/>
                    <a:pt x="570" y="3002"/>
                    <a:pt x="429" y="2400"/>
                  </a:cubicBezTo>
                  <a:cubicBezTo>
                    <a:pt x="333" y="2019"/>
                    <a:pt x="405" y="1603"/>
                    <a:pt x="536" y="1234"/>
                  </a:cubicBezTo>
                  <a:cubicBezTo>
                    <a:pt x="631" y="936"/>
                    <a:pt x="845" y="722"/>
                    <a:pt x="1095" y="543"/>
                  </a:cubicBezTo>
                  <a:cubicBezTo>
                    <a:pt x="1263" y="414"/>
                    <a:pt x="1511" y="335"/>
                    <a:pt x="1750" y="335"/>
                  </a:cubicBezTo>
                  <a:cubicBezTo>
                    <a:pt x="2106" y="335"/>
                    <a:pt x="2443" y="511"/>
                    <a:pt x="2465" y="960"/>
                  </a:cubicBezTo>
                  <a:cubicBezTo>
                    <a:pt x="2471" y="1079"/>
                    <a:pt x="2563" y="1138"/>
                    <a:pt x="2652" y="1138"/>
                  </a:cubicBezTo>
                  <a:cubicBezTo>
                    <a:pt x="2741" y="1138"/>
                    <a:pt x="2828" y="1079"/>
                    <a:pt x="2822" y="960"/>
                  </a:cubicBezTo>
                  <a:cubicBezTo>
                    <a:pt x="2788" y="302"/>
                    <a:pt x="2270" y="0"/>
                    <a:pt x="1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1"/>
            <p:cNvSpPr/>
            <p:nvPr/>
          </p:nvSpPr>
          <p:spPr>
            <a:xfrm>
              <a:off x="2283238" y="4844750"/>
              <a:ext cx="12675" cy="90625"/>
            </a:xfrm>
            <a:custGeom>
              <a:avLst/>
              <a:gdLst/>
              <a:ahLst/>
              <a:cxnLst/>
              <a:rect l="l" t="t" r="r" b="b"/>
              <a:pathLst>
                <a:path w="507" h="3625" extrusionOk="0">
                  <a:moveTo>
                    <a:pt x="330" y="1"/>
                  </a:moveTo>
                  <a:cubicBezTo>
                    <a:pt x="241" y="1"/>
                    <a:pt x="149" y="57"/>
                    <a:pt x="143" y="170"/>
                  </a:cubicBezTo>
                  <a:cubicBezTo>
                    <a:pt x="119" y="1278"/>
                    <a:pt x="0" y="2349"/>
                    <a:pt x="60" y="3444"/>
                  </a:cubicBezTo>
                  <a:cubicBezTo>
                    <a:pt x="67" y="3555"/>
                    <a:pt x="161" y="3625"/>
                    <a:pt x="252" y="3625"/>
                  </a:cubicBezTo>
                  <a:cubicBezTo>
                    <a:pt x="307" y="3625"/>
                    <a:pt x="361" y="3599"/>
                    <a:pt x="393" y="3540"/>
                  </a:cubicBezTo>
                  <a:cubicBezTo>
                    <a:pt x="405" y="3528"/>
                    <a:pt x="405" y="3528"/>
                    <a:pt x="405" y="3516"/>
                  </a:cubicBezTo>
                  <a:cubicBezTo>
                    <a:pt x="441" y="3458"/>
                    <a:pt x="438" y="3402"/>
                    <a:pt x="412" y="3356"/>
                  </a:cubicBezTo>
                  <a:lnTo>
                    <a:pt x="412" y="3356"/>
                  </a:lnTo>
                  <a:cubicBezTo>
                    <a:pt x="364" y="2291"/>
                    <a:pt x="477" y="1248"/>
                    <a:pt x="500" y="170"/>
                  </a:cubicBezTo>
                  <a:cubicBezTo>
                    <a:pt x="506" y="57"/>
                    <a:pt x="420"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1"/>
            <p:cNvSpPr/>
            <p:nvPr/>
          </p:nvSpPr>
          <p:spPr>
            <a:xfrm>
              <a:off x="2285613" y="4884350"/>
              <a:ext cx="55525" cy="11150"/>
            </a:xfrm>
            <a:custGeom>
              <a:avLst/>
              <a:gdLst/>
              <a:ahLst/>
              <a:cxnLst/>
              <a:rect l="l" t="t" r="r" b="b"/>
              <a:pathLst>
                <a:path w="2221" h="446" extrusionOk="0">
                  <a:moveTo>
                    <a:pt x="683" y="0"/>
                  </a:moveTo>
                  <a:cubicBezTo>
                    <a:pt x="533" y="0"/>
                    <a:pt x="381" y="9"/>
                    <a:pt x="227" y="27"/>
                  </a:cubicBezTo>
                  <a:cubicBezTo>
                    <a:pt x="4" y="39"/>
                    <a:pt x="0" y="384"/>
                    <a:pt x="216" y="384"/>
                  </a:cubicBezTo>
                  <a:cubicBezTo>
                    <a:pt x="219" y="384"/>
                    <a:pt x="223" y="384"/>
                    <a:pt x="227" y="384"/>
                  </a:cubicBezTo>
                  <a:cubicBezTo>
                    <a:pt x="366" y="368"/>
                    <a:pt x="504" y="362"/>
                    <a:pt x="640" y="362"/>
                  </a:cubicBezTo>
                  <a:cubicBezTo>
                    <a:pt x="805" y="362"/>
                    <a:pt x="968" y="371"/>
                    <a:pt x="1131" y="384"/>
                  </a:cubicBezTo>
                  <a:cubicBezTo>
                    <a:pt x="1346" y="409"/>
                    <a:pt x="1544" y="445"/>
                    <a:pt x="1744" y="445"/>
                  </a:cubicBezTo>
                  <a:cubicBezTo>
                    <a:pt x="1832" y="445"/>
                    <a:pt x="1921" y="438"/>
                    <a:pt x="2012" y="420"/>
                  </a:cubicBezTo>
                  <a:cubicBezTo>
                    <a:pt x="2221" y="365"/>
                    <a:pt x="2156" y="68"/>
                    <a:pt x="1968" y="68"/>
                  </a:cubicBezTo>
                  <a:cubicBezTo>
                    <a:pt x="1952" y="68"/>
                    <a:pt x="1935" y="70"/>
                    <a:pt x="1917" y="75"/>
                  </a:cubicBezTo>
                  <a:cubicBezTo>
                    <a:pt x="1848" y="91"/>
                    <a:pt x="1778" y="97"/>
                    <a:pt x="1706" y="97"/>
                  </a:cubicBezTo>
                  <a:cubicBezTo>
                    <a:pt x="1517" y="97"/>
                    <a:pt x="1321" y="53"/>
                    <a:pt x="1131" y="27"/>
                  </a:cubicBezTo>
                  <a:cubicBezTo>
                    <a:pt x="983" y="9"/>
                    <a:pt x="834" y="0"/>
                    <a:pt x="6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1"/>
            <p:cNvSpPr/>
            <p:nvPr/>
          </p:nvSpPr>
          <p:spPr>
            <a:xfrm>
              <a:off x="2335613" y="4843275"/>
              <a:ext cx="11925" cy="91250"/>
            </a:xfrm>
            <a:custGeom>
              <a:avLst/>
              <a:gdLst/>
              <a:ahLst/>
              <a:cxnLst/>
              <a:rect l="l" t="t" r="r" b="b"/>
              <a:pathLst>
                <a:path w="477" h="3650" extrusionOk="0">
                  <a:moveTo>
                    <a:pt x="298" y="0"/>
                  </a:moveTo>
                  <a:cubicBezTo>
                    <a:pt x="209" y="0"/>
                    <a:pt x="120" y="57"/>
                    <a:pt x="120" y="170"/>
                  </a:cubicBezTo>
                  <a:cubicBezTo>
                    <a:pt x="108" y="1264"/>
                    <a:pt x="3" y="2346"/>
                    <a:pt x="1" y="3439"/>
                  </a:cubicBezTo>
                  <a:lnTo>
                    <a:pt x="1" y="3439"/>
                  </a:lnTo>
                  <a:cubicBezTo>
                    <a:pt x="1" y="3441"/>
                    <a:pt x="1" y="3442"/>
                    <a:pt x="1" y="3444"/>
                  </a:cubicBezTo>
                  <a:lnTo>
                    <a:pt x="1" y="3480"/>
                  </a:lnTo>
                  <a:cubicBezTo>
                    <a:pt x="1" y="3593"/>
                    <a:pt x="90" y="3649"/>
                    <a:pt x="179" y="3649"/>
                  </a:cubicBezTo>
                  <a:cubicBezTo>
                    <a:pt x="268" y="3649"/>
                    <a:pt x="358" y="3593"/>
                    <a:pt x="358" y="3480"/>
                  </a:cubicBezTo>
                  <a:cubicBezTo>
                    <a:pt x="358" y="2372"/>
                    <a:pt x="465" y="1277"/>
                    <a:pt x="477" y="170"/>
                  </a:cubicBezTo>
                  <a:cubicBezTo>
                    <a:pt x="477" y="57"/>
                    <a:pt x="388"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1"/>
            <p:cNvSpPr/>
            <p:nvPr/>
          </p:nvSpPr>
          <p:spPr>
            <a:xfrm>
              <a:off x="2357938" y="4883950"/>
              <a:ext cx="45550" cy="68350"/>
            </a:xfrm>
            <a:custGeom>
              <a:avLst/>
              <a:gdLst/>
              <a:ahLst/>
              <a:cxnLst/>
              <a:rect l="l" t="t" r="r" b="b"/>
              <a:pathLst>
                <a:path w="1822" h="2734" extrusionOk="0">
                  <a:moveTo>
                    <a:pt x="975" y="1"/>
                  </a:moveTo>
                  <a:cubicBezTo>
                    <a:pt x="631" y="1"/>
                    <a:pt x="254" y="235"/>
                    <a:pt x="96" y="495"/>
                  </a:cubicBezTo>
                  <a:cubicBezTo>
                    <a:pt x="14" y="635"/>
                    <a:pt x="135" y="763"/>
                    <a:pt x="258" y="763"/>
                  </a:cubicBezTo>
                  <a:cubicBezTo>
                    <a:pt x="313" y="763"/>
                    <a:pt x="368" y="737"/>
                    <a:pt x="405" y="674"/>
                  </a:cubicBezTo>
                  <a:cubicBezTo>
                    <a:pt x="524" y="472"/>
                    <a:pt x="691" y="400"/>
                    <a:pt x="917" y="376"/>
                  </a:cubicBezTo>
                  <a:cubicBezTo>
                    <a:pt x="1203" y="376"/>
                    <a:pt x="1298" y="543"/>
                    <a:pt x="1215" y="864"/>
                  </a:cubicBezTo>
                  <a:cubicBezTo>
                    <a:pt x="1144" y="960"/>
                    <a:pt x="1048" y="1043"/>
                    <a:pt x="941" y="1091"/>
                  </a:cubicBezTo>
                  <a:cubicBezTo>
                    <a:pt x="798" y="1174"/>
                    <a:pt x="846" y="1364"/>
                    <a:pt x="989" y="1424"/>
                  </a:cubicBezTo>
                  <a:cubicBezTo>
                    <a:pt x="1322" y="1543"/>
                    <a:pt x="1417" y="1853"/>
                    <a:pt x="1263" y="2150"/>
                  </a:cubicBezTo>
                  <a:cubicBezTo>
                    <a:pt x="1193" y="2285"/>
                    <a:pt x="1014" y="2354"/>
                    <a:pt x="834" y="2354"/>
                  </a:cubicBezTo>
                  <a:cubicBezTo>
                    <a:pt x="615" y="2354"/>
                    <a:pt x="396" y="2252"/>
                    <a:pt x="370" y="2043"/>
                  </a:cubicBezTo>
                  <a:cubicBezTo>
                    <a:pt x="358" y="1930"/>
                    <a:pt x="262" y="1873"/>
                    <a:pt x="173" y="1873"/>
                  </a:cubicBezTo>
                  <a:cubicBezTo>
                    <a:pt x="84" y="1873"/>
                    <a:pt x="1" y="1930"/>
                    <a:pt x="12" y="2043"/>
                  </a:cubicBezTo>
                  <a:cubicBezTo>
                    <a:pt x="70" y="2449"/>
                    <a:pt x="485" y="2733"/>
                    <a:pt x="884" y="2733"/>
                  </a:cubicBezTo>
                  <a:cubicBezTo>
                    <a:pt x="1060" y="2733"/>
                    <a:pt x="1232" y="2679"/>
                    <a:pt x="1370" y="2555"/>
                  </a:cubicBezTo>
                  <a:cubicBezTo>
                    <a:pt x="1822" y="2153"/>
                    <a:pt x="1774" y="1548"/>
                    <a:pt x="1354" y="1226"/>
                  </a:cubicBezTo>
                  <a:lnTo>
                    <a:pt x="1354" y="1226"/>
                  </a:lnTo>
                  <a:cubicBezTo>
                    <a:pt x="1641" y="952"/>
                    <a:pt x="1739" y="565"/>
                    <a:pt x="1441" y="210"/>
                  </a:cubicBezTo>
                  <a:cubicBezTo>
                    <a:pt x="1317" y="61"/>
                    <a:pt x="1150" y="1"/>
                    <a:pt x="9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1"/>
            <p:cNvSpPr/>
            <p:nvPr/>
          </p:nvSpPr>
          <p:spPr>
            <a:xfrm>
              <a:off x="2187088" y="4843800"/>
              <a:ext cx="75325" cy="91150"/>
            </a:xfrm>
            <a:custGeom>
              <a:avLst/>
              <a:gdLst/>
              <a:ahLst/>
              <a:cxnLst/>
              <a:rect l="l" t="t" r="r" b="b"/>
              <a:pathLst>
                <a:path w="3013" h="3646" extrusionOk="0">
                  <a:moveTo>
                    <a:pt x="1707" y="1"/>
                  </a:moveTo>
                  <a:cubicBezTo>
                    <a:pt x="1492" y="1"/>
                    <a:pt x="1271" y="47"/>
                    <a:pt x="1072" y="137"/>
                  </a:cubicBezTo>
                  <a:cubicBezTo>
                    <a:pt x="286" y="494"/>
                    <a:pt x="0" y="1411"/>
                    <a:pt x="36" y="2208"/>
                  </a:cubicBezTo>
                  <a:cubicBezTo>
                    <a:pt x="87" y="3157"/>
                    <a:pt x="775" y="3645"/>
                    <a:pt x="1483" y="3645"/>
                  </a:cubicBezTo>
                  <a:cubicBezTo>
                    <a:pt x="2108" y="3645"/>
                    <a:pt x="2748" y="3264"/>
                    <a:pt x="2977" y="2482"/>
                  </a:cubicBezTo>
                  <a:cubicBezTo>
                    <a:pt x="3013" y="2352"/>
                    <a:pt x="2900" y="2266"/>
                    <a:pt x="2793" y="2266"/>
                  </a:cubicBezTo>
                  <a:cubicBezTo>
                    <a:pt x="2723" y="2266"/>
                    <a:pt x="2655" y="2303"/>
                    <a:pt x="2632" y="2387"/>
                  </a:cubicBezTo>
                  <a:cubicBezTo>
                    <a:pt x="2451" y="2996"/>
                    <a:pt x="1962" y="3305"/>
                    <a:pt x="1486" y="3305"/>
                  </a:cubicBezTo>
                  <a:cubicBezTo>
                    <a:pt x="1022" y="3305"/>
                    <a:pt x="570" y="3011"/>
                    <a:pt x="429" y="2411"/>
                  </a:cubicBezTo>
                  <a:cubicBezTo>
                    <a:pt x="322" y="2006"/>
                    <a:pt x="405" y="1542"/>
                    <a:pt x="560" y="1161"/>
                  </a:cubicBezTo>
                  <a:cubicBezTo>
                    <a:pt x="679" y="899"/>
                    <a:pt x="870" y="708"/>
                    <a:pt x="1096" y="542"/>
                  </a:cubicBezTo>
                  <a:cubicBezTo>
                    <a:pt x="1260" y="420"/>
                    <a:pt x="1501" y="346"/>
                    <a:pt x="1735" y="346"/>
                  </a:cubicBezTo>
                  <a:cubicBezTo>
                    <a:pt x="2097" y="346"/>
                    <a:pt x="2443" y="522"/>
                    <a:pt x="2465" y="970"/>
                  </a:cubicBezTo>
                  <a:cubicBezTo>
                    <a:pt x="2471" y="1083"/>
                    <a:pt x="2563" y="1140"/>
                    <a:pt x="2652" y="1140"/>
                  </a:cubicBezTo>
                  <a:cubicBezTo>
                    <a:pt x="2742" y="1140"/>
                    <a:pt x="2828" y="1083"/>
                    <a:pt x="2822" y="970"/>
                  </a:cubicBezTo>
                  <a:cubicBezTo>
                    <a:pt x="2788" y="309"/>
                    <a:pt x="2264" y="1"/>
                    <a:pt x="1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1"/>
            <p:cNvSpPr/>
            <p:nvPr/>
          </p:nvSpPr>
          <p:spPr>
            <a:xfrm>
              <a:off x="2153663" y="5548875"/>
              <a:ext cx="122875" cy="99375"/>
            </a:xfrm>
            <a:custGeom>
              <a:avLst/>
              <a:gdLst/>
              <a:ahLst/>
              <a:cxnLst/>
              <a:rect l="l" t="t" r="r" b="b"/>
              <a:pathLst>
                <a:path w="4915" h="3975" extrusionOk="0">
                  <a:moveTo>
                    <a:pt x="2949" y="337"/>
                  </a:moveTo>
                  <a:cubicBezTo>
                    <a:pt x="3089" y="337"/>
                    <a:pt x="3224" y="382"/>
                    <a:pt x="3344" y="491"/>
                  </a:cubicBezTo>
                  <a:lnTo>
                    <a:pt x="3344" y="491"/>
                  </a:lnTo>
                  <a:cubicBezTo>
                    <a:pt x="3354" y="524"/>
                    <a:pt x="3375" y="555"/>
                    <a:pt x="3409" y="580"/>
                  </a:cubicBezTo>
                  <a:cubicBezTo>
                    <a:pt x="3423" y="590"/>
                    <a:pt x="3436" y="600"/>
                    <a:pt x="3450" y="610"/>
                  </a:cubicBezTo>
                  <a:lnTo>
                    <a:pt x="3450" y="610"/>
                  </a:lnTo>
                  <a:cubicBezTo>
                    <a:pt x="3468" y="634"/>
                    <a:pt x="3490" y="651"/>
                    <a:pt x="3514" y="661"/>
                  </a:cubicBezTo>
                  <a:lnTo>
                    <a:pt x="3514" y="661"/>
                  </a:lnTo>
                  <a:cubicBezTo>
                    <a:pt x="4646" y="1607"/>
                    <a:pt x="4325" y="3612"/>
                    <a:pt x="2862" y="3612"/>
                  </a:cubicBezTo>
                  <a:cubicBezTo>
                    <a:pt x="2725" y="3612"/>
                    <a:pt x="2578" y="3594"/>
                    <a:pt x="2421" y="3557"/>
                  </a:cubicBezTo>
                  <a:cubicBezTo>
                    <a:pt x="1826" y="3402"/>
                    <a:pt x="1409" y="2926"/>
                    <a:pt x="1397" y="2318"/>
                  </a:cubicBezTo>
                  <a:cubicBezTo>
                    <a:pt x="1397" y="1914"/>
                    <a:pt x="1575" y="1509"/>
                    <a:pt x="1766" y="1164"/>
                  </a:cubicBezTo>
                  <a:cubicBezTo>
                    <a:pt x="1963" y="830"/>
                    <a:pt x="2485" y="337"/>
                    <a:pt x="2949" y="337"/>
                  </a:cubicBezTo>
                  <a:close/>
                  <a:moveTo>
                    <a:pt x="2976" y="0"/>
                  </a:moveTo>
                  <a:cubicBezTo>
                    <a:pt x="1634" y="0"/>
                    <a:pt x="1" y="2811"/>
                    <a:pt x="2004" y="3783"/>
                  </a:cubicBezTo>
                  <a:cubicBezTo>
                    <a:pt x="2261" y="3909"/>
                    <a:pt x="2559" y="3975"/>
                    <a:pt x="2859" y="3975"/>
                  </a:cubicBezTo>
                  <a:cubicBezTo>
                    <a:pt x="3378" y="3975"/>
                    <a:pt x="3901" y="3777"/>
                    <a:pt x="4219" y="3354"/>
                  </a:cubicBezTo>
                  <a:cubicBezTo>
                    <a:pt x="4915" y="2430"/>
                    <a:pt x="4550" y="1057"/>
                    <a:pt x="3701" y="358"/>
                  </a:cubicBezTo>
                  <a:lnTo>
                    <a:pt x="3701" y="358"/>
                  </a:lnTo>
                  <a:cubicBezTo>
                    <a:pt x="3490" y="108"/>
                    <a:pt x="3239" y="0"/>
                    <a:pt x="29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1"/>
            <p:cNvSpPr/>
            <p:nvPr/>
          </p:nvSpPr>
          <p:spPr>
            <a:xfrm>
              <a:off x="2450163" y="5022575"/>
              <a:ext cx="122550" cy="99225"/>
            </a:xfrm>
            <a:custGeom>
              <a:avLst/>
              <a:gdLst/>
              <a:ahLst/>
              <a:cxnLst/>
              <a:rect l="l" t="t" r="r" b="b"/>
              <a:pathLst>
                <a:path w="4902" h="3969" extrusionOk="0">
                  <a:moveTo>
                    <a:pt x="2947" y="339"/>
                  </a:moveTo>
                  <a:cubicBezTo>
                    <a:pt x="3088" y="339"/>
                    <a:pt x="3223" y="384"/>
                    <a:pt x="3342" y="492"/>
                  </a:cubicBezTo>
                  <a:lnTo>
                    <a:pt x="3342" y="492"/>
                  </a:lnTo>
                  <a:cubicBezTo>
                    <a:pt x="3353" y="526"/>
                    <a:pt x="3374" y="557"/>
                    <a:pt x="3408" y="582"/>
                  </a:cubicBezTo>
                  <a:cubicBezTo>
                    <a:pt x="3422" y="592"/>
                    <a:pt x="3435" y="602"/>
                    <a:pt x="3449" y="613"/>
                  </a:cubicBezTo>
                  <a:lnTo>
                    <a:pt x="3449" y="613"/>
                  </a:lnTo>
                  <a:cubicBezTo>
                    <a:pt x="3467" y="635"/>
                    <a:pt x="3488" y="651"/>
                    <a:pt x="3510" y="662"/>
                  </a:cubicBezTo>
                  <a:lnTo>
                    <a:pt x="3510" y="662"/>
                  </a:lnTo>
                  <a:cubicBezTo>
                    <a:pt x="4631" y="1605"/>
                    <a:pt x="4314" y="3605"/>
                    <a:pt x="2868" y="3605"/>
                  </a:cubicBezTo>
                  <a:cubicBezTo>
                    <a:pt x="2729" y="3605"/>
                    <a:pt x="2579" y="3586"/>
                    <a:pt x="2419" y="3547"/>
                  </a:cubicBezTo>
                  <a:cubicBezTo>
                    <a:pt x="1824" y="3404"/>
                    <a:pt x="1407" y="2927"/>
                    <a:pt x="1396" y="2308"/>
                  </a:cubicBezTo>
                  <a:cubicBezTo>
                    <a:pt x="1396" y="1915"/>
                    <a:pt x="1574" y="1511"/>
                    <a:pt x="1765" y="1165"/>
                  </a:cubicBezTo>
                  <a:cubicBezTo>
                    <a:pt x="1961" y="832"/>
                    <a:pt x="2484" y="339"/>
                    <a:pt x="2947" y="339"/>
                  </a:cubicBezTo>
                  <a:close/>
                  <a:moveTo>
                    <a:pt x="2973" y="1"/>
                  </a:moveTo>
                  <a:cubicBezTo>
                    <a:pt x="1631" y="1"/>
                    <a:pt x="1" y="2801"/>
                    <a:pt x="2003" y="3773"/>
                  </a:cubicBezTo>
                  <a:cubicBezTo>
                    <a:pt x="2264" y="3901"/>
                    <a:pt x="2567" y="3969"/>
                    <a:pt x="2871" y="3969"/>
                  </a:cubicBezTo>
                  <a:cubicBezTo>
                    <a:pt x="3386" y="3969"/>
                    <a:pt x="3903" y="3775"/>
                    <a:pt x="4217" y="3356"/>
                  </a:cubicBezTo>
                  <a:cubicBezTo>
                    <a:pt x="4902" y="2432"/>
                    <a:pt x="4548" y="1060"/>
                    <a:pt x="3700" y="360"/>
                  </a:cubicBezTo>
                  <a:lnTo>
                    <a:pt x="3700" y="360"/>
                  </a:lnTo>
                  <a:cubicBezTo>
                    <a:pt x="3488" y="109"/>
                    <a:pt x="3236" y="1"/>
                    <a:pt x="2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1"/>
            <p:cNvSpPr/>
            <p:nvPr/>
          </p:nvSpPr>
          <p:spPr>
            <a:xfrm>
              <a:off x="1858913" y="5394650"/>
              <a:ext cx="59125" cy="80725"/>
            </a:xfrm>
            <a:custGeom>
              <a:avLst/>
              <a:gdLst/>
              <a:ahLst/>
              <a:cxnLst/>
              <a:rect l="l" t="t" r="r" b="b"/>
              <a:pathLst>
                <a:path w="2365" h="3229" extrusionOk="0">
                  <a:moveTo>
                    <a:pt x="2248" y="1"/>
                  </a:moveTo>
                  <a:cubicBezTo>
                    <a:pt x="2196" y="1"/>
                    <a:pt x="2142" y="45"/>
                    <a:pt x="2161" y="114"/>
                  </a:cubicBezTo>
                  <a:lnTo>
                    <a:pt x="2161" y="114"/>
                  </a:lnTo>
                  <a:cubicBezTo>
                    <a:pt x="2159" y="108"/>
                    <a:pt x="2156" y="105"/>
                    <a:pt x="2153" y="105"/>
                  </a:cubicBezTo>
                  <a:cubicBezTo>
                    <a:pt x="2138" y="105"/>
                    <a:pt x="2110" y="183"/>
                    <a:pt x="2090" y="213"/>
                  </a:cubicBezTo>
                  <a:cubicBezTo>
                    <a:pt x="2031" y="308"/>
                    <a:pt x="1959" y="415"/>
                    <a:pt x="1900" y="510"/>
                  </a:cubicBezTo>
                  <a:cubicBezTo>
                    <a:pt x="1721" y="760"/>
                    <a:pt x="1543" y="1010"/>
                    <a:pt x="1376" y="1260"/>
                  </a:cubicBezTo>
                  <a:cubicBezTo>
                    <a:pt x="935" y="1880"/>
                    <a:pt x="507" y="2499"/>
                    <a:pt x="42" y="3106"/>
                  </a:cubicBezTo>
                  <a:cubicBezTo>
                    <a:pt x="1" y="3164"/>
                    <a:pt x="65" y="3229"/>
                    <a:pt x="127" y="3229"/>
                  </a:cubicBezTo>
                  <a:cubicBezTo>
                    <a:pt x="153" y="3229"/>
                    <a:pt x="179" y="3217"/>
                    <a:pt x="197" y="3189"/>
                  </a:cubicBezTo>
                  <a:cubicBezTo>
                    <a:pt x="685" y="2546"/>
                    <a:pt x="1150" y="1891"/>
                    <a:pt x="1614" y="1225"/>
                  </a:cubicBezTo>
                  <a:cubicBezTo>
                    <a:pt x="1793" y="963"/>
                    <a:pt x="1983" y="701"/>
                    <a:pt x="2162" y="439"/>
                  </a:cubicBezTo>
                  <a:cubicBezTo>
                    <a:pt x="2221" y="344"/>
                    <a:pt x="2364" y="177"/>
                    <a:pt x="2328" y="70"/>
                  </a:cubicBezTo>
                  <a:cubicBezTo>
                    <a:pt x="2319" y="22"/>
                    <a:pt x="2284" y="1"/>
                    <a:pt x="2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1"/>
            <p:cNvSpPr/>
            <p:nvPr/>
          </p:nvSpPr>
          <p:spPr>
            <a:xfrm>
              <a:off x="1862213" y="5169600"/>
              <a:ext cx="55375" cy="76350"/>
            </a:xfrm>
            <a:custGeom>
              <a:avLst/>
              <a:gdLst/>
              <a:ahLst/>
              <a:cxnLst/>
              <a:rect l="l" t="t" r="r" b="b"/>
              <a:pathLst>
                <a:path w="2215" h="3054" extrusionOk="0">
                  <a:moveTo>
                    <a:pt x="2086" y="1"/>
                  </a:moveTo>
                  <a:cubicBezTo>
                    <a:pt x="2060" y="1"/>
                    <a:pt x="2035" y="11"/>
                    <a:pt x="2018" y="35"/>
                  </a:cubicBezTo>
                  <a:cubicBezTo>
                    <a:pt x="1339" y="976"/>
                    <a:pt x="637" y="1928"/>
                    <a:pt x="41" y="2916"/>
                  </a:cubicBezTo>
                  <a:cubicBezTo>
                    <a:pt x="0" y="2990"/>
                    <a:pt x="62" y="3053"/>
                    <a:pt x="123" y="3053"/>
                  </a:cubicBezTo>
                  <a:cubicBezTo>
                    <a:pt x="150" y="3053"/>
                    <a:pt x="178" y="3041"/>
                    <a:pt x="196" y="3012"/>
                  </a:cubicBezTo>
                  <a:cubicBezTo>
                    <a:pt x="791" y="2011"/>
                    <a:pt x="1482" y="1071"/>
                    <a:pt x="2173" y="130"/>
                  </a:cubicBezTo>
                  <a:cubicBezTo>
                    <a:pt x="2215" y="62"/>
                    <a:pt x="2149" y="1"/>
                    <a:pt x="20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1"/>
            <p:cNvSpPr/>
            <p:nvPr/>
          </p:nvSpPr>
          <p:spPr>
            <a:xfrm>
              <a:off x="1863163" y="5241575"/>
              <a:ext cx="51000" cy="72575"/>
            </a:xfrm>
            <a:custGeom>
              <a:avLst/>
              <a:gdLst/>
              <a:ahLst/>
              <a:cxnLst/>
              <a:rect l="l" t="t" r="r" b="b"/>
              <a:pathLst>
                <a:path w="2040" h="2903" extrusionOk="0">
                  <a:moveTo>
                    <a:pt x="108" y="1"/>
                  </a:moveTo>
                  <a:cubicBezTo>
                    <a:pt x="56" y="1"/>
                    <a:pt x="1" y="44"/>
                    <a:pt x="15" y="109"/>
                  </a:cubicBezTo>
                  <a:cubicBezTo>
                    <a:pt x="122" y="585"/>
                    <a:pt x="670" y="990"/>
                    <a:pt x="932" y="1395"/>
                  </a:cubicBezTo>
                  <a:cubicBezTo>
                    <a:pt x="1254" y="1883"/>
                    <a:pt x="1599" y="2359"/>
                    <a:pt x="1873" y="2859"/>
                  </a:cubicBezTo>
                  <a:cubicBezTo>
                    <a:pt x="1890" y="2890"/>
                    <a:pt x="1917" y="2903"/>
                    <a:pt x="1945" y="2903"/>
                  </a:cubicBezTo>
                  <a:cubicBezTo>
                    <a:pt x="1992" y="2903"/>
                    <a:pt x="2039" y="2864"/>
                    <a:pt x="2039" y="2811"/>
                  </a:cubicBezTo>
                  <a:lnTo>
                    <a:pt x="2039" y="2728"/>
                  </a:lnTo>
                  <a:cubicBezTo>
                    <a:pt x="2039" y="2675"/>
                    <a:pt x="2004" y="2646"/>
                    <a:pt x="1965" y="2640"/>
                  </a:cubicBezTo>
                  <a:lnTo>
                    <a:pt x="1965" y="2640"/>
                  </a:lnTo>
                  <a:cubicBezTo>
                    <a:pt x="1913" y="2523"/>
                    <a:pt x="1875" y="2415"/>
                    <a:pt x="1777" y="2299"/>
                  </a:cubicBezTo>
                  <a:cubicBezTo>
                    <a:pt x="1575" y="2061"/>
                    <a:pt x="1408" y="1776"/>
                    <a:pt x="1230" y="1514"/>
                  </a:cubicBezTo>
                  <a:cubicBezTo>
                    <a:pt x="1075" y="1287"/>
                    <a:pt x="920" y="1073"/>
                    <a:pt x="753" y="859"/>
                  </a:cubicBezTo>
                  <a:cubicBezTo>
                    <a:pt x="563" y="633"/>
                    <a:pt x="253" y="359"/>
                    <a:pt x="182" y="61"/>
                  </a:cubicBezTo>
                  <a:cubicBezTo>
                    <a:pt x="173" y="19"/>
                    <a:pt x="141"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1"/>
            <p:cNvSpPr/>
            <p:nvPr/>
          </p:nvSpPr>
          <p:spPr>
            <a:xfrm>
              <a:off x="1888363" y="5203650"/>
              <a:ext cx="35025" cy="43375"/>
            </a:xfrm>
            <a:custGeom>
              <a:avLst/>
              <a:gdLst/>
              <a:ahLst/>
              <a:cxnLst/>
              <a:rect l="l" t="t" r="r" b="b"/>
              <a:pathLst>
                <a:path w="1401" h="1735" extrusionOk="0">
                  <a:moveTo>
                    <a:pt x="1311" y="1"/>
                  </a:moveTo>
                  <a:cubicBezTo>
                    <a:pt x="1266" y="1"/>
                    <a:pt x="1222" y="30"/>
                    <a:pt x="1222" y="90"/>
                  </a:cubicBezTo>
                  <a:cubicBezTo>
                    <a:pt x="1222" y="80"/>
                    <a:pt x="1220" y="75"/>
                    <a:pt x="1217" y="75"/>
                  </a:cubicBezTo>
                  <a:cubicBezTo>
                    <a:pt x="1207" y="75"/>
                    <a:pt x="1181" y="131"/>
                    <a:pt x="1162" y="149"/>
                  </a:cubicBezTo>
                  <a:cubicBezTo>
                    <a:pt x="1115" y="209"/>
                    <a:pt x="1067" y="268"/>
                    <a:pt x="1019" y="328"/>
                  </a:cubicBezTo>
                  <a:cubicBezTo>
                    <a:pt x="924" y="447"/>
                    <a:pt x="817" y="578"/>
                    <a:pt x="710" y="709"/>
                  </a:cubicBezTo>
                  <a:cubicBezTo>
                    <a:pt x="496" y="959"/>
                    <a:pt x="376" y="1399"/>
                    <a:pt x="91" y="1566"/>
                  </a:cubicBezTo>
                  <a:cubicBezTo>
                    <a:pt x="0" y="1616"/>
                    <a:pt x="54" y="1734"/>
                    <a:pt x="130" y="1734"/>
                  </a:cubicBezTo>
                  <a:cubicBezTo>
                    <a:pt x="144" y="1734"/>
                    <a:pt x="159" y="1730"/>
                    <a:pt x="174" y="1721"/>
                  </a:cubicBezTo>
                  <a:cubicBezTo>
                    <a:pt x="507" y="1530"/>
                    <a:pt x="627" y="1078"/>
                    <a:pt x="865" y="792"/>
                  </a:cubicBezTo>
                  <a:cubicBezTo>
                    <a:pt x="996" y="626"/>
                    <a:pt x="1127" y="471"/>
                    <a:pt x="1258" y="316"/>
                  </a:cubicBezTo>
                  <a:cubicBezTo>
                    <a:pt x="1305" y="256"/>
                    <a:pt x="1400" y="173"/>
                    <a:pt x="1400" y="90"/>
                  </a:cubicBezTo>
                  <a:cubicBezTo>
                    <a:pt x="1400" y="30"/>
                    <a:pt x="1356" y="1"/>
                    <a:pt x="1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1"/>
            <p:cNvSpPr/>
            <p:nvPr/>
          </p:nvSpPr>
          <p:spPr>
            <a:xfrm>
              <a:off x="2006638" y="5320150"/>
              <a:ext cx="87175" cy="33500"/>
            </a:xfrm>
            <a:custGeom>
              <a:avLst/>
              <a:gdLst/>
              <a:ahLst/>
              <a:cxnLst/>
              <a:rect l="l" t="t" r="r" b="b"/>
              <a:pathLst>
                <a:path w="3487" h="1340" extrusionOk="0">
                  <a:moveTo>
                    <a:pt x="3357" y="0"/>
                  </a:moveTo>
                  <a:cubicBezTo>
                    <a:pt x="3343" y="0"/>
                    <a:pt x="3328" y="4"/>
                    <a:pt x="3313" y="14"/>
                  </a:cubicBezTo>
                  <a:cubicBezTo>
                    <a:pt x="3063" y="157"/>
                    <a:pt x="2765" y="180"/>
                    <a:pt x="2492" y="276"/>
                  </a:cubicBezTo>
                  <a:cubicBezTo>
                    <a:pt x="2111" y="419"/>
                    <a:pt x="1718" y="549"/>
                    <a:pt x="1337" y="692"/>
                  </a:cubicBezTo>
                  <a:cubicBezTo>
                    <a:pt x="1063" y="788"/>
                    <a:pt x="777" y="883"/>
                    <a:pt x="503" y="966"/>
                  </a:cubicBezTo>
                  <a:cubicBezTo>
                    <a:pt x="337" y="1026"/>
                    <a:pt x="146" y="1073"/>
                    <a:pt x="51" y="1216"/>
                  </a:cubicBezTo>
                  <a:cubicBezTo>
                    <a:pt x="1" y="1275"/>
                    <a:pt x="62" y="1339"/>
                    <a:pt x="128" y="1339"/>
                  </a:cubicBezTo>
                  <a:cubicBezTo>
                    <a:pt x="156" y="1339"/>
                    <a:pt x="184" y="1328"/>
                    <a:pt x="206" y="1300"/>
                  </a:cubicBezTo>
                  <a:cubicBezTo>
                    <a:pt x="301" y="1157"/>
                    <a:pt x="634" y="1121"/>
                    <a:pt x="801" y="1061"/>
                  </a:cubicBezTo>
                  <a:cubicBezTo>
                    <a:pt x="1110" y="942"/>
                    <a:pt x="1432" y="835"/>
                    <a:pt x="1753" y="716"/>
                  </a:cubicBezTo>
                  <a:cubicBezTo>
                    <a:pt x="2087" y="597"/>
                    <a:pt x="2420" y="478"/>
                    <a:pt x="2754" y="371"/>
                  </a:cubicBezTo>
                  <a:cubicBezTo>
                    <a:pt x="2968" y="311"/>
                    <a:pt x="3194" y="288"/>
                    <a:pt x="3396" y="168"/>
                  </a:cubicBezTo>
                  <a:cubicBezTo>
                    <a:pt x="3487" y="118"/>
                    <a:pt x="3433" y="0"/>
                    <a:pt x="3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1"/>
            <p:cNvSpPr/>
            <p:nvPr/>
          </p:nvSpPr>
          <p:spPr>
            <a:xfrm>
              <a:off x="2008488" y="5141000"/>
              <a:ext cx="87200" cy="30000"/>
            </a:xfrm>
            <a:custGeom>
              <a:avLst/>
              <a:gdLst/>
              <a:ahLst/>
              <a:cxnLst/>
              <a:rect l="l" t="t" r="r" b="b"/>
              <a:pathLst>
                <a:path w="3488" h="1200" extrusionOk="0">
                  <a:moveTo>
                    <a:pt x="120" y="0"/>
                  </a:moveTo>
                  <a:cubicBezTo>
                    <a:pt x="1" y="0"/>
                    <a:pt x="1" y="179"/>
                    <a:pt x="120" y="179"/>
                  </a:cubicBezTo>
                  <a:cubicBezTo>
                    <a:pt x="667" y="179"/>
                    <a:pt x="1191" y="417"/>
                    <a:pt x="1691" y="619"/>
                  </a:cubicBezTo>
                  <a:cubicBezTo>
                    <a:pt x="1929" y="715"/>
                    <a:pt x="2168" y="822"/>
                    <a:pt x="2418" y="905"/>
                  </a:cubicBezTo>
                  <a:cubicBezTo>
                    <a:pt x="2715" y="1012"/>
                    <a:pt x="3013" y="1072"/>
                    <a:pt x="3311" y="1191"/>
                  </a:cubicBezTo>
                  <a:cubicBezTo>
                    <a:pt x="3323" y="1197"/>
                    <a:pt x="3335" y="1200"/>
                    <a:pt x="3347" y="1200"/>
                  </a:cubicBezTo>
                  <a:cubicBezTo>
                    <a:pt x="3427" y="1200"/>
                    <a:pt x="3487" y="1077"/>
                    <a:pt x="3394" y="1036"/>
                  </a:cubicBezTo>
                  <a:cubicBezTo>
                    <a:pt x="2858" y="798"/>
                    <a:pt x="2287" y="679"/>
                    <a:pt x="1739" y="453"/>
                  </a:cubicBezTo>
                  <a:cubicBezTo>
                    <a:pt x="1227" y="238"/>
                    <a:pt x="67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1"/>
            <p:cNvSpPr/>
            <p:nvPr/>
          </p:nvSpPr>
          <p:spPr>
            <a:xfrm>
              <a:off x="2087913" y="5168525"/>
              <a:ext cx="7225" cy="156100"/>
            </a:xfrm>
            <a:custGeom>
              <a:avLst/>
              <a:gdLst/>
              <a:ahLst/>
              <a:cxnLst/>
              <a:rect l="l" t="t" r="r" b="b"/>
              <a:pathLst>
                <a:path w="289" h="6244" extrusionOk="0">
                  <a:moveTo>
                    <a:pt x="199" y="1"/>
                  </a:moveTo>
                  <a:cubicBezTo>
                    <a:pt x="154" y="1"/>
                    <a:pt x="110" y="30"/>
                    <a:pt x="110" y="90"/>
                  </a:cubicBezTo>
                  <a:cubicBezTo>
                    <a:pt x="110" y="1114"/>
                    <a:pt x="110" y="2138"/>
                    <a:pt x="110" y="3162"/>
                  </a:cubicBezTo>
                  <a:cubicBezTo>
                    <a:pt x="98" y="3793"/>
                    <a:pt x="98" y="4424"/>
                    <a:pt x="74" y="5055"/>
                  </a:cubicBezTo>
                  <a:cubicBezTo>
                    <a:pt x="74" y="5400"/>
                    <a:pt x="110" y="5793"/>
                    <a:pt x="14" y="6138"/>
                  </a:cubicBezTo>
                  <a:cubicBezTo>
                    <a:pt x="0" y="6201"/>
                    <a:pt x="52" y="6244"/>
                    <a:pt x="105" y="6244"/>
                  </a:cubicBezTo>
                  <a:cubicBezTo>
                    <a:pt x="141" y="6244"/>
                    <a:pt x="178" y="6223"/>
                    <a:pt x="193" y="6174"/>
                  </a:cubicBezTo>
                  <a:cubicBezTo>
                    <a:pt x="265" y="5888"/>
                    <a:pt x="241" y="5543"/>
                    <a:pt x="253" y="5245"/>
                  </a:cubicBezTo>
                  <a:cubicBezTo>
                    <a:pt x="276" y="4602"/>
                    <a:pt x="276" y="3959"/>
                    <a:pt x="288" y="3328"/>
                  </a:cubicBezTo>
                  <a:cubicBezTo>
                    <a:pt x="288" y="2245"/>
                    <a:pt x="288" y="1161"/>
                    <a:pt x="288" y="90"/>
                  </a:cubicBezTo>
                  <a:cubicBezTo>
                    <a:pt x="288" y="30"/>
                    <a:pt x="244"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1"/>
            <p:cNvSpPr/>
            <p:nvPr/>
          </p:nvSpPr>
          <p:spPr>
            <a:xfrm>
              <a:off x="2112963" y="5185725"/>
              <a:ext cx="6875" cy="112600"/>
            </a:xfrm>
            <a:custGeom>
              <a:avLst/>
              <a:gdLst/>
              <a:ahLst/>
              <a:cxnLst/>
              <a:rect l="l" t="t" r="r" b="b"/>
              <a:pathLst>
                <a:path w="275" h="4504" extrusionOk="0">
                  <a:moveTo>
                    <a:pt x="185" y="0"/>
                  </a:moveTo>
                  <a:cubicBezTo>
                    <a:pt x="141" y="0"/>
                    <a:pt x="96" y="27"/>
                    <a:pt x="96" y="81"/>
                  </a:cubicBezTo>
                  <a:cubicBezTo>
                    <a:pt x="84" y="1533"/>
                    <a:pt x="13" y="2974"/>
                    <a:pt x="1" y="4414"/>
                  </a:cubicBezTo>
                  <a:cubicBezTo>
                    <a:pt x="1" y="4474"/>
                    <a:pt x="45" y="4504"/>
                    <a:pt x="90" y="4504"/>
                  </a:cubicBezTo>
                  <a:cubicBezTo>
                    <a:pt x="135" y="4504"/>
                    <a:pt x="179" y="4474"/>
                    <a:pt x="179" y="4414"/>
                  </a:cubicBezTo>
                  <a:cubicBezTo>
                    <a:pt x="191" y="2974"/>
                    <a:pt x="263" y="1533"/>
                    <a:pt x="275" y="81"/>
                  </a:cubicBezTo>
                  <a:cubicBezTo>
                    <a:pt x="275" y="27"/>
                    <a:pt x="230" y="0"/>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1"/>
            <p:cNvSpPr/>
            <p:nvPr/>
          </p:nvSpPr>
          <p:spPr>
            <a:xfrm>
              <a:off x="2217438" y="4948775"/>
              <a:ext cx="8375" cy="100725"/>
            </a:xfrm>
            <a:custGeom>
              <a:avLst/>
              <a:gdLst/>
              <a:ahLst/>
              <a:cxnLst/>
              <a:rect l="l" t="t" r="r" b="b"/>
              <a:pathLst>
                <a:path w="335" h="4029" extrusionOk="0">
                  <a:moveTo>
                    <a:pt x="90" y="1"/>
                  </a:moveTo>
                  <a:cubicBezTo>
                    <a:pt x="45" y="1"/>
                    <a:pt x="1" y="28"/>
                    <a:pt x="1" y="81"/>
                  </a:cubicBezTo>
                  <a:cubicBezTo>
                    <a:pt x="13" y="1367"/>
                    <a:pt x="156" y="2653"/>
                    <a:pt x="156" y="3939"/>
                  </a:cubicBezTo>
                  <a:cubicBezTo>
                    <a:pt x="156" y="3998"/>
                    <a:pt x="200" y="4028"/>
                    <a:pt x="245" y="4028"/>
                  </a:cubicBezTo>
                  <a:cubicBezTo>
                    <a:pt x="290" y="4028"/>
                    <a:pt x="334" y="3998"/>
                    <a:pt x="334" y="3939"/>
                  </a:cubicBezTo>
                  <a:cubicBezTo>
                    <a:pt x="334" y="2653"/>
                    <a:pt x="191" y="1367"/>
                    <a:pt x="179" y="81"/>
                  </a:cubicBezTo>
                  <a:cubicBezTo>
                    <a:pt x="179" y="28"/>
                    <a:pt x="135"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1"/>
            <p:cNvSpPr/>
            <p:nvPr/>
          </p:nvSpPr>
          <p:spPr>
            <a:xfrm>
              <a:off x="2208263" y="5384925"/>
              <a:ext cx="7425" cy="156175"/>
            </a:xfrm>
            <a:custGeom>
              <a:avLst/>
              <a:gdLst/>
              <a:ahLst/>
              <a:cxnLst/>
              <a:rect l="l" t="t" r="r" b="b"/>
              <a:pathLst>
                <a:path w="297" h="6247" extrusionOk="0">
                  <a:moveTo>
                    <a:pt x="207" y="0"/>
                  </a:moveTo>
                  <a:cubicBezTo>
                    <a:pt x="162" y="0"/>
                    <a:pt x="118" y="30"/>
                    <a:pt x="118" y="90"/>
                  </a:cubicBezTo>
                  <a:cubicBezTo>
                    <a:pt x="118" y="1114"/>
                    <a:pt x="118" y="2138"/>
                    <a:pt x="106" y="3150"/>
                  </a:cubicBezTo>
                  <a:cubicBezTo>
                    <a:pt x="106" y="3793"/>
                    <a:pt x="94" y="4424"/>
                    <a:pt x="82" y="5055"/>
                  </a:cubicBezTo>
                  <a:cubicBezTo>
                    <a:pt x="70" y="5400"/>
                    <a:pt x="106" y="5805"/>
                    <a:pt x="23" y="6138"/>
                  </a:cubicBezTo>
                  <a:cubicBezTo>
                    <a:pt x="1" y="6203"/>
                    <a:pt x="58" y="6246"/>
                    <a:pt x="112" y="6246"/>
                  </a:cubicBezTo>
                  <a:cubicBezTo>
                    <a:pt x="146" y="6246"/>
                    <a:pt x="180" y="6228"/>
                    <a:pt x="189" y="6186"/>
                  </a:cubicBezTo>
                  <a:cubicBezTo>
                    <a:pt x="273" y="5888"/>
                    <a:pt x="249" y="5543"/>
                    <a:pt x="261" y="5245"/>
                  </a:cubicBezTo>
                  <a:cubicBezTo>
                    <a:pt x="273" y="4602"/>
                    <a:pt x="284" y="3959"/>
                    <a:pt x="284" y="3316"/>
                  </a:cubicBezTo>
                  <a:cubicBezTo>
                    <a:pt x="296" y="2245"/>
                    <a:pt x="296" y="1161"/>
                    <a:pt x="296" y="90"/>
                  </a:cubicBezTo>
                  <a:cubicBezTo>
                    <a:pt x="296" y="30"/>
                    <a:pt x="252"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1"/>
            <p:cNvSpPr/>
            <p:nvPr/>
          </p:nvSpPr>
          <p:spPr>
            <a:xfrm>
              <a:off x="2234063" y="5384925"/>
              <a:ext cx="6925" cy="156175"/>
            </a:xfrm>
            <a:custGeom>
              <a:avLst/>
              <a:gdLst/>
              <a:ahLst/>
              <a:cxnLst/>
              <a:rect l="l" t="t" r="r" b="b"/>
              <a:pathLst>
                <a:path w="277" h="6247" extrusionOk="0">
                  <a:moveTo>
                    <a:pt x="187" y="0"/>
                  </a:moveTo>
                  <a:cubicBezTo>
                    <a:pt x="142" y="0"/>
                    <a:pt x="98" y="30"/>
                    <a:pt x="98" y="90"/>
                  </a:cubicBezTo>
                  <a:cubicBezTo>
                    <a:pt x="98" y="1114"/>
                    <a:pt x="98" y="2138"/>
                    <a:pt x="98" y="3150"/>
                  </a:cubicBezTo>
                  <a:cubicBezTo>
                    <a:pt x="98" y="3793"/>
                    <a:pt x="86" y="4424"/>
                    <a:pt x="74" y="5055"/>
                  </a:cubicBezTo>
                  <a:cubicBezTo>
                    <a:pt x="62" y="5400"/>
                    <a:pt x="98" y="5793"/>
                    <a:pt x="14" y="6138"/>
                  </a:cubicBezTo>
                  <a:cubicBezTo>
                    <a:pt x="0" y="6203"/>
                    <a:pt x="60" y="6246"/>
                    <a:pt x="115" y="6246"/>
                  </a:cubicBezTo>
                  <a:cubicBezTo>
                    <a:pt x="150" y="6246"/>
                    <a:pt x="184" y="6228"/>
                    <a:pt x="193" y="6186"/>
                  </a:cubicBezTo>
                  <a:cubicBezTo>
                    <a:pt x="264" y="5888"/>
                    <a:pt x="241" y="5543"/>
                    <a:pt x="253" y="5245"/>
                  </a:cubicBezTo>
                  <a:cubicBezTo>
                    <a:pt x="264" y="4602"/>
                    <a:pt x="264" y="3959"/>
                    <a:pt x="276" y="3316"/>
                  </a:cubicBezTo>
                  <a:cubicBezTo>
                    <a:pt x="276" y="2245"/>
                    <a:pt x="276" y="1161"/>
                    <a:pt x="276" y="90"/>
                  </a:cubicBezTo>
                  <a:cubicBezTo>
                    <a:pt x="276" y="30"/>
                    <a:pt x="232"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1"/>
            <p:cNvSpPr/>
            <p:nvPr/>
          </p:nvSpPr>
          <p:spPr>
            <a:xfrm>
              <a:off x="2350338" y="5112075"/>
              <a:ext cx="129600" cy="76425"/>
            </a:xfrm>
            <a:custGeom>
              <a:avLst/>
              <a:gdLst/>
              <a:ahLst/>
              <a:cxnLst/>
              <a:rect l="l" t="t" r="r" b="b"/>
              <a:pathLst>
                <a:path w="5184" h="3057" extrusionOk="0">
                  <a:moveTo>
                    <a:pt x="5063" y="1"/>
                  </a:moveTo>
                  <a:cubicBezTo>
                    <a:pt x="5049" y="1"/>
                    <a:pt x="5034" y="5"/>
                    <a:pt x="5019" y="14"/>
                  </a:cubicBezTo>
                  <a:cubicBezTo>
                    <a:pt x="3424" y="1062"/>
                    <a:pt x="1674" y="1836"/>
                    <a:pt x="78" y="2884"/>
                  </a:cubicBezTo>
                  <a:cubicBezTo>
                    <a:pt x="0" y="2942"/>
                    <a:pt x="50" y="3057"/>
                    <a:pt x="123" y="3057"/>
                  </a:cubicBezTo>
                  <a:cubicBezTo>
                    <a:pt x="139" y="3057"/>
                    <a:pt x="156" y="3051"/>
                    <a:pt x="174" y="3038"/>
                  </a:cubicBezTo>
                  <a:cubicBezTo>
                    <a:pt x="1757" y="1991"/>
                    <a:pt x="3519" y="1217"/>
                    <a:pt x="5103" y="169"/>
                  </a:cubicBezTo>
                  <a:cubicBezTo>
                    <a:pt x="5183" y="119"/>
                    <a:pt x="5136" y="1"/>
                    <a:pt x="5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1"/>
            <p:cNvSpPr/>
            <p:nvPr/>
          </p:nvSpPr>
          <p:spPr>
            <a:xfrm>
              <a:off x="2337188" y="5089325"/>
              <a:ext cx="128700" cy="83400"/>
            </a:xfrm>
            <a:custGeom>
              <a:avLst/>
              <a:gdLst/>
              <a:ahLst/>
              <a:cxnLst/>
              <a:rect l="l" t="t" r="r" b="b"/>
              <a:pathLst>
                <a:path w="5148" h="3336" extrusionOk="0">
                  <a:moveTo>
                    <a:pt x="5031" y="1"/>
                  </a:moveTo>
                  <a:cubicBezTo>
                    <a:pt x="5016" y="1"/>
                    <a:pt x="5001" y="7"/>
                    <a:pt x="4986" y="19"/>
                  </a:cubicBezTo>
                  <a:cubicBezTo>
                    <a:pt x="3414" y="1162"/>
                    <a:pt x="1640" y="2008"/>
                    <a:pt x="69" y="3163"/>
                  </a:cubicBezTo>
                  <a:cubicBezTo>
                    <a:pt x="0" y="3221"/>
                    <a:pt x="44" y="3336"/>
                    <a:pt x="114" y="3336"/>
                  </a:cubicBezTo>
                  <a:cubicBezTo>
                    <a:pt x="130" y="3336"/>
                    <a:pt x="147" y="3330"/>
                    <a:pt x="164" y="3317"/>
                  </a:cubicBezTo>
                  <a:cubicBezTo>
                    <a:pt x="1724" y="2162"/>
                    <a:pt x="3509" y="1317"/>
                    <a:pt x="5069" y="174"/>
                  </a:cubicBezTo>
                  <a:cubicBezTo>
                    <a:pt x="5147" y="116"/>
                    <a:pt x="5097" y="1"/>
                    <a:pt x="50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1"/>
            <p:cNvSpPr/>
            <p:nvPr/>
          </p:nvSpPr>
          <p:spPr>
            <a:xfrm>
              <a:off x="2088863" y="5119625"/>
              <a:ext cx="90450" cy="52650"/>
            </a:xfrm>
            <a:custGeom>
              <a:avLst/>
              <a:gdLst/>
              <a:ahLst/>
              <a:cxnLst/>
              <a:rect l="l" t="t" r="r" b="b"/>
              <a:pathLst>
                <a:path w="3618" h="2106" extrusionOk="0">
                  <a:moveTo>
                    <a:pt x="3470" y="1"/>
                  </a:moveTo>
                  <a:cubicBezTo>
                    <a:pt x="3457" y="1"/>
                    <a:pt x="3443" y="4"/>
                    <a:pt x="3429" y="10"/>
                  </a:cubicBezTo>
                  <a:cubicBezTo>
                    <a:pt x="2882" y="248"/>
                    <a:pt x="2417" y="653"/>
                    <a:pt x="1905" y="962"/>
                  </a:cubicBezTo>
                  <a:cubicBezTo>
                    <a:pt x="1620" y="1141"/>
                    <a:pt x="1298" y="1272"/>
                    <a:pt x="1012" y="1427"/>
                  </a:cubicBezTo>
                  <a:cubicBezTo>
                    <a:pt x="762" y="1570"/>
                    <a:pt x="417" y="1915"/>
                    <a:pt x="119" y="1927"/>
                  </a:cubicBezTo>
                  <a:cubicBezTo>
                    <a:pt x="0" y="1927"/>
                    <a:pt x="0" y="2105"/>
                    <a:pt x="119" y="2105"/>
                  </a:cubicBezTo>
                  <a:cubicBezTo>
                    <a:pt x="334" y="2093"/>
                    <a:pt x="500" y="1963"/>
                    <a:pt x="667" y="1855"/>
                  </a:cubicBezTo>
                  <a:cubicBezTo>
                    <a:pt x="1000" y="1641"/>
                    <a:pt x="1334" y="1462"/>
                    <a:pt x="1679" y="1284"/>
                  </a:cubicBezTo>
                  <a:cubicBezTo>
                    <a:pt x="2334" y="974"/>
                    <a:pt x="2858" y="450"/>
                    <a:pt x="3525" y="165"/>
                  </a:cubicBezTo>
                  <a:cubicBezTo>
                    <a:pt x="3618" y="123"/>
                    <a:pt x="3558" y="1"/>
                    <a:pt x="34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1"/>
            <p:cNvSpPr/>
            <p:nvPr/>
          </p:nvSpPr>
          <p:spPr>
            <a:xfrm>
              <a:off x="2089088" y="5319325"/>
              <a:ext cx="132775" cy="75925"/>
            </a:xfrm>
            <a:custGeom>
              <a:avLst/>
              <a:gdLst/>
              <a:ahLst/>
              <a:cxnLst/>
              <a:rect l="l" t="t" r="r" b="b"/>
              <a:pathLst>
                <a:path w="5311" h="3037" extrusionOk="0">
                  <a:moveTo>
                    <a:pt x="130" y="1"/>
                  </a:moveTo>
                  <a:cubicBezTo>
                    <a:pt x="64" y="1"/>
                    <a:pt x="0" y="62"/>
                    <a:pt x="51" y="130"/>
                  </a:cubicBezTo>
                  <a:cubicBezTo>
                    <a:pt x="170" y="285"/>
                    <a:pt x="348" y="368"/>
                    <a:pt x="527" y="452"/>
                  </a:cubicBezTo>
                  <a:cubicBezTo>
                    <a:pt x="872" y="594"/>
                    <a:pt x="1194" y="785"/>
                    <a:pt x="1515" y="952"/>
                  </a:cubicBezTo>
                  <a:cubicBezTo>
                    <a:pt x="1932" y="1154"/>
                    <a:pt x="2337" y="1344"/>
                    <a:pt x="2730" y="1583"/>
                  </a:cubicBezTo>
                  <a:cubicBezTo>
                    <a:pt x="3539" y="2059"/>
                    <a:pt x="4313" y="2583"/>
                    <a:pt x="5135" y="3023"/>
                  </a:cubicBezTo>
                  <a:cubicBezTo>
                    <a:pt x="5152" y="3033"/>
                    <a:pt x="5168" y="3037"/>
                    <a:pt x="5183" y="3037"/>
                  </a:cubicBezTo>
                  <a:cubicBezTo>
                    <a:pt x="5264" y="3037"/>
                    <a:pt x="5310" y="2919"/>
                    <a:pt x="5230" y="2868"/>
                  </a:cubicBezTo>
                  <a:cubicBezTo>
                    <a:pt x="4456" y="2452"/>
                    <a:pt x="3718" y="1964"/>
                    <a:pt x="2956" y="1511"/>
                  </a:cubicBezTo>
                  <a:cubicBezTo>
                    <a:pt x="2670" y="1333"/>
                    <a:pt x="2384" y="1154"/>
                    <a:pt x="2087" y="1011"/>
                  </a:cubicBezTo>
                  <a:cubicBezTo>
                    <a:pt x="1718" y="856"/>
                    <a:pt x="1372" y="678"/>
                    <a:pt x="1027" y="487"/>
                  </a:cubicBezTo>
                  <a:cubicBezTo>
                    <a:pt x="777" y="344"/>
                    <a:pt x="384" y="273"/>
                    <a:pt x="206" y="35"/>
                  </a:cubicBezTo>
                  <a:cubicBezTo>
                    <a:pt x="185" y="11"/>
                    <a:pt x="157" y="1"/>
                    <a:pt x="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1"/>
            <p:cNvSpPr/>
            <p:nvPr/>
          </p:nvSpPr>
          <p:spPr>
            <a:xfrm>
              <a:off x="2215538" y="5355275"/>
              <a:ext cx="83075" cy="41475"/>
            </a:xfrm>
            <a:custGeom>
              <a:avLst/>
              <a:gdLst/>
              <a:ahLst/>
              <a:cxnLst/>
              <a:rect l="l" t="t" r="r" b="b"/>
              <a:pathLst>
                <a:path w="3323" h="1659" extrusionOk="0">
                  <a:moveTo>
                    <a:pt x="3193" y="0"/>
                  </a:moveTo>
                  <a:cubicBezTo>
                    <a:pt x="3178" y="0"/>
                    <a:pt x="3164" y="4"/>
                    <a:pt x="3149" y="14"/>
                  </a:cubicBezTo>
                  <a:cubicBezTo>
                    <a:pt x="2660" y="276"/>
                    <a:pt x="2148" y="514"/>
                    <a:pt x="1637" y="728"/>
                  </a:cubicBezTo>
                  <a:cubicBezTo>
                    <a:pt x="1386" y="847"/>
                    <a:pt x="1136" y="978"/>
                    <a:pt x="886" y="1097"/>
                  </a:cubicBezTo>
                  <a:cubicBezTo>
                    <a:pt x="636" y="1216"/>
                    <a:pt x="374" y="1419"/>
                    <a:pt x="101" y="1478"/>
                  </a:cubicBezTo>
                  <a:cubicBezTo>
                    <a:pt x="0" y="1500"/>
                    <a:pt x="36" y="1659"/>
                    <a:pt x="129" y="1659"/>
                  </a:cubicBezTo>
                  <a:cubicBezTo>
                    <a:pt x="135" y="1659"/>
                    <a:pt x="142" y="1658"/>
                    <a:pt x="148" y="1657"/>
                  </a:cubicBezTo>
                  <a:cubicBezTo>
                    <a:pt x="363" y="1597"/>
                    <a:pt x="517" y="1466"/>
                    <a:pt x="720" y="1371"/>
                  </a:cubicBezTo>
                  <a:cubicBezTo>
                    <a:pt x="1017" y="1240"/>
                    <a:pt x="1303" y="1085"/>
                    <a:pt x="1601" y="942"/>
                  </a:cubicBezTo>
                  <a:cubicBezTo>
                    <a:pt x="2148" y="680"/>
                    <a:pt x="2708" y="454"/>
                    <a:pt x="3232" y="168"/>
                  </a:cubicBezTo>
                  <a:cubicBezTo>
                    <a:pt x="3322" y="118"/>
                    <a:pt x="3269" y="0"/>
                    <a:pt x="3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1"/>
            <p:cNvSpPr/>
            <p:nvPr/>
          </p:nvSpPr>
          <p:spPr>
            <a:xfrm>
              <a:off x="2268113" y="5120900"/>
              <a:ext cx="87450" cy="56625"/>
            </a:xfrm>
            <a:custGeom>
              <a:avLst/>
              <a:gdLst/>
              <a:ahLst/>
              <a:cxnLst/>
              <a:rect l="l" t="t" r="r" b="b"/>
              <a:pathLst>
                <a:path w="3498" h="2265" extrusionOk="0">
                  <a:moveTo>
                    <a:pt x="115" y="0"/>
                  </a:moveTo>
                  <a:cubicBezTo>
                    <a:pt x="45" y="0"/>
                    <a:pt x="1" y="115"/>
                    <a:pt x="69" y="173"/>
                  </a:cubicBezTo>
                  <a:cubicBezTo>
                    <a:pt x="605" y="578"/>
                    <a:pt x="1153" y="947"/>
                    <a:pt x="1712" y="1316"/>
                  </a:cubicBezTo>
                  <a:cubicBezTo>
                    <a:pt x="2236" y="1650"/>
                    <a:pt x="2772" y="2031"/>
                    <a:pt x="3355" y="2257"/>
                  </a:cubicBezTo>
                  <a:cubicBezTo>
                    <a:pt x="3368" y="2262"/>
                    <a:pt x="3380" y="2265"/>
                    <a:pt x="3390" y="2265"/>
                  </a:cubicBezTo>
                  <a:cubicBezTo>
                    <a:pt x="3472" y="2265"/>
                    <a:pt x="3498" y="2122"/>
                    <a:pt x="3403" y="2090"/>
                  </a:cubicBezTo>
                  <a:cubicBezTo>
                    <a:pt x="2808" y="1852"/>
                    <a:pt x="2260" y="1459"/>
                    <a:pt x="1724" y="1114"/>
                  </a:cubicBezTo>
                  <a:cubicBezTo>
                    <a:pt x="1200" y="757"/>
                    <a:pt x="665" y="399"/>
                    <a:pt x="165" y="18"/>
                  </a:cubicBezTo>
                  <a:cubicBezTo>
                    <a:pt x="147" y="6"/>
                    <a:pt x="131"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1"/>
            <p:cNvSpPr/>
            <p:nvPr/>
          </p:nvSpPr>
          <p:spPr>
            <a:xfrm>
              <a:off x="2349913" y="5174175"/>
              <a:ext cx="7000" cy="90600"/>
            </a:xfrm>
            <a:custGeom>
              <a:avLst/>
              <a:gdLst/>
              <a:ahLst/>
              <a:cxnLst/>
              <a:rect l="l" t="t" r="r" b="b"/>
              <a:pathLst>
                <a:path w="280" h="3624" extrusionOk="0">
                  <a:moveTo>
                    <a:pt x="101" y="1"/>
                  </a:moveTo>
                  <a:cubicBezTo>
                    <a:pt x="57" y="1"/>
                    <a:pt x="12" y="31"/>
                    <a:pt x="12" y="90"/>
                  </a:cubicBezTo>
                  <a:cubicBezTo>
                    <a:pt x="12" y="1233"/>
                    <a:pt x="0" y="2388"/>
                    <a:pt x="95" y="3543"/>
                  </a:cubicBezTo>
                  <a:cubicBezTo>
                    <a:pt x="101" y="3596"/>
                    <a:pt x="149" y="3623"/>
                    <a:pt x="194" y="3623"/>
                  </a:cubicBezTo>
                  <a:cubicBezTo>
                    <a:pt x="238" y="3623"/>
                    <a:pt x="280" y="3596"/>
                    <a:pt x="274" y="3543"/>
                  </a:cubicBezTo>
                  <a:cubicBezTo>
                    <a:pt x="179" y="2388"/>
                    <a:pt x="191" y="1233"/>
                    <a:pt x="191" y="90"/>
                  </a:cubicBezTo>
                  <a:cubicBezTo>
                    <a:pt x="191" y="31"/>
                    <a:pt x="146"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1"/>
            <p:cNvSpPr/>
            <p:nvPr/>
          </p:nvSpPr>
          <p:spPr>
            <a:xfrm>
              <a:off x="2394013" y="5356575"/>
              <a:ext cx="86750" cy="38975"/>
            </a:xfrm>
            <a:custGeom>
              <a:avLst/>
              <a:gdLst/>
              <a:ahLst/>
              <a:cxnLst/>
              <a:rect l="l" t="t" r="r" b="b"/>
              <a:pathLst>
                <a:path w="3470" h="1559" extrusionOk="0">
                  <a:moveTo>
                    <a:pt x="148" y="0"/>
                  </a:moveTo>
                  <a:cubicBezTo>
                    <a:pt x="60" y="0"/>
                    <a:pt x="0" y="123"/>
                    <a:pt x="93" y="164"/>
                  </a:cubicBezTo>
                  <a:cubicBezTo>
                    <a:pt x="594" y="390"/>
                    <a:pt x="1058" y="736"/>
                    <a:pt x="1558" y="938"/>
                  </a:cubicBezTo>
                  <a:cubicBezTo>
                    <a:pt x="1832" y="1045"/>
                    <a:pt x="2094" y="1164"/>
                    <a:pt x="2368" y="1283"/>
                  </a:cubicBezTo>
                  <a:cubicBezTo>
                    <a:pt x="2665" y="1402"/>
                    <a:pt x="2999" y="1414"/>
                    <a:pt x="3296" y="1545"/>
                  </a:cubicBezTo>
                  <a:cubicBezTo>
                    <a:pt x="3311" y="1554"/>
                    <a:pt x="3326" y="1559"/>
                    <a:pt x="3340" y="1559"/>
                  </a:cubicBezTo>
                  <a:cubicBezTo>
                    <a:pt x="3416" y="1559"/>
                    <a:pt x="3470" y="1441"/>
                    <a:pt x="3380" y="1390"/>
                  </a:cubicBezTo>
                  <a:cubicBezTo>
                    <a:pt x="3189" y="1307"/>
                    <a:pt x="2987" y="1259"/>
                    <a:pt x="2772" y="1224"/>
                  </a:cubicBezTo>
                  <a:cubicBezTo>
                    <a:pt x="2451" y="1164"/>
                    <a:pt x="2165" y="997"/>
                    <a:pt x="1879" y="867"/>
                  </a:cubicBezTo>
                  <a:cubicBezTo>
                    <a:pt x="1296" y="605"/>
                    <a:pt x="760" y="271"/>
                    <a:pt x="189" y="9"/>
                  </a:cubicBezTo>
                  <a:cubicBezTo>
                    <a:pt x="175" y="3"/>
                    <a:pt x="161"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3" name="Google Shape;2653;p51"/>
          <p:cNvGrpSpPr/>
          <p:nvPr/>
        </p:nvGrpSpPr>
        <p:grpSpPr>
          <a:xfrm>
            <a:off x="2053274" y="3918954"/>
            <a:ext cx="623104" cy="635603"/>
            <a:chOff x="7050525" y="345375"/>
            <a:chExt cx="560850" cy="572100"/>
          </a:xfrm>
        </p:grpSpPr>
        <p:sp>
          <p:nvSpPr>
            <p:cNvPr id="2654" name="Google Shape;2654;p51"/>
            <p:cNvSpPr/>
            <p:nvPr/>
          </p:nvSpPr>
          <p:spPr>
            <a:xfrm>
              <a:off x="7050525" y="345375"/>
              <a:ext cx="560850" cy="572100"/>
            </a:xfrm>
            <a:custGeom>
              <a:avLst/>
              <a:gdLst/>
              <a:ahLst/>
              <a:cxnLst/>
              <a:rect l="l" t="t" r="r" b="b"/>
              <a:pathLst>
                <a:path w="22434" h="22884" extrusionOk="0">
                  <a:moveTo>
                    <a:pt x="4846" y="374"/>
                  </a:moveTo>
                  <a:cubicBezTo>
                    <a:pt x="5074" y="374"/>
                    <a:pt x="5312" y="411"/>
                    <a:pt x="5563" y="492"/>
                  </a:cubicBezTo>
                  <a:cubicBezTo>
                    <a:pt x="6837" y="909"/>
                    <a:pt x="7801" y="2207"/>
                    <a:pt x="8539" y="3255"/>
                  </a:cubicBezTo>
                  <a:cubicBezTo>
                    <a:pt x="10123" y="5493"/>
                    <a:pt x="11004" y="8303"/>
                    <a:pt x="13088" y="10172"/>
                  </a:cubicBezTo>
                  <a:cubicBezTo>
                    <a:pt x="15528" y="12387"/>
                    <a:pt x="20088" y="12065"/>
                    <a:pt x="21315" y="15589"/>
                  </a:cubicBezTo>
                  <a:cubicBezTo>
                    <a:pt x="22255" y="18292"/>
                    <a:pt x="19827" y="20900"/>
                    <a:pt x="17588" y="21971"/>
                  </a:cubicBezTo>
                  <a:cubicBezTo>
                    <a:pt x="16826" y="22333"/>
                    <a:pt x="15988" y="22543"/>
                    <a:pt x="15165" y="22543"/>
                  </a:cubicBezTo>
                  <a:cubicBezTo>
                    <a:pt x="14175" y="22543"/>
                    <a:pt x="13208" y="22239"/>
                    <a:pt x="12421" y="21531"/>
                  </a:cubicBezTo>
                  <a:cubicBezTo>
                    <a:pt x="10397" y="19733"/>
                    <a:pt x="10575" y="16613"/>
                    <a:pt x="9468" y="14316"/>
                  </a:cubicBezTo>
                  <a:cubicBezTo>
                    <a:pt x="8373" y="12065"/>
                    <a:pt x="6099" y="10660"/>
                    <a:pt x="4301" y="9017"/>
                  </a:cubicBezTo>
                  <a:cubicBezTo>
                    <a:pt x="2518" y="7380"/>
                    <a:pt x="577" y="5004"/>
                    <a:pt x="1888" y="2624"/>
                  </a:cubicBezTo>
                  <a:lnTo>
                    <a:pt x="1888" y="2624"/>
                  </a:lnTo>
                  <a:cubicBezTo>
                    <a:pt x="2626" y="1575"/>
                    <a:pt x="3552" y="374"/>
                    <a:pt x="4846" y="374"/>
                  </a:cubicBezTo>
                  <a:close/>
                  <a:moveTo>
                    <a:pt x="4812" y="1"/>
                  </a:moveTo>
                  <a:cubicBezTo>
                    <a:pt x="4698" y="1"/>
                    <a:pt x="4583" y="10"/>
                    <a:pt x="4467" y="28"/>
                  </a:cubicBezTo>
                  <a:cubicBezTo>
                    <a:pt x="3350" y="208"/>
                    <a:pt x="2576" y="1072"/>
                    <a:pt x="1927" y="1950"/>
                  </a:cubicBezTo>
                  <a:lnTo>
                    <a:pt x="1927" y="1950"/>
                  </a:lnTo>
                  <a:cubicBezTo>
                    <a:pt x="1903" y="1962"/>
                    <a:pt x="1880" y="1980"/>
                    <a:pt x="1860" y="2004"/>
                  </a:cubicBezTo>
                  <a:cubicBezTo>
                    <a:pt x="1761" y="2140"/>
                    <a:pt x="1673" y="2276"/>
                    <a:pt x="1595" y="2411"/>
                  </a:cubicBezTo>
                  <a:lnTo>
                    <a:pt x="1595" y="2411"/>
                  </a:lnTo>
                  <a:cubicBezTo>
                    <a:pt x="1584" y="2427"/>
                    <a:pt x="1573" y="2442"/>
                    <a:pt x="1562" y="2457"/>
                  </a:cubicBezTo>
                  <a:cubicBezTo>
                    <a:pt x="1548" y="2478"/>
                    <a:pt x="1539" y="2499"/>
                    <a:pt x="1534" y="2520"/>
                  </a:cubicBezTo>
                  <a:lnTo>
                    <a:pt x="1534" y="2520"/>
                  </a:lnTo>
                  <a:cubicBezTo>
                    <a:pt x="1" y="5358"/>
                    <a:pt x="2725" y="8150"/>
                    <a:pt x="4825" y="9958"/>
                  </a:cubicBezTo>
                  <a:cubicBezTo>
                    <a:pt x="6313" y="11220"/>
                    <a:pt x="7896" y="12387"/>
                    <a:pt x="8932" y="14077"/>
                  </a:cubicBezTo>
                  <a:cubicBezTo>
                    <a:pt x="9956" y="15756"/>
                    <a:pt x="10052" y="17840"/>
                    <a:pt x="10766" y="19649"/>
                  </a:cubicBezTo>
                  <a:cubicBezTo>
                    <a:pt x="11581" y="21711"/>
                    <a:pt x="13229" y="22884"/>
                    <a:pt x="15220" y="22884"/>
                  </a:cubicBezTo>
                  <a:cubicBezTo>
                    <a:pt x="15702" y="22884"/>
                    <a:pt x="16204" y="22815"/>
                    <a:pt x="16719" y="22674"/>
                  </a:cubicBezTo>
                  <a:cubicBezTo>
                    <a:pt x="18993" y="22043"/>
                    <a:pt x="21101" y="20161"/>
                    <a:pt x="21720" y="17864"/>
                  </a:cubicBezTo>
                  <a:cubicBezTo>
                    <a:pt x="22434" y="15220"/>
                    <a:pt x="20481" y="13220"/>
                    <a:pt x="18231" y="12256"/>
                  </a:cubicBezTo>
                  <a:cubicBezTo>
                    <a:pt x="16779" y="11625"/>
                    <a:pt x="15243" y="11291"/>
                    <a:pt x="13933" y="10398"/>
                  </a:cubicBezTo>
                  <a:cubicBezTo>
                    <a:pt x="12599" y="9482"/>
                    <a:pt x="11718" y="8100"/>
                    <a:pt x="10980" y="6696"/>
                  </a:cubicBezTo>
                  <a:cubicBezTo>
                    <a:pt x="9885" y="4636"/>
                    <a:pt x="8742" y="2385"/>
                    <a:pt x="6908" y="885"/>
                  </a:cubicBezTo>
                  <a:cubicBezTo>
                    <a:pt x="6328" y="398"/>
                    <a:pt x="5584" y="1"/>
                    <a:pt x="48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1"/>
            <p:cNvSpPr/>
            <p:nvPr/>
          </p:nvSpPr>
          <p:spPr>
            <a:xfrm>
              <a:off x="7111475" y="390550"/>
              <a:ext cx="422825" cy="473200"/>
            </a:xfrm>
            <a:custGeom>
              <a:avLst/>
              <a:gdLst/>
              <a:ahLst/>
              <a:cxnLst/>
              <a:rect l="l" t="t" r="r" b="b"/>
              <a:pathLst>
                <a:path w="16913" h="18928" extrusionOk="0">
                  <a:moveTo>
                    <a:pt x="3193" y="358"/>
                  </a:moveTo>
                  <a:cubicBezTo>
                    <a:pt x="3467" y="358"/>
                    <a:pt x="3733" y="403"/>
                    <a:pt x="3982" y="555"/>
                  </a:cubicBezTo>
                  <a:cubicBezTo>
                    <a:pt x="4518" y="888"/>
                    <a:pt x="4827" y="1602"/>
                    <a:pt x="5077" y="2162"/>
                  </a:cubicBezTo>
                  <a:cubicBezTo>
                    <a:pt x="5709" y="3567"/>
                    <a:pt x="6090" y="5067"/>
                    <a:pt x="6709" y="6484"/>
                  </a:cubicBezTo>
                  <a:cubicBezTo>
                    <a:pt x="7221" y="7651"/>
                    <a:pt x="7923" y="8579"/>
                    <a:pt x="9018" y="9258"/>
                  </a:cubicBezTo>
                  <a:cubicBezTo>
                    <a:pt x="10126" y="9972"/>
                    <a:pt x="11412" y="10389"/>
                    <a:pt x="12614" y="10901"/>
                  </a:cubicBezTo>
                  <a:cubicBezTo>
                    <a:pt x="13805" y="11425"/>
                    <a:pt x="15007" y="12068"/>
                    <a:pt x="15674" y="13223"/>
                  </a:cubicBezTo>
                  <a:cubicBezTo>
                    <a:pt x="16698" y="14973"/>
                    <a:pt x="15805" y="17152"/>
                    <a:pt x="14174" y="18164"/>
                  </a:cubicBezTo>
                  <a:cubicBezTo>
                    <a:pt x="13674" y="18476"/>
                    <a:pt x="13188" y="18612"/>
                    <a:pt x="12725" y="18612"/>
                  </a:cubicBezTo>
                  <a:cubicBezTo>
                    <a:pt x="11125" y="18612"/>
                    <a:pt x="9804" y="16996"/>
                    <a:pt x="9185" y="15509"/>
                  </a:cubicBezTo>
                  <a:cubicBezTo>
                    <a:pt x="8387" y="13592"/>
                    <a:pt x="8233" y="11461"/>
                    <a:pt x="7256" y="9591"/>
                  </a:cubicBezTo>
                  <a:cubicBezTo>
                    <a:pt x="6363" y="7877"/>
                    <a:pt x="4839" y="6532"/>
                    <a:pt x="3375" y="5317"/>
                  </a:cubicBezTo>
                  <a:cubicBezTo>
                    <a:pt x="2613" y="4686"/>
                    <a:pt x="1827" y="4055"/>
                    <a:pt x="1232" y="3245"/>
                  </a:cubicBezTo>
                  <a:cubicBezTo>
                    <a:pt x="910" y="2805"/>
                    <a:pt x="636" y="2269"/>
                    <a:pt x="708" y="1698"/>
                  </a:cubicBezTo>
                  <a:cubicBezTo>
                    <a:pt x="791" y="1090"/>
                    <a:pt x="1398" y="519"/>
                    <a:pt x="1994" y="459"/>
                  </a:cubicBezTo>
                  <a:cubicBezTo>
                    <a:pt x="2387" y="452"/>
                    <a:pt x="2798" y="358"/>
                    <a:pt x="3193" y="358"/>
                  </a:cubicBezTo>
                  <a:close/>
                  <a:moveTo>
                    <a:pt x="3238" y="0"/>
                  </a:moveTo>
                  <a:cubicBezTo>
                    <a:pt x="2838" y="0"/>
                    <a:pt x="2426" y="90"/>
                    <a:pt x="2026" y="101"/>
                  </a:cubicBezTo>
                  <a:lnTo>
                    <a:pt x="2026" y="101"/>
                  </a:lnTo>
                  <a:cubicBezTo>
                    <a:pt x="2023" y="101"/>
                    <a:pt x="2019" y="101"/>
                    <a:pt x="2015" y="101"/>
                  </a:cubicBezTo>
                  <a:cubicBezTo>
                    <a:pt x="2008" y="101"/>
                    <a:pt x="2001" y="101"/>
                    <a:pt x="1994" y="102"/>
                  </a:cubicBezTo>
                  <a:cubicBezTo>
                    <a:pt x="1977" y="102"/>
                    <a:pt x="1962" y="104"/>
                    <a:pt x="1947" y="108"/>
                  </a:cubicBezTo>
                  <a:lnTo>
                    <a:pt x="1947" y="108"/>
                  </a:lnTo>
                  <a:cubicBezTo>
                    <a:pt x="748" y="268"/>
                    <a:pt x="0" y="1605"/>
                    <a:pt x="517" y="2710"/>
                  </a:cubicBezTo>
                  <a:cubicBezTo>
                    <a:pt x="1256" y="4281"/>
                    <a:pt x="2803" y="5281"/>
                    <a:pt x="4077" y="6389"/>
                  </a:cubicBezTo>
                  <a:cubicBezTo>
                    <a:pt x="5732" y="7841"/>
                    <a:pt x="7018" y="9461"/>
                    <a:pt x="7673" y="11592"/>
                  </a:cubicBezTo>
                  <a:cubicBezTo>
                    <a:pt x="8268" y="13509"/>
                    <a:pt x="8530" y="15592"/>
                    <a:pt x="9733" y="17259"/>
                  </a:cubicBezTo>
                  <a:cubicBezTo>
                    <a:pt x="10471" y="18293"/>
                    <a:pt x="11560" y="18928"/>
                    <a:pt x="12770" y="18928"/>
                  </a:cubicBezTo>
                  <a:cubicBezTo>
                    <a:pt x="13023" y="18928"/>
                    <a:pt x="13281" y="18900"/>
                    <a:pt x="13543" y="18843"/>
                  </a:cubicBezTo>
                  <a:cubicBezTo>
                    <a:pt x="15055" y="18497"/>
                    <a:pt x="16162" y="16926"/>
                    <a:pt x="16424" y="15485"/>
                  </a:cubicBezTo>
                  <a:cubicBezTo>
                    <a:pt x="16912" y="12759"/>
                    <a:pt x="14424" y="11282"/>
                    <a:pt x="12305" y="10389"/>
                  </a:cubicBezTo>
                  <a:cubicBezTo>
                    <a:pt x="11078" y="9865"/>
                    <a:pt x="9792" y="9425"/>
                    <a:pt x="8709" y="8627"/>
                  </a:cubicBezTo>
                  <a:cubicBezTo>
                    <a:pt x="7459" y="7710"/>
                    <a:pt x="6923" y="6162"/>
                    <a:pt x="6423" y="4769"/>
                  </a:cubicBezTo>
                  <a:cubicBezTo>
                    <a:pt x="5959" y="3472"/>
                    <a:pt x="5589" y="2079"/>
                    <a:pt x="4816" y="924"/>
                  </a:cubicBezTo>
                  <a:cubicBezTo>
                    <a:pt x="4589" y="602"/>
                    <a:pt x="4292" y="281"/>
                    <a:pt x="3923" y="126"/>
                  </a:cubicBezTo>
                  <a:cubicBezTo>
                    <a:pt x="3702" y="31"/>
                    <a:pt x="3472" y="0"/>
                    <a:pt x="3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1"/>
            <p:cNvSpPr/>
            <p:nvPr/>
          </p:nvSpPr>
          <p:spPr>
            <a:xfrm>
              <a:off x="7099700" y="493200"/>
              <a:ext cx="61925" cy="24050"/>
            </a:xfrm>
            <a:custGeom>
              <a:avLst/>
              <a:gdLst/>
              <a:ahLst/>
              <a:cxnLst/>
              <a:rect l="l" t="t" r="r" b="b"/>
              <a:pathLst>
                <a:path w="2477" h="962" extrusionOk="0">
                  <a:moveTo>
                    <a:pt x="2369" y="1"/>
                  </a:moveTo>
                  <a:cubicBezTo>
                    <a:pt x="2358" y="1"/>
                    <a:pt x="2346" y="3"/>
                    <a:pt x="2334" y="9"/>
                  </a:cubicBezTo>
                  <a:cubicBezTo>
                    <a:pt x="1596" y="282"/>
                    <a:pt x="905" y="711"/>
                    <a:pt x="119" y="783"/>
                  </a:cubicBezTo>
                  <a:cubicBezTo>
                    <a:pt x="4" y="794"/>
                    <a:pt x="0" y="962"/>
                    <a:pt x="108" y="962"/>
                  </a:cubicBezTo>
                  <a:cubicBezTo>
                    <a:pt x="112" y="962"/>
                    <a:pt x="115" y="961"/>
                    <a:pt x="119" y="961"/>
                  </a:cubicBezTo>
                  <a:cubicBezTo>
                    <a:pt x="929" y="890"/>
                    <a:pt x="1631" y="461"/>
                    <a:pt x="2381" y="175"/>
                  </a:cubicBezTo>
                  <a:cubicBezTo>
                    <a:pt x="2476" y="144"/>
                    <a:pt x="2450" y="1"/>
                    <a:pt x="2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1"/>
            <p:cNvSpPr/>
            <p:nvPr/>
          </p:nvSpPr>
          <p:spPr>
            <a:xfrm>
              <a:off x="7120400" y="509250"/>
              <a:ext cx="61725" cy="31350"/>
            </a:xfrm>
            <a:custGeom>
              <a:avLst/>
              <a:gdLst/>
              <a:ahLst/>
              <a:cxnLst/>
              <a:rect l="l" t="t" r="r" b="b"/>
              <a:pathLst>
                <a:path w="2469" h="1254" extrusionOk="0">
                  <a:moveTo>
                    <a:pt x="2321" y="1"/>
                  </a:moveTo>
                  <a:cubicBezTo>
                    <a:pt x="2308" y="1"/>
                    <a:pt x="2294" y="3"/>
                    <a:pt x="2280" y="10"/>
                  </a:cubicBezTo>
                  <a:cubicBezTo>
                    <a:pt x="2042" y="117"/>
                    <a:pt x="1851" y="307"/>
                    <a:pt x="1637" y="438"/>
                  </a:cubicBezTo>
                  <a:cubicBezTo>
                    <a:pt x="1387" y="581"/>
                    <a:pt x="1125" y="700"/>
                    <a:pt x="851" y="795"/>
                  </a:cubicBezTo>
                  <a:cubicBezTo>
                    <a:pt x="637" y="867"/>
                    <a:pt x="172" y="926"/>
                    <a:pt x="41" y="1117"/>
                  </a:cubicBezTo>
                  <a:cubicBezTo>
                    <a:pt x="0" y="1191"/>
                    <a:pt x="62" y="1254"/>
                    <a:pt x="123" y="1254"/>
                  </a:cubicBezTo>
                  <a:cubicBezTo>
                    <a:pt x="150" y="1254"/>
                    <a:pt x="178" y="1241"/>
                    <a:pt x="196" y="1212"/>
                  </a:cubicBezTo>
                  <a:cubicBezTo>
                    <a:pt x="244" y="1141"/>
                    <a:pt x="529" y="1093"/>
                    <a:pt x="613" y="1057"/>
                  </a:cubicBezTo>
                  <a:cubicBezTo>
                    <a:pt x="756" y="1010"/>
                    <a:pt x="899" y="974"/>
                    <a:pt x="1030" y="926"/>
                  </a:cubicBezTo>
                  <a:cubicBezTo>
                    <a:pt x="1268" y="819"/>
                    <a:pt x="1494" y="712"/>
                    <a:pt x="1720" y="593"/>
                  </a:cubicBezTo>
                  <a:cubicBezTo>
                    <a:pt x="1946" y="462"/>
                    <a:pt x="2137" y="271"/>
                    <a:pt x="2375" y="164"/>
                  </a:cubicBezTo>
                  <a:cubicBezTo>
                    <a:pt x="2468" y="123"/>
                    <a:pt x="2408" y="1"/>
                    <a:pt x="2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1"/>
            <p:cNvSpPr/>
            <p:nvPr/>
          </p:nvSpPr>
          <p:spPr>
            <a:xfrm>
              <a:off x="7144000" y="533175"/>
              <a:ext cx="64100" cy="35675"/>
            </a:xfrm>
            <a:custGeom>
              <a:avLst/>
              <a:gdLst/>
              <a:ahLst/>
              <a:cxnLst/>
              <a:rect l="l" t="t" r="r" b="b"/>
              <a:pathLst>
                <a:path w="2564" h="1427" extrusionOk="0">
                  <a:moveTo>
                    <a:pt x="2448" y="0"/>
                  </a:moveTo>
                  <a:cubicBezTo>
                    <a:pt x="2439" y="0"/>
                    <a:pt x="2429" y="2"/>
                    <a:pt x="2419" y="5"/>
                  </a:cubicBezTo>
                  <a:cubicBezTo>
                    <a:pt x="2050" y="160"/>
                    <a:pt x="1681" y="327"/>
                    <a:pt x="1312" y="493"/>
                  </a:cubicBezTo>
                  <a:cubicBezTo>
                    <a:pt x="871" y="696"/>
                    <a:pt x="550" y="1065"/>
                    <a:pt x="97" y="1243"/>
                  </a:cubicBezTo>
                  <a:cubicBezTo>
                    <a:pt x="1" y="1286"/>
                    <a:pt x="30" y="1427"/>
                    <a:pt x="116" y="1427"/>
                  </a:cubicBezTo>
                  <a:cubicBezTo>
                    <a:pt x="125" y="1427"/>
                    <a:pt x="135" y="1425"/>
                    <a:pt x="145" y="1422"/>
                  </a:cubicBezTo>
                  <a:cubicBezTo>
                    <a:pt x="490" y="1279"/>
                    <a:pt x="776" y="1053"/>
                    <a:pt x="1074" y="838"/>
                  </a:cubicBezTo>
                  <a:cubicBezTo>
                    <a:pt x="1479" y="541"/>
                    <a:pt x="2002" y="374"/>
                    <a:pt x="2467" y="184"/>
                  </a:cubicBezTo>
                  <a:cubicBezTo>
                    <a:pt x="2564" y="141"/>
                    <a:pt x="2534" y="0"/>
                    <a:pt x="2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1"/>
            <p:cNvSpPr/>
            <p:nvPr/>
          </p:nvSpPr>
          <p:spPr>
            <a:xfrm>
              <a:off x="7169275" y="552600"/>
              <a:ext cx="59550" cy="37225"/>
            </a:xfrm>
            <a:custGeom>
              <a:avLst/>
              <a:gdLst/>
              <a:ahLst/>
              <a:cxnLst/>
              <a:rect l="l" t="t" r="r" b="b"/>
              <a:pathLst>
                <a:path w="2382" h="1489" extrusionOk="0">
                  <a:moveTo>
                    <a:pt x="2250" y="0"/>
                  </a:moveTo>
                  <a:cubicBezTo>
                    <a:pt x="2236" y="0"/>
                    <a:pt x="2221" y="5"/>
                    <a:pt x="2206" y="14"/>
                  </a:cubicBezTo>
                  <a:cubicBezTo>
                    <a:pt x="1801" y="276"/>
                    <a:pt x="1396" y="538"/>
                    <a:pt x="980" y="788"/>
                  </a:cubicBezTo>
                  <a:cubicBezTo>
                    <a:pt x="801" y="907"/>
                    <a:pt x="622" y="1026"/>
                    <a:pt x="432" y="1145"/>
                  </a:cubicBezTo>
                  <a:cubicBezTo>
                    <a:pt x="313" y="1216"/>
                    <a:pt x="182" y="1252"/>
                    <a:pt x="75" y="1347"/>
                  </a:cubicBezTo>
                  <a:cubicBezTo>
                    <a:pt x="0" y="1403"/>
                    <a:pt x="64" y="1488"/>
                    <a:pt x="136" y="1488"/>
                  </a:cubicBezTo>
                  <a:cubicBezTo>
                    <a:pt x="155" y="1488"/>
                    <a:pt x="176" y="1482"/>
                    <a:pt x="194" y="1466"/>
                  </a:cubicBezTo>
                  <a:cubicBezTo>
                    <a:pt x="325" y="1371"/>
                    <a:pt x="491" y="1312"/>
                    <a:pt x="634" y="1228"/>
                  </a:cubicBezTo>
                  <a:cubicBezTo>
                    <a:pt x="825" y="1121"/>
                    <a:pt x="1003" y="990"/>
                    <a:pt x="1182" y="871"/>
                  </a:cubicBezTo>
                  <a:cubicBezTo>
                    <a:pt x="1563" y="645"/>
                    <a:pt x="1932" y="407"/>
                    <a:pt x="2301" y="169"/>
                  </a:cubicBezTo>
                  <a:cubicBezTo>
                    <a:pt x="2381" y="118"/>
                    <a:pt x="2326" y="0"/>
                    <a:pt x="2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1"/>
            <p:cNvSpPr/>
            <p:nvPr/>
          </p:nvSpPr>
          <p:spPr>
            <a:xfrm>
              <a:off x="7194775" y="576100"/>
              <a:ext cx="51775" cy="36500"/>
            </a:xfrm>
            <a:custGeom>
              <a:avLst/>
              <a:gdLst/>
              <a:ahLst/>
              <a:cxnLst/>
              <a:rect l="l" t="t" r="r" b="b"/>
              <a:pathLst>
                <a:path w="2071" h="1460" extrusionOk="0">
                  <a:moveTo>
                    <a:pt x="1935" y="0"/>
                  </a:moveTo>
                  <a:cubicBezTo>
                    <a:pt x="1928" y="0"/>
                    <a:pt x="1920" y="1"/>
                    <a:pt x="1912" y="3"/>
                  </a:cubicBezTo>
                  <a:cubicBezTo>
                    <a:pt x="1543" y="74"/>
                    <a:pt x="1257" y="300"/>
                    <a:pt x="972" y="526"/>
                  </a:cubicBezTo>
                  <a:cubicBezTo>
                    <a:pt x="662" y="788"/>
                    <a:pt x="317" y="991"/>
                    <a:pt x="55" y="1300"/>
                  </a:cubicBezTo>
                  <a:cubicBezTo>
                    <a:pt x="0" y="1373"/>
                    <a:pt x="57" y="1459"/>
                    <a:pt x="118" y="1459"/>
                  </a:cubicBezTo>
                  <a:cubicBezTo>
                    <a:pt x="137" y="1459"/>
                    <a:pt x="157" y="1451"/>
                    <a:pt x="174" y="1431"/>
                  </a:cubicBezTo>
                  <a:cubicBezTo>
                    <a:pt x="412" y="1157"/>
                    <a:pt x="710" y="967"/>
                    <a:pt x="995" y="753"/>
                  </a:cubicBezTo>
                  <a:cubicBezTo>
                    <a:pt x="1305" y="515"/>
                    <a:pt x="1567" y="253"/>
                    <a:pt x="1960" y="169"/>
                  </a:cubicBezTo>
                  <a:cubicBezTo>
                    <a:pt x="2071" y="147"/>
                    <a:pt x="2037" y="0"/>
                    <a:pt x="19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1"/>
            <p:cNvSpPr/>
            <p:nvPr/>
          </p:nvSpPr>
          <p:spPr>
            <a:xfrm>
              <a:off x="7212800" y="595875"/>
              <a:ext cx="56525" cy="30925"/>
            </a:xfrm>
            <a:custGeom>
              <a:avLst/>
              <a:gdLst/>
              <a:ahLst/>
              <a:cxnLst/>
              <a:rect l="l" t="t" r="r" b="b"/>
              <a:pathLst>
                <a:path w="2261" h="1237" extrusionOk="0">
                  <a:moveTo>
                    <a:pt x="2113" y="0"/>
                  </a:moveTo>
                  <a:cubicBezTo>
                    <a:pt x="2100" y="0"/>
                    <a:pt x="2086" y="3"/>
                    <a:pt x="2072" y="9"/>
                  </a:cubicBezTo>
                  <a:cubicBezTo>
                    <a:pt x="1786" y="140"/>
                    <a:pt x="1525" y="343"/>
                    <a:pt x="1239" y="497"/>
                  </a:cubicBezTo>
                  <a:cubicBezTo>
                    <a:pt x="858" y="700"/>
                    <a:pt x="560" y="1021"/>
                    <a:pt x="108" y="1057"/>
                  </a:cubicBezTo>
                  <a:cubicBezTo>
                    <a:pt x="4" y="1069"/>
                    <a:pt x="1" y="1236"/>
                    <a:pt x="98" y="1236"/>
                  </a:cubicBezTo>
                  <a:cubicBezTo>
                    <a:pt x="101" y="1236"/>
                    <a:pt x="104" y="1236"/>
                    <a:pt x="108" y="1236"/>
                  </a:cubicBezTo>
                  <a:cubicBezTo>
                    <a:pt x="489" y="1200"/>
                    <a:pt x="798" y="1021"/>
                    <a:pt x="1096" y="795"/>
                  </a:cubicBezTo>
                  <a:cubicBezTo>
                    <a:pt x="1275" y="664"/>
                    <a:pt x="1489" y="569"/>
                    <a:pt x="1679" y="462"/>
                  </a:cubicBezTo>
                  <a:cubicBezTo>
                    <a:pt x="1846" y="366"/>
                    <a:pt x="2001" y="247"/>
                    <a:pt x="2167" y="164"/>
                  </a:cubicBezTo>
                  <a:cubicBezTo>
                    <a:pt x="2261" y="123"/>
                    <a:pt x="2201" y="0"/>
                    <a:pt x="2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1"/>
            <p:cNvSpPr/>
            <p:nvPr/>
          </p:nvSpPr>
          <p:spPr>
            <a:xfrm>
              <a:off x="7233600" y="616125"/>
              <a:ext cx="50650" cy="30425"/>
            </a:xfrm>
            <a:custGeom>
              <a:avLst/>
              <a:gdLst/>
              <a:ahLst/>
              <a:cxnLst/>
              <a:rect l="l" t="t" r="r" b="b"/>
              <a:pathLst>
                <a:path w="2026" h="1217" extrusionOk="0">
                  <a:moveTo>
                    <a:pt x="1918" y="1"/>
                  </a:moveTo>
                  <a:cubicBezTo>
                    <a:pt x="1907" y="1"/>
                    <a:pt x="1896" y="3"/>
                    <a:pt x="1883" y="9"/>
                  </a:cubicBezTo>
                  <a:cubicBezTo>
                    <a:pt x="1574" y="128"/>
                    <a:pt x="1300" y="271"/>
                    <a:pt x="1014" y="449"/>
                  </a:cubicBezTo>
                  <a:cubicBezTo>
                    <a:pt x="704" y="628"/>
                    <a:pt x="443" y="902"/>
                    <a:pt x="97" y="1033"/>
                  </a:cubicBezTo>
                  <a:cubicBezTo>
                    <a:pt x="0" y="1076"/>
                    <a:pt x="30" y="1216"/>
                    <a:pt x="116" y="1216"/>
                  </a:cubicBezTo>
                  <a:cubicBezTo>
                    <a:pt x="125" y="1216"/>
                    <a:pt x="135" y="1215"/>
                    <a:pt x="145" y="1211"/>
                  </a:cubicBezTo>
                  <a:cubicBezTo>
                    <a:pt x="443" y="1104"/>
                    <a:pt x="669" y="902"/>
                    <a:pt x="919" y="723"/>
                  </a:cubicBezTo>
                  <a:cubicBezTo>
                    <a:pt x="1228" y="497"/>
                    <a:pt x="1574" y="318"/>
                    <a:pt x="1931" y="176"/>
                  </a:cubicBezTo>
                  <a:cubicBezTo>
                    <a:pt x="2025" y="144"/>
                    <a:pt x="1999" y="1"/>
                    <a:pt x="1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1"/>
            <p:cNvSpPr/>
            <p:nvPr/>
          </p:nvSpPr>
          <p:spPr>
            <a:xfrm>
              <a:off x="7251275" y="642500"/>
              <a:ext cx="44300" cy="21225"/>
            </a:xfrm>
            <a:custGeom>
              <a:avLst/>
              <a:gdLst/>
              <a:ahLst/>
              <a:cxnLst/>
              <a:rect l="l" t="t" r="r" b="b"/>
              <a:pathLst>
                <a:path w="1772" h="849" extrusionOk="0">
                  <a:moveTo>
                    <a:pt x="1631" y="1"/>
                  </a:moveTo>
                  <a:cubicBezTo>
                    <a:pt x="1407" y="1"/>
                    <a:pt x="1215" y="114"/>
                    <a:pt x="1033" y="228"/>
                  </a:cubicBezTo>
                  <a:cubicBezTo>
                    <a:pt x="736" y="418"/>
                    <a:pt x="390" y="490"/>
                    <a:pt x="81" y="680"/>
                  </a:cubicBezTo>
                  <a:cubicBezTo>
                    <a:pt x="0" y="731"/>
                    <a:pt x="56" y="848"/>
                    <a:pt x="132" y="848"/>
                  </a:cubicBezTo>
                  <a:cubicBezTo>
                    <a:pt x="146" y="848"/>
                    <a:pt x="161" y="844"/>
                    <a:pt x="176" y="835"/>
                  </a:cubicBezTo>
                  <a:cubicBezTo>
                    <a:pt x="402" y="680"/>
                    <a:pt x="676" y="633"/>
                    <a:pt x="914" y="514"/>
                  </a:cubicBezTo>
                  <a:cubicBezTo>
                    <a:pt x="1141" y="400"/>
                    <a:pt x="1357" y="179"/>
                    <a:pt x="1624" y="179"/>
                  </a:cubicBezTo>
                  <a:cubicBezTo>
                    <a:pt x="1638" y="179"/>
                    <a:pt x="1651" y="179"/>
                    <a:pt x="1664" y="180"/>
                  </a:cubicBezTo>
                  <a:cubicBezTo>
                    <a:pt x="1771" y="180"/>
                    <a:pt x="1771" y="2"/>
                    <a:pt x="1664" y="2"/>
                  </a:cubicBezTo>
                  <a:cubicBezTo>
                    <a:pt x="1653" y="1"/>
                    <a:pt x="1642" y="1"/>
                    <a:pt x="1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1"/>
            <p:cNvSpPr/>
            <p:nvPr/>
          </p:nvSpPr>
          <p:spPr>
            <a:xfrm>
              <a:off x="7271250" y="669100"/>
              <a:ext cx="43075" cy="19675"/>
            </a:xfrm>
            <a:custGeom>
              <a:avLst/>
              <a:gdLst/>
              <a:ahLst/>
              <a:cxnLst/>
              <a:rect l="l" t="t" r="r" b="b"/>
              <a:pathLst>
                <a:path w="1723" h="787" extrusionOk="0">
                  <a:moveTo>
                    <a:pt x="1584" y="0"/>
                  </a:moveTo>
                  <a:cubicBezTo>
                    <a:pt x="1572" y="0"/>
                    <a:pt x="1558" y="3"/>
                    <a:pt x="1544" y="9"/>
                  </a:cubicBezTo>
                  <a:cubicBezTo>
                    <a:pt x="1258" y="164"/>
                    <a:pt x="937" y="271"/>
                    <a:pt x="639" y="378"/>
                  </a:cubicBezTo>
                  <a:cubicBezTo>
                    <a:pt x="437" y="438"/>
                    <a:pt x="210" y="485"/>
                    <a:pt x="56" y="640"/>
                  </a:cubicBezTo>
                  <a:cubicBezTo>
                    <a:pt x="1" y="695"/>
                    <a:pt x="59" y="786"/>
                    <a:pt x="127" y="786"/>
                  </a:cubicBezTo>
                  <a:cubicBezTo>
                    <a:pt x="147" y="786"/>
                    <a:pt x="168" y="778"/>
                    <a:pt x="187" y="759"/>
                  </a:cubicBezTo>
                  <a:cubicBezTo>
                    <a:pt x="341" y="605"/>
                    <a:pt x="591" y="581"/>
                    <a:pt x="794" y="509"/>
                  </a:cubicBezTo>
                  <a:cubicBezTo>
                    <a:pt x="1068" y="402"/>
                    <a:pt x="1365" y="307"/>
                    <a:pt x="1639" y="164"/>
                  </a:cubicBezTo>
                  <a:cubicBezTo>
                    <a:pt x="1722" y="123"/>
                    <a:pt x="1670" y="0"/>
                    <a:pt x="1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1"/>
            <p:cNvSpPr/>
            <p:nvPr/>
          </p:nvSpPr>
          <p:spPr>
            <a:xfrm>
              <a:off x="7286450" y="703550"/>
              <a:ext cx="29950" cy="10300"/>
            </a:xfrm>
            <a:custGeom>
              <a:avLst/>
              <a:gdLst/>
              <a:ahLst/>
              <a:cxnLst/>
              <a:rect l="l" t="t" r="r" b="b"/>
              <a:pathLst>
                <a:path w="1198" h="412" extrusionOk="0">
                  <a:moveTo>
                    <a:pt x="1079" y="0"/>
                  </a:moveTo>
                  <a:cubicBezTo>
                    <a:pt x="900" y="12"/>
                    <a:pt x="734" y="84"/>
                    <a:pt x="555" y="119"/>
                  </a:cubicBezTo>
                  <a:cubicBezTo>
                    <a:pt x="388" y="167"/>
                    <a:pt x="222" y="143"/>
                    <a:pt x="79" y="239"/>
                  </a:cubicBezTo>
                  <a:cubicBezTo>
                    <a:pt x="1" y="297"/>
                    <a:pt x="51" y="412"/>
                    <a:pt x="124" y="412"/>
                  </a:cubicBezTo>
                  <a:cubicBezTo>
                    <a:pt x="140" y="412"/>
                    <a:pt x="157" y="406"/>
                    <a:pt x="174" y="393"/>
                  </a:cubicBezTo>
                  <a:cubicBezTo>
                    <a:pt x="281" y="322"/>
                    <a:pt x="412" y="334"/>
                    <a:pt x="543" y="310"/>
                  </a:cubicBezTo>
                  <a:cubicBezTo>
                    <a:pt x="722" y="262"/>
                    <a:pt x="900" y="191"/>
                    <a:pt x="1079" y="179"/>
                  </a:cubicBezTo>
                  <a:cubicBezTo>
                    <a:pt x="1198" y="179"/>
                    <a:pt x="1198"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1"/>
            <p:cNvSpPr/>
            <p:nvPr/>
          </p:nvSpPr>
          <p:spPr>
            <a:xfrm>
              <a:off x="7294600" y="732000"/>
              <a:ext cx="29000" cy="8600"/>
            </a:xfrm>
            <a:custGeom>
              <a:avLst/>
              <a:gdLst/>
              <a:ahLst/>
              <a:cxnLst/>
              <a:rect l="l" t="t" r="r" b="b"/>
              <a:pathLst>
                <a:path w="1160" h="344" extrusionOk="0">
                  <a:moveTo>
                    <a:pt x="1044" y="0"/>
                  </a:moveTo>
                  <a:cubicBezTo>
                    <a:pt x="1035" y="0"/>
                    <a:pt x="1025" y="2"/>
                    <a:pt x="1015" y="5"/>
                  </a:cubicBezTo>
                  <a:cubicBezTo>
                    <a:pt x="717" y="113"/>
                    <a:pt x="396" y="65"/>
                    <a:pt x="98" y="160"/>
                  </a:cubicBezTo>
                  <a:cubicBezTo>
                    <a:pt x="1" y="193"/>
                    <a:pt x="31" y="343"/>
                    <a:pt x="118" y="343"/>
                  </a:cubicBezTo>
                  <a:cubicBezTo>
                    <a:pt x="127" y="343"/>
                    <a:pt x="136" y="342"/>
                    <a:pt x="146" y="339"/>
                  </a:cubicBezTo>
                  <a:cubicBezTo>
                    <a:pt x="443" y="232"/>
                    <a:pt x="765" y="279"/>
                    <a:pt x="1062" y="184"/>
                  </a:cubicBezTo>
                  <a:cubicBezTo>
                    <a:pt x="1159" y="141"/>
                    <a:pt x="1130" y="0"/>
                    <a:pt x="10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1"/>
            <p:cNvSpPr/>
            <p:nvPr/>
          </p:nvSpPr>
          <p:spPr>
            <a:xfrm>
              <a:off x="7301900" y="758900"/>
              <a:ext cx="31600" cy="8750"/>
            </a:xfrm>
            <a:custGeom>
              <a:avLst/>
              <a:gdLst/>
              <a:ahLst/>
              <a:cxnLst/>
              <a:rect l="l" t="t" r="r" b="b"/>
              <a:pathLst>
                <a:path w="1264" h="350" extrusionOk="0">
                  <a:moveTo>
                    <a:pt x="630" y="0"/>
                  </a:moveTo>
                  <a:cubicBezTo>
                    <a:pt x="402" y="0"/>
                    <a:pt x="178" y="44"/>
                    <a:pt x="56" y="191"/>
                  </a:cubicBezTo>
                  <a:cubicBezTo>
                    <a:pt x="1" y="256"/>
                    <a:pt x="67" y="349"/>
                    <a:pt x="133" y="349"/>
                  </a:cubicBezTo>
                  <a:cubicBezTo>
                    <a:pt x="152" y="349"/>
                    <a:pt x="171" y="341"/>
                    <a:pt x="187" y="322"/>
                  </a:cubicBezTo>
                  <a:cubicBezTo>
                    <a:pt x="272" y="213"/>
                    <a:pt x="451" y="181"/>
                    <a:pt x="638" y="181"/>
                  </a:cubicBezTo>
                  <a:cubicBezTo>
                    <a:pt x="815" y="181"/>
                    <a:pt x="1000" y="210"/>
                    <a:pt x="1116" y="227"/>
                  </a:cubicBezTo>
                  <a:cubicBezTo>
                    <a:pt x="1123" y="229"/>
                    <a:pt x="1130" y="230"/>
                    <a:pt x="1136" y="230"/>
                  </a:cubicBezTo>
                  <a:cubicBezTo>
                    <a:pt x="1228" y="230"/>
                    <a:pt x="1263" y="83"/>
                    <a:pt x="1163" y="61"/>
                  </a:cubicBezTo>
                  <a:cubicBezTo>
                    <a:pt x="1026" y="33"/>
                    <a:pt x="827" y="0"/>
                    <a:pt x="6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1"/>
            <p:cNvSpPr/>
            <p:nvPr/>
          </p:nvSpPr>
          <p:spPr>
            <a:xfrm>
              <a:off x="7307650" y="779200"/>
              <a:ext cx="35225" cy="13775"/>
            </a:xfrm>
            <a:custGeom>
              <a:avLst/>
              <a:gdLst/>
              <a:ahLst/>
              <a:cxnLst/>
              <a:rect l="l" t="t" r="r" b="b"/>
              <a:pathLst>
                <a:path w="1409" h="551" extrusionOk="0">
                  <a:moveTo>
                    <a:pt x="1274" y="1"/>
                  </a:moveTo>
                  <a:cubicBezTo>
                    <a:pt x="1260" y="1"/>
                    <a:pt x="1246" y="4"/>
                    <a:pt x="1231" y="11"/>
                  </a:cubicBezTo>
                  <a:cubicBezTo>
                    <a:pt x="862" y="201"/>
                    <a:pt x="350" y="46"/>
                    <a:pt x="64" y="391"/>
                  </a:cubicBezTo>
                  <a:cubicBezTo>
                    <a:pt x="1" y="464"/>
                    <a:pt x="62" y="551"/>
                    <a:pt x="126" y="551"/>
                  </a:cubicBezTo>
                  <a:cubicBezTo>
                    <a:pt x="146" y="551"/>
                    <a:pt x="166" y="542"/>
                    <a:pt x="183" y="522"/>
                  </a:cubicBezTo>
                  <a:cubicBezTo>
                    <a:pt x="445" y="213"/>
                    <a:pt x="981" y="344"/>
                    <a:pt x="1326" y="165"/>
                  </a:cubicBezTo>
                  <a:cubicBezTo>
                    <a:pt x="1408" y="114"/>
                    <a:pt x="1358" y="1"/>
                    <a:pt x="1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1"/>
            <p:cNvSpPr/>
            <p:nvPr/>
          </p:nvSpPr>
          <p:spPr>
            <a:xfrm>
              <a:off x="7316050" y="806775"/>
              <a:ext cx="37850" cy="18375"/>
            </a:xfrm>
            <a:custGeom>
              <a:avLst/>
              <a:gdLst/>
              <a:ahLst/>
              <a:cxnLst/>
              <a:rect l="l" t="t" r="r" b="b"/>
              <a:pathLst>
                <a:path w="1514" h="735" extrusionOk="0">
                  <a:moveTo>
                    <a:pt x="1354" y="1"/>
                  </a:moveTo>
                  <a:cubicBezTo>
                    <a:pt x="909" y="1"/>
                    <a:pt x="487" y="425"/>
                    <a:pt x="97" y="551"/>
                  </a:cubicBezTo>
                  <a:cubicBezTo>
                    <a:pt x="0" y="594"/>
                    <a:pt x="30" y="734"/>
                    <a:pt x="116" y="734"/>
                  </a:cubicBezTo>
                  <a:cubicBezTo>
                    <a:pt x="125" y="734"/>
                    <a:pt x="135" y="733"/>
                    <a:pt x="145" y="729"/>
                  </a:cubicBezTo>
                  <a:cubicBezTo>
                    <a:pt x="359" y="658"/>
                    <a:pt x="550" y="527"/>
                    <a:pt x="752" y="420"/>
                  </a:cubicBezTo>
                  <a:cubicBezTo>
                    <a:pt x="936" y="328"/>
                    <a:pt x="1163" y="181"/>
                    <a:pt x="1382" y="181"/>
                  </a:cubicBezTo>
                  <a:cubicBezTo>
                    <a:pt x="1390" y="181"/>
                    <a:pt x="1399" y="181"/>
                    <a:pt x="1407" y="181"/>
                  </a:cubicBezTo>
                  <a:cubicBezTo>
                    <a:pt x="1410" y="182"/>
                    <a:pt x="1414" y="182"/>
                    <a:pt x="1417" y="182"/>
                  </a:cubicBezTo>
                  <a:cubicBezTo>
                    <a:pt x="1514" y="182"/>
                    <a:pt x="1511" y="14"/>
                    <a:pt x="1407" y="3"/>
                  </a:cubicBezTo>
                  <a:cubicBezTo>
                    <a:pt x="1389" y="2"/>
                    <a:pt x="1372" y="1"/>
                    <a:pt x="1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1"/>
            <p:cNvSpPr/>
            <p:nvPr/>
          </p:nvSpPr>
          <p:spPr>
            <a:xfrm>
              <a:off x="7327550" y="820325"/>
              <a:ext cx="36175" cy="37125"/>
            </a:xfrm>
            <a:custGeom>
              <a:avLst/>
              <a:gdLst/>
              <a:ahLst/>
              <a:cxnLst/>
              <a:rect l="l" t="t" r="r" b="b"/>
              <a:pathLst>
                <a:path w="1447" h="1485" extrusionOk="0">
                  <a:moveTo>
                    <a:pt x="1339" y="1"/>
                  </a:moveTo>
                  <a:cubicBezTo>
                    <a:pt x="1328" y="1"/>
                    <a:pt x="1317" y="3"/>
                    <a:pt x="1304" y="9"/>
                  </a:cubicBezTo>
                  <a:cubicBezTo>
                    <a:pt x="1054" y="104"/>
                    <a:pt x="876" y="330"/>
                    <a:pt x="697" y="521"/>
                  </a:cubicBezTo>
                  <a:cubicBezTo>
                    <a:pt x="459" y="794"/>
                    <a:pt x="185" y="1021"/>
                    <a:pt x="42" y="1342"/>
                  </a:cubicBezTo>
                  <a:cubicBezTo>
                    <a:pt x="1" y="1416"/>
                    <a:pt x="62" y="1484"/>
                    <a:pt x="119" y="1484"/>
                  </a:cubicBezTo>
                  <a:cubicBezTo>
                    <a:pt x="145" y="1484"/>
                    <a:pt x="170" y="1471"/>
                    <a:pt x="185" y="1437"/>
                  </a:cubicBezTo>
                  <a:cubicBezTo>
                    <a:pt x="316" y="1163"/>
                    <a:pt x="530" y="949"/>
                    <a:pt x="745" y="735"/>
                  </a:cubicBezTo>
                  <a:cubicBezTo>
                    <a:pt x="935" y="544"/>
                    <a:pt x="1090" y="282"/>
                    <a:pt x="1352" y="175"/>
                  </a:cubicBezTo>
                  <a:cubicBezTo>
                    <a:pt x="1446" y="144"/>
                    <a:pt x="1420" y="1"/>
                    <a:pt x="1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1"/>
            <p:cNvSpPr/>
            <p:nvPr/>
          </p:nvSpPr>
          <p:spPr>
            <a:xfrm>
              <a:off x="7349950" y="836300"/>
              <a:ext cx="27600" cy="47375"/>
            </a:xfrm>
            <a:custGeom>
              <a:avLst/>
              <a:gdLst/>
              <a:ahLst/>
              <a:cxnLst/>
              <a:rect l="l" t="t" r="r" b="b"/>
              <a:pathLst>
                <a:path w="1104" h="1895" extrusionOk="0">
                  <a:moveTo>
                    <a:pt x="983" y="1"/>
                  </a:moveTo>
                  <a:cubicBezTo>
                    <a:pt x="955" y="1"/>
                    <a:pt x="927" y="15"/>
                    <a:pt x="908" y="48"/>
                  </a:cubicBezTo>
                  <a:cubicBezTo>
                    <a:pt x="599" y="620"/>
                    <a:pt x="218" y="1155"/>
                    <a:pt x="15" y="1787"/>
                  </a:cubicBezTo>
                  <a:cubicBezTo>
                    <a:pt x="1" y="1851"/>
                    <a:pt x="56" y="1895"/>
                    <a:pt x="110" y="1895"/>
                  </a:cubicBezTo>
                  <a:cubicBezTo>
                    <a:pt x="145" y="1895"/>
                    <a:pt x="180" y="1876"/>
                    <a:pt x="194" y="1834"/>
                  </a:cubicBezTo>
                  <a:cubicBezTo>
                    <a:pt x="384" y="1215"/>
                    <a:pt x="765" y="691"/>
                    <a:pt x="1063" y="132"/>
                  </a:cubicBezTo>
                  <a:cubicBezTo>
                    <a:pt x="1104" y="66"/>
                    <a:pt x="1044" y="1"/>
                    <a:pt x="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1"/>
            <p:cNvSpPr/>
            <p:nvPr/>
          </p:nvSpPr>
          <p:spPr>
            <a:xfrm>
              <a:off x="7372100" y="846875"/>
              <a:ext cx="20200" cy="55550"/>
            </a:xfrm>
            <a:custGeom>
              <a:avLst/>
              <a:gdLst/>
              <a:ahLst/>
              <a:cxnLst/>
              <a:rect l="l" t="t" r="r" b="b"/>
              <a:pathLst>
                <a:path w="808" h="2222" extrusionOk="0">
                  <a:moveTo>
                    <a:pt x="725" y="0"/>
                  </a:moveTo>
                  <a:cubicBezTo>
                    <a:pt x="680" y="0"/>
                    <a:pt x="629" y="30"/>
                    <a:pt x="618" y="90"/>
                  </a:cubicBezTo>
                  <a:cubicBezTo>
                    <a:pt x="582" y="411"/>
                    <a:pt x="427" y="721"/>
                    <a:pt x="320" y="1018"/>
                  </a:cubicBezTo>
                  <a:cubicBezTo>
                    <a:pt x="189" y="1375"/>
                    <a:pt x="141" y="1756"/>
                    <a:pt x="22" y="2114"/>
                  </a:cubicBezTo>
                  <a:cubicBezTo>
                    <a:pt x="1" y="2179"/>
                    <a:pt x="58" y="2222"/>
                    <a:pt x="114" y="2222"/>
                  </a:cubicBezTo>
                  <a:cubicBezTo>
                    <a:pt x="150" y="2222"/>
                    <a:pt x="187" y="2203"/>
                    <a:pt x="201" y="2161"/>
                  </a:cubicBezTo>
                  <a:cubicBezTo>
                    <a:pt x="320" y="1768"/>
                    <a:pt x="379" y="1364"/>
                    <a:pt x="522" y="971"/>
                  </a:cubicBezTo>
                  <a:cubicBezTo>
                    <a:pt x="629" y="685"/>
                    <a:pt x="760" y="399"/>
                    <a:pt x="796" y="90"/>
                  </a:cubicBezTo>
                  <a:cubicBezTo>
                    <a:pt x="808" y="30"/>
                    <a:pt x="769" y="0"/>
                    <a:pt x="7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1"/>
            <p:cNvSpPr/>
            <p:nvPr/>
          </p:nvSpPr>
          <p:spPr>
            <a:xfrm>
              <a:off x="7399725" y="856100"/>
              <a:ext cx="11500" cy="57175"/>
            </a:xfrm>
            <a:custGeom>
              <a:avLst/>
              <a:gdLst/>
              <a:ahLst/>
              <a:cxnLst/>
              <a:rect l="l" t="t" r="r" b="b"/>
              <a:pathLst>
                <a:path w="460" h="2287" extrusionOk="0">
                  <a:moveTo>
                    <a:pt x="373" y="0"/>
                  </a:moveTo>
                  <a:cubicBezTo>
                    <a:pt x="328" y="0"/>
                    <a:pt x="280" y="30"/>
                    <a:pt x="275" y="90"/>
                  </a:cubicBezTo>
                  <a:cubicBezTo>
                    <a:pt x="239" y="804"/>
                    <a:pt x="1" y="1483"/>
                    <a:pt x="13" y="2197"/>
                  </a:cubicBezTo>
                  <a:cubicBezTo>
                    <a:pt x="19" y="2257"/>
                    <a:pt x="66" y="2286"/>
                    <a:pt x="111" y="2286"/>
                  </a:cubicBezTo>
                  <a:cubicBezTo>
                    <a:pt x="155" y="2286"/>
                    <a:pt x="197" y="2257"/>
                    <a:pt x="191" y="2197"/>
                  </a:cubicBezTo>
                  <a:cubicBezTo>
                    <a:pt x="179" y="1483"/>
                    <a:pt x="417" y="804"/>
                    <a:pt x="453" y="90"/>
                  </a:cubicBezTo>
                  <a:cubicBezTo>
                    <a:pt x="459" y="30"/>
                    <a:pt x="417" y="0"/>
                    <a:pt x="3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1"/>
            <p:cNvSpPr/>
            <p:nvPr/>
          </p:nvSpPr>
          <p:spPr>
            <a:xfrm>
              <a:off x="7433375" y="857800"/>
              <a:ext cx="8700" cy="59050"/>
            </a:xfrm>
            <a:custGeom>
              <a:avLst/>
              <a:gdLst/>
              <a:ahLst/>
              <a:cxnLst/>
              <a:rect l="l" t="t" r="r" b="b"/>
              <a:pathLst>
                <a:path w="348" h="2362" extrusionOk="0">
                  <a:moveTo>
                    <a:pt x="244" y="0"/>
                  </a:moveTo>
                  <a:cubicBezTo>
                    <a:pt x="209" y="0"/>
                    <a:pt x="176" y="21"/>
                    <a:pt x="167" y="69"/>
                  </a:cubicBezTo>
                  <a:cubicBezTo>
                    <a:pt x="0" y="796"/>
                    <a:pt x="143" y="1546"/>
                    <a:pt x="48" y="2272"/>
                  </a:cubicBezTo>
                  <a:cubicBezTo>
                    <a:pt x="36" y="2331"/>
                    <a:pt x="74" y="2361"/>
                    <a:pt x="119" y="2361"/>
                  </a:cubicBezTo>
                  <a:cubicBezTo>
                    <a:pt x="164" y="2361"/>
                    <a:pt x="214" y="2331"/>
                    <a:pt x="226" y="2272"/>
                  </a:cubicBezTo>
                  <a:cubicBezTo>
                    <a:pt x="322" y="1558"/>
                    <a:pt x="179" y="819"/>
                    <a:pt x="333" y="117"/>
                  </a:cubicBezTo>
                  <a:cubicBezTo>
                    <a:pt x="348" y="46"/>
                    <a:pt x="294"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1"/>
            <p:cNvSpPr/>
            <p:nvPr/>
          </p:nvSpPr>
          <p:spPr>
            <a:xfrm>
              <a:off x="7457775" y="847675"/>
              <a:ext cx="10325" cy="63900"/>
            </a:xfrm>
            <a:custGeom>
              <a:avLst/>
              <a:gdLst/>
              <a:ahLst/>
              <a:cxnLst/>
              <a:rect l="l" t="t" r="r" b="b"/>
              <a:pathLst>
                <a:path w="413" h="2556" extrusionOk="0">
                  <a:moveTo>
                    <a:pt x="248" y="0"/>
                  </a:moveTo>
                  <a:cubicBezTo>
                    <a:pt x="212" y="0"/>
                    <a:pt x="177" y="21"/>
                    <a:pt x="167" y="69"/>
                  </a:cubicBezTo>
                  <a:cubicBezTo>
                    <a:pt x="0" y="831"/>
                    <a:pt x="131" y="1724"/>
                    <a:pt x="239" y="2486"/>
                  </a:cubicBezTo>
                  <a:cubicBezTo>
                    <a:pt x="243" y="2534"/>
                    <a:pt x="273" y="2555"/>
                    <a:pt x="307" y="2555"/>
                  </a:cubicBezTo>
                  <a:cubicBezTo>
                    <a:pt x="356" y="2555"/>
                    <a:pt x="412" y="2510"/>
                    <a:pt x="405" y="2439"/>
                  </a:cubicBezTo>
                  <a:cubicBezTo>
                    <a:pt x="358" y="2046"/>
                    <a:pt x="322" y="1653"/>
                    <a:pt x="310" y="1260"/>
                  </a:cubicBezTo>
                  <a:cubicBezTo>
                    <a:pt x="310" y="879"/>
                    <a:pt x="262" y="486"/>
                    <a:pt x="346" y="117"/>
                  </a:cubicBezTo>
                  <a:cubicBezTo>
                    <a:pt x="360" y="46"/>
                    <a:pt x="302"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1"/>
            <p:cNvSpPr/>
            <p:nvPr/>
          </p:nvSpPr>
          <p:spPr>
            <a:xfrm>
              <a:off x="7474650" y="837700"/>
              <a:ext cx="25950" cy="61575"/>
            </a:xfrm>
            <a:custGeom>
              <a:avLst/>
              <a:gdLst/>
              <a:ahLst/>
              <a:cxnLst/>
              <a:rect l="l" t="t" r="r" b="b"/>
              <a:pathLst>
                <a:path w="1038" h="2463" extrusionOk="0">
                  <a:moveTo>
                    <a:pt x="113" y="0"/>
                  </a:moveTo>
                  <a:cubicBezTo>
                    <a:pt x="58" y="0"/>
                    <a:pt x="0" y="48"/>
                    <a:pt x="16" y="111"/>
                  </a:cubicBezTo>
                  <a:cubicBezTo>
                    <a:pt x="147" y="540"/>
                    <a:pt x="266" y="969"/>
                    <a:pt x="421" y="1397"/>
                  </a:cubicBezTo>
                  <a:cubicBezTo>
                    <a:pt x="480" y="1552"/>
                    <a:pt x="540" y="1695"/>
                    <a:pt x="611" y="1838"/>
                  </a:cubicBezTo>
                  <a:cubicBezTo>
                    <a:pt x="707" y="2028"/>
                    <a:pt x="742" y="2242"/>
                    <a:pt x="849" y="2421"/>
                  </a:cubicBezTo>
                  <a:cubicBezTo>
                    <a:pt x="864" y="2450"/>
                    <a:pt x="889" y="2463"/>
                    <a:pt x="915" y="2463"/>
                  </a:cubicBezTo>
                  <a:cubicBezTo>
                    <a:pt x="973" y="2463"/>
                    <a:pt x="1037" y="2400"/>
                    <a:pt x="1004" y="2326"/>
                  </a:cubicBezTo>
                  <a:cubicBezTo>
                    <a:pt x="837" y="2040"/>
                    <a:pt x="707" y="1659"/>
                    <a:pt x="587" y="1350"/>
                  </a:cubicBezTo>
                  <a:cubicBezTo>
                    <a:pt x="442" y="959"/>
                    <a:pt x="339" y="547"/>
                    <a:pt x="219" y="144"/>
                  </a:cubicBezTo>
                  <a:lnTo>
                    <a:pt x="219" y="144"/>
                  </a:lnTo>
                  <a:cubicBezTo>
                    <a:pt x="219" y="141"/>
                    <a:pt x="219" y="138"/>
                    <a:pt x="218" y="135"/>
                  </a:cubicBezTo>
                  <a:cubicBezTo>
                    <a:pt x="206" y="99"/>
                    <a:pt x="206" y="76"/>
                    <a:pt x="183" y="40"/>
                  </a:cubicBezTo>
                  <a:cubicBezTo>
                    <a:pt x="167" y="12"/>
                    <a:pt x="140"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1"/>
            <p:cNvSpPr/>
            <p:nvPr/>
          </p:nvSpPr>
          <p:spPr>
            <a:xfrm>
              <a:off x="7490050" y="828025"/>
              <a:ext cx="33075" cy="59450"/>
            </a:xfrm>
            <a:custGeom>
              <a:avLst/>
              <a:gdLst/>
              <a:ahLst/>
              <a:cxnLst/>
              <a:rect l="l" t="t" r="r" b="b"/>
              <a:pathLst>
                <a:path w="1323" h="2378" extrusionOk="0">
                  <a:moveTo>
                    <a:pt x="108" y="1"/>
                  </a:moveTo>
                  <a:cubicBezTo>
                    <a:pt x="56" y="1"/>
                    <a:pt x="0" y="46"/>
                    <a:pt x="7" y="117"/>
                  </a:cubicBezTo>
                  <a:cubicBezTo>
                    <a:pt x="79" y="546"/>
                    <a:pt x="317" y="915"/>
                    <a:pt x="531" y="1296"/>
                  </a:cubicBezTo>
                  <a:cubicBezTo>
                    <a:pt x="733" y="1653"/>
                    <a:pt x="876" y="2034"/>
                    <a:pt x="1150" y="2344"/>
                  </a:cubicBezTo>
                  <a:cubicBezTo>
                    <a:pt x="1168" y="2367"/>
                    <a:pt x="1188" y="2377"/>
                    <a:pt x="1208" y="2377"/>
                  </a:cubicBezTo>
                  <a:cubicBezTo>
                    <a:pt x="1269" y="2377"/>
                    <a:pt x="1323" y="2287"/>
                    <a:pt x="1269" y="2225"/>
                  </a:cubicBezTo>
                  <a:cubicBezTo>
                    <a:pt x="1019" y="1915"/>
                    <a:pt x="876" y="1546"/>
                    <a:pt x="686" y="1201"/>
                  </a:cubicBezTo>
                  <a:cubicBezTo>
                    <a:pt x="483" y="832"/>
                    <a:pt x="257" y="486"/>
                    <a:pt x="186" y="70"/>
                  </a:cubicBezTo>
                  <a:cubicBezTo>
                    <a:pt x="176" y="22"/>
                    <a:pt x="143"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1"/>
            <p:cNvSpPr/>
            <p:nvPr/>
          </p:nvSpPr>
          <p:spPr>
            <a:xfrm>
              <a:off x="7504200" y="808700"/>
              <a:ext cx="46700" cy="51775"/>
            </a:xfrm>
            <a:custGeom>
              <a:avLst/>
              <a:gdLst/>
              <a:ahLst/>
              <a:cxnLst/>
              <a:rect l="l" t="t" r="r" b="b"/>
              <a:pathLst>
                <a:path w="1868" h="2071" extrusionOk="0">
                  <a:moveTo>
                    <a:pt x="102" y="0"/>
                  </a:moveTo>
                  <a:cubicBezTo>
                    <a:pt x="57" y="0"/>
                    <a:pt x="13" y="27"/>
                    <a:pt x="13" y="81"/>
                  </a:cubicBezTo>
                  <a:cubicBezTo>
                    <a:pt x="1" y="438"/>
                    <a:pt x="465" y="747"/>
                    <a:pt x="691" y="950"/>
                  </a:cubicBezTo>
                  <a:cubicBezTo>
                    <a:pt x="1072" y="1283"/>
                    <a:pt x="1251" y="1783"/>
                    <a:pt x="1691" y="2057"/>
                  </a:cubicBezTo>
                  <a:cubicBezTo>
                    <a:pt x="1708" y="2066"/>
                    <a:pt x="1724" y="2070"/>
                    <a:pt x="1739" y="2070"/>
                  </a:cubicBezTo>
                  <a:cubicBezTo>
                    <a:pt x="1820" y="2070"/>
                    <a:pt x="1867" y="1953"/>
                    <a:pt x="1787" y="1902"/>
                  </a:cubicBezTo>
                  <a:cubicBezTo>
                    <a:pt x="1382" y="1664"/>
                    <a:pt x="1251" y="1224"/>
                    <a:pt x="918" y="914"/>
                  </a:cubicBezTo>
                  <a:cubicBezTo>
                    <a:pt x="715" y="724"/>
                    <a:pt x="179" y="390"/>
                    <a:pt x="191" y="81"/>
                  </a:cubicBezTo>
                  <a:cubicBezTo>
                    <a:pt x="191" y="27"/>
                    <a:pt x="147"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1"/>
            <p:cNvSpPr/>
            <p:nvPr/>
          </p:nvSpPr>
          <p:spPr>
            <a:xfrm>
              <a:off x="7513325" y="788325"/>
              <a:ext cx="68475" cy="34350"/>
            </a:xfrm>
            <a:custGeom>
              <a:avLst/>
              <a:gdLst/>
              <a:ahLst/>
              <a:cxnLst/>
              <a:rect l="l" t="t" r="r" b="b"/>
              <a:pathLst>
                <a:path w="2739" h="1374" extrusionOk="0">
                  <a:moveTo>
                    <a:pt x="127" y="0"/>
                  </a:moveTo>
                  <a:cubicBezTo>
                    <a:pt x="35" y="0"/>
                    <a:pt x="0" y="148"/>
                    <a:pt x="100" y="181"/>
                  </a:cubicBezTo>
                  <a:cubicBezTo>
                    <a:pt x="541" y="312"/>
                    <a:pt x="934" y="550"/>
                    <a:pt x="1338" y="753"/>
                  </a:cubicBezTo>
                  <a:cubicBezTo>
                    <a:pt x="1743" y="955"/>
                    <a:pt x="2160" y="1146"/>
                    <a:pt x="2565" y="1360"/>
                  </a:cubicBezTo>
                  <a:cubicBezTo>
                    <a:pt x="2580" y="1369"/>
                    <a:pt x="2595" y="1373"/>
                    <a:pt x="2609" y="1373"/>
                  </a:cubicBezTo>
                  <a:cubicBezTo>
                    <a:pt x="2685" y="1373"/>
                    <a:pt x="2738" y="1255"/>
                    <a:pt x="2648" y="1205"/>
                  </a:cubicBezTo>
                  <a:cubicBezTo>
                    <a:pt x="2208" y="979"/>
                    <a:pt x="1767" y="765"/>
                    <a:pt x="1315" y="538"/>
                  </a:cubicBezTo>
                  <a:cubicBezTo>
                    <a:pt x="934" y="348"/>
                    <a:pt x="564" y="134"/>
                    <a:pt x="148" y="3"/>
                  </a:cubicBezTo>
                  <a:cubicBezTo>
                    <a:pt x="141" y="1"/>
                    <a:pt x="134"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1"/>
            <p:cNvSpPr/>
            <p:nvPr/>
          </p:nvSpPr>
          <p:spPr>
            <a:xfrm>
              <a:off x="7515900" y="770475"/>
              <a:ext cx="81500" cy="12275"/>
            </a:xfrm>
            <a:custGeom>
              <a:avLst/>
              <a:gdLst/>
              <a:ahLst/>
              <a:cxnLst/>
              <a:rect l="l" t="t" r="r" b="b"/>
              <a:pathLst>
                <a:path w="3260" h="491" extrusionOk="0">
                  <a:moveTo>
                    <a:pt x="132" y="1"/>
                  </a:moveTo>
                  <a:cubicBezTo>
                    <a:pt x="55" y="1"/>
                    <a:pt x="0" y="119"/>
                    <a:pt x="80" y="169"/>
                  </a:cubicBezTo>
                  <a:cubicBezTo>
                    <a:pt x="354" y="348"/>
                    <a:pt x="831" y="324"/>
                    <a:pt x="1140" y="360"/>
                  </a:cubicBezTo>
                  <a:cubicBezTo>
                    <a:pt x="1807" y="431"/>
                    <a:pt x="2474" y="443"/>
                    <a:pt x="3140" y="490"/>
                  </a:cubicBezTo>
                  <a:cubicBezTo>
                    <a:pt x="3259" y="490"/>
                    <a:pt x="3259" y="312"/>
                    <a:pt x="3140" y="312"/>
                  </a:cubicBezTo>
                  <a:cubicBezTo>
                    <a:pt x="2616" y="276"/>
                    <a:pt x="2093" y="240"/>
                    <a:pt x="1557" y="217"/>
                  </a:cubicBezTo>
                  <a:cubicBezTo>
                    <a:pt x="1247" y="193"/>
                    <a:pt x="938" y="157"/>
                    <a:pt x="628" y="98"/>
                  </a:cubicBezTo>
                  <a:cubicBezTo>
                    <a:pt x="473" y="74"/>
                    <a:pt x="307" y="98"/>
                    <a:pt x="176" y="14"/>
                  </a:cubicBezTo>
                  <a:cubicBezTo>
                    <a:pt x="161" y="5"/>
                    <a:pt x="146"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1"/>
            <p:cNvSpPr/>
            <p:nvPr/>
          </p:nvSpPr>
          <p:spPr>
            <a:xfrm>
              <a:off x="7514025" y="746125"/>
              <a:ext cx="81000" cy="8375"/>
            </a:xfrm>
            <a:custGeom>
              <a:avLst/>
              <a:gdLst/>
              <a:ahLst/>
              <a:cxnLst/>
              <a:rect l="l" t="t" r="r" b="b"/>
              <a:pathLst>
                <a:path w="3240" h="335" extrusionOk="0">
                  <a:moveTo>
                    <a:pt x="3132" y="0"/>
                  </a:moveTo>
                  <a:cubicBezTo>
                    <a:pt x="2584" y="24"/>
                    <a:pt x="2060" y="131"/>
                    <a:pt x="1525" y="131"/>
                  </a:cubicBezTo>
                  <a:cubicBezTo>
                    <a:pt x="1251" y="119"/>
                    <a:pt x="977" y="95"/>
                    <a:pt x="703" y="95"/>
                  </a:cubicBezTo>
                  <a:cubicBezTo>
                    <a:pt x="519" y="106"/>
                    <a:pt x="345" y="156"/>
                    <a:pt x="171" y="156"/>
                  </a:cubicBezTo>
                  <a:cubicBezTo>
                    <a:pt x="154" y="156"/>
                    <a:pt x="137" y="156"/>
                    <a:pt x="120" y="155"/>
                  </a:cubicBezTo>
                  <a:cubicBezTo>
                    <a:pt x="1" y="155"/>
                    <a:pt x="1" y="333"/>
                    <a:pt x="120" y="333"/>
                  </a:cubicBezTo>
                  <a:cubicBezTo>
                    <a:pt x="137" y="334"/>
                    <a:pt x="154" y="335"/>
                    <a:pt x="171" y="335"/>
                  </a:cubicBezTo>
                  <a:cubicBezTo>
                    <a:pt x="345" y="335"/>
                    <a:pt x="519" y="285"/>
                    <a:pt x="703" y="274"/>
                  </a:cubicBezTo>
                  <a:cubicBezTo>
                    <a:pt x="741" y="272"/>
                    <a:pt x="780" y="271"/>
                    <a:pt x="818" y="271"/>
                  </a:cubicBezTo>
                  <a:cubicBezTo>
                    <a:pt x="1053" y="271"/>
                    <a:pt x="1289" y="299"/>
                    <a:pt x="1525" y="310"/>
                  </a:cubicBezTo>
                  <a:cubicBezTo>
                    <a:pt x="1569" y="312"/>
                    <a:pt x="1613" y="312"/>
                    <a:pt x="1658" y="312"/>
                  </a:cubicBezTo>
                  <a:cubicBezTo>
                    <a:pt x="2149" y="312"/>
                    <a:pt x="2641" y="200"/>
                    <a:pt x="3132" y="179"/>
                  </a:cubicBezTo>
                  <a:cubicBezTo>
                    <a:pt x="3239" y="179"/>
                    <a:pt x="3239" y="0"/>
                    <a:pt x="3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1"/>
            <p:cNvSpPr/>
            <p:nvPr/>
          </p:nvSpPr>
          <p:spPr>
            <a:xfrm>
              <a:off x="7505450" y="694375"/>
              <a:ext cx="62025" cy="29850"/>
            </a:xfrm>
            <a:custGeom>
              <a:avLst/>
              <a:gdLst/>
              <a:ahLst/>
              <a:cxnLst/>
              <a:rect l="l" t="t" r="r" b="b"/>
              <a:pathLst>
                <a:path w="2481" h="1194" extrusionOk="0">
                  <a:moveTo>
                    <a:pt x="2353" y="0"/>
                  </a:moveTo>
                  <a:cubicBezTo>
                    <a:pt x="2334" y="0"/>
                    <a:pt x="2314" y="7"/>
                    <a:pt x="2296" y="22"/>
                  </a:cubicBezTo>
                  <a:cubicBezTo>
                    <a:pt x="2046" y="248"/>
                    <a:pt x="1641" y="248"/>
                    <a:pt x="1356" y="427"/>
                  </a:cubicBezTo>
                  <a:cubicBezTo>
                    <a:pt x="1128" y="572"/>
                    <a:pt x="659" y="1021"/>
                    <a:pt x="321" y="1021"/>
                  </a:cubicBezTo>
                  <a:cubicBezTo>
                    <a:pt x="270" y="1021"/>
                    <a:pt x="221" y="1010"/>
                    <a:pt x="177" y="987"/>
                  </a:cubicBezTo>
                  <a:cubicBezTo>
                    <a:pt x="165" y="980"/>
                    <a:pt x="152" y="978"/>
                    <a:pt x="140" y="978"/>
                  </a:cubicBezTo>
                  <a:cubicBezTo>
                    <a:pt x="60" y="978"/>
                    <a:pt x="0" y="1100"/>
                    <a:pt x="94" y="1141"/>
                  </a:cubicBezTo>
                  <a:cubicBezTo>
                    <a:pt x="160" y="1178"/>
                    <a:pt x="231" y="1193"/>
                    <a:pt x="304" y="1193"/>
                  </a:cubicBezTo>
                  <a:cubicBezTo>
                    <a:pt x="613" y="1193"/>
                    <a:pt x="965" y="917"/>
                    <a:pt x="1177" y="772"/>
                  </a:cubicBezTo>
                  <a:cubicBezTo>
                    <a:pt x="1415" y="594"/>
                    <a:pt x="1630" y="463"/>
                    <a:pt x="1915" y="391"/>
                  </a:cubicBezTo>
                  <a:cubicBezTo>
                    <a:pt x="2094" y="344"/>
                    <a:pt x="2272" y="284"/>
                    <a:pt x="2415" y="153"/>
                  </a:cubicBezTo>
                  <a:cubicBezTo>
                    <a:pt x="2481" y="88"/>
                    <a:pt x="2421" y="0"/>
                    <a:pt x="2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1"/>
            <p:cNvSpPr/>
            <p:nvPr/>
          </p:nvSpPr>
          <p:spPr>
            <a:xfrm>
              <a:off x="7481725" y="663600"/>
              <a:ext cx="42575" cy="35075"/>
            </a:xfrm>
            <a:custGeom>
              <a:avLst/>
              <a:gdLst/>
              <a:ahLst/>
              <a:cxnLst/>
              <a:rect l="l" t="t" r="r" b="b"/>
              <a:pathLst>
                <a:path w="1703" h="1403" extrusionOk="0">
                  <a:moveTo>
                    <a:pt x="1573" y="0"/>
                  </a:moveTo>
                  <a:cubicBezTo>
                    <a:pt x="1554" y="0"/>
                    <a:pt x="1535" y="8"/>
                    <a:pt x="1519" y="27"/>
                  </a:cubicBezTo>
                  <a:cubicBezTo>
                    <a:pt x="1412" y="146"/>
                    <a:pt x="1269" y="205"/>
                    <a:pt x="1126" y="277"/>
                  </a:cubicBezTo>
                  <a:cubicBezTo>
                    <a:pt x="1019" y="348"/>
                    <a:pt x="924" y="455"/>
                    <a:pt x="828" y="539"/>
                  </a:cubicBezTo>
                  <a:cubicBezTo>
                    <a:pt x="601" y="755"/>
                    <a:pt x="373" y="962"/>
                    <a:pt x="164" y="1186"/>
                  </a:cubicBezTo>
                  <a:lnTo>
                    <a:pt x="164" y="1186"/>
                  </a:lnTo>
                  <a:cubicBezTo>
                    <a:pt x="153" y="1181"/>
                    <a:pt x="140" y="1178"/>
                    <a:pt x="128" y="1178"/>
                  </a:cubicBezTo>
                  <a:cubicBezTo>
                    <a:pt x="65" y="1178"/>
                    <a:pt x="0" y="1245"/>
                    <a:pt x="43" y="1313"/>
                  </a:cubicBezTo>
                  <a:cubicBezTo>
                    <a:pt x="54" y="1325"/>
                    <a:pt x="66" y="1336"/>
                    <a:pt x="78" y="1360"/>
                  </a:cubicBezTo>
                  <a:cubicBezTo>
                    <a:pt x="98" y="1387"/>
                    <a:pt x="130" y="1403"/>
                    <a:pt x="160" y="1403"/>
                  </a:cubicBezTo>
                  <a:cubicBezTo>
                    <a:pt x="183" y="1403"/>
                    <a:pt x="205" y="1393"/>
                    <a:pt x="221" y="1372"/>
                  </a:cubicBezTo>
                  <a:cubicBezTo>
                    <a:pt x="459" y="1134"/>
                    <a:pt x="697" y="896"/>
                    <a:pt x="947" y="670"/>
                  </a:cubicBezTo>
                  <a:cubicBezTo>
                    <a:pt x="1078" y="551"/>
                    <a:pt x="1209" y="432"/>
                    <a:pt x="1364" y="348"/>
                  </a:cubicBezTo>
                  <a:cubicBezTo>
                    <a:pt x="1471" y="301"/>
                    <a:pt x="1567" y="241"/>
                    <a:pt x="1638" y="158"/>
                  </a:cubicBezTo>
                  <a:cubicBezTo>
                    <a:pt x="1702" y="93"/>
                    <a:pt x="1638" y="0"/>
                    <a:pt x="1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1"/>
            <p:cNvSpPr/>
            <p:nvPr/>
          </p:nvSpPr>
          <p:spPr>
            <a:xfrm>
              <a:off x="7461200" y="645650"/>
              <a:ext cx="26200" cy="33675"/>
            </a:xfrm>
            <a:custGeom>
              <a:avLst/>
              <a:gdLst/>
              <a:ahLst/>
              <a:cxnLst/>
              <a:rect l="l" t="t" r="r" b="b"/>
              <a:pathLst>
                <a:path w="1048" h="1347" extrusionOk="0">
                  <a:moveTo>
                    <a:pt x="925" y="1"/>
                  </a:moveTo>
                  <a:cubicBezTo>
                    <a:pt x="897" y="1"/>
                    <a:pt x="870" y="13"/>
                    <a:pt x="852" y="42"/>
                  </a:cubicBezTo>
                  <a:cubicBezTo>
                    <a:pt x="650" y="423"/>
                    <a:pt x="449" y="824"/>
                    <a:pt x="159" y="1128"/>
                  </a:cubicBezTo>
                  <a:lnTo>
                    <a:pt x="159" y="1128"/>
                  </a:lnTo>
                  <a:cubicBezTo>
                    <a:pt x="148" y="1124"/>
                    <a:pt x="138" y="1122"/>
                    <a:pt x="127" y="1122"/>
                  </a:cubicBezTo>
                  <a:cubicBezTo>
                    <a:pt x="64" y="1122"/>
                    <a:pt x="0" y="1186"/>
                    <a:pt x="42" y="1245"/>
                  </a:cubicBezTo>
                  <a:cubicBezTo>
                    <a:pt x="54" y="1269"/>
                    <a:pt x="66" y="1281"/>
                    <a:pt x="78" y="1304"/>
                  </a:cubicBezTo>
                  <a:cubicBezTo>
                    <a:pt x="98" y="1331"/>
                    <a:pt x="125" y="1347"/>
                    <a:pt x="154" y="1347"/>
                  </a:cubicBezTo>
                  <a:cubicBezTo>
                    <a:pt x="177" y="1347"/>
                    <a:pt x="200" y="1337"/>
                    <a:pt x="221" y="1316"/>
                  </a:cubicBezTo>
                  <a:cubicBezTo>
                    <a:pt x="566" y="983"/>
                    <a:pt x="792" y="554"/>
                    <a:pt x="1006" y="138"/>
                  </a:cubicBezTo>
                  <a:cubicBezTo>
                    <a:pt x="1048" y="63"/>
                    <a:pt x="986" y="1"/>
                    <a:pt x="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1"/>
            <p:cNvSpPr/>
            <p:nvPr/>
          </p:nvSpPr>
          <p:spPr>
            <a:xfrm>
              <a:off x="7435650" y="635950"/>
              <a:ext cx="16925" cy="32050"/>
            </a:xfrm>
            <a:custGeom>
              <a:avLst/>
              <a:gdLst/>
              <a:ahLst/>
              <a:cxnLst/>
              <a:rect l="l" t="t" r="r" b="b"/>
              <a:pathLst>
                <a:path w="677" h="1282" extrusionOk="0">
                  <a:moveTo>
                    <a:pt x="567" y="1"/>
                  </a:moveTo>
                  <a:cubicBezTo>
                    <a:pt x="531" y="1"/>
                    <a:pt x="495" y="19"/>
                    <a:pt x="481" y="61"/>
                  </a:cubicBezTo>
                  <a:cubicBezTo>
                    <a:pt x="354" y="388"/>
                    <a:pt x="163" y="696"/>
                    <a:pt x="54" y="1034"/>
                  </a:cubicBezTo>
                  <a:lnTo>
                    <a:pt x="54" y="1034"/>
                  </a:lnTo>
                  <a:cubicBezTo>
                    <a:pt x="32" y="1049"/>
                    <a:pt x="16" y="1074"/>
                    <a:pt x="16" y="1109"/>
                  </a:cubicBezTo>
                  <a:cubicBezTo>
                    <a:pt x="16" y="1121"/>
                    <a:pt x="16" y="1133"/>
                    <a:pt x="16" y="1145"/>
                  </a:cubicBezTo>
                  <a:cubicBezTo>
                    <a:pt x="18" y="1145"/>
                    <a:pt x="20" y="1146"/>
                    <a:pt x="22" y="1147"/>
                  </a:cubicBezTo>
                  <a:lnTo>
                    <a:pt x="22" y="1147"/>
                  </a:lnTo>
                  <a:cubicBezTo>
                    <a:pt x="20" y="1154"/>
                    <a:pt x="18" y="1161"/>
                    <a:pt x="16" y="1169"/>
                  </a:cubicBezTo>
                  <a:cubicBezTo>
                    <a:pt x="1" y="1230"/>
                    <a:pt x="55" y="1282"/>
                    <a:pt x="105" y="1282"/>
                  </a:cubicBezTo>
                  <a:cubicBezTo>
                    <a:pt x="132" y="1282"/>
                    <a:pt x="158" y="1266"/>
                    <a:pt x="171" y="1228"/>
                  </a:cubicBezTo>
                  <a:cubicBezTo>
                    <a:pt x="173" y="1223"/>
                    <a:pt x="176" y="1219"/>
                    <a:pt x="178" y="1214"/>
                  </a:cubicBezTo>
                  <a:lnTo>
                    <a:pt x="178" y="1214"/>
                  </a:lnTo>
                  <a:cubicBezTo>
                    <a:pt x="180" y="1215"/>
                    <a:pt x="181" y="1215"/>
                    <a:pt x="183" y="1216"/>
                  </a:cubicBezTo>
                  <a:cubicBezTo>
                    <a:pt x="185" y="1206"/>
                    <a:pt x="188" y="1197"/>
                    <a:pt x="190" y="1187"/>
                  </a:cubicBezTo>
                  <a:lnTo>
                    <a:pt x="190" y="1187"/>
                  </a:lnTo>
                  <a:cubicBezTo>
                    <a:pt x="195" y="1176"/>
                    <a:pt x="197" y="1166"/>
                    <a:pt x="199" y="1155"/>
                  </a:cubicBezTo>
                  <a:lnTo>
                    <a:pt x="199" y="1155"/>
                  </a:lnTo>
                  <a:cubicBezTo>
                    <a:pt x="301" y="787"/>
                    <a:pt x="512" y="459"/>
                    <a:pt x="647" y="109"/>
                  </a:cubicBezTo>
                  <a:cubicBezTo>
                    <a:pt x="676" y="44"/>
                    <a:pt x="622"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1"/>
            <p:cNvSpPr/>
            <p:nvPr/>
          </p:nvSpPr>
          <p:spPr>
            <a:xfrm>
              <a:off x="7412975" y="627500"/>
              <a:ext cx="16975" cy="27100"/>
            </a:xfrm>
            <a:custGeom>
              <a:avLst/>
              <a:gdLst/>
              <a:ahLst/>
              <a:cxnLst/>
              <a:rect l="l" t="t" r="r" b="b"/>
              <a:pathLst>
                <a:path w="679" h="1084" extrusionOk="0">
                  <a:moveTo>
                    <a:pt x="560" y="0"/>
                  </a:moveTo>
                  <a:cubicBezTo>
                    <a:pt x="534" y="0"/>
                    <a:pt x="509" y="13"/>
                    <a:pt x="495" y="42"/>
                  </a:cubicBezTo>
                  <a:cubicBezTo>
                    <a:pt x="328" y="340"/>
                    <a:pt x="197" y="649"/>
                    <a:pt x="42" y="947"/>
                  </a:cubicBezTo>
                  <a:cubicBezTo>
                    <a:pt x="1" y="1021"/>
                    <a:pt x="62" y="1084"/>
                    <a:pt x="124" y="1084"/>
                  </a:cubicBezTo>
                  <a:cubicBezTo>
                    <a:pt x="151" y="1084"/>
                    <a:pt x="179" y="1071"/>
                    <a:pt x="197" y="1042"/>
                  </a:cubicBezTo>
                  <a:cubicBezTo>
                    <a:pt x="352" y="745"/>
                    <a:pt x="483" y="435"/>
                    <a:pt x="637" y="137"/>
                  </a:cubicBezTo>
                  <a:cubicBezTo>
                    <a:pt x="679" y="63"/>
                    <a:pt x="617"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1"/>
            <p:cNvSpPr/>
            <p:nvPr/>
          </p:nvSpPr>
          <p:spPr>
            <a:xfrm>
              <a:off x="7391850" y="618275"/>
              <a:ext cx="19150" cy="28150"/>
            </a:xfrm>
            <a:custGeom>
              <a:avLst/>
              <a:gdLst/>
              <a:ahLst/>
              <a:cxnLst/>
              <a:rect l="l" t="t" r="r" b="b"/>
              <a:pathLst>
                <a:path w="766" h="1126" extrusionOk="0">
                  <a:moveTo>
                    <a:pt x="643" y="0"/>
                  </a:moveTo>
                  <a:cubicBezTo>
                    <a:pt x="617" y="0"/>
                    <a:pt x="592" y="13"/>
                    <a:pt x="578" y="42"/>
                  </a:cubicBezTo>
                  <a:cubicBezTo>
                    <a:pt x="399" y="363"/>
                    <a:pt x="209" y="673"/>
                    <a:pt x="42" y="994"/>
                  </a:cubicBezTo>
                  <a:cubicBezTo>
                    <a:pt x="1" y="1060"/>
                    <a:pt x="61" y="1125"/>
                    <a:pt x="122" y="1125"/>
                  </a:cubicBezTo>
                  <a:cubicBezTo>
                    <a:pt x="150" y="1125"/>
                    <a:pt x="178" y="1111"/>
                    <a:pt x="197" y="1078"/>
                  </a:cubicBezTo>
                  <a:cubicBezTo>
                    <a:pt x="363" y="768"/>
                    <a:pt x="554" y="459"/>
                    <a:pt x="732" y="137"/>
                  </a:cubicBezTo>
                  <a:cubicBezTo>
                    <a:pt x="765" y="63"/>
                    <a:pt x="701"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1"/>
            <p:cNvSpPr/>
            <p:nvPr/>
          </p:nvSpPr>
          <p:spPr>
            <a:xfrm>
              <a:off x="7356150" y="597875"/>
              <a:ext cx="32525" cy="36725"/>
            </a:xfrm>
            <a:custGeom>
              <a:avLst/>
              <a:gdLst/>
              <a:ahLst/>
              <a:cxnLst/>
              <a:rect l="l" t="t" r="r" b="b"/>
              <a:pathLst>
                <a:path w="1301" h="1469" extrusionOk="0">
                  <a:moveTo>
                    <a:pt x="1180" y="1"/>
                  </a:moveTo>
                  <a:cubicBezTo>
                    <a:pt x="1153" y="1"/>
                    <a:pt x="1128" y="15"/>
                    <a:pt x="1113" y="48"/>
                  </a:cubicBezTo>
                  <a:cubicBezTo>
                    <a:pt x="970" y="310"/>
                    <a:pt x="779" y="536"/>
                    <a:pt x="565" y="751"/>
                  </a:cubicBezTo>
                  <a:cubicBezTo>
                    <a:pt x="458" y="858"/>
                    <a:pt x="363" y="965"/>
                    <a:pt x="255" y="1072"/>
                  </a:cubicBezTo>
                  <a:cubicBezTo>
                    <a:pt x="184" y="1156"/>
                    <a:pt x="148" y="1251"/>
                    <a:pt x="65" y="1310"/>
                  </a:cubicBezTo>
                  <a:cubicBezTo>
                    <a:pt x="0" y="1375"/>
                    <a:pt x="64" y="1468"/>
                    <a:pt x="135" y="1468"/>
                  </a:cubicBezTo>
                  <a:cubicBezTo>
                    <a:pt x="156" y="1468"/>
                    <a:pt x="177" y="1460"/>
                    <a:pt x="196" y="1441"/>
                  </a:cubicBezTo>
                  <a:cubicBezTo>
                    <a:pt x="267" y="1382"/>
                    <a:pt x="315" y="1310"/>
                    <a:pt x="363" y="1239"/>
                  </a:cubicBezTo>
                  <a:cubicBezTo>
                    <a:pt x="470" y="1072"/>
                    <a:pt x="624" y="953"/>
                    <a:pt x="755" y="810"/>
                  </a:cubicBezTo>
                  <a:cubicBezTo>
                    <a:pt x="958" y="608"/>
                    <a:pt x="1125" y="382"/>
                    <a:pt x="1267" y="132"/>
                  </a:cubicBezTo>
                  <a:cubicBezTo>
                    <a:pt x="1300" y="66"/>
                    <a:pt x="1238" y="1"/>
                    <a:pt x="1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1"/>
            <p:cNvSpPr/>
            <p:nvPr/>
          </p:nvSpPr>
          <p:spPr>
            <a:xfrm>
              <a:off x="7333000" y="583425"/>
              <a:ext cx="41925" cy="37225"/>
            </a:xfrm>
            <a:custGeom>
              <a:avLst/>
              <a:gdLst/>
              <a:ahLst/>
              <a:cxnLst/>
              <a:rect l="l" t="t" r="r" b="b"/>
              <a:pathLst>
                <a:path w="1677" h="1489" extrusionOk="0">
                  <a:moveTo>
                    <a:pt x="1564" y="1"/>
                  </a:moveTo>
                  <a:cubicBezTo>
                    <a:pt x="1549" y="1"/>
                    <a:pt x="1532" y="6"/>
                    <a:pt x="1515" y="19"/>
                  </a:cubicBezTo>
                  <a:cubicBezTo>
                    <a:pt x="1253" y="198"/>
                    <a:pt x="1086" y="472"/>
                    <a:pt x="860" y="698"/>
                  </a:cubicBezTo>
                  <a:cubicBezTo>
                    <a:pt x="646" y="900"/>
                    <a:pt x="396" y="1222"/>
                    <a:pt x="98" y="1317"/>
                  </a:cubicBezTo>
                  <a:cubicBezTo>
                    <a:pt x="0" y="1339"/>
                    <a:pt x="31" y="1488"/>
                    <a:pt x="118" y="1488"/>
                  </a:cubicBezTo>
                  <a:cubicBezTo>
                    <a:pt x="127" y="1488"/>
                    <a:pt x="136" y="1487"/>
                    <a:pt x="146" y="1484"/>
                  </a:cubicBezTo>
                  <a:cubicBezTo>
                    <a:pt x="419" y="1400"/>
                    <a:pt x="634" y="1162"/>
                    <a:pt x="824" y="972"/>
                  </a:cubicBezTo>
                  <a:cubicBezTo>
                    <a:pt x="1086" y="722"/>
                    <a:pt x="1312" y="376"/>
                    <a:pt x="1598" y="174"/>
                  </a:cubicBezTo>
                  <a:cubicBezTo>
                    <a:pt x="1676" y="115"/>
                    <a:pt x="1634" y="1"/>
                    <a:pt x="1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1"/>
            <p:cNvSpPr/>
            <p:nvPr/>
          </p:nvSpPr>
          <p:spPr>
            <a:xfrm>
              <a:off x="7313000" y="566575"/>
              <a:ext cx="41425" cy="37125"/>
            </a:xfrm>
            <a:custGeom>
              <a:avLst/>
              <a:gdLst/>
              <a:ahLst/>
              <a:cxnLst/>
              <a:rect l="l" t="t" r="r" b="b"/>
              <a:pathLst>
                <a:path w="1657" h="1485" extrusionOk="0">
                  <a:moveTo>
                    <a:pt x="1540" y="0"/>
                  </a:moveTo>
                  <a:cubicBezTo>
                    <a:pt x="1512" y="0"/>
                    <a:pt x="1485" y="15"/>
                    <a:pt x="1469" y="50"/>
                  </a:cubicBezTo>
                  <a:cubicBezTo>
                    <a:pt x="1374" y="241"/>
                    <a:pt x="1065" y="407"/>
                    <a:pt x="910" y="562"/>
                  </a:cubicBezTo>
                  <a:cubicBezTo>
                    <a:pt x="657" y="804"/>
                    <a:pt x="405" y="1045"/>
                    <a:pt x="133" y="1259"/>
                  </a:cubicBezTo>
                  <a:lnTo>
                    <a:pt x="133" y="1259"/>
                  </a:lnTo>
                  <a:cubicBezTo>
                    <a:pt x="131" y="1259"/>
                    <a:pt x="128" y="1259"/>
                    <a:pt x="126" y="1259"/>
                  </a:cubicBezTo>
                  <a:cubicBezTo>
                    <a:pt x="98" y="1259"/>
                    <a:pt x="71" y="1271"/>
                    <a:pt x="53" y="1300"/>
                  </a:cubicBezTo>
                  <a:cubicBezTo>
                    <a:pt x="53" y="1312"/>
                    <a:pt x="41" y="1336"/>
                    <a:pt x="29" y="1348"/>
                  </a:cubicBezTo>
                  <a:cubicBezTo>
                    <a:pt x="0" y="1405"/>
                    <a:pt x="47" y="1484"/>
                    <a:pt x="110" y="1484"/>
                  </a:cubicBezTo>
                  <a:cubicBezTo>
                    <a:pt x="126" y="1484"/>
                    <a:pt x="143" y="1479"/>
                    <a:pt x="160" y="1467"/>
                  </a:cubicBezTo>
                  <a:cubicBezTo>
                    <a:pt x="434" y="1253"/>
                    <a:pt x="696" y="1015"/>
                    <a:pt x="957" y="765"/>
                  </a:cubicBezTo>
                  <a:cubicBezTo>
                    <a:pt x="1100" y="622"/>
                    <a:pt x="1243" y="491"/>
                    <a:pt x="1410" y="372"/>
                  </a:cubicBezTo>
                  <a:cubicBezTo>
                    <a:pt x="1493" y="300"/>
                    <a:pt x="1577" y="229"/>
                    <a:pt x="1624" y="134"/>
                  </a:cubicBezTo>
                  <a:cubicBezTo>
                    <a:pt x="1656" y="62"/>
                    <a:pt x="1597" y="0"/>
                    <a:pt x="1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1"/>
            <p:cNvSpPr/>
            <p:nvPr/>
          </p:nvSpPr>
          <p:spPr>
            <a:xfrm>
              <a:off x="7290675" y="541250"/>
              <a:ext cx="52950" cy="33500"/>
            </a:xfrm>
            <a:custGeom>
              <a:avLst/>
              <a:gdLst/>
              <a:ahLst/>
              <a:cxnLst/>
              <a:rect l="l" t="t" r="r" b="b"/>
              <a:pathLst>
                <a:path w="2118" h="1340" extrusionOk="0">
                  <a:moveTo>
                    <a:pt x="1983" y="1"/>
                  </a:moveTo>
                  <a:cubicBezTo>
                    <a:pt x="1962" y="1"/>
                    <a:pt x="1941" y="9"/>
                    <a:pt x="1922" y="27"/>
                  </a:cubicBezTo>
                  <a:cubicBezTo>
                    <a:pt x="1435" y="525"/>
                    <a:pt x="756" y="786"/>
                    <a:pt x="158" y="1117"/>
                  </a:cubicBezTo>
                  <a:lnTo>
                    <a:pt x="158" y="1117"/>
                  </a:lnTo>
                  <a:cubicBezTo>
                    <a:pt x="148" y="1114"/>
                    <a:pt x="137" y="1111"/>
                    <a:pt x="126" y="1111"/>
                  </a:cubicBezTo>
                  <a:cubicBezTo>
                    <a:pt x="99" y="1111"/>
                    <a:pt x="71" y="1125"/>
                    <a:pt x="53" y="1158"/>
                  </a:cubicBezTo>
                  <a:cubicBezTo>
                    <a:pt x="53" y="1170"/>
                    <a:pt x="41" y="1194"/>
                    <a:pt x="29" y="1206"/>
                  </a:cubicBezTo>
                  <a:cubicBezTo>
                    <a:pt x="0" y="1273"/>
                    <a:pt x="48" y="1339"/>
                    <a:pt x="104" y="1339"/>
                  </a:cubicBezTo>
                  <a:cubicBezTo>
                    <a:pt x="118" y="1339"/>
                    <a:pt x="133" y="1335"/>
                    <a:pt x="148" y="1325"/>
                  </a:cubicBezTo>
                  <a:cubicBezTo>
                    <a:pt x="791" y="968"/>
                    <a:pt x="1529" y="682"/>
                    <a:pt x="2053" y="158"/>
                  </a:cubicBezTo>
                  <a:cubicBezTo>
                    <a:pt x="2117" y="94"/>
                    <a:pt x="2053" y="1"/>
                    <a:pt x="1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1"/>
            <p:cNvSpPr/>
            <p:nvPr/>
          </p:nvSpPr>
          <p:spPr>
            <a:xfrm>
              <a:off x="7276375" y="517200"/>
              <a:ext cx="50950" cy="25400"/>
            </a:xfrm>
            <a:custGeom>
              <a:avLst/>
              <a:gdLst/>
              <a:ahLst/>
              <a:cxnLst/>
              <a:rect l="l" t="t" r="r" b="b"/>
              <a:pathLst>
                <a:path w="2038" h="1016" extrusionOk="0">
                  <a:moveTo>
                    <a:pt x="1887" y="1"/>
                  </a:moveTo>
                  <a:cubicBezTo>
                    <a:pt x="1883" y="1"/>
                    <a:pt x="1879" y="1"/>
                    <a:pt x="1875" y="1"/>
                  </a:cubicBezTo>
                  <a:cubicBezTo>
                    <a:pt x="1684" y="37"/>
                    <a:pt x="1470" y="180"/>
                    <a:pt x="1303" y="275"/>
                  </a:cubicBezTo>
                  <a:cubicBezTo>
                    <a:pt x="922" y="489"/>
                    <a:pt x="541" y="751"/>
                    <a:pt x="101" y="846"/>
                  </a:cubicBezTo>
                  <a:cubicBezTo>
                    <a:pt x="1" y="869"/>
                    <a:pt x="36" y="1015"/>
                    <a:pt x="128" y="1015"/>
                  </a:cubicBezTo>
                  <a:cubicBezTo>
                    <a:pt x="134" y="1015"/>
                    <a:pt x="141" y="1015"/>
                    <a:pt x="148" y="1013"/>
                  </a:cubicBezTo>
                  <a:cubicBezTo>
                    <a:pt x="541" y="930"/>
                    <a:pt x="863" y="715"/>
                    <a:pt x="1208" y="525"/>
                  </a:cubicBezTo>
                  <a:cubicBezTo>
                    <a:pt x="1422" y="418"/>
                    <a:pt x="1684" y="215"/>
                    <a:pt x="1922" y="180"/>
                  </a:cubicBezTo>
                  <a:cubicBezTo>
                    <a:pt x="2037" y="157"/>
                    <a:pt x="1997" y="1"/>
                    <a:pt x="1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1"/>
            <p:cNvSpPr/>
            <p:nvPr/>
          </p:nvSpPr>
          <p:spPr>
            <a:xfrm>
              <a:off x="7263650" y="487125"/>
              <a:ext cx="47625" cy="30400"/>
            </a:xfrm>
            <a:custGeom>
              <a:avLst/>
              <a:gdLst/>
              <a:ahLst/>
              <a:cxnLst/>
              <a:rect l="l" t="t" r="r" b="b"/>
              <a:pathLst>
                <a:path w="1905" h="1216" extrusionOk="0">
                  <a:moveTo>
                    <a:pt x="1784" y="0"/>
                  </a:moveTo>
                  <a:cubicBezTo>
                    <a:pt x="1770" y="0"/>
                    <a:pt x="1756" y="4"/>
                    <a:pt x="1741" y="13"/>
                  </a:cubicBezTo>
                  <a:cubicBezTo>
                    <a:pt x="1419" y="216"/>
                    <a:pt x="1122" y="430"/>
                    <a:pt x="812" y="633"/>
                  </a:cubicBezTo>
                  <a:cubicBezTo>
                    <a:pt x="711" y="700"/>
                    <a:pt x="315" y="1042"/>
                    <a:pt x="169" y="1042"/>
                  </a:cubicBezTo>
                  <a:cubicBezTo>
                    <a:pt x="160" y="1042"/>
                    <a:pt x="152" y="1040"/>
                    <a:pt x="145" y="1037"/>
                  </a:cubicBezTo>
                  <a:cubicBezTo>
                    <a:pt x="135" y="1034"/>
                    <a:pt x="125" y="1032"/>
                    <a:pt x="116" y="1032"/>
                  </a:cubicBezTo>
                  <a:cubicBezTo>
                    <a:pt x="31" y="1032"/>
                    <a:pt x="1" y="1172"/>
                    <a:pt x="98" y="1204"/>
                  </a:cubicBezTo>
                  <a:cubicBezTo>
                    <a:pt x="119" y="1212"/>
                    <a:pt x="141" y="1215"/>
                    <a:pt x="164" y="1215"/>
                  </a:cubicBezTo>
                  <a:cubicBezTo>
                    <a:pt x="356" y="1215"/>
                    <a:pt x="624" y="979"/>
                    <a:pt x="741" y="895"/>
                  </a:cubicBezTo>
                  <a:cubicBezTo>
                    <a:pt x="1110" y="656"/>
                    <a:pt x="1455" y="406"/>
                    <a:pt x="1824" y="168"/>
                  </a:cubicBezTo>
                  <a:cubicBezTo>
                    <a:pt x="1904" y="118"/>
                    <a:pt x="1858" y="0"/>
                    <a:pt x="17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1"/>
            <p:cNvSpPr/>
            <p:nvPr/>
          </p:nvSpPr>
          <p:spPr>
            <a:xfrm>
              <a:off x="7254600" y="461150"/>
              <a:ext cx="41325" cy="19225"/>
            </a:xfrm>
            <a:custGeom>
              <a:avLst/>
              <a:gdLst/>
              <a:ahLst/>
              <a:cxnLst/>
              <a:rect l="l" t="t" r="r" b="b"/>
              <a:pathLst>
                <a:path w="1653" h="769" extrusionOk="0">
                  <a:moveTo>
                    <a:pt x="1535" y="0"/>
                  </a:moveTo>
                  <a:cubicBezTo>
                    <a:pt x="1526" y="0"/>
                    <a:pt x="1517" y="2"/>
                    <a:pt x="1508" y="5"/>
                  </a:cubicBezTo>
                  <a:cubicBezTo>
                    <a:pt x="1019" y="183"/>
                    <a:pt x="543" y="362"/>
                    <a:pt x="91" y="600"/>
                  </a:cubicBezTo>
                  <a:cubicBezTo>
                    <a:pt x="0" y="650"/>
                    <a:pt x="54" y="768"/>
                    <a:pt x="130" y="768"/>
                  </a:cubicBezTo>
                  <a:cubicBezTo>
                    <a:pt x="144" y="768"/>
                    <a:pt x="159" y="764"/>
                    <a:pt x="174" y="755"/>
                  </a:cubicBezTo>
                  <a:cubicBezTo>
                    <a:pt x="615" y="517"/>
                    <a:pt x="1079" y="350"/>
                    <a:pt x="1555" y="183"/>
                  </a:cubicBezTo>
                  <a:cubicBezTo>
                    <a:pt x="1653" y="151"/>
                    <a:pt x="1622"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1"/>
            <p:cNvSpPr/>
            <p:nvPr/>
          </p:nvSpPr>
          <p:spPr>
            <a:xfrm>
              <a:off x="7240325" y="430250"/>
              <a:ext cx="39000" cy="19925"/>
            </a:xfrm>
            <a:custGeom>
              <a:avLst/>
              <a:gdLst/>
              <a:ahLst/>
              <a:cxnLst/>
              <a:rect l="l" t="t" r="r" b="b"/>
              <a:pathLst>
                <a:path w="1560" h="797" extrusionOk="0">
                  <a:moveTo>
                    <a:pt x="1431" y="0"/>
                  </a:moveTo>
                  <a:cubicBezTo>
                    <a:pt x="1425" y="0"/>
                    <a:pt x="1418" y="1"/>
                    <a:pt x="1412" y="2"/>
                  </a:cubicBezTo>
                  <a:cubicBezTo>
                    <a:pt x="950" y="56"/>
                    <a:pt x="586" y="332"/>
                    <a:pt x="196" y="560"/>
                  </a:cubicBezTo>
                  <a:lnTo>
                    <a:pt x="196" y="560"/>
                  </a:lnTo>
                  <a:cubicBezTo>
                    <a:pt x="180" y="550"/>
                    <a:pt x="162" y="544"/>
                    <a:pt x="144" y="544"/>
                  </a:cubicBezTo>
                  <a:cubicBezTo>
                    <a:pt x="118" y="544"/>
                    <a:pt x="93" y="557"/>
                    <a:pt x="78" y="586"/>
                  </a:cubicBezTo>
                  <a:cubicBezTo>
                    <a:pt x="66" y="610"/>
                    <a:pt x="54" y="634"/>
                    <a:pt x="31" y="657"/>
                  </a:cubicBezTo>
                  <a:cubicBezTo>
                    <a:pt x="1" y="727"/>
                    <a:pt x="54" y="797"/>
                    <a:pt x="121" y="797"/>
                  </a:cubicBezTo>
                  <a:cubicBezTo>
                    <a:pt x="134" y="797"/>
                    <a:pt x="148" y="794"/>
                    <a:pt x="162" y="788"/>
                  </a:cubicBezTo>
                  <a:cubicBezTo>
                    <a:pt x="578" y="550"/>
                    <a:pt x="959" y="241"/>
                    <a:pt x="1459" y="169"/>
                  </a:cubicBezTo>
                  <a:cubicBezTo>
                    <a:pt x="1560" y="158"/>
                    <a:pt x="1524" y="0"/>
                    <a:pt x="1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1"/>
            <p:cNvSpPr/>
            <p:nvPr/>
          </p:nvSpPr>
          <p:spPr>
            <a:xfrm>
              <a:off x="7232875" y="409225"/>
              <a:ext cx="24450" cy="14875"/>
            </a:xfrm>
            <a:custGeom>
              <a:avLst/>
              <a:gdLst/>
              <a:ahLst/>
              <a:cxnLst/>
              <a:rect l="l" t="t" r="r" b="b"/>
              <a:pathLst>
                <a:path w="978" h="595" extrusionOk="0">
                  <a:moveTo>
                    <a:pt x="849" y="0"/>
                  </a:moveTo>
                  <a:cubicBezTo>
                    <a:pt x="830" y="0"/>
                    <a:pt x="811" y="7"/>
                    <a:pt x="793" y="22"/>
                  </a:cubicBezTo>
                  <a:cubicBezTo>
                    <a:pt x="591" y="201"/>
                    <a:pt x="317" y="296"/>
                    <a:pt x="91" y="427"/>
                  </a:cubicBezTo>
                  <a:cubicBezTo>
                    <a:pt x="0" y="477"/>
                    <a:pt x="54" y="595"/>
                    <a:pt x="130" y="595"/>
                  </a:cubicBezTo>
                  <a:cubicBezTo>
                    <a:pt x="144" y="595"/>
                    <a:pt x="159" y="591"/>
                    <a:pt x="174" y="582"/>
                  </a:cubicBezTo>
                  <a:cubicBezTo>
                    <a:pt x="424" y="439"/>
                    <a:pt x="698" y="343"/>
                    <a:pt x="912" y="153"/>
                  </a:cubicBezTo>
                  <a:cubicBezTo>
                    <a:pt x="977" y="88"/>
                    <a:pt x="918" y="0"/>
                    <a:pt x="8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1"/>
            <p:cNvSpPr/>
            <p:nvPr/>
          </p:nvSpPr>
          <p:spPr>
            <a:xfrm>
              <a:off x="7217575" y="384425"/>
              <a:ext cx="25250" cy="26475"/>
            </a:xfrm>
            <a:custGeom>
              <a:avLst/>
              <a:gdLst/>
              <a:ahLst/>
              <a:cxnLst/>
              <a:rect l="l" t="t" r="r" b="b"/>
              <a:pathLst>
                <a:path w="1010" h="1059" extrusionOk="0">
                  <a:moveTo>
                    <a:pt x="877" y="0"/>
                  </a:moveTo>
                  <a:cubicBezTo>
                    <a:pt x="863" y="0"/>
                    <a:pt x="848" y="5"/>
                    <a:pt x="833" y="14"/>
                  </a:cubicBezTo>
                  <a:cubicBezTo>
                    <a:pt x="509" y="208"/>
                    <a:pt x="362" y="559"/>
                    <a:pt x="115" y="827"/>
                  </a:cubicBezTo>
                  <a:lnTo>
                    <a:pt x="115" y="827"/>
                  </a:lnTo>
                  <a:cubicBezTo>
                    <a:pt x="110" y="827"/>
                    <a:pt x="106" y="826"/>
                    <a:pt x="101" y="826"/>
                  </a:cubicBezTo>
                  <a:cubicBezTo>
                    <a:pt x="57" y="826"/>
                    <a:pt x="12" y="853"/>
                    <a:pt x="12" y="907"/>
                  </a:cubicBezTo>
                  <a:cubicBezTo>
                    <a:pt x="12" y="954"/>
                    <a:pt x="0" y="978"/>
                    <a:pt x="24" y="1014"/>
                  </a:cubicBezTo>
                  <a:cubicBezTo>
                    <a:pt x="45" y="1043"/>
                    <a:pt x="76" y="1059"/>
                    <a:pt x="107" y="1059"/>
                  </a:cubicBezTo>
                  <a:cubicBezTo>
                    <a:pt x="127" y="1059"/>
                    <a:pt x="148" y="1052"/>
                    <a:pt x="167" y="1038"/>
                  </a:cubicBezTo>
                  <a:cubicBezTo>
                    <a:pt x="452" y="776"/>
                    <a:pt x="583" y="371"/>
                    <a:pt x="929" y="169"/>
                  </a:cubicBezTo>
                  <a:cubicBezTo>
                    <a:pt x="1009" y="118"/>
                    <a:pt x="954" y="0"/>
                    <a:pt x="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1"/>
            <p:cNvSpPr/>
            <p:nvPr/>
          </p:nvSpPr>
          <p:spPr>
            <a:xfrm>
              <a:off x="7194225" y="358275"/>
              <a:ext cx="12175" cy="38875"/>
            </a:xfrm>
            <a:custGeom>
              <a:avLst/>
              <a:gdLst/>
              <a:ahLst/>
              <a:cxnLst/>
              <a:rect l="l" t="t" r="r" b="b"/>
              <a:pathLst>
                <a:path w="487" h="1555" extrusionOk="0">
                  <a:moveTo>
                    <a:pt x="366" y="0"/>
                  </a:moveTo>
                  <a:cubicBezTo>
                    <a:pt x="338" y="0"/>
                    <a:pt x="310" y="14"/>
                    <a:pt x="291" y="48"/>
                  </a:cubicBezTo>
                  <a:cubicBezTo>
                    <a:pt x="160" y="262"/>
                    <a:pt x="208" y="524"/>
                    <a:pt x="172" y="762"/>
                  </a:cubicBezTo>
                  <a:cubicBezTo>
                    <a:pt x="148" y="965"/>
                    <a:pt x="160" y="1250"/>
                    <a:pt x="41" y="1429"/>
                  </a:cubicBezTo>
                  <a:cubicBezTo>
                    <a:pt x="0" y="1494"/>
                    <a:pt x="61" y="1554"/>
                    <a:pt x="122" y="1554"/>
                  </a:cubicBezTo>
                  <a:cubicBezTo>
                    <a:pt x="149" y="1554"/>
                    <a:pt x="177" y="1542"/>
                    <a:pt x="196" y="1512"/>
                  </a:cubicBezTo>
                  <a:cubicBezTo>
                    <a:pt x="303" y="1369"/>
                    <a:pt x="303" y="1143"/>
                    <a:pt x="327" y="965"/>
                  </a:cubicBezTo>
                  <a:cubicBezTo>
                    <a:pt x="339" y="869"/>
                    <a:pt x="351" y="762"/>
                    <a:pt x="363" y="655"/>
                  </a:cubicBezTo>
                  <a:cubicBezTo>
                    <a:pt x="386" y="476"/>
                    <a:pt x="351" y="298"/>
                    <a:pt x="446" y="131"/>
                  </a:cubicBezTo>
                  <a:cubicBezTo>
                    <a:pt x="487" y="66"/>
                    <a:pt x="427"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1"/>
            <p:cNvSpPr/>
            <p:nvPr/>
          </p:nvSpPr>
          <p:spPr>
            <a:xfrm>
              <a:off x="7166375" y="348300"/>
              <a:ext cx="11500" cy="50725"/>
            </a:xfrm>
            <a:custGeom>
              <a:avLst/>
              <a:gdLst/>
              <a:ahLst/>
              <a:cxnLst/>
              <a:rect l="l" t="t" r="r" b="b"/>
              <a:pathLst>
                <a:path w="460" h="2029" extrusionOk="0">
                  <a:moveTo>
                    <a:pt x="89" y="0"/>
                  </a:moveTo>
                  <a:cubicBezTo>
                    <a:pt x="45" y="0"/>
                    <a:pt x="0" y="30"/>
                    <a:pt x="0" y="90"/>
                  </a:cubicBezTo>
                  <a:cubicBezTo>
                    <a:pt x="12" y="459"/>
                    <a:pt x="203" y="792"/>
                    <a:pt x="191" y="1173"/>
                  </a:cubicBezTo>
                  <a:cubicBezTo>
                    <a:pt x="179" y="1423"/>
                    <a:pt x="95" y="1768"/>
                    <a:pt x="262" y="1995"/>
                  </a:cubicBezTo>
                  <a:cubicBezTo>
                    <a:pt x="279" y="2019"/>
                    <a:pt x="304" y="2029"/>
                    <a:pt x="330" y="2029"/>
                  </a:cubicBezTo>
                  <a:cubicBezTo>
                    <a:pt x="393" y="2029"/>
                    <a:pt x="459" y="1967"/>
                    <a:pt x="417" y="1899"/>
                  </a:cubicBezTo>
                  <a:cubicBezTo>
                    <a:pt x="274" y="1697"/>
                    <a:pt x="357" y="1316"/>
                    <a:pt x="369" y="1090"/>
                  </a:cubicBezTo>
                  <a:cubicBezTo>
                    <a:pt x="381" y="733"/>
                    <a:pt x="191" y="435"/>
                    <a:pt x="179" y="90"/>
                  </a:cubicBezTo>
                  <a:cubicBezTo>
                    <a:pt x="179" y="30"/>
                    <a:pt x="134"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1"/>
            <p:cNvSpPr/>
            <p:nvPr/>
          </p:nvSpPr>
          <p:spPr>
            <a:xfrm>
              <a:off x="7133550" y="360325"/>
              <a:ext cx="17950" cy="41225"/>
            </a:xfrm>
            <a:custGeom>
              <a:avLst/>
              <a:gdLst/>
              <a:ahLst/>
              <a:cxnLst/>
              <a:rect l="l" t="t" r="r" b="b"/>
              <a:pathLst>
                <a:path w="718" h="1649" extrusionOk="0">
                  <a:moveTo>
                    <a:pt x="108" y="1"/>
                  </a:moveTo>
                  <a:cubicBezTo>
                    <a:pt x="57" y="1"/>
                    <a:pt x="1" y="44"/>
                    <a:pt x="15" y="109"/>
                  </a:cubicBezTo>
                  <a:cubicBezTo>
                    <a:pt x="128" y="592"/>
                    <a:pt x="283" y="1065"/>
                    <a:pt x="490" y="1527"/>
                  </a:cubicBezTo>
                  <a:lnTo>
                    <a:pt x="490" y="1527"/>
                  </a:lnTo>
                  <a:cubicBezTo>
                    <a:pt x="492" y="1539"/>
                    <a:pt x="497" y="1551"/>
                    <a:pt x="506" y="1562"/>
                  </a:cubicBezTo>
                  <a:lnTo>
                    <a:pt x="506" y="1562"/>
                  </a:lnTo>
                  <a:cubicBezTo>
                    <a:pt x="513" y="1578"/>
                    <a:pt x="520" y="1593"/>
                    <a:pt x="527" y="1609"/>
                  </a:cubicBezTo>
                  <a:cubicBezTo>
                    <a:pt x="543" y="1637"/>
                    <a:pt x="571" y="1649"/>
                    <a:pt x="600" y="1649"/>
                  </a:cubicBezTo>
                  <a:cubicBezTo>
                    <a:pt x="657" y="1649"/>
                    <a:pt x="718" y="1601"/>
                    <a:pt x="694" y="1537"/>
                  </a:cubicBezTo>
                  <a:cubicBezTo>
                    <a:pt x="687" y="1515"/>
                    <a:pt x="679" y="1498"/>
                    <a:pt x="666" y="1479"/>
                  </a:cubicBezTo>
                  <a:lnTo>
                    <a:pt x="666" y="1479"/>
                  </a:lnTo>
                  <a:cubicBezTo>
                    <a:pt x="460" y="1025"/>
                    <a:pt x="298" y="549"/>
                    <a:pt x="182" y="61"/>
                  </a:cubicBezTo>
                  <a:cubicBezTo>
                    <a:pt x="173" y="19"/>
                    <a:pt x="141"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1"/>
            <p:cNvSpPr/>
            <p:nvPr/>
          </p:nvSpPr>
          <p:spPr>
            <a:xfrm>
              <a:off x="7102500" y="396950"/>
              <a:ext cx="32650" cy="25900"/>
            </a:xfrm>
            <a:custGeom>
              <a:avLst/>
              <a:gdLst/>
              <a:ahLst/>
              <a:cxnLst/>
              <a:rect l="l" t="t" r="r" b="b"/>
              <a:pathLst>
                <a:path w="1306" h="1036" extrusionOk="0">
                  <a:moveTo>
                    <a:pt x="111" y="0"/>
                  </a:moveTo>
                  <a:cubicBezTo>
                    <a:pt x="58" y="0"/>
                    <a:pt x="0" y="43"/>
                    <a:pt x="7" y="108"/>
                  </a:cubicBezTo>
                  <a:cubicBezTo>
                    <a:pt x="43" y="287"/>
                    <a:pt x="269" y="358"/>
                    <a:pt x="400" y="430"/>
                  </a:cubicBezTo>
                  <a:cubicBezTo>
                    <a:pt x="619" y="559"/>
                    <a:pt x="838" y="713"/>
                    <a:pt x="1022" y="893"/>
                  </a:cubicBezTo>
                  <a:lnTo>
                    <a:pt x="1022" y="893"/>
                  </a:lnTo>
                  <a:cubicBezTo>
                    <a:pt x="1014" y="925"/>
                    <a:pt x="1026" y="959"/>
                    <a:pt x="1067" y="977"/>
                  </a:cubicBezTo>
                  <a:lnTo>
                    <a:pt x="1138" y="1025"/>
                  </a:lnTo>
                  <a:cubicBezTo>
                    <a:pt x="1153" y="1033"/>
                    <a:pt x="1168" y="1036"/>
                    <a:pt x="1182" y="1036"/>
                  </a:cubicBezTo>
                  <a:cubicBezTo>
                    <a:pt x="1256" y="1036"/>
                    <a:pt x="1306" y="942"/>
                    <a:pt x="1245" y="882"/>
                  </a:cubicBezTo>
                  <a:cubicBezTo>
                    <a:pt x="1079" y="692"/>
                    <a:pt x="888" y="537"/>
                    <a:pt x="674" y="406"/>
                  </a:cubicBezTo>
                  <a:cubicBezTo>
                    <a:pt x="603" y="346"/>
                    <a:pt x="531" y="299"/>
                    <a:pt x="448" y="251"/>
                  </a:cubicBezTo>
                  <a:cubicBezTo>
                    <a:pt x="376" y="215"/>
                    <a:pt x="198" y="156"/>
                    <a:pt x="186" y="61"/>
                  </a:cubicBezTo>
                  <a:cubicBezTo>
                    <a:pt x="176" y="18"/>
                    <a:pt x="145"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1"/>
            <p:cNvSpPr/>
            <p:nvPr/>
          </p:nvSpPr>
          <p:spPr>
            <a:xfrm>
              <a:off x="7084025" y="418925"/>
              <a:ext cx="43600" cy="19775"/>
            </a:xfrm>
            <a:custGeom>
              <a:avLst/>
              <a:gdLst/>
              <a:ahLst/>
              <a:cxnLst/>
              <a:rect l="l" t="t" r="r" b="b"/>
              <a:pathLst>
                <a:path w="1744" h="791" extrusionOk="0">
                  <a:moveTo>
                    <a:pt x="127" y="0"/>
                  </a:moveTo>
                  <a:cubicBezTo>
                    <a:pt x="59" y="0"/>
                    <a:pt x="0" y="93"/>
                    <a:pt x="56" y="158"/>
                  </a:cubicBezTo>
                  <a:cubicBezTo>
                    <a:pt x="222" y="336"/>
                    <a:pt x="460" y="372"/>
                    <a:pt x="687" y="408"/>
                  </a:cubicBezTo>
                  <a:cubicBezTo>
                    <a:pt x="1008" y="455"/>
                    <a:pt x="1282" y="622"/>
                    <a:pt x="1568" y="777"/>
                  </a:cubicBezTo>
                  <a:cubicBezTo>
                    <a:pt x="1585" y="786"/>
                    <a:pt x="1601" y="790"/>
                    <a:pt x="1616" y="790"/>
                  </a:cubicBezTo>
                  <a:cubicBezTo>
                    <a:pt x="1697" y="790"/>
                    <a:pt x="1743" y="672"/>
                    <a:pt x="1663" y="622"/>
                  </a:cubicBezTo>
                  <a:cubicBezTo>
                    <a:pt x="1425" y="491"/>
                    <a:pt x="1175" y="372"/>
                    <a:pt x="925" y="265"/>
                  </a:cubicBezTo>
                  <a:cubicBezTo>
                    <a:pt x="687" y="170"/>
                    <a:pt x="377" y="253"/>
                    <a:pt x="187" y="27"/>
                  </a:cubicBezTo>
                  <a:cubicBezTo>
                    <a:pt x="168" y="8"/>
                    <a:pt x="14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1"/>
            <p:cNvSpPr/>
            <p:nvPr/>
          </p:nvSpPr>
          <p:spPr>
            <a:xfrm>
              <a:off x="7083125" y="447325"/>
              <a:ext cx="47625" cy="8550"/>
            </a:xfrm>
            <a:custGeom>
              <a:avLst/>
              <a:gdLst/>
              <a:ahLst/>
              <a:cxnLst/>
              <a:rect l="l" t="t" r="r" b="b"/>
              <a:pathLst>
                <a:path w="1905" h="342" extrusionOk="0">
                  <a:moveTo>
                    <a:pt x="1325" y="1"/>
                  </a:moveTo>
                  <a:cubicBezTo>
                    <a:pt x="986" y="1"/>
                    <a:pt x="590" y="126"/>
                    <a:pt x="287" y="126"/>
                  </a:cubicBezTo>
                  <a:cubicBezTo>
                    <a:pt x="244" y="126"/>
                    <a:pt x="202" y="123"/>
                    <a:pt x="163" y="117"/>
                  </a:cubicBezTo>
                  <a:cubicBezTo>
                    <a:pt x="159" y="117"/>
                    <a:pt x="156" y="117"/>
                    <a:pt x="152" y="117"/>
                  </a:cubicBezTo>
                  <a:cubicBezTo>
                    <a:pt x="41" y="117"/>
                    <a:pt x="0" y="284"/>
                    <a:pt x="115" y="296"/>
                  </a:cubicBezTo>
                  <a:cubicBezTo>
                    <a:pt x="175" y="305"/>
                    <a:pt x="235" y="308"/>
                    <a:pt x="296" y="308"/>
                  </a:cubicBezTo>
                  <a:cubicBezTo>
                    <a:pt x="479" y="308"/>
                    <a:pt x="666" y="275"/>
                    <a:pt x="854" y="248"/>
                  </a:cubicBezTo>
                  <a:cubicBezTo>
                    <a:pt x="982" y="229"/>
                    <a:pt x="1168" y="193"/>
                    <a:pt x="1343" y="193"/>
                  </a:cubicBezTo>
                  <a:cubicBezTo>
                    <a:pt x="1493" y="193"/>
                    <a:pt x="1635" y="220"/>
                    <a:pt x="1723" y="308"/>
                  </a:cubicBezTo>
                  <a:cubicBezTo>
                    <a:pt x="1741" y="331"/>
                    <a:pt x="1762" y="341"/>
                    <a:pt x="1783" y="341"/>
                  </a:cubicBezTo>
                  <a:cubicBezTo>
                    <a:pt x="1846" y="341"/>
                    <a:pt x="1905" y="251"/>
                    <a:pt x="1842" y="189"/>
                  </a:cubicBezTo>
                  <a:cubicBezTo>
                    <a:pt x="1711" y="45"/>
                    <a:pt x="1528" y="1"/>
                    <a:pt x="13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1"/>
            <p:cNvSpPr/>
            <p:nvPr/>
          </p:nvSpPr>
          <p:spPr>
            <a:xfrm>
              <a:off x="7086825" y="473450"/>
              <a:ext cx="55125" cy="17125"/>
            </a:xfrm>
            <a:custGeom>
              <a:avLst/>
              <a:gdLst/>
              <a:ahLst/>
              <a:cxnLst/>
              <a:rect l="l" t="t" r="r" b="b"/>
              <a:pathLst>
                <a:path w="2205" h="685" extrusionOk="0">
                  <a:moveTo>
                    <a:pt x="2098" y="0"/>
                  </a:moveTo>
                  <a:cubicBezTo>
                    <a:pt x="2094" y="0"/>
                    <a:pt x="2091" y="1"/>
                    <a:pt x="2087" y="1"/>
                  </a:cubicBezTo>
                  <a:cubicBezTo>
                    <a:pt x="1408" y="84"/>
                    <a:pt x="753" y="299"/>
                    <a:pt x="98" y="501"/>
                  </a:cubicBezTo>
                  <a:cubicBezTo>
                    <a:pt x="1" y="533"/>
                    <a:pt x="32" y="684"/>
                    <a:pt x="119" y="684"/>
                  </a:cubicBezTo>
                  <a:cubicBezTo>
                    <a:pt x="127" y="684"/>
                    <a:pt x="136" y="683"/>
                    <a:pt x="146" y="680"/>
                  </a:cubicBezTo>
                  <a:cubicBezTo>
                    <a:pt x="777" y="477"/>
                    <a:pt x="1432" y="251"/>
                    <a:pt x="2087" y="179"/>
                  </a:cubicBezTo>
                  <a:cubicBezTo>
                    <a:pt x="2190" y="168"/>
                    <a:pt x="2205" y="0"/>
                    <a:pt x="2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1"/>
            <p:cNvSpPr/>
            <p:nvPr/>
          </p:nvSpPr>
          <p:spPr>
            <a:xfrm>
              <a:off x="7192400" y="439275"/>
              <a:ext cx="14625" cy="9750"/>
            </a:xfrm>
            <a:custGeom>
              <a:avLst/>
              <a:gdLst/>
              <a:ahLst/>
              <a:cxnLst/>
              <a:rect l="l" t="t" r="r" b="b"/>
              <a:pathLst>
                <a:path w="585" h="390" extrusionOk="0">
                  <a:moveTo>
                    <a:pt x="267" y="0"/>
                  </a:moveTo>
                  <a:cubicBezTo>
                    <a:pt x="106" y="0"/>
                    <a:pt x="0" y="240"/>
                    <a:pt x="174" y="332"/>
                  </a:cubicBezTo>
                  <a:cubicBezTo>
                    <a:pt x="186" y="344"/>
                    <a:pt x="209" y="356"/>
                    <a:pt x="233" y="368"/>
                  </a:cubicBezTo>
                  <a:cubicBezTo>
                    <a:pt x="262" y="383"/>
                    <a:pt x="291" y="390"/>
                    <a:pt x="318" y="390"/>
                  </a:cubicBezTo>
                  <a:cubicBezTo>
                    <a:pt x="479" y="390"/>
                    <a:pt x="585" y="150"/>
                    <a:pt x="412" y="58"/>
                  </a:cubicBezTo>
                  <a:cubicBezTo>
                    <a:pt x="388" y="46"/>
                    <a:pt x="376" y="34"/>
                    <a:pt x="352" y="22"/>
                  </a:cubicBezTo>
                  <a:cubicBezTo>
                    <a:pt x="323" y="7"/>
                    <a:pt x="294" y="0"/>
                    <a:pt x="2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1"/>
            <p:cNvSpPr/>
            <p:nvPr/>
          </p:nvSpPr>
          <p:spPr>
            <a:xfrm>
              <a:off x="7179825" y="479050"/>
              <a:ext cx="12850" cy="10175"/>
            </a:xfrm>
            <a:custGeom>
              <a:avLst/>
              <a:gdLst/>
              <a:ahLst/>
              <a:cxnLst/>
              <a:rect l="l" t="t" r="r" b="b"/>
              <a:pathLst>
                <a:path w="514" h="407" extrusionOk="0">
                  <a:moveTo>
                    <a:pt x="264" y="0"/>
                  </a:moveTo>
                  <a:cubicBezTo>
                    <a:pt x="219" y="0"/>
                    <a:pt x="175" y="19"/>
                    <a:pt x="144" y="63"/>
                  </a:cubicBezTo>
                  <a:lnTo>
                    <a:pt x="144" y="63"/>
                  </a:lnTo>
                  <a:cubicBezTo>
                    <a:pt x="19" y="129"/>
                    <a:pt x="0" y="350"/>
                    <a:pt x="177" y="396"/>
                  </a:cubicBezTo>
                  <a:cubicBezTo>
                    <a:pt x="200" y="403"/>
                    <a:pt x="223" y="406"/>
                    <a:pt x="244" y="406"/>
                  </a:cubicBezTo>
                  <a:cubicBezTo>
                    <a:pt x="328" y="406"/>
                    <a:pt x="391" y="353"/>
                    <a:pt x="438" y="277"/>
                  </a:cubicBezTo>
                  <a:cubicBezTo>
                    <a:pt x="513" y="136"/>
                    <a:pt x="38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1"/>
            <p:cNvSpPr/>
            <p:nvPr/>
          </p:nvSpPr>
          <p:spPr>
            <a:xfrm>
              <a:off x="7229475" y="478975"/>
              <a:ext cx="11400" cy="10600"/>
            </a:xfrm>
            <a:custGeom>
              <a:avLst/>
              <a:gdLst/>
              <a:ahLst/>
              <a:cxnLst/>
              <a:rect l="l" t="t" r="r" b="b"/>
              <a:pathLst>
                <a:path w="456" h="424" extrusionOk="0">
                  <a:moveTo>
                    <a:pt x="217" y="0"/>
                  </a:moveTo>
                  <a:cubicBezTo>
                    <a:pt x="163" y="0"/>
                    <a:pt x="109" y="27"/>
                    <a:pt x="72" y="89"/>
                  </a:cubicBezTo>
                  <a:cubicBezTo>
                    <a:pt x="60" y="113"/>
                    <a:pt x="60" y="137"/>
                    <a:pt x="48" y="161"/>
                  </a:cubicBezTo>
                  <a:cubicBezTo>
                    <a:pt x="0" y="244"/>
                    <a:pt x="24" y="351"/>
                    <a:pt x="107" y="399"/>
                  </a:cubicBezTo>
                  <a:cubicBezTo>
                    <a:pt x="136" y="415"/>
                    <a:pt x="169" y="423"/>
                    <a:pt x="201" y="423"/>
                  </a:cubicBezTo>
                  <a:cubicBezTo>
                    <a:pt x="263" y="423"/>
                    <a:pt x="322" y="394"/>
                    <a:pt x="346" y="339"/>
                  </a:cubicBezTo>
                  <a:cubicBezTo>
                    <a:pt x="357" y="316"/>
                    <a:pt x="369" y="292"/>
                    <a:pt x="381" y="268"/>
                  </a:cubicBezTo>
                  <a:cubicBezTo>
                    <a:pt x="455" y="129"/>
                    <a:pt x="337" y="0"/>
                    <a:pt x="2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1"/>
            <p:cNvSpPr/>
            <p:nvPr/>
          </p:nvSpPr>
          <p:spPr>
            <a:xfrm>
              <a:off x="7235725" y="521375"/>
              <a:ext cx="11625" cy="8950"/>
            </a:xfrm>
            <a:custGeom>
              <a:avLst/>
              <a:gdLst/>
              <a:ahLst/>
              <a:cxnLst/>
              <a:rect l="l" t="t" r="r" b="b"/>
              <a:pathLst>
                <a:path w="465" h="358" extrusionOk="0">
                  <a:moveTo>
                    <a:pt x="227" y="1"/>
                  </a:moveTo>
                  <a:cubicBezTo>
                    <a:pt x="0" y="1"/>
                    <a:pt x="0" y="358"/>
                    <a:pt x="227" y="358"/>
                  </a:cubicBezTo>
                  <a:cubicBezTo>
                    <a:pt x="465" y="358"/>
                    <a:pt x="46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1"/>
            <p:cNvSpPr/>
            <p:nvPr/>
          </p:nvSpPr>
          <p:spPr>
            <a:xfrm>
              <a:off x="7332750" y="663650"/>
              <a:ext cx="11650" cy="8975"/>
            </a:xfrm>
            <a:custGeom>
              <a:avLst/>
              <a:gdLst/>
              <a:ahLst/>
              <a:cxnLst/>
              <a:rect l="l" t="t" r="r" b="b"/>
              <a:pathLst>
                <a:path w="466" h="359" extrusionOk="0">
                  <a:moveTo>
                    <a:pt x="239" y="1"/>
                  </a:moveTo>
                  <a:cubicBezTo>
                    <a:pt x="1" y="1"/>
                    <a:pt x="1" y="358"/>
                    <a:pt x="239" y="358"/>
                  </a:cubicBezTo>
                  <a:cubicBezTo>
                    <a:pt x="465" y="358"/>
                    <a:pt x="465"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1"/>
            <p:cNvSpPr/>
            <p:nvPr/>
          </p:nvSpPr>
          <p:spPr>
            <a:xfrm>
              <a:off x="7344375" y="753850"/>
              <a:ext cx="11625" cy="8950"/>
            </a:xfrm>
            <a:custGeom>
              <a:avLst/>
              <a:gdLst/>
              <a:ahLst/>
              <a:cxnLst/>
              <a:rect l="l" t="t" r="r" b="b"/>
              <a:pathLst>
                <a:path w="465" h="358" extrusionOk="0">
                  <a:moveTo>
                    <a:pt x="226" y="1"/>
                  </a:moveTo>
                  <a:cubicBezTo>
                    <a:pt x="0" y="1"/>
                    <a:pt x="0" y="358"/>
                    <a:pt x="226" y="358"/>
                  </a:cubicBezTo>
                  <a:cubicBezTo>
                    <a:pt x="464" y="358"/>
                    <a:pt x="46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1"/>
            <p:cNvSpPr/>
            <p:nvPr/>
          </p:nvSpPr>
          <p:spPr>
            <a:xfrm>
              <a:off x="7414025" y="726925"/>
              <a:ext cx="10425" cy="10125"/>
            </a:xfrm>
            <a:custGeom>
              <a:avLst/>
              <a:gdLst/>
              <a:ahLst/>
              <a:cxnLst/>
              <a:rect l="l" t="t" r="r" b="b"/>
              <a:pathLst>
                <a:path w="417" h="405" extrusionOk="0">
                  <a:moveTo>
                    <a:pt x="198" y="1"/>
                  </a:moveTo>
                  <a:cubicBezTo>
                    <a:pt x="184" y="1"/>
                    <a:pt x="169" y="2"/>
                    <a:pt x="155" y="6"/>
                  </a:cubicBezTo>
                  <a:cubicBezTo>
                    <a:pt x="60" y="30"/>
                    <a:pt x="0" y="137"/>
                    <a:pt x="24" y="220"/>
                  </a:cubicBezTo>
                  <a:cubicBezTo>
                    <a:pt x="36" y="244"/>
                    <a:pt x="36" y="256"/>
                    <a:pt x="48" y="280"/>
                  </a:cubicBezTo>
                  <a:cubicBezTo>
                    <a:pt x="68" y="351"/>
                    <a:pt x="140" y="404"/>
                    <a:pt x="219" y="404"/>
                  </a:cubicBezTo>
                  <a:cubicBezTo>
                    <a:pt x="233" y="404"/>
                    <a:pt x="248" y="403"/>
                    <a:pt x="262" y="399"/>
                  </a:cubicBezTo>
                  <a:cubicBezTo>
                    <a:pt x="357" y="375"/>
                    <a:pt x="417" y="268"/>
                    <a:pt x="393" y="185"/>
                  </a:cubicBezTo>
                  <a:cubicBezTo>
                    <a:pt x="381" y="161"/>
                    <a:pt x="381" y="149"/>
                    <a:pt x="369" y="125"/>
                  </a:cubicBezTo>
                  <a:cubicBezTo>
                    <a:pt x="349" y="54"/>
                    <a:pt x="277" y="1"/>
                    <a:pt x="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1"/>
            <p:cNvSpPr/>
            <p:nvPr/>
          </p:nvSpPr>
          <p:spPr>
            <a:xfrm>
              <a:off x="7442925" y="790025"/>
              <a:ext cx="11950" cy="9825"/>
            </a:xfrm>
            <a:custGeom>
              <a:avLst/>
              <a:gdLst/>
              <a:ahLst/>
              <a:cxnLst/>
              <a:rect l="l" t="t" r="r" b="b"/>
              <a:pathLst>
                <a:path w="478" h="393" extrusionOk="0">
                  <a:moveTo>
                    <a:pt x="233" y="1"/>
                  </a:moveTo>
                  <a:cubicBezTo>
                    <a:pt x="180" y="1"/>
                    <a:pt x="127" y="27"/>
                    <a:pt x="94" y="89"/>
                  </a:cubicBezTo>
                  <a:cubicBezTo>
                    <a:pt x="94" y="101"/>
                    <a:pt x="82" y="113"/>
                    <a:pt x="82" y="125"/>
                  </a:cubicBezTo>
                  <a:cubicBezTo>
                    <a:pt x="0" y="265"/>
                    <a:pt x="122" y="393"/>
                    <a:pt x="240" y="393"/>
                  </a:cubicBezTo>
                  <a:cubicBezTo>
                    <a:pt x="294" y="393"/>
                    <a:pt x="347" y="367"/>
                    <a:pt x="380" y="304"/>
                  </a:cubicBezTo>
                  <a:cubicBezTo>
                    <a:pt x="392" y="292"/>
                    <a:pt x="392" y="280"/>
                    <a:pt x="404" y="280"/>
                  </a:cubicBezTo>
                  <a:cubicBezTo>
                    <a:pt x="478" y="132"/>
                    <a:pt x="353" y="1"/>
                    <a:pt x="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1"/>
            <p:cNvSpPr/>
            <p:nvPr/>
          </p:nvSpPr>
          <p:spPr>
            <a:xfrm>
              <a:off x="7397950" y="800000"/>
              <a:ext cx="11625" cy="8950"/>
            </a:xfrm>
            <a:custGeom>
              <a:avLst/>
              <a:gdLst/>
              <a:ahLst/>
              <a:cxnLst/>
              <a:rect l="l" t="t" r="r" b="b"/>
              <a:pathLst>
                <a:path w="465" h="358" extrusionOk="0">
                  <a:moveTo>
                    <a:pt x="238" y="0"/>
                  </a:moveTo>
                  <a:cubicBezTo>
                    <a:pt x="0" y="0"/>
                    <a:pt x="0" y="357"/>
                    <a:pt x="238" y="357"/>
                  </a:cubicBezTo>
                  <a:cubicBezTo>
                    <a:pt x="465" y="357"/>
                    <a:pt x="465"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1"/>
            <p:cNvSpPr/>
            <p:nvPr/>
          </p:nvSpPr>
          <p:spPr>
            <a:xfrm>
              <a:off x="7462225" y="728575"/>
              <a:ext cx="11200" cy="9575"/>
            </a:xfrm>
            <a:custGeom>
              <a:avLst/>
              <a:gdLst/>
              <a:ahLst/>
              <a:cxnLst/>
              <a:rect l="l" t="t" r="r" b="b"/>
              <a:pathLst>
                <a:path w="448" h="383" extrusionOk="0">
                  <a:moveTo>
                    <a:pt x="346" y="309"/>
                  </a:moveTo>
                  <a:cubicBezTo>
                    <a:pt x="343" y="311"/>
                    <a:pt x="339" y="313"/>
                    <a:pt x="334" y="315"/>
                  </a:cubicBezTo>
                  <a:lnTo>
                    <a:pt x="334" y="315"/>
                  </a:lnTo>
                  <a:cubicBezTo>
                    <a:pt x="335" y="309"/>
                    <a:pt x="337" y="309"/>
                    <a:pt x="346" y="309"/>
                  </a:cubicBezTo>
                  <a:close/>
                  <a:moveTo>
                    <a:pt x="221" y="0"/>
                  </a:moveTo>
                  <a:cubicBezTo>
                    <a:pt x="173" y="0"/>
                    <a:pt x="123" y="22"/>
                    <a:pt x="84" y="71"/>
                  </a:cubicBezTo>
                  <a:cubicBezTo>
                    <a:pt x="13" y="142"/>
                    <a:pt x="1" y="250"/>
                    <a:pt x="84" y="321"/>
                  </a:cubicBezTo>
                  <a:cubicBezTo>
                    <a:pt x="101" y="338"/>
                    <a:pt x="124" y="351"/>
                    <a:pt x="149" y="359"/>
                  </a:cubicBezTo>
                  <a:lnTo>
                    <a:pt x="149" y="359"/>
                  </a:lnTo>
                  <a:cubicBezTo>
                    <a:pt x="178" y="374"/>
                    <a:pt x="212" y="382"/>
                    <a:pt x="245" y="382"/>
                  </a:cubicBezTo>
                  <a:cubicBezTo>
                    <a:pt x="315" y="382"/>
                    <a:pt x="382" y="346"/>
                    <a:pt x="406" y="261"/>
                  </a:cubicBezTo>
                  <a:cubicBezTo>
                    <a:pt x="448" y="119"/>
                    <a:pt x="336" y="0"/>
                    <a:pt x="2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1"/>
            <p:cNvSpPr/>
            <p:nvPr/>
          </p:nvSpPr>
          <p:spPr>
            <a:xfrm>
              <a:off x="7373825" y="669925"/>
              <a:ext cx="11350" cy="8950"/>
            </a:xfrm>
            <a:custGeom>
              <a:avLst/>
              <a:gdLst/>
              <a:ahLst/>
              <a:cxnLst/>
              <a:rect l="l" t="t" r="r" b="b"/>
              <a:pathLst>
                <a:path w="454" h="358" extrusionOk="0">
                  <a:moveTo>
                    <a:pt x="227" y="0"/>
                  </a:moveTo>
                  <a:cubicBezTo>
                    <a:pt x="1" y="0"/>
                    <a:pt x="1" y="357"/>
                    <a:pt x="227" y="357"/>
                  </a:cubicBezTo>
                  <a:cubicBezTo>
                    <a:pt x="453" y="357"/>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1"/>
            <p:cNvSpPr/>
            <p:nvPr/>
          </p:nvSpPr>
          <p:spPr>
            <a:xfrm>
              <a:off x="7437775" y="687650"/>
              <a:ext cx="12050" cy="9825"/>
            </a:xfrm>
            <a:custGeom>
              <a:avLst/>
              <a:gdLst/>
              <a:ahLst/>
              <a:cxnLst/>
              <a:rect l="l" t="t" r="r" b="b"/>
              <a:pathLst>
                <a:path w="482" h="393" extrusionOk="0">
                  <a:moveTo>
                    <a:pt x="237" y="0"/>
                  </a:moveTo>
                  <a:cubicBezTo>
                    <a:pt x="183" y="0"/>
                    <a:pt x="131" y="26"/>
                    <a:pt x="98" y="89"/>
                  </a:cubicBezTo>
                  <a:cubicBezTo>
                    <a:pt x="86" y="101"/>
                    <a:pt x="86" y="113"/>
                    <a:pt x="74" y="124"/>
                  </a:cubicBezTo>
                  <a:cubicBezTo>
                    <a:pt x="0" y="264"/>
                    <a:pt x="124" y="392"/>
                    <a:pt x="244" y="392"/>
                  </a:cubicBezTo>
                  <a:cubicBezTo>
                    <a:pt x="297" y="392"/>
                    <a:pt x="350" y="366"/>
                    <a:pt x="384" y="303"/>
                  </a:cubicBezTo>
                  <a:cubicBezTo>
                    <a:pt x="396" y="291"/>
                    <a:pt x="396" y="279"/>
                    <a:pt x="407" y="279"/>
                  </a:cubicBezTo>
                  <a:cubicBezTo>
                    <a:pt x="482" y="131"/>
                    <a:pt x="357"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1"/>
            <p:cNvSpPr/>
            <p:nvPr/>
          </p:nvSpPr>
          <p:spPr>
            <a:xfrm>
              <a:off x="7484275" y="777075"/>
              <a:ext cx="11625" cy="8950"/>
            </a:xfrm>
            <a:custGeom>
              <a:avLst/>
              <a:gdLst/>
              <a:ahLst/>
              <a:cxnLst/>
              <a:rect l="l" t="t" r="r" b="b"/>
              <a:pathLst>
                <a:path w="465" h="358" extrusionOk="0">
                  <a:moveTo>
                    <a:pt x="226" y="0"/>
                  </a:moveTo>
                  <a:cubicBezTo>
                    <a:pt x="0" y="0"/>
                    <a:pt x="0" y="357"/>
                    <a:pt x="226" y="357"/>
                  </a:cubicBezTo>
                  <a:cubicBezTo>
                    <a:pt x="464" y="357"/>
                    <a:pt x="46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1"/>
            <p:cNvSpPr/>
            <p:nvPr/>
          </p:nvSpPr>
          <p:spPr>
            <a:xfrm>
              <a:off x="7441400" y="819050"/>
              <a:ext cx="11625" cy="8950"/>
            </a:xfrm>
            <a:custGeom>
              <a:avLst/>
              <a:gdLst/>
              <a:ahLst/>
              <a:cxnLst/>
              <a:rect l="l" t="t" r="r" b="b"/>
              <a:pathLst>
                <a:path w="465" h="358" extrusionOk="0">
                  <a:moveTo>
                    <a:pt x="239" y="0"/>
                  </a:moveTo>
                  <a:cubicBezTo>
                    <a:pt x="1" y="0"/>
                    <a:pt x="1" y="357"/>
                    <a:pt x="239" y="357"/>
                  </a:cubicBezTo>
                  <a:cubicBezTo>
                    <a:pt x="465" y="357"/>
                    <a:pt x="465"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1"/>
            <p:cNvSpPr/>
            <p:nvPr/>
          </p:nvSpPr>
          <p:spPr>
            <a:xfrm>
              <a:off x="7365500" y="704750"/>
              <a:ext cx="11625" cy="8950"/>
            </a:xfrm>
            <a:custGeom>
              <a:avLst/>
              <a:gdLst/>
              <a:ahLst/>
              <a:cxnLst/>
              <a:rect l="l" t="t" r="r" b="b"/>
              <a:pathLst>
                <a:path w="465" h="358" extrusionOk="0">
                  <a:moveTo>
                    <a:pt x="239" y="0"/>
                  </a:moveTo>
                  <a:cubicBezTo>
                    <a:pt x="0" y="0"/>
                    <a:pt x="0" y="357"/>
                    <a:pt x="239" y="357"/>
                  </a:cubicBezTo>
                  <a:cubicBezTo>
                    <a:pt x="465" y="357"/>
                    <a:pt x="465"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1"/>
            <p:cNvSpPr/>
            <p:nvPr/>
          </p:nvSpPr>
          <p:spPr>
            <a:xfrm>
              <a:off x="7312825" y="631525"/>
              <a:ext cx="11625" cy="8950"/>
            </a:xfrm>
            <a:custGeom>
              <a:avLst/>
              <a:gdLst/>
              <a:ahLst/>
              <a:cxnLst/>
              <a:rect l="l" t="t" r="r" b="b"/>
              <a:pathLst>
                <a:path w="465" h="358" extrusionOk="0">
                  <a:moveTo>
                    <a:pt x="238" y="0"/>
                  </a:moveTo>
                  <a:cubicBezTo>
                    <a:pt x="0" y="0"/>
                    <a:pt x="0" y="357"/>
                    <a:pt x="238" y="357"/>
                  </a:cubicBezTo>
                  <a:cubicBezTo>
                    <a:pt x="464" y="357"/>
                    <a:pt x="464"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1"/>
            <p:cNvSpPr/>
            <p:nvPr/>
          </p:nvSpPr>
          <p:spPr>
            <a:xfrm>
              <a:off x="7263250" y="566375"/>
              <a:ext cx="14025" cy="9475"/>
            </a:xfrm>
            <a:custGeom>
              <a:avLst/>
              <a:gdLst/>
              <a:ahLst/>
              <a:cxnLst/>
              <a:rect l="l" t="t" r="r" b="b"/>
              <a:pathLst>
                <a:path w="561" h="379" extrusionOk="0">
                  <a:moveTo>
                    <a:pt x="267" y="0"/>
                  </a:moveTo>
                  <a:cubicBezTo>
                    <a:pt x="106" y="0"/>
                    <a:pt x="0" y="240"/>
                    <a:pt x="173" y="332"/>
                  </a:cubicBezTo>
                  <a:cubicBezTo>
                    <a:pt x="185" y="344"/>
                    <a:pt x="197" y="344"/>
                    <a:pt x="209" y="356"/>
                  </a:cubicBezTo>
                  <a:cubicBezTo>
                    <a:pt x="238" y="371"/>
                    <a:pt x="267" y="378"/>
                    <a:pt x="294" y="378"/>
                  </a:cubicBezTo>
                  <a:cubicBezTo>
                    <a:pt x="455" y="378"/>
                    <a:pt x="561" y="138"/>
                    <a:pt x="388" y="46"/>
                  </a:cubicBezTo>
                  <a:cubicBezTo>
                    <a:pt x="380" y="38"/>
                    <a:pt x="371" y="36"/>
                    <a:pt x="363" y="31"/>
                  </a:cubicBezTo>
                  <a:lnTo>
                    <a:pt x="363" y="31"/>
                  </a:lnTo>
                  <a:cubicBezTo>
                    <a:pt x="361" y="22"/>
                    <a:pt x="352" y="22"/>
                    <a:pt x="352" y="22"/>
                  </a:cubicBezTo>
                  <a:lnTo>
                    <a:pt x="352" y="22"/>
                  </a:lnTo>
                  <a:cubicBezTo>
                    <a:pt x="352" y="22"/>
                    <a:pt x="352" y="22"/>
                    <a:pt x="352" y="22"/>
                  </a:cubicBezTo>
                  <a:cubicBezTo>
                    <a:pt x="323" y="7"/>
                    <a:pt x="294" y="0"/>
                    <a:pt x="2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1"/>
            <p:cNvSpPr/>
            <p:nvPr/>
          </p:nvSpPr>
          <p:spPr>
            <a:xfrm>
              <a:off x="7152075" y="433725"/>
              <a:ext cx="11400" cy="10000"/>
            </a:xfrm>
            <a:custGeom>
              <a:avLst/>
              <a:gdLst/>
              <a:ahLst/>
              <a:cxnLst/>
              <a:rect l="l" t="t" r="r" b="b"/>
              <a:pathLst>
                <a:path w="456" h="400" extrusionOk="0">
                  <a:moveTo>
                    <a:pt x="212" y="1"/>
                  </a:moveTo>
                  <a:cubicBezTo>
                    <a:pt x="158" y="1"/>
                    <a:pt x="105" y="27"/>
                    <a:pt x="72" y="90"/>
                  </a:cubicBezTo>
                  <a:cubicBezTo>
                    <a:pt x="70" y="92"/>
                    <a:pt x="68" y="95"/>
                    <a:pt x="66" y="97"/>
                  </a:cubicBezTo>
                  <a:lnTo>
                    <a:pt x="66" y="97"/>
                  </a:lnTo>
                  <a:cubicBezTo>
                    <a:pt x="59" y="106"/>
                    <a:pt x="53" y="115"/>
                    <a:pt x="48" y="125"/>
                  </a:cubicBezTo>
                  <a:cubicBezTo>
                    <a:pt x="1" y="221"/>
                    <a:pt x="24" y="328"/>
                    <a:pt x="108" y="375"/>
                  </a:cubicBezTo>
                  <a:cubicBezTo>
                    <a:pt x="136" y="391"/>
                    <a:pt x="167" y="399"/>
                    <a:pt x="199" y="399"/>
                  </a:cubicBezTo>
                  <a:cubicBezTo>
                    <a:pt x="263" y="399"/>
                    <a:pt x="326" y="368"/>
                    <a:pt x="358" y="304"/>
                  </a:cubicBezTo>
                  <a:cubicBezTo>
                    <a:pt x="362" y="297"/>
                    <a:pt x="365" y="290"/>
                    <a:pt x="369" y="282"/>
                  </a:cubicBezTo>
                  <a:lnTo>
                    <a:pt x="369" y="282"/>
                  </a:lnTo>
                  <a:cubicBezTo>
                    <a:pt x="372" y="278"/>
                    <a:pt x="377" y="273"/>
                    <a:pt x="382" y="268"/>
                  </a:cubicBezTo>
                  <a:cubicBezTo>
                    <a:pt x="456" y="129"/>
                    <a:pt x="331"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51"/>
          <p:cNvGrpSpPr/>
          <p:nvPr/>
        </p:nvGrpSpPr>
        <p:grpSpPr>
          <a:xfrm>
            <a:off x="2939269" y="4010784"/>
            <a:ext cx="525402" cy="525951"/>
            <a:chOff x="3978175" y="1990475"/>
            <a:chExt cx="454225" cy="454700"/>
          </a:xfrm>
        </p:grpSpPr>
        <p:sp>
          <p:nvSpPr>
            <p:cNvPr id="2724" name="Google Shape;2724;p51"/>
            <p:cNvSpPr/>
            <p:nvPr/>
          </p:nvSpPr>
          <p:spPr>
            <a:xfrm>
              <a:off x="4030850" y="2302475"/>
              <a:ext cx="79325" cy="81850"/>
            </a:xfrm>
            <a:custGeom>
              <a:avLst/>
              <a:gdLst/>
              <a:ahLst/>
              <a:cxnLst/>
              <a:rect l="l" t="t" r="r" b="b"/>
              <a:pathLst>
                <a:path w="3173" h="3274" extrusionOk="0">
                  <a:moveTo>
                    <a:pt x="1556" y="0"/>
                  </a:moveTo>
                  <a:cubicBezTo>
                    <a:pt x="1535" y="0"/>
                    <a:pt x="1513" y="4"/>
                    <a:pt x="1489" y="13"/>
                  </a:cubicBezTo>
                  <a:cubicBezTo>
                    <a:pt x="453" y="394"/>
                    <a:pt x="0" y="1823"/>
                    <a:pt x="596" y="2740"/>
                  </a:cubicBezTo>
                  <a:cubicBezTo>
                    <a:pt x="841" y="3119"/>
                    <a:pt x="1160" y="3273"/>
                    <a:pt x="1489" y="3273"/>
                  </a:cubicBezTo>
                  <a:cubicBezTo>
                    <a:pt x="2214" y="3273"/>
                    <a:pt x="2988" y="2528"/>
                    <a:pt x="3144" y="1799"/>
                  </a:cubicBezTo>
                  <a:cubicBezTo>
                    <a:pt x="3172" y="1663"/>
                    <a:pt x="3059" y="1575"/>
                    <a:pt x="2954" y="1575"/>
                  </a:cubicBezTo>
                  <a:cubicBezTo>
                    <a:pt x="2884" y="1575"/>
                    <a:pt x="2817" y="1614"/>
                    <a:pt x="2798" y="1704"/>
                  </a:cubicBezTo>
                  <a:cubicBezTo>
                    <a:pt x="2676" y="2300"/>
                    <a:pt x="2099" y="2897"/>
                    <a:pt x="1541" y="2897"/>
                  </a:cubicBezTo>
                  <a:cubicBezTo>
                    <a:pt x="1287" y="2897"/>
                    <a:pt x="1036" y="2772"/>
                    <a:pt x="834" y="2466"/>
                  </a:cubicBezTo>
                  <a:cubicBezTo>
                    <a:pt x="405" y="1799"/>
                    <a:pt x="846" y="632"/>
                    <a:pt x="1584" y="359"/>
                  </a:cubicBezTo>
                  <a:cubicBezTo>
                    <a:pt x="1776" y="284"/>
                    <a:pt x="1729" y="0"/>
                    <a:pt x="1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1"/>
            <p:cNvSpPr/>
            <p:nvPr/>
          </p:nvSpPr>
          <p:spPr>
            <a:xfrm>
              <a:off x="4098875" y="2342700"/>
              <a:ext cx="63375" cy="37750"/>
            </a:xfrm>
            <a:custGeom>
              <a:avLst/>
              <a:gdLst/>
              <a:ahLst/>
              <a:cxnLst/>
              <a:rect l="l" t="t" r="r" b="b"/>
              <a:pathLst>
                <a:path w="2535" h="1510" extrusionOk="0">
                  <a:moveTo>
                    <a:pt x="264" y="1"/>
                  </a:moveTo>
                  <a:cubicBezTo>
                    <a:pt x="104" y="1"/>
                    <a:pt x="0" y="232"/>
                    <a:pt x="173" y="333"/>
                  </a:cubicBezTo>
                  <a:cubicBezTo>
                    <a:pt x="387" y="452"/>
                    <a:pt x="530" y="655"/>
                    <a:pt x="708" y="821"/>
                  </a:cubicBezTo>
                  <a:cubicBezTo>
                    <a:pt x="851" y="952"/>
                    <a:pt x="1042" y="1047"/>
                    <a:pt x="1209" y="1155"/>
                  </a:cubicBezTo>
                  <a:cubicBezTo>
                    <a:pt x="1493" y="1323"/>
                    <a:pt x="1833" y="1510"/>
                    <a:pt x="2179" y="1510"/>
                  </a:cubicBezTo>
                  <a:cubicBezTo>
                    <a:pt x="2225" y="1510"/>
                    <a:pt x="2270" y="1507"/>
                    <a:pt x="2316" y="1500"/>
                  </a:cubicBezTo>
                  <a:cubicBezTo>
                    <a:pt x="2534" y="1465"/>
                    <a:pt x="2453" y="1153"/>
                    <a:pt x="2243" y="1153"/>
                  </a:cubicBezTo>
                  <a:cubicBezTo>
                    <a:pt x="2236" y="1153"/>
                    <a:pt x="2228" y="1154"/>
                    <a:pt x="2221" y="1155"/>
                  </a:cubicBezTo>
                  <a:cubicBezTo>
                    <a:pt x="2196" y="1158"/>
                    <a:pt x="2172" y="1160"/>
                    <a:pt x="2147" y="1160"/>
                  </a:cubicBezTo>
                  <a:cubicBezTo>
                    <a:pt x="1829" y="1160"/>
                    <a:pt x="1463" y="892"/>
                    <a:pt x="1220" y="738"/>
                  </a:cubicBezTo>
                  <a:cubicBezTo>
                    <a:pt x="887" y="535"/>
                    <a:pt x="685" y="202"/>
                    <a:pt x="351" y="24"/>
                  </a:cubicBezTo>
                  <a:cubicBezTo>
                    <a:pt x="321" y="8"/>
                    <a:pt x="292"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1"/>
            <p:cNvSpPr/>
            <p:nvPr/>
          </p:nvSpPr>
          <p:spPr>
            <a:xfrm>
              <a:off x="4144250" y="2373500"/>
              <a:ext cx="73550" cy="66325"/>
            </a:xfrm>
            <a:custGeom>
              <a:avLst/>
              <a:gdLst/>
              <a:ahLst/>
              <a:cxnLst/>
              <a:rect l="l" t="t" r="r" b="b"/>
              <a:pathLst>
                <a:path w="2942" h="2653" extrusionOk="0">
                  <a:moveTo>
                    <a:pt x="534" y="0"/>
                  </a:moveTo>
                  <a:cubicBezTo>
                    <a:pt x="480" y="0"/>
                    <a:pt x="427" y="26"/>
                    <a:pt x="394" y="89"/>
                  </a:cubicBezTo>
                  <a:cubicBezTo>
                    <a:pt x="144" y="649"/>
                    <a:pt x="1" y="1125"/>
                    <a:pt x="179" y="1732"/>
                  </a:cubicBezTo>
                  <a:cubicBezTo>
                    <a:pt x="310" y="2161"/>
                    <a:pt x="608" y="2530"/>
                    <a:pt x="1060" y="2613"/>
                  </a:cubicBezTo>
                  <a:cubicBezTo>
                    <a:pt x="1193" y="2638"/>
                    <a:pt x="1332" y="2652"/>
                    <a:pt x="1472" y="2652"/>
                  </a:cubicBezTo>
                  <a:cubicBezTo>
                    <a:pt x="1806" y="2652"/>
                    <a:pt x="2142" y="2570"/>
                    <a:pt x="2394" y="2351"/>
                  </a:cubicBezTo>
                  <a:cubicBezTo>
                    <a:pt x="2739" y="2054"/>
                    <a:pt x="2942" y="1447"/>
                    <a:pt x="2823" y="1006"/>
                  </a:cubicBezTo>
                  <a:cubicBezTo>
                    <a:pt x="2799" y="922"/>
                    <a:pt x="2731" y="885"/>
                    <a:pt x="2661" y="885"/>
                  </a:cubicBezTo>
                  <a:cubicBezTo>
                    <a:pt x="2554" y="885"/>
                    <a:pt x="2441" y="971"/>
                    <a:pt x="2477" y="1101"/>
                  </a:cubicBezTo>
                  <a:cubicBezTo>
                    <a:pt x="2561" y="1411"/>
                    <a:pt x="2406" y="1720"/>
                    <a:pt x="2239" y="1970"/>
                  </a:cubicBezTo>
                  <a:cubicBezTo>
                    <a:pt x="2074" y="2236"/>
                    <a:pt x="1768" y="2290"/>
                    <a:pt x="1479" y="2290"/>
                  </a:cubicBezTo>
                  <a:cubicBezTo>
                    <a:pt x="1392" y="2290"/>
                    <a:pt x="1307" y="2286"/>
                    <a:pt x="1227" y="2280"/>
                  </a:cubicBezTo>
                  <a:cubicBezTo>
                    <a:pt x="775" y="2244"/>
                    <a:pt x="596" y="1863"/>
                    <a:pt x="477" y="1482"/>
                  </a:cubicBezTo>
                  <a:cubicBezTo>
                    <a:pt x="358" y="1066"/>
                    <a:pt x="537" y="649"/>
                    <a:pt x="703" y="268"/>
                  </a:cubicBezTo>
                  <a:cubicBezTo>
                    <a:pt x="777" y="128"/>
                    <a:pt x="653"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1"/>
            <p:cNvSpPr/>
            <p:nvPr/>
          </p:nvSpPr>
          <p:spPr>
            <a:xfrm>
              <a:off x="4204225" y="2391825"/>
              <a:ext cx="70350" cy="16575"/>
            </a:xfrm>
            <a:custGeom>
              <a:avLst/>
              <a:gdLst/>
              <a:ahLst/>
              <a:cxnLst/>
              <a:rect l="l" t="t" r="r" b="b"/>
              <a:pathLst>
                <a:path w="2814" h="663" extrusionOk="0">
                  <a:moveTo>
                    <a:pt x="267" y="1"/>
                  </a:moveTo>
                  <a:cubicBezTo>
                    <a:pt x="106" y="1"/>
                    <a:pt x="0" y="241"/>
                    <a:pt x="173" y="333"/>
                  </a:cubicBezTo>
                  <a:cubicBezTo>
                    <a:pt x="536" y="549"/>
                    <a:pt x="1016" y="663"/>
                    <a:pt x="1492" y="663"/>
                  </a:cubicBezTo>
                  <a:cubicBezTo>
                    <a:pt x="1909" y="663"/>
                    <a:pt x="2322" y="575"/>
                    <a:pt x="2650" y="392"/>
                  </a:cubicBezTo>
                  <a:cubicBezTo>
                    <a:pt x="2813" y="300"/>
                    <a:pt x="2706" y="60"/>
                    <a:pt x="2544" y="60"/>
                  </a:cubicBezTo>
                  <a:cubicBezTo>
                    <a:pt x="2517" y="60"/>
                    <a:pt x="2489" y="67"/>
                    <a:pt x="2459" y="83"/>
                  </a:cubicBezTo>
                  <a:cubicBezTo>
                    <a:pt x="2194" y="234"/>
                    <a:pt x="1851" y="305"/>
                    <a:pt x="1503" y="305"/>
                  </a:cubicBezTo>
                  <a:cubicBezTo>
                    <a:pt x="1087" y="305"/>
                    <a:pt x="663" y="204"/>
                    <a:pt x="352" y="23"/>
                  </a:cubicBezTo>
                  <a:cubicBezTo>
                    <a:pt x="323" y="8"/>
                    <a:pt x="294"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1"/>
            <p:cNvSpPr/>
            <p:nvPr/>
          </p:nvSpPr>
          <p:spPr>
            <a:xfrm>
              <a:off x="4267200" y="2374650"/>
              <a:ext cx="67575" cy="70525"/>
            </a:xfrm>
            <a:custGeom>
              <a:avLst/>
              <a:gdLst/>
              <a:ahLst/>
              <a:cxnLst/>
              <a:rect l="l" t="t" r="r" b="b"/>
              <a:pathLst>
                <a:path w="2703" h="2821" extrusionOk="0">
                  <a:moveTo>
                    <a:pt x="1697" y="1"/>
                  </a:moveTo>
                  <a:cubicBezTo>
                    <a:pt x="1553" y="1"/>
                    <a:pt x="1419" y="180"/>
                    <a:pt x="1560" y="293"/>
                  </a:cubicBezTo>
                  <a:cubicBezTo>
                    <a:pt x="2119" y="770"/>
                    <a:pt x="2703" y="1889"/>
                    <a:pt x="1869" y="2401"/>
                  </a:cubicBezTo>
                  <a:cubicBezTo>
                    <a:pt x="1767" y="2463"/>
                    <a:pt x="1662" y="2489"/>
                    <a:pt x="1559" y="2489"/>
                  </a:cubicBezTo>
                  <a:cubicBezTo>
                    <a:pt x="1204" y="2489"/>
                    <a:pt x="863" y="2177"/>
                    <a:pt x="679" y="1901"/>
                  </a:cubicBezTo>
                  <a:cubicBezTo>
                    <a:pt x="476" y="1603"/>
                    <a:pt x="393" y="1222"/>
                    <a:pt x="369" y="865"/>
                  </a:cubicBezTo>
                  <a:cubicBezTo>
                    <a:pt x="357" y="750"/>
                    <a:pt x="259" y="691"/>
                    <a:pt x="169" y="691"/>
                  </a:cubicBezTo>
                  <a:cubicBezTo>
                    <a:pt x="81" y="691"/>
                    <a:pt x="0" y="747"/>
                    <a:pt x="12" y="865"/>
                  </a:cubicBezTo>
                  <a:cubicBezTo>
                    <a:pt x="86" y="1725"/>
                    <a:pt x="596" y="2821"/>
                    <a:pt x="1532" y="2821"/>
                  </a:cubicBezTo>
                  <a:cubicBezTo>
                    <a:pt x="1646" y="2821"/>
                    <a:pt x="1767" y="2805"/>
                    <a:pt x="1893" y="2770"/>
                  </a:cubicBezTo>
                  <a:cubicBezTo>
                    <a:pt x="2405" y="2639"/>
                    <a:pt x="2631" y="2103"/>
                    <a:pt x="2643" y="1627"/>
                  </a:cubicBezTo>
                  <a:cubicBezTo>
                    <a:pt x="2667" y="1043"/>
                    <a:pt x="2238" y="400"/>
                    <a:pt x="1810" y="43"/>
                  </a:cubicBezTo>
                  <a:cubicBezTo>
                    <a:pt x="1775" y="13"/>
                    <a:pt x="1736" y="1"/>
                    <a:pt x="16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1"/>
            <p:cNvSpPr/>
            <p:nvPr/>
          </p:nvSpPr>
          <p:spPr>
            <a:xfrm>
              <a:off x="4301325" y="2334500"/>
              <a:ext cx="59025" cy="48000"/>
            </a:xfrm>
            <a:custGeom>
              <a:avLst/>
              <a:gdLst/>
              <a:ahLst/>
              <a:cxnLst/>
              <a:rect l="l" t="t" r="r" b="b"/>
              <a:pathLst>
                <a:path w="2361" h="1920" extrusionOk="0">
                  <a:moveTo>
                    <a:pt x="2116" y="1"/>
                  </a:moveTo>
                  <a:cubicBezTo>
                    <a:pt x="2061" y="1"/>
                    <a:pt x="2006" y="27"/>
                    <a:pt x="1969" y="90"/>
                  </a:cubicBezTo>
                  <a:cubicBezTo>
                    <a:pt x="1778" y="423"/>
                    <a:pt x="1612" y="768"/>
                    <a:pt x="1350" y="1054"/>
                  </a:cubicBezTo>
                  <a:cubicBezTo>
                    <a:pt x="1183" y="1233"/>
                    <a:pt x="945" y="1340"/>
                    <a:pt x="719" y="1411"/>
                  </a:cubicBezTo>
                  <a:cubicBezTo>
                    <a:pt x="528" y="1483"/>
                    <a:pt x="338" y="1471"/>
                    <a:pt x="159" y="1590"/>
                  </a:cubicBezTo>
                  <a:cubicBezTo>
                    <a:pt x="1" y="1689"/>
                    <a:pt x="97" y="1919"/>
                    <a:pt x="244" y="1919"/>
                  </a:cubicBezTo>
                  <a:cubicBezTo>
                    <a:pt x="274" y="1919"/>
                    <a:pt x="305" y="1910"/>
                    <a:pt x="338" y="1887"/>
                  </a:cubicBezTo>
                  <a:cubicBezTo>
                    <a:pt x="516" y="1780"/>
                    <a:pt x="838" y="1756"/>
                    <a:pt x="1040" y="1673"/>
                  </a:cubicBezTo>
                  <a:cubicBezTo>
                    <a:pt x="1219" y="1602"/>
                    <a:pt x="1373" y="1494"/>
                    <a:pt x="1516" y="1375"/>
                  </a:cubicBezTo>
                  <a:cubicBezTo>
                    <a:pt x="1874" y="1102"/>
                    <a:pt x="2064" y="637"/>
                    <a:pt x="2278" y="268"/>
                  </a:cubicBezTo>
                  <a:cubicBezTo>
                    <a:pt x="2360" y="129"/>
                    <a:pt x="2239" y="1"/>
                    <a:pt x="2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1"/>
            <p:cNvSpPr/>
            <p:nvPr/>
          </p:nvSpPr>
          <p:spPr>
            <a:xfrm>
              <a:off x="4352175" y="2287275"/>
              <a:ext cx="80225" cy="75350"/>
            </a:xfrm>
            <a:custGeom>
              <a:avLst/>
              <a:gdLst/>
              <a:ahLst/>
              <a:cxnLst/>
              <a:rect l="l" t="t" r="r" b="b"/>
              <a:pathLst>
                <a:path w="3209" h="3014" extrusionOk="0">
                  <a:moveTo>
                    <a:pt x="1283" y="1"/>
                  </a:moveTo>
                  <a:cubicBezTo>
                    <a:pt x="1078" y="1"/>
                    <a:pt x="1085" y="336"/>
                    <a:pt x="1304" y="359"/>
                  </a:cubicBezTo>
                  <a:cubicBezTo>
                    <a:pt x="2137" y="443"/>
                    <a:pt x="2673" y="1479"/>
                    <a:pt x="2352" y="2229"/>
                  </a:cubicBezTo>
                  <a:cubicBezTo>
                    <a:pt x="2211" y="2556"/>
                    <a:pt x="1969" y="2683"/>
                    <a:pt x="1699" y="2683"/>
                  </a:cubicBezTo>
                  <a:cubicBezTo>
                    <a:pt x="1194" y="2683"/>
                    <a:pt x="593" y="2239"/>
                    <a:pt x="375" y="1836"/>
                  </a:cubicBezTo>
                  <a:cubicBezTo>
                    <a:pt x="342" y="1773"/>
                    <a:pt x="290" y="1747"/>
                    <a:pt x="238" y="1747"/>
                  </a:cubicBezTo>
                  <a:cubicBezTo>
                    <a:pt x="121" y="1747"/>
                    <a:pt x="0" y="1875"/>
                    <a:pt x="66" y="2014"/>
                  </a:cubicBezTo>
                  <a:cubicBezTo>
                    <a:pt x="370" y="2586"/>
                    <a:pt x="1031" y="3013"/>
                    <a:pt x="1644" y="3013"/>
                  </a:cubicBezTo>
                  <a:cubicBezTo>
                    <a:pt x="2039" y="3013"/>
                    <a:pt x="2414" y="2836"/>
                    <a:pt x="2661" y="2407"/>
                  </a:cubicBezTo>
                  <a:cubicBezTo>
                    <a:pt x="3209" y="1431"/>
                    <a:pt x="2328" y="97"/>
                    <a:pt x="1304" y="2"/>
                  </a:cubicBezTo>
                  <a:cubicBezTo>
                    <a:pt x="1297" y="1"/>
                    <a:pt x="1290" y="1"/>
                    <a:pt x="1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1"/>
            <p:cNvSpPr/>
            <p:nvPr/>
          </p:nvSpPr>
          <p:spPr>
            <a:xfrm>
              <a:off x="4366125" y="2194775"/>
              <a:ext cx="33550" cy="100650"/>
            </a:xfrm>
            <a:custGeom>
              <a:avLst/>
              <a:gdLst/>
              <a:ahLst/>
              <a:cxnLst/>
              <a:rect l="l" t="t" r="r" b="b"/>
              <a:pathLst>
                <a:path w="1342" h="4026" extrusionOk="0">
                  <a:moveTo>
                    <a:pt x="216" y="1"/>
                  </a:moveTo>
                  <a:cubicBezTo>
                    <a:pt x="108" y="1"/>
                    <a:pt x="1" y="90"/>
                    <a:pt x="44" y="226"/>
                  </a:cubicBezTo>
                  <a:cubicBezTo>
                    <a:pt x="365" y="1321"/>
                    <a:pt x="972" y="2666"/>
                    <a:pt x="532" y="3809"/>
                  </a:cubicBezTo>
                  <a:cubicBezTo>
                    <a:pt x="481" y="3939"/>
                    <a:pt x="588" y="4025"/>
                    <a:pt x="696" y="4025"/>
                  </a:cubicBezTo>
                  <a:cubicBezTo>
                    <a:pt x="766" y="4025"/>
                    <a:pt x="837" y="3989"/>
                    <a:pt x="865" y="3905"/>
                  </a:cubicBezTo>
                  <a:cubicBezTo>
                    <a:pt x="1341" y="2690"/>
                    <a:pt x="734" y="1285"/>
                    <a:pt x="389" y="130"/>
                  </a:cubicBezTo>
                  <a:cubicBezTo>
                    <a:pt x="360" y="40"/>
                    <a:pt x="288" y="1"/>
                    <a:pt x="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1"/>
            <p:cNvSpPr/>
            <p:nvPr/>
          </p:nvSpPr>
          <p:spPr>
            <a:xfrm>
              <a:off x="4353850" y="2129700"/>
              <a:ext cx="72600" cy="73125"/>
            </a:xfrm>
            <a:custGeom>
              <a:avLst/>
              <a:gdLst/>
              <a:ahLst/>
              <a:cxnLst/>
              <a:rect l="l" t="t" r="r" b="b"/>
              <a:pathLst>
                <a:path w="2904" h="2925" extrusionOk="0">
                  <a:moveTo>
                    <a:pt x="1573" y="0"/>
                  </a:moveTo>
                  <a:cubicBezTo>
                    <a:pt x="943" y="0"/>
                    <a:pt x="476" y="632"/>
                    <a:pt x="118" y="1066"/>
                  </a:cubicBezTo>
                  <a:cubicBezTo>
                    <a:pt x="1" y="1202"/>
                    <a:pt x="116" y="1378"/>
                    <a:pt x="245" y="1378"/>
                  </a:cubicBezTo>
                  <a:cubicBezTo>
                    <a:pt x="287" y="1378"/>
                    <a:pt x="330" y="1360"/>
                    <a:pt x="368" y="1316"/>
                  </a:cubicBezTo>
                  <a:cubicBezTo>
                    <a:pt x="665" y="971"/>
                    <a:pt x="975" y="531"/>
                    <a:pt x="1427" y="376"/>
                  </a:cubicBezTo>
                  <a:cubicBezTo>
                    <a:pt x="1489" y="358"/>
                    <a:pt x="1549" y="349"/>
                    <a:pt x="1607" y="349"/>
                  </a:cubicBezTo>
                  <a:cubicBezTo>
                    <a:pt x="2008" y="349"/>
                    <a:pt x="2313" y="748"/>
                    <a:pt x="2428" y="1102"/>
                  </a:cubicBezTo>
                  <a:cubicBezTo>
                    <a:pt x="2785" y="2197"/>
                    <a:pt x="1547" y="2507"/>
                    <a:pt x="749" y="2567"/>
                  </a:cubicBezTo>
                  <a:cubicBezTo>
                    <a:pt x="530" y="2590"/>
                    <a:pt x="523" y="2925"/>
                    <a:pt x="728" y="2925"/>
                  </a:cubicBezTo>
                  <a:cubicBezTo>
                    <a:pt x="734" y="2925"/>
                    <a:pt x="742" y="2925"/>
                    <a:pt x="749" y="2924"/>
                  </a:cubicBezTo>
                  <a:cubicBezTo>
                    <a:pt x="1285" y="2876"/>
                    <a:pt x="1928" y="2829"/>
                    <a:pt x="2344" y="2459"/>
                  </a:cubicBezTo>
                  <a:cubicBezTo>
                    <a:pt x="2773" y="2090"/>
                    <a:pt x="2904" y="1543"/>
                    <a:pt x="2773" y="1007"/>
                  </a:cubicBezTo>
                  <a:cubicBezTo>
                    <a:pt x="2666" y="519"/>
                    <a:pt x="2249" y="114"/>
                    <a:pt x="1761" y="19"/>
                  </a:cubicBezTo>
                  <a:cubicBezTo>
                    <a:pt x="1697" y="6"/>
                    <a:pt x="1634" y="0"/>
                    <a:pt x="1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1"/>
            <p:cNvSpPr/>
            <p:nvPr/>
          </p:nvSpPr>
          <p:spPr>
            <a:xfrm>
              <a:off x="4309350" y="2089300"/>
              <a:ext cx="53400" cy="75700"/>
            </a:xfrm>
            <a:custGeom>
              <a:avLst/>
              <a:gdLst/>
              <a:ahLst/>
              <a:cxnLst/>
              <a:rect l="l" t="t" r="r" b="b"/>
              <a:pathLst>
                <a:path w="2136" h="3028" extrusionOk="0">
                  <a:moveTo>
                    <a:pt x="258" y="1"/>
                  </a:moveTo>
                  <a:cubicBezTo>
                    <a:pt x="101" y="1"/>
                    <a:pt x="1" y="236"/>
                    <a:pt x="171" y="337"/>
                  </a:cubicBezTo>
                  <a:cubicBezTo>
                    <a:pt x="624" y="587"/>
                    <a:pt x="886" y="1051"/>
                    <a:pt x="1124" y="1492"/>
                  </a:cubicBezTo>
                  <a:cubicBezTo>
                    <a:pt x="1350" y="1908"/>
                    <a:pt x="1779" y="2361"/>
                    <a:pt x="1755" y="2849"/>
                  </a:cubicBezTo>
                  <a:cubicBezTo>
                    <a:pt x="1749" y="2968"/>
                    <a:pt x="1835" y="3028"/>
                    <a:pt x="1925" y="3028"/>
                  </a:cubicBezTo>
                  <a:cubicBezTo>
                    <a:pt x="2014" y="3028"/>
                    <a:pt x="2106" y="2968"/>
                    <a:pt x="2112" y="2849"/>
                  </a:cubicBezTo>
                  <a:cubicBezTo>
                    <a:pt x="2136" y="2313"/>
                    <a:pt x="1743" y="1873"/>
                    <a:pt x="1493" y="1432"/>
                  </a:cubicBezTo>
                  <a:cubicBezTo>
                    <a:pt x="1183" y="896"/>
                    <a:pt x="910" y="337"/>
                    <a:pt x="350" y="27"/>
                  </a:cubicBezTo>
                  <a:cubicBezTo>
                    <a:pt x="318" y="9"/>
                    <a:pt x="287"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1"/>
            <p:cNvSpPr/>
            <p:nvPr/>
          </p:nvSpPr>
          <p:spPr>
            <a:xfrm>
              <a:off x="4268825" y="2026200"/>
              <a:ext cx="79650" cy="71900"/>
            </a:xfrm>
            <a:custGeom>
              <a:avLst/>
              <a:gdLst/>
              <a:ahLst/>
              <a:cxnLst/>
              <a:rect l="l" t="t" r="r" b="b"/>
              <a:pathLst>
                <a:path w="3186" h="2876" extrusionOk="0">
                  <a:moveTo>
                    <a:pt x="1273" y="0"/>
                  </a:moveTo>
                  <a:cubicBezTo>
                    <a:pt x="1137" y="0"/>
                    <a:pt x="1001" y="25"/>
                    <a:pt x="864" y="87"/>
                  </a:cubicBezTo>
                  <a:cubicBezTo>
                    <a:pt x="364" y="325"/>
                    <a:pt x="30" y="1146"/>
                    <a:pt x="6" y="1646"/>
                  </a:cubicBezTo>
                  <a:cubicBezTo>
                    <a:pt x="1" y="1764"/>
                    <a:pt x="85" y="1821"/>
                    <a:pt x="173" y="1821"/>
                  </a:cubicBezTo>
                  <a:cubicBezTo>
                    <a:pt x="263" y="1821"/>
                    <a:pt x="358" y="1761"/>
                    <a:pt x="364" y="1646"/>
                  </a:cubicBezTo>
                  <a:cubicBezTo>
                    <a:pt x="387" y="1206"/>
                    <a:pt x="685" y="658"/>
                    <a:pt x="1042" y="396"/>
                  </a:cubicBezTo>
                  <a:cubicBezTo>
                    <a:pt x="1105" y="352"/>
                    <a:pt x="1183" y="334"/>
                    <a:pt x="1271" y="334"/>
                  </a:cubicBezTo>
                  <a:cubicBezTo>
                    <a:pt x="1585" y="334"/>
                    <a:pt x="2016" y="568"/>
                    <a:pt x="2221" y="670"/>
                  </a:cubicBezTo>
                  <a:cubicBezTo>
                    <a:pt x="3185" y="1158"/>
                    <a:pt x="2007" y="2135"/>
                    <a:pt x="1638" y="2623"/>
                  </a:cubicBezTo>
                  <a:cubicBezTo>
                    <a:pt x="1537" y="2749"/>
                    <a:pt x="1662" y="2875"/>
                    <a:pt x="1794" y="2875"/>
                  </a:cubicBezTo>
                  <a:cubicBezTo>
                    <a:pt x="1849" y="2875"/>
                    <a:pt x="1905" y="2854"/>
                    <a:pt x="1947" y="2801"/>
                  </a:cubicBezTo>
                  <a:cubicBezTo>
                    <a:pt x="2316" y="2313"/>
                    <a:pt x="2816" y="1944"/>
                    <a:pt x="2947" y="1313"/>
                  </a:cubicBezTo>
                  <a:cubicBezTo>
                    <a:pt x="3054" y="789"/>
                    <a:pt x="2614" y="456"/>
                    <a:pt x="2185" y="265"/>
                  </a:cubicBezTo>
                  <a:cubicBezTo>
                    <a:pt x="1887" y="133"/>
                    <a:pt x="1583" y="0"/>
                    <a:pt x="1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1"/>
            <p:cNvSpPr/>
            <p:nvPr/>
          </p:nvSpPr>
          <p:spPr>
            <a:xfrm>
              <a:off x="4228175" y="2044650"/>
              <a:ext cx="49250" cy="29600"/>
            </a:xfrm>
            <a:custGeom>
              <a:avLst/>
              <a:gdLst/>
              <a:ahLst/>
              <a:cxnLst/>
              <a:rect l="l" t="t" r="r" b="b"/>
              <a:pathLst>
                <a:path w="1970" h="1184" extrusionOk="0">
                  <a:moveTo>
                    <a:pt x="279" y="1"/>
                  </a:moveTo>
                  <a:cubicBezTo>
                    <a:pt x="76" y="1"/>
                    <a:pt x="0" y="315"/>
                    <a:pt x="216" y="349"/>
                  </a:cubicBezTo>
                  <a:cubicBezTo>
                    <a:pt x="501" y="396"/>
                    <a:pt x="763" y="468"/>
                    <a:pt x="1025" y="599"/>
                  </a:cubicBezTo>
                  <a:cubicBezTo>
                    <a:pt x="1263" y="718"/>
                    <a:pt x="1430" y="980"/>
                    <a:pt x="1644" y="1147"/>
                  </a:cubicBezTo>
                  <a:cubicBezTo>
                    <a:pt x="1677" y="1172"/>
                    <a:pt x="1709" y="1183"/>
                    <a:pt x="1739" y="1183"/>
                  </a:cubicBezTo>
                  <a:cubicBezTo>
                    <a:pt x="1876" y="1183"/>
                    <a:pt x="1969" y="954"/>
                    <a:pt x="1823" y="837"/>
                  </a:cubicBezTo>
                  <a:cubicBezTo>
                    <a:pt x="1609" y="670"/>
                    <a:pt x="1442" y="432"/>
                    <a:pt x="1204" y="289"/>
                  </a:cubicBezTo>
                  <a:cubicBezTo>
                    <a:pt x="930" y="135"/>
                    <a:pt x="620" y="63"/>
                    <a:pt x="311" y="4"/>
                  </a:cubicBezTo>
                  <a:cubicBezTo>
                    <a:pt x="300" y="2"/>
                    <a:pt x="289"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1"/>
            <p:cNvSpPr/>
            <p:nvPr/>
          </p:nvSpPr>
          <p:spPr>
            <a:xfrm>
              <a:off x="4171650" y="1990475"/>
              <a:ext cx="77100" cy="61675"/>
            </a:xfrm>
            <a:custGeom>
              <a:avLst/>
              <a:gdLst/>
              <a:ahLst/>
              <a:cxnLst/>
              <a:rect l="l" t="t" r="r" b="b"/>
              <a:pathLst>
                <a:path w="3084" h="2467" extrusionOk="0">
                  <a:moveTo>
                    <a:pt x="1624" y="1"/>
                  </a:moveTo>
                  <a:cubicBezTo>
                    <a:pt x="1060" y="1"/>
                    <a:pt x="669" y="489"/>
                    <a:pt x="453" y="956"/>
                  </a:cubicBezTo>
                  <a:cubicBezTo>
                    <a:pt x="286" y="1301"/>
                    <a:pt x="0" y="1861"/>
                    <a:pt x="345" y="2182"/>
                  </a:cubicBezTo>
                  <a:cubicBezTo>
                    <a:pt x="382" y="2217"/>
                    <a:pt x="424" y="2231"/>
                    <a:pt x="464" y="2231"/>
                  </a:cubicBezTo>
                  <a:cubicBezTo>
                    <a:pt x="607" y="2231"/>
                    <a:pt x="737" y="2053"/>
                    <a:pt x="607" y="1932"/>
                  </a:cubicBezTo>
                  <a:cubicBezTo>
                    <a:pt x="417" y="1754"/>
                    <a:pt x="726" y="1194"/>
                    <a:pt x="810" y="1028"/>
                  </a:cubicBezTo>
                  <a:cubicBezTo>
                    <a:pt x="988" y="658"/>
                    <a:pt x="1262" y="373"/>
                    <a:pt x="1703" y="361"/>
                  </a:cubicBezTo>
                  <a:cubicBezTo>
                    <a:pt x="2131" y="361"/>
                    <a:pt x="2584" y="730"/>
                    <a:pt x="2643" y="1147"/>
                  </a:cubicBezTo>
                  <a:cubicBezTo>
                    <a:pt x="2691" y="1528"/>
                    <a:pt x="2465" y="1909"/>
                    <a:pt x="2274" y="2206"/>
                  </a:cubicBezTo>
                  <a:cubicBezTo>
                    <a:pt x="2191" y="2339"/>
                    <a:pt x="2317" y="2466"/>
                    <a:pt x="2441" y="2466"/>
                  </a:cubicBezTo>
                  <a:cubicBezTo>
                    <a:pt x="2494" y="2466"/>
                    <a:pt x="2548" y="2442"/>
                    <a:pt x="2584" y="2385"/>
                  </a:cubicBezTo>
                  <a:cubicBezTo>
                    <a:pt x="2870" y="1932"/>
                    <a:pt x="3084" y="1432"/>
                    <a:pt x="2953" y="897"/>
                  </a:cubicBezTo>
                  <a:cubicBezTo>
                    <a:pt x="2810" y="361"/>
                    <a:pt x="2203" y="51"/>
                    <a:pt x="1703" y="4"/>
                  </a:cubicBezTo>
                  <a:cubicBezTo>
                    <a:pt x="1676" y="2"/>
                    <a:pt x="1650" y="1"/>
                    <a:pt x="1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1"/>
            <p:cNvSpPr/>
            <p:nvPr/>
          </p:nvSpPr>
          <p:spPr>
            <a:xfrm>
              <a:off x="4154675" y="2036075"/>
              <a:ext cx="34050" cy="18800"/>
            </a:xfrm>
            <a:custGeom>
              <a:avLst/>
              <a:gdLst/>
              <a:ahLst/>
              <a:cxnLst/>
              <a:rect l="l" t="t" r="r" b="b"/>
              <a:pathLst>
                <a:path w="1362" h="752" extrusionOk="0">
                  <a:moveTo>
                    <a:pt x="1124" y="0"/>
                  </a:moveTo>
                  <a:cubicBezTo>
                    <a:pt x="1093" y="0"/>
                    <a:pt x="1059" y="11"/>
                    <a:pt x="1024" y="37"/>
                  </a:cubicBezTo>
                  <a:cubicBezTo>
                    <a:pt x="786" y="204"/>
                    <a:pt x="536" y="394"/>
                    <a:pt x="227" y="394"/>
                  </a:cubicBezTo>
                  <a:cubicBezTo>
                    <a:pt x="0" y="394"/>
                    <a:pt x="0" y="751"/>
                    <a:pt x="227" y="751"/>
                  </a:cubicBezTo>
                  <a:cubicBezTo>
                    <a:pt x="608" y="751"/>
                    <a:pt x="917" y="561"/>
                    <a:pt x="1215" y="347"/>
                  </a:cubicBezTo>
                  <a:cubicBezTo>
                    <a:pt x="1361" y="229"/>
                    <a:pt x="1268" y="0"/>
                    <a:pt x="1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1"/>
            <p:cNvSpPr/>
            <p:nvPr/>
          </p:nvSpPr>
          <p:spPr>
            <a:xfrm>
              <a:off x="4081450" y="2006375"/>
              <a:ext cx="84625" cy="72125"/>
            </a:xfrm>
            <a:custGeom>
              <a:avLst/>
              <a:gdLst/>
              <a:ahLst/>
              <a:cxnLst/>
              <a:rect l="l" t="t" r="r" b="b"/>
              <a:pathLst>
                <a:path w="3385" h="2885" extrusionOk="0">
                  <a:moveTo>
                    <a:pt x="1760" y="0"/>
                  </a:moveTo>
                  <a:cubicBezTo>
                    <a:pt x="1371" y="0"/>
                    <a:pt x="995" y="218"/>
                    <a:pt x="727" y="487"/>
                  </a:cubicBezTo>
                  <a:cubicBezTo>
                    <a:pt x="1" y="1225"/>
                    <a:pt x="227" y="2642"/>
                    <a:pt x="1298" y="2880"/>
                  </a:cubicBezTo>
                  <a:cubicBezTo>
                    <a:pt x="1313" y="2883"/>
                    <a:pt x="1327" y="2884"/>
                    <a:pt x="1340" y="2884"/>
                  </a:cubicBezTo>
                  <a:cubicBezTo>
                    <a:pt x="1535" y="2884"/>
                    <a:pt x="1605" y="2579"/>
                    <a:pt x="1394" y="2535"/>
                  </a:cubicBezTo>
                  <a:cubicBezTo>
                    <a:pt x="465" y="2332"/>
                    <a:pt x="512" y="1213"/>
                    <a:pt x="1072" y="642"/>
                  </a:cubicBezTo>
                  <a:cubicBezTo>
                    <a:pt x="1252" y="462"/>
                    <a:pt x="1484" y="373"/>
                    <a:pt x="1718" y="373"/>
                  </a:cubicBezTo>
                  <a:cubicBezTo>
                    <a:pt x="1871" y="373"/>
                    <a:pt x="2026" y="411"/>
                    <a:pt x="2167" y="487"/>
                  </a:cubicBezTo>
                  <a:cubicBezTo>
                    <a:pt x="2632" y="713"/>
                    <a:pt x="2798" y="1308"/>
                    <a:pt x="3013" y="1737"/>
                  </a:cubicBezTo>
                  <a:cubicBezTo>
                    <a:pt x="3042" y="1800"/>
                    <a:pt x="3093" y="1826"/>
                    <a:pt x="3145" y="1826"/>
                  </a:cubicBezTo>
                  <a:cubicBezTo>
                    <a:pt x="3260" y="1826"/>
                    <a:pt x="3384" y="1698"/>
                    <a:pt x="3310" y="1558"/>
                  </a:cubicBezTo>
                  <a:cubicBezTo>
                    <a:pt x="3013" y="927"/>
                    <a:pt x="2787" y="320"/>
                    <a:pt x="2096" y="58"/>
                  </a:cubicBezTo>
                  <a:cubicBezTo>
                    <a:pt x="1985" y="18"/>
                    <a:pt x="1872" y="0"/>
                    <a:pt x="17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1"/>
            <p:cNvSpPr/>
            <p:nvPr/>
          </p:nvSpPr>
          <p:spPr>
            <a:xfrm>
              <a:off x="4056825" y="2071275"/>
              <a:ext cx="63725" cy="42125"/>
            </a:xfrm>
            <a:custGeom>
              <a:avLst/>
              <a:gdLst/>
              <a:ahLst/>
              <a:cxnLst/>
              <a:rect l="l" t="t" r="r" b="b"/>
              <a:pathLst>
                <a:path w="2549" h="1685" extrusionOk="0">
                  <a:moveTo>
                    <a:pt x="2307" y="0"/>
                  </a:moveTo>
                  <a:cubicBezTo>
                    <a:pt x="2288" y="0"/>
                    <a:pt x="2269" y="3"/>
                    <a:pt x="2248" y="10"/>
                  </a:cubicBezTo>
                  <a:cubicBezTo>
                    <a:pt x="1843" y="129"/>
                    <a:pt x="1450" y="272"/>
                    <a:pt x="1093" y="510"/>
                  </a:cubicBezTo>
                  <a:cubicBezTo>
                    <a:pt x="724" y="736"/>
                    <a:pt x="438" y="1070"/>
                    <a:pt x="128" y="1379"/>
                  </a:cubicBezTo>
                  <a:cubicBezTo>
                    <a:pt x="0" y="1507"/>
                    <a:pt x="118" y="1684"/>
                    <a:pt x="255" y="1684"/>
                  </a:cubicBezTo>
                  <a:cubicBezTo>
                    <a:pt x="296" y="1684"/>
                    <a:pt x="340" y="1668"/>
                    <a:pt x="378" y="1629"/>
                  </a:cubicBezTo>
                  <a:cubicBezTo>
                    <a:pt x="664" y="1344"/>
                    <a:pt x="938" y="1046"/>
                    <a:pt x="1271" y="808"/>
                  </a:cubicBezTo>
                  <a:cubicBezTo>
                    <a:pt x="1593" y="582"/>
                    <a:pt x="1974" y="463"/>
                    <a:pt x="2343" y="355"/>
                  </a:cubicBezTo>
                  <a:cubicBezTo>
                    <a:pt x="2548" y="291"/>
                    <a:pt x="2489" y="0"/>
                    <a:pt x="23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1"/>
            <p:cNvSpPr/>
            <p:nvPr/>
          </p:nvSpPr>
          <p:spPr>
            <a:xfrm>
              <a:off x="3993350" y="2072700"/>
              <a:ext cx="71750" cy="83650"/>
            </a:xfrm>
            <a:custGeom>
              <a:avLst/>
              <a:gdLst/>
              <a:ahLst/>
              <a:cxnLst/>
              <a:rect l="l" t="t" r="r" b="b"/>
              <a:pathLst>
                <a:path w="2870" h="3346" extrusionOk="0">
                  <a:moveTo>
                    <a:pt x="1520" y="1"/>
                  </a:moveTo>
                  <a:cubicBezTo>
                    <a:pt x="974" y="1"/>
                    <a:pt x="473" y="394"/>
                    <a:pt x="274" y="906"/>
                  </a:cubicBezTo>
                  <a:cubicBezTo>
                    <a:pt x="0" y="1620"/>
                    <a:pt x="84" y="2311"/>
                    <a:pt x="560" y="2918"/>
                  </a:cubicBezTo>
                  <a:cubicBezTo>
                    <a:pt x="696" y="3086"/>
                    <a:pt x="1042" y="3346"/>
                    <a:pt x="1305" y="3346"/>
                  </a:cubicBezTo>
                  <a:cubicBezTo>
                    <a:pt x="1433" y="3346"/>
                    <a:pt x="1541" y="3284"/>
                    <a:pt x="1596" y="3120"/>
                  </a:cubicBezTo>
                  <a:cubicBezTo>
                    <a:pt x="1638" y="2985"/>
                    <a:pt x="1532" y="2901"/>
                    <a:pt x="1424" y="2901"/>
                  </a:cubicBezTo>
                  <a:cubicBezTo>
                    <a:pt x="1352" y="2901"/>
                    <a:pt x="1280" y="2939"/>
                    <a:pt x="1251" y="3024"/>
                  </a:cubicBezTo>
                  <a:lnTo>
                    <a:pt x="1251" y="3024"/>
                  </a:lnTo>
                  <a:cubicBezTo>
                    <a:pt x="1256" y="2997"/>
                    <a:pt x="929" y="2787"/>
                    <a:pt x="929" y="2775"/>
                  </a:cubicBezTo>
                  <a:cubicBezTo>
                    <a:pt x="750" y="2632"/>
                    <a:pt x="631" y="2418"/>
                    <a:pt x="548" y="2203"/>
                  </a:cubicBezTo>
                  <a:cubicBezTo>
                    <a:pt x="393" y="1858"/>
                    <a:pt x="465" y="1477"/>
                    <a:pt x="572" y="1132"/>
                  </a:cubicBezTo>
                  <a:cubicBezTo>
                    <a:pt x="725" y="630"/>
                    <a:pt x="1115" y="395"/>
                    <a:pt x="1506" y="395"/>
                  </a:cubicBezTo>
                  <a:cubicBezTo>
                    <a:pt x="1968" y="395"/>
                    <a:pt x="2430" y="723"/>
                    <a:pt x="2501" y="1322"/>
                  </a:cubicBezTo>
                  <a:cubicBezTo>
                    <a:pt x="2513" y="1437"/>
                    <a:pt x="2610" y="1496"/>
                    <a:pt x="2700" y="1496"/>
                  </a:cubicBezTo>
                  <a:cubicBezTo>
                    <a:pt x="2788" y="1496"/>
                    <a:pt x="2870" y="1440"/>
                    <a:pt x="2858" y="1322"/>
                  </a:cubicBezTo>
                  <a:cubicBezTo>
                    <a:pt x="2774" y="667"/>
                    <a:pt x="2417" y="167"/>
                    <a:pt x="1750" y="25"/>
                  </a:cubicBezTo>
                  <a:cubicBezTo>
                    <a:pt x="1673" y="9"/>
                    <a:pt x="1596" y="1"/>
                    <a:pt x="1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1"/>
            <p:cNvSpPr/>
            <p:nvPr/>
          </p:nvSpPr>
          <p:spPr>
            <a:xfrm>
              <a:off x="4020425" y="2149975"/>
              <a:ext cx="13725" cy="31950"/>
            </a:xfrm>
            <a:custGeom>
              <a:avLst/>
              <a:gdLst/>
              <a:ahLst/>
              <a:cxnLst/>
              <a:rect l="l" t="t" r="r" b="b"/>
              <a:pathLst>
                <a:path w="549" h="1278" extrusionOk="0">
                  <a:moveTo>
                    <a:pt x="306" y="0"/>
                  </a:moveTo>
                  <a:cubicBezTo>
                    <a:pt x="233" y="0"/>
                    <a:pt x="160" y="38"/>
                    <a:pt x="132" y="124"/>
                  </a:cubicBezTo>
                  <a:cubicBezTo>
                    <a:pt x="1" y="458"/>
                    <a:pt x="60" y="815"/>
                    <a:pt x="167" y="1148"/>
                  </a:cubicBezTo>
                  <a:cubicBezTo>
                    <a:pt x="191" y="1239"/>
                    <a:pt x="260" y="1278"/>
                    <a:pt x="331" y="1278"/>
                  </a:cubicBezTo>
                  <a:cubicBezTo>
                    <a:pt x="438" y="1278"/>
                    <a:pt x="548" y="1189"/>
                    <a:pt x="513" y="1053"/>
                  </a:cubicBezTo>
                  <a:cubicBezTo>
                    <a:pt x="429" y="779"/>
                    <a:pt x="370" y="494"/>
                    <a:pt x="477" y="220"/>
                  </a:cubicBezTo>
                  <a:cubicBezTo>
                    <a:pt x="520" y="84"/>
                    <a:pt x="413"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1"/>
            <p:cNvSpPr/>
            <p:nvPr/>
          </p:nvSpPr>
          <p:spPr>
            <a:xfrm>
              <a:off x="3978175" y="2170550"/>
              <a:ext cx="62075" cy="72800"/>
            </a:xfrm>
            <a:custGeom>
              <a:avLst/>
              <a:gdLst/>
              <a:ahLst/>
              <a:cxnLst/>
              <a:rect l="l" t="t" r="r" b="b"/>
              <a:pathLst>
                <a:path w="2483" h="2912" extrusionOk="0">
                  <a:moveTo>
                    <a:pt x="1352" y="1"/>
                  </a:moveTo>
                  <a:cubicBezTo>
                    <a:pt x="1118" y="1"/>
                    <a:pt x="865" y="112"/>
                    <a:pt x="691" y="254"/>
                  </a:cubicBezTo>
                  <a:cubicBezTo>
                    <a:pt x="226" y="635"/>
                    <a:pt x="0" y="1171"/>
                    <a:pt x="119" y="1754"/>
                  </a:cubicBezTo>
                  <a:cubicBezTo>
                    <a:pt x="214" y="2266"/>
                    <a:pt x="583" y="2766"/>
                    <a:pt x="1107" y="2885"/>
                  </a:cubicBezTo>
                  <a:cubicBezTo>
                    <a:pt x="1187" y="2903"/>
                    <a:pt x="1272" y="2912"/>
                    <a:pt x="1360" y="2912"/>
                  </a:cubicBezTo>
                  <a:cubicBezTo>
                    <a:pt x="1745" y="2912"/>
                    <a:pt x="2178" y="2745"/>
                    <a:pt x="2381" y="2445"/>
                  </a:cubicBezTo>
                  <a:cubicBezTo>
                    <a:pt x="2482" y="2318"/>
                    <a:pt x="2357" y="2192"/>
                    <a:pt x="2229" y="2192"/>
                  </a:cubicBezTo>
                  <a:cubicBezTo>
                    <a:pt x="2176" y="2192"/>
                    <a:pt x="2122" y="2214"/>
                    <a:pt x="2084" y="2266"/>
                  </a:cubicBezTo>
                  <a:cubicBezTo>
                    <a:pt x="1905" y="2504"/>
                    <a:pt x="1512" y="2540"/>
                    <a:pt x="1238" y="2540"/>
                  </a:cubicBezTo>
                  <a:cubicBezTo>
                    <a:pt x="845" y="2540"/>
                    <a:pt x="595" y="2099"/>
                    <a:pt x="488" y="1778"/>
                  </a:cubicBezTo>
                  <a:cubicBezTo>
                    <a:pt x="345" y="1385"/>
                    <a:pt x="488" y="1004"/>
                    <a:pt x="738" y="694"/>
                  </a:cubicBezTo>
                  <a:cubicBezTo>
                    <a:pt x="912" y="478"/>
                    <a:pt x="1104" y="386"/>
                    <a:pt x="1303" y="386"/>
                  </a:cubicBezTo>
                  <a:cubicBezTo>
                    <a:pt x="1498" y="386"/>
                    <a:pt x="1698" y="475"/>
                    <a:pt x="1893" y="623"/>
                  </a:cubicBezTo>
                  <a:cubicBezTo>
                    <a:pt x="1927" y="649"/>
                    <a:pt x="1961" y="660"/>
                    <a:pt x="1993" y="660"/>
                  </a:cubicBezTo>
                  <a:cubicBezTo>
                    <a:pt x="2136" y="660"/>
                    <a:pt x="2228" y="431"/>
                    <a:pt x="2072" y="313"/>
                  </a:cubicBezTo>
                  <a:cubicBezTo>
                    <a:pt x="1834" y="135"/>
                    <a:pt x="1726" y="28"/>
                    <a:pt x="1417" y="4"/>
                  </a:cubicBezTo>
                  <a:cubicBezTo>
                    <a:pt x="1395" y="2"/>
                    <a:pt x="1374" y="1"/>
                    <a:pt x="1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1"/>
            <p:cNvSpPr/>
            <p:nvPr/>
          </p:nvSpPr>
          <p:spPr>
            <a:xfrm>
              <a:off x="4029200" y="2225325"/>
              <a:ext cx="46300" cy="86425"/>
            </a:xfrm>
            <a:custGeom>
              <a:avLst/>
              <a:gdLst/>
              <a:ahLst/>
              <a:cxnLst/>
              <a:rect l="l" t="t" r="r" b="b"/>
              <a:pathLst>
                <a:path w="1852" h="3457" extrusionOk="0">
                  <a:moveTo>
                    <a:pt x="177" y="1"/>
                  </a:moveTo>
                  <a:cubicBezTo>
                    <a:pt x="87" y="1"/>
                    <a:pt x="1" y="57"/>
                    <a:pt x="7" y="170"/>
                  </a:cubicBezTo>
                  <a:cubicBezTo>
                    <a:pt x="126" y="1409"/>
                    <a:pt x="662" y="2468"/>
                    <a:pt x="1483" y="3397"/>
                  </a:cubicBezTo>
                  <a:cubicBezTo>
                    <a:pt x="1520" y="3439"/>
                    <a:pt x="1562" y="3457"/>
                    <a:pt x="1603" y="3457"/>
                  </a:cubicBezTo>
                  <a:cubicBezTo>
                    <a:pt x="1734" y="3457"/>
                    <a:pt x="1851" y="3274"/>
                    <a:pt x="1733" y="3147"/>
                  </a:cubicBezTo>
                  <a:cubicBezTo>
                    <a:pt x="983" y="2290"/>
                    <a:pt x="471" y="1301"/>
                    <a:pt x="364" y="170"/>
                  </a:cubicBezTo>
                  <a:cubicBezTo>
                    <a:pt x="358" y="57"/>
                    <a:pt x="266"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1"/>
            <p:cNvSpPr/>
            <p:nvPr/>
          </p:nvSpPr>
          <p:spPr>
            <a:xfrm>
              <a:off x="4022225" y="2153075"/>
              <a:ext cx="173850" cy="168750"/>
            </a:xfrm>
            <a:custGeom>
              <a:avLst/>
              <a:gdLst/>
              <a:ahLst/>
              <a:cxnLst/>
              <a:rect l="l" t="t" r="r" b="b"/>
              <a:pathLst>
                <a:path w="6954" h="6750" extrusionOk="0">
                  <a:moveTo>
                    <a:pt x="2655" y="0"/>
                  </a:moveTo>
                  <a:cubicBezTo>
                    <a:pt x="2012" y="0"/>
                    <a:pt x="1346" y="143"/>
                    <a:pt x="774" y="453"/>
                  </a:cubicBezTo>
                  <a:cubicBezTo>
                    <a:pt x="155" y="786"/>
                    <a:pt x="0" y="1429"/>
                    <a:pt x="95" y="2084"/>
                  </a:cubicBezTo>
                  <a:cubicBezTo>
                    <a:pt x="150" y="2421"/>
                    <a:pt x="274" y="2748"/>
                    <a:pt x="394" y="3074"/>
                  </a:cubicBezTo>
                  <a:lnTo>
                    <a:pt x="394" y="3074"/>
                  </a:lnTo>
                  <a:cubicBezTo>
                    <a:pt x="389" y="3095"/>
                    <a:pt x="391" y="3119"/>
                    <a:pt x="405" y="3144"/>
                  </a:cubicBezTo>
                  <a:cubicBezTo>
                    <a:pt x="417" y="3167"/>
                    <a:pt x="429" y="3191"/>
                    <a:pt x="453" y="3203"/>
                  </a:cubicBezTo>
                  <a:cubicBezTo>
                    <a:pt x="470" y="3217"/>
                    <a:pt x="494" y="3224"/>
                    <a:pt x="519" y="3224"/>
                  </a:cubicBezTo>
                  <a:cubicBezTo>
                    <a:pt x="575" y="3224"/>
                    <a:pt x="632" y="3187"/>
                    <a:pt x="607" y="3120"/>
                  </a:cubicBezTo>
                  <a:cubicBezTo>
                    <a:pt x="369" y="2501"/>
                    <a:pt x="60" y="1739"/>
                    <a:pt x="369" y="1096"/>
                  </a:cubicBezTo>
                  <a:cubicBezTo>
                    <a:pt x="667" y="489"/>
                    <a:pt x="1548" y="286"/>
                    <a:pt x="2167" y="215"/>
                  </a:cubicBezTo>
                  <a:cubicBezTo>
                    <a:pt x="2348" y="191"/>
                    <a:pt x="2530" y="179"/>
                    <a:pt x="2714" y="179"/>
                  </a:cubicBezTo>
                  <a:cubicBezTo>
                    <a:pt x="3731" y="179"/>
                    <a:pt x="4770" y="537"/>
                    <a:pt x="5537" y="1203"/>
                  </a:cubicBezTo>
                  <a:cubicBezTo>
                    <a:pt x="6596" y="2120"/>
                    <a:pt x="6751" y="3596"/>
                    <a:pt x="6084" y="4799"/>
                  </a:cubicBezTo>
                  <a:cubicBezTo>
                    <a:pt x="5595" y="5661"/>
                    <a:pt x="4314" y="6582"/>
                    <a:pt x="3191" y="6582"/>
                  </a:cubicBezTo>
                  <a:cubicBezTo>
                    <a:pt x="2702" y="6582"/>
                    <a:pt x="2244" y="6407"/>
                    <a:pt x="1893" y="5977"/>
                  </a:cubicBezTo>
                  <a:cubicBezTo>
                    <a:pt x="1876" y="5958"/>
                    <a:pt x="1856" y="5949"/>
                    <a:pt x="1836" y="5949"/>
                  </a:cubicBezTo>
                  <a:cubicBezTo>
                    <a:pt x="1771" y="5949"/>
                    <a:pt x="1708" y="6036"/>
                    <a:pt x="1762" y="6108"/>
                  </a:cubicBezTo>
                  <a:cubicBezTo>
                    <a:pt x="2136" y="6566"/>
                    <a:pt x="2630" y="6749"/>
                    <a:pt x="3156" y="6749"/>
                  </a:cubicBezTo>
                  <a:cubicBezTo>
                    <a:pt x="4187" y="6749"/>
                    <a:pt x="5338" y="6044"/>
                    <a:pt x="5929" y="5334"/>
                  </a:cubicBezTo>
                  <a:cubicBezTo>
                    <a:pt x="6811" y="4263"/>
                    <a:pt x="6953" y="2656"/>
                    <a:pt x="6084" y="1536"/>
                  </a:cubicBezTo>
                  <a:cubicBezTo>
                    <a:pt x="5287" y="500"/>
                    <a:pt x="3941" y="12"/>
                    <a:pt x="2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1"/>
            <p:cNvSpPr/>
            <p:nvPr/>
          </p:nvSpPr>
          <p:spPr>
            <a:xfrm>
              <a:off x="4196925" y="2143100"/>
              <a:ext cx="162850" cy="174050"/>
            </a:xfrm>
            <a:custGeom>
              <a:avLst/>
              <a:gdLst/>
              <a:ahLst/>
              <a:cxnLst/>
              <a:rect l="l" t="t" r="r" b="b"/>
              <a:pathLst>
                <a:path w="6514" h="6962" extrusionOk="0">
                  <a:moveTo>
                    <a:pt x="3482" y="170"/>
                  </a:moveTo>
                  <a:cubicBezTo>
                    <a:pt x="3756" y="170"/>
                    <a:pt x="4038" y="236"/>
                    <a:pt x="4323" y="388"/>
                  </a:cubicBezTo>
                  <a:cubicBezTo>
                    <a:pt x="4966" y="721"/>
                    <a:pt x="5371" y="1423"/>
                    <a:pt x="5633" y="2054"/>
                  </a:cubicBezTo>
                  <a:cubicBezTo>
                    <a:pt x="5930" y="2781"/>
                    <a:pt x="6061" y="3578"/>
                    <a:pt x="5942" y="4352"/>
                  </a:cubicBezTo>
                  <a:cubicBezTo>
                    <a:pt x="5738" y="5680"/>
                    <a:pt x="4561" y="6780"/>
                    <a:pt x="3246" y="6780"/>
                  </a:cubicBezTo>
                  <a:cubicBezTo>
                    <a:pt x="3028" y="6780"/>
                    <a:pt x="2806" y="6750"/>
                    <a:pt x="2585" y="6686"/>
                  </a:cubicBezTo>
                  <a:cubicBezTo>
                    <a:pt x="895" y="6198"/>
                    <a:pt x="145" y="3997"/>
                    <a:pt x="715" y="2461"/>
                  </a:cubicBezTo>
                  <a:lnTo>
                    <a:pt x="715" y="2461"/>
                  </a:lnTo>
                  <a:cubicBezTo>
                    <a:pt x="1239" y="1442"/>
                    <a:pt x="2284" y="170"/>
                    <a:pt x="3482" y="170"/>
                  </a:cubicBezTo>
                  <a:close/>
                  <a:moveTo>
                    <a:pt x="3547" y="0"/>
                  </a:moveTo>
                  <a:cubicBezTo>
                    <a:pt x="2495" y="0"/>
                    <a:pt x="1459" y="915"/>
                    <a:pt x="882" y="1792"/>
                  </a:cubicBezTo>
                  <a:cubicBezTo>
                    <a:pt x="751" y="2007"/>
                    <a:pt x="632" y="2233"/>
                    <a:pt x="513" y="2459"/>
                  </a:cubicBezTo>
                  <a:cubicBezTo>
                    <a:pt x="502" y="2483"/>
                    <a:pt x="502" y="2506"/>
                    <a:pt x="508" y="2526"/>
                  </a:cubicBezTo>
                  <a:lnTo>
                    <a:pt x="508" y="2526"/>
                  </a:lnTo>
                  <a:cubicBezTo>
                    <a:pt x="0" y="4063"/>
                    <a:pt x="707" y="6107"/>
                    <a:pt x="2263" y="6757"/>
                  </a:cubicBezTo>
                  <a:cubicBezTo>
                    <a:pt x="2592" y="6897"/>
                    <a:pt x="2925" y="6962"/>
                    <a:pt x="3251" y="6962"/>
                  </a:cubicBezTo>
                  <a:cubicBezTo>
                    <a:pt x="4452" y="6962"/>
                    <a:pt x="5559" y="6091"/>
                    <a:pt x="5990" y="4912"/>
                  </a:cubicBezTo>
                  <a:cubicBezTo>
                    <a:pt x="6514" y="3447"/>
                    <a:pt x="5919" y="1447"/>
                    <a:pt x="4740" y="459"/>
                  </a:cubicBezTo>
                  <a:cubicBezTo>
                    <a:pt x="4357" y="135"/>
                    <a:pt x="3950" y="0"/>
                    <a:pt x="3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1"/>
            <p:cNvSpPr/>
            <p:nvPr/>
          </p:nvSpPr>
          <p:spPr>
            <a:xfrm>
              <a:off x="4139050" y="2345075"/>
              <a:ext cx="170675" cy="38925"/>
            </a:xfrm>
            <a:custGeom>
              <a:avLst/>
              <a:gdLst/>
              <a:ahLst/>
              <a:cxnLst/>
              <a:rect l="l" t="t" r="r" b="b"/>
              <a:pathLst>
                <a:path w="6827" h="1557" extrusionOk="0">
                  <a:moveTo>
                    <a:pt x="2917" y="1"/>
                  </a:moveTo>
                  <a:cubicBezTo>
                    <a:pt x="2464" y="1"/>
                    <a:pt x="2001" y="86"/>
                    <a:pt x="1566" y="179"/>
                  </a:cubicBezTo>
                  <a:cubicBezTo>
                    <a:pt x="1066" y="286"/>
                    <a:pt x="387" y="440"/>
                    <a:pt x="54" y="857"/>
                  </a:cubicBezTo>
                  <a:cubicBezTo>
                    <a:pt x="0" y="920"/>
                    <a:pt x="54" y="1010"/>
                    <a:pt x="115" y="1010"/>
                  </a:cubicBezTo>
                  <a:cubicBezTo>
                    <a:pt x="135" y="1010"/>
                    <a:pt x="155" y="1000"/>
                    <a:pt x="173" y="976"/>
                  </a:cubicBezTo>
                  <a:cubicBezTo>
                    <a:pt x="518" y="560"/>
                    <a:pt x="1233" y="429"/>
                    <a:pt x="1733" y="321"/>
                  </a:cubicBezTo>
                  <a:cubicBezTo>
                    <a:pt x="2123" y="243"/>
                    <a:pt x="2514" y="191"/>
                    <a:pt x="2907" y="191"/>
                  </a:cubicBezTo>
                  <a:cubicBezTo>
                    <a:pt x="3114" y="191"/>
                    <a:pt x="3322" y="205"/>
                    <a:pt x="3531" y="238"/>
                  </a:cubicBezTo>
                  <a:cubicBezTo>
                    <a:pt x="4650" y="417"/>
                    <a:pt x="5650" y="1012"/>
                    <a:pt x="6650" y="1548"/>
                  </a:cubicBezTo>
                  <a:cubicBezTo>
                    <a:pt x="6662" y="1554"/>
                    <a:pt x="6675" y="1557"/>
                    <a:pt x="6687" y="1557"/>
                  </a:cubicBezTo>
                  <a:cubicBezTo>
                    <a:pt x="6767" y="1557"/>
                    <a:pt x="6827" y="1434"/>
                    <a:pt x="6733" y="1393"/>
                  </a:cubicBezTo>
                  <a:cubicBezTo>
                    <a:pt x="5638" y="810"/>
                    <a:pt x="4566" y="190"/>
                    <a:pt x="3304" y="24"/>
                  </a:cubicBezTo>
                  <a:cubicBezTo>
                    <a:pt x="3177" y="8"/>
                    <a:pt x="3047" y="1"/>
                    <a:pt x="2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1"/>
            <p:cNvSpPr/>
            <p:nvPr/>
          </p:nvSpPr>
          <p:spPr>
            <a:xfrm>
              <a:off x="4270900" y="2380025"/>
              <a:ext cx="37725" cy="18800"/>
            </a:xfrm>
            <a:custGeom>
              <a:avLst/>
              <a:gdLst/>
              <a:ahLst/>
              <a:cxnLst/>
              <a:rect l="l" t="t" r="r" b="b"/>
              <a:pathLst>
                <a:path w="1509" h="752" extrusionOk="0">
                  <a:moveTo>
                    <a:pt x="1386" y="1"/>
                  </a:moveTo>
                  <a:cubicBezTo>
                    <a:pt x="1357" y="1"/>
                    <a:pt x="1327" y="13"/>
                    <a:pt x="1305" y="43"/>
                  </a:cubicBezTo>
                  <a:cubicBezTo>
                    <a:pt x="1150" y="257"/>
                    <a:pt x="935" y="352"/>
                    <a:pt x="697" y="424"/>
                  </a:cubicBezTo>
                  <a:cubicBezTo>
                    <a:pt x="483" y="483"/>
                    <a:pt x="257" y="459"/>
                    <a:pt x="78" y="590"/>
                  </a:cubicBezTo>
                  <a:cubicBezTo>
                    <a:pt x="0" y="639"/>
                    <a:pt x="50" y="752"/>
                    <a:pt x="123" y="752"/>
                  </a:cubicBezTo>
                  <a:cubicBezTo>
                    <a:pt x="139" y="752"/>
                    <a:pt x="156" y="746"/>
                    <a:pt x="173" y="733"/>
                  </a:cubicBezTo>
                  <a:cubicBezTo>
                    <a:pt x="293" y="662"/>
                    <a:pt x="435" y="650"/>
                    <a:pt x="578" y="638"/>
                  </a:cubicBezTo>
                  <a:cubicBezTo>
                    <a:pt x="697" y="614"/>
                    <a:pt x="828" y="566"/>
                    <a:pt x="935" y="531"/>
                  </a:cubicBezTo>
                  <a:cubicBezTo>
                    <a:pt x="1162" y="447"/>
                    <a:pt x="1328" y="316"/>
                    <a:pt x="1459" y="126"/>
                  </a:cubicBezTo>
                  <a:cubicBezTo>
                    <a:pt x="1508" y="60"/>
                    <a:pt x="1451" y="1"/>
                    <a:pt x="1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1"/>
            <p:cNvSpPr/>
            <p:nvPr/>
          </p:nvSpPr>
          <p:spPr>
            <a:xfrm>
              <a:off x="4152600" y="2373125"/>
              <a:ext cx="72450" cy="27075"/>
            </a:xfrm>
            <a:custGeom>
              <a:avLst/>
              <a:gdLst/>
              <a:ahLst/>
              <a:cxnLst/>
              <a:rect l="l" t="t" r="r" b="b"/>
              <a:pathLst>
                <a:path w="2898" h="1083" extrusionOk="0">
                  <a:moveTo>
                    <a:pt x="138" y="0"/>
                  </a:moveTo>
                  <a:cubicBezTo>
                    <a:pt x="53" y="0"/>
                    <a:pt x="1" y="122"/>
                    <a:pt x="83" y="164"/>
                  </a:cubicBezTo>
                  <a:cubicBezTo>
                    <a:pt x="381" y="330"/>
                    <a:pt x="667" y="521"/>
                    <a:pt x="976" y="652"/>
                  </a:cubicBezTo>
                  <a:cubicBezTo>
                    <a:pt x="1357" y="819"/>
                    <a:pt x="1786" y="866"/>
                    <a:pt x="2179" y="985"/>
                  </a:cubicBezTo>
                  <a:cubicBezTo>
                    <a:pt x="2245" y="1000"/>
                    <a:pt x="2505" y="1082"/>
                    <a:pt x="2692" y="1082"/>
                  </a:cubicBezTo>
                  <a:cubicBezTo>
                    <a:pt x="2809" y="1082"/>
                    <a:pt x="2898" y="1050"/>
                    <a:pt x="2893" y="950"/>
                  </a:cubicBezTo>
                  <a:cubicBezTo>
                    <a:pt x="2887" y="890"/>
                    <a:pt x="2840" y="860"/>
                    <a:pt x="2795" y="860"/>
                  </a:cubicBezTo>
                  <a:cubicBezTo>
                    <a:pt x="2750" y="860"/>
                    <a:pt x="2709" y="890"/>
                    <a:pt x="2715" y="950"/>
                  </a:cubicBezTo>
                  <a:cubicBezTo>
                    <a:pt x="2703" y="866"/>
                    <a:pt x="1727" y="688"/>
                    <a:pt x="1667" y="676"/>
                  </a:cubicBezTo>
                  <a:cubicBezTo>
                    <a:pt x="1107" y="557"/>
                    <a:pt x="667" y="283"/>
                    <a:pt x="179" y="9"/>
                  </a:cubicBezTo>
                  <a:cubicBezTo>
                    <a:pt x="165" y="3"/>
                    <a:pt x="151"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1"/>
            <p:cNvSpPr/>
            <p:nvPr/>
          </p:nvSpPr>
          <p:spPr>
            <a:xfrm>
              <a:off x="4092750" y="2080750"/>
              <a:ext cx="5700" cy="4475"/>
            </a:xfrm>
            <a:custGeom>
              <a:avLst/>
              <a:gdLst/>
              <a:ahLst/>
              <a:cxnLst/>
              <a:rect l="l" t="t" r="r" b="b"/>
              <a:pathLst>
                <a:path w="228" h="179" extrusionOk="0">
                  <a:moveTo>
                    <a:pt x="108" y="0"/>
                  </a:moveTo>
                  <a:cubicBezTo>
                    <a:pt x="1" y="0"/>
                    <a:pt x="1" y="179"/>
                    <a:pt x="108" y="179"/>
                  </a:cubicBezTo>
                  <a:cubicBezTo>
                    <a:pt x="227" y="179"/>
                    <a:pt x="227"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1"/>
            <p:cNvSpPr/>
            <p:nvPr/>
          </p:nvSpPr>
          <p:spPr>
            <a:xfrm>
              <a:off x="4092475" y="2061650"/>
              <a:ext cx="181000" cy="71900"/>
            </a:xfrm>
            <a:custGeom>
              <a:avLst/>
              <a:gdLst/>
              <a:ahLst/>
              <a:cxnLst/>
              <a:rect l="l" t="t" r="r" b="b"/>
              <a:pathLst>
                <a:path w="7240" h="2876" extrusionOk="0">
                  <a:moveTo>
                    <a:pt x="7076" y="1"/>
                  </a:moveTo>
                  <a:cubicBezTo>
                    <a:pt x="7000" y="1"/>
                    <a:pt x="6946" y="119"/>
                    <a:pt x="7037" y="169"/>
                  </a:cubicBezTo>
                  <a:cubicBezTo>
                    <a:pt x="7132" y="217"/>
                    <a:pt x="6691" y="1074"/>
                    <a:pt x="6644" y="1157"/>
                  </a:cubicBezTo>
                  <a:cubicBezTo>
                    <a:pt x="6453" y="1490"/>
                    <a:pt x="6203" y="1764"/>
                    <a:pt x="5917" y="2002"/>
                  </a:cubicBezTo>
                  <a:cubicBezTo>
                    <a:pt x="5358" y="2479"/>
                    <a:pt x="4632" y="2681"/>
                    <a:pt x="3917" y="2705"/>
                  </a:cubicBezTo>
                  <a:cubicBezTo>
                    <a:pt x="3895" y="2705"/>
                    <a:pt x="3874" y="2705"/>
                    <a:pt x="3852" y="2705"/>
                  </a:cubicBezTo>
                  <a:cubicBezTo>
                    <a:pt x="3182" y="2705"/>
                    <a:pt x="2504" y="2529"/>
                    <a:pt x="1881" y="2252"/>
                  </a:cubicBezTo>
                  <a:cubicBezTo>
                    <a:pt x="1512" y="2098"/>
                    <a:pt x="1179" y="1860"/>
                    <a:pt x="869" y="1598"/>
                  </a:cubicBezTo>
                  <a:cubicBezTo>
                    <a:pt x="786" y="1526"/>
                    <a:pt x="179" y="1026"/>
                    <a:pt x="214" y="871"/>
                  </a:cubicBezTo>
                  <a:cubicBezTo>
                    <a:pt x="229" y="806"/>
                    <a:pt x="169" y="763"/>
                    <a:pt x="114" y="763"/>
                  </a:cubicBezTo>
                  <a:cubicBezTo>
                    <a:pt x="79" y="763"/>
                    <a:pt x="45" y="782"/>
                    <a:pt x="36" y="824"/>
                  </a:cubicBezTo>
                  <a:cubicBezTo>
                    <a:pt x="0" y="990"/>
                    <a:pt x="214" y="1181"/>
                    <a:pt x="310" y="1288"/>
                  </a:cubicBezTo>
                  <a:cubicBezTo>
                    <a:pt x="631" y="1633"/>
                    <a:pt x="964" y="1931"/>
                    <a:pt x="1357" y="2181"/>
                  </a:cubicBezTo>
                  <a:cubicBezTo>
                    <a:pt x="2060" y="2610"/>
                    <a:pt x="2893" y="2836"/>
                    <a:pt x="3715" y="2872"/>
                  </a:cubicBezTo>
                  <a:cubicBezTo>
                    <a:pt x="3774" y="2874"/>
                    <a:pt x="3833" y="2876"/>
                    <a:pt x="3892" y="2876"/>
                  </a:cubicBezTo>
                  <a:cubicBezTo>
                    <a:pt x="5555" y="2876"/>
                    <a:pt x="6813" y="1744"/>
                    <a:pt x="7227" y="145"/>
                  </a:cubicBezTo>
                  <a:cubicBezTo>
                    <a:pt x="7239" y="109"/>
                    <a:pt x="7227" y="62"/>
                    <a:pt x="7191" y="50"/>
                  </a:cubicBezTo>
                  <a:lnTo>
                    <a:pt x="7120" y="14"/>
                  </a:lnTo>
                  <a:cubicBezTo>
                    <a:pt x="7105" y="5"/>
                    <a:pt x="7090" y="1"/>
                    <a:pt x="70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1"/>
            <p:cNvSpPr/>
            <p:nvPr/>
          </p:nvSpPr>
          <p:spPr>
            <a:xfrm>
              <a:off x="4111225" y="2052150"/>
              <a:ext cx="55075" cy="25050"/>
            </a:xfrm>
            <a:custGeom>
              <a:avLst/>
              <a:gdLst/>
              <a:ahLst/>
              <a:cxnLst/>
              <a:rect l="l" t="t" r="r" b="b"/>
              <a:pathLst>
                <a:path w="2203" h="1002" extrusionOk="0">
                  <a:moveTo>
                    <a:pt x="2106" y="1"/>
                  </a:moveTo>
                  <a:cubicBezTo>
                    <a:pt x="2102" y="1"/>
                    <a:pt x="2099" y="1"/>
                    <a:pt x="2096" y="1"/>
                  </a:cubicBezTo>
                  <a:cubicBezTo>
                    <a:pt x="1691" y="37"/>
                    <a:pt x="1322" y="85"/>
                    <a:pt x="953" y="263"/>
                  </a:cubicBezTo>
                  <a:cubicBezTo>
                    <a:pt x="679" y="382"/>
                    <a:pt x="417" y="811"/>
                    <a:pt x="107" y="823"/>
                  </a:cubicBezTo>
                  <a:cubicBezTo>
                    <a:pt x="0" y="823"/>
                    <a:pt x="0" y="1001"/>
                    <a:pt x="107" y="1001"/>
                  </a:cubicBezTo>
                  <a:cubicBezTo>
                    <a:pt x="345" y="989"/>
                    <a:pt x="536" y="799"/>
                    <a:pt x="703" y="644"/>
                  </a:cubicBezTo>
                  <a:cubicBezTo>
                    <a:pt x="1107" y="299"/>
                    <a:pt x="1584" y="227"/>
                    <a:pt x="2096" y="180"/>
                  </a:cubicBezTo>
                  <a:cubicBezTo>
                    <a:pt x="2199" y="168"/>
                    <a:pt x="2203" y="1"/>
                    <a:pt x="21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1"/>
            <p:cNvSpPr/>
            <p:nvPr/>
          </p:nvSpPr>
          <p:spPr>
            <a:xfrm>
              <a:off x="4179200" y="2040250"/>
              <a:ext cx="68575" cy="17475"/>
            </a:xfrm>
            <a:custGeom>
              <a:avLst/>
              <a:gdLst/>
              <a:ahLst/>
              <a:cxnLst/>
              <a:rect l="l" t="t" r="r" b="b"/>
              <a:pathLst>
                <a:path w="2743" h="699" extrusionOk="0">
                  <a:moveTo>
                    <a:pt x="619" y="1"/>
                  </a:moveTo>
                  <a:cubicBezTo>
                    <a:pt x="433" y="1"/>
                    <a:pt x="251" y="33"/>
                    <a:pt x="91" y="120"/>
                  </a:cubicBezTo>
                  <a:cubicBezTo>
                    <a:pt x="1" y="170"/>
                    <a:pt x="54" y="288"/>
                    <a:pt x="138" y="288"/>
                  </a:cubicBezTo>
                  <a:cubicBezTo>
                    <a:pt x="153" y="288"/>
                    <a:pt x="169" y="284"/>
                    <a:pt x="186" y="275"/>
                  </a:cubicBezTo>
                  <a:cubicBezTo>
                    <a:pt x="317" y="206"/>
                    <a:pt x="465" y="180"/>
                    <a:pt x="620" y="180"/>
                  </a:cubicBezTo>
                  <a:cubicBezTo>
                    <a:pt x="917" y="180"/>
                    <a:pt x="1237" y="276"/>
                    <a:pt x="1496" y="346"/>
                  </a:cubicBezTo>
                  <a:cubicBezTo>
                    <a:pt x="1710" y="394"/>
                    <a:pt x="1913" y="465"/>
                    <a:pt x="2127" y="525"/>
                  </a:cubicBezTo>
                  <a:cubicBezTo>
                    <a:pt x="2270" y="561"/>
                    <a:pt x="2460" y="584"/>
                    <a:pt x="2579" y="680"/>
                  </a:cubicBezTo>
                  <a:cubicBezTo>
                    <a:pt x="2597" y="692"/>
                    <a:pt x="2613" y="698"/>
                    <a:pt x="2629" y="698"/>
                  </a:cubicBezTo>
                  <a:cubicBezTo>
                    <a:pt x="2699" y="698"/>
                    <a:pt x="2743" y="583"/>
                    <a:pt x="2675" y="525"/>
                  </a:cubicBezTo>
                  <a:cubicBezTo>
                    <a:pt x="2556" y="430"/>
                    <a:pt x="2377" y="406"/>
                    <a:pt x="2246" y="370"/>
                  </a:cubicBezTo>
                  <a:cubicBezTo>
                    <a:pt x="1972" y="287"/>
                    <a:pt x="1698" y="203"/>
                    <a:pt x="1413" y="132"/>
                  </a:cubicBezTo>
                  <a:cubicBezTo>
                    <a:pt x="1173" y="68"/>
                    <a:pt x="891" y="1"/>
                    <a:pt x="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1"/>
            <p:cNvSpPr/>
            <p:nvPr/>
          </p:nvSpPr>
          <p:spPr>
            <a:xfrm>
              <a:off x="4130800" y="2247300"/>
              <a:ext cx="12350" cy="10725"/>
            </a:xfrm>
            <a:custGeom>
              <a:avLst/>
              <a:gdLst/>
              <a:ahLst/>
              <a:cxnLst/>
              <a:rect l="l" t="t" r="r" b="b"/>
              <a:pathLst>
                <a:path w="494" h="429" extrusionOk="0">
                  <a:moveTo>
                    <a:pt x="250" y="0"/>
                  </a:moveTo>
                  <a:cubicBezTo>
                    <a:pt x="196" y="0"/>
                    <a:pt x="143" y="26"/>
                    <a:pt x="110" y="89"/>
                  </a:cubicBezTo>
                  <a:cubicBezTo>
                    <a:pt x="98" y="113"/>
                    <a:pt x="86" y="137"/>
                    <a:pt x="74" y="160"/>
                  </a:cubicBezTo>
                  <a:cubicBezTo>
                    <a:pt x="1" y="300"/>
                    <a:pt x="125" y="428"/>
                    <a:pt x="244" y="428"/>
                  </a:cubicBezTo>
                  <a:cubicBezTo>
                    <a:pt x="298" y="428"/>
                    <a:pt x="351" y="402"/>
                    <a:pt x="384" y="339"/>
                  </a:cubicBezTo>
                  <a:cubicBezTo>
                    <a:pt x="396" y="315"/>
                    <a:pt x="408" y="291"/>
                    <a:pt x="420" y="268"/>
                  </a:cubicBezTo>
                  <a:cubicBezTo>
                    <a:pt x="494" y="128"/>
                    <a:pt x="369"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1"/>
            <p:cNvSpPr/>
            <p:nvPr/>
          </p:nvSpPr>
          <p:spPr>
            <a:xfrm>
              <a:off x="4115000" y="2206575"/>
              <a:ext cx="11800" cy="9700"/>
            </a:xfrm>
            <a:custGeom>
              <a:avLst/>
              <a:gdLst/>
              <a:ahLst/>
              <a:cxnLst/>
              <a:rect l="l" t="t" r="r" b="b"/>
              <a:pathLst>
                <a:path w="472" h="388" extrusionOk="0">
                  <a:moveTo>
                    <a:pt x="223" y="1"/>
                  </a:moveTo>
                  <a:cubicBezTo>
                    <a:pt x="170" y="1"/>
                    <a:pt x="120" y="26"/>
                    <a:pt x="87" y="87"/>
                  </a:cubicBezTo>
                  <a:cubicBezTo>
                    <a:pt x="87" y="99"/>
                    <a:pt x="87" y="111"/>
                    <a:pt x="75" y="111"/>
                  </a:cubicBezTo>
                  <a:cubicBezTo>
                    <a:pt x="1" y="252"/>
                    <a:pt x="129" y="388"/>
                    <a:pt x="250" y="388"/>
                  </a:cubicBezTo>
                  <a:cubicBezTo>
                    <a:pt x="302" y="388"/>
                    <a:pt x="353" y="362"/>
                    <a:pt x="385" y="301"/>
                  </a:cubicBezTo>
                  <a:cubicBezTo>
                    <a:pt x="397" y="289"/>
                    <a:pt x="397" y="277"/>
                    <a:pt x="397" y="277"/>
                  </a:cubicBezTo>
                  <a:cubicBezTo>
                    <a:pt x="472" y="136"/>
                    <a:pt x="34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1"/>
            <p:cNvSpPr/>
            <p:nvPr/>
          </p:nvSpPr>
          <p:spPr>
            <a:xfrm>
              <a:off x="4069950" y="2204825"/>
              <a:ext cx="10925" cy="9550"/>
            </a:xfrm>
            <a:custGeom>
              <a:avLst/>
              <a:gdLst/>
              <a:ahLst/>
              <a:cxnLst/>
              <a:rect l="l" t="t" r="r" b="b"/>
              <a:pathLst>
                <a:path w="437" h="382" extrusionOk="0">
                  <a:moveTo>
                    <a:pt x="219" y="0"/>
                  </a:moveTo>
                  <a:cubicBezTo>
                    <a:pt x="110" y="0"/>
                    <a:pt x="0" y="87"/>
                    <a:pt x="44" y="216"/>
                  </a:cubicBezTo>
                  <a:cubicBezTo>
                    <a:pt x="44" y="228"/>
                    <a:pt x="56" y="240"/>
                    <a:pt x="56" y="252"/>
                  </a:cubicBezTo>
                  <a:cubicBezTo>
                    <a:pt x="79" y="342"/>
                    <a:pt x="149" y="381"/>
                    <a:pt x="220" y="381"/>
                  </a:cubicBezTo>
                  <a:cubicBezTo>
                    <a:pt x="326" y="381"/>
                    <a:pt x="437" y="293"/>
                    <a:pt x="401" y="157"/>
                  </a:cubicBezTo>
                  <a:cubicBezTo>
                    <a:pt x="389" y="145"/>
                    <a:pt x="389" y="133"/>
                    <a:pt x="389" y="121"/>
                  </a:cubicBezTo>
                  <a:cubicBezTo>
                    <a:pt x="361" y="37"/>
                    <a:pt x="290"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1"/>
            <p:cNvSpPr/>
            <p:nvPr/>
          </p:nvSpPr>
          <p:spPr>
            <a:xfrm>
              <a:off x="4081175" y="2255875"/>
              <a:ext cx="11025" cy="9450"/>
            </a:xfrm>
            <a:custGeom>
              <a:avLst/>
              <a:gdLst/>
              <a:ahLst/>
              <a:cxnLst/>
              <a:rect l="l" t="t" r="r" b="b"/>
              <a:pathLst>
                <a:path w="441" h="378" extrusionOk="0">
                  <a:moveTo>
                    <a:pt x="95" y="103"/>
                  </a:moveTo>
                  <a:cubicBezTo>
                    <a:pt x="91" y="112"/>
                    <a:pt x="87" y="121"/>
                    <a:pt x="84" y="129"/>
                  </a:cubicBezTo>
                  <a:lnTo>
                    <a:pt x="84" y="129"/>
                  </a:lnTo>
                  <a:cubicBezTo>
                    <a:pt x="83" y="128"/>
                    <a:pt x="83" y="128"/>
                    <a:pt x="83" y="127"/>
                  </a:cubicBezTo>
                  <a:lnTo>
                    <a:pt x="95" y="103"/>
                  </a:lnTo>
                  <a:close/>
                  <a:moveTo>
                    <a:pt x="248" y="0"/>
                  </a:moveTo>
                  <a:cubicBezTo>
                    <a:pt x="225" y="0"/>
                    <a:pt x="203" y="3"/>
                    <a:pt x="178" y="8"/>
                  </a:cubicBezTo>
                  <a:cubicBezTo>
                    <a:pt x="0" y="64"/>
                    <a:pt x="21" y="290"/>
                    <a:pt x="148" y="349"/>
                  </a:cubicBezTo>
                  <a:lnTo>
                    <a:pt x="148" y="349"/>
                  </a:lnTo>
                  <a:cubicBezTo>
                    <a:pt x="150" y="350"/>
                    <a:pt x="152" y="352"/>
                    <a:pt x="154" y="353"/>
                  </a:cubicBezTo>
                  <a:cubicBezTo>
                    <a:pt x="182" y="369"/>
                    <a:pt x="214" y="377"/>
                    <a:pt x="245" y="377"/>
                  </a:cubicBezTo>
                  <a:cubicBezTo>
                    <a:pt x="308" y="377"/>
                    <a:pt x="369" y="345"/>
                    <a:pt x="393" y="282"/>
                  </a:cubicBezTo>
                  <a:cubicBezTo>
                    <a:pt x="404" y="270"/>
                    <a:pt x="416" y="246"/>
                    <a:pt x="428" y="222"/>
                  </a:cubicBezTo>
                  <a:cubicBezTo>
                    <a:pt x="440" y="151"/>
                    <a:pt x="416" y="68"/>
                    <a:pt x="345" y="20"/>
                  </a:cubicBezTo>
                  <a:cubicBezTo>
                    <a:pt x="310" y="6"/>
                    <a:pt x="279"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1"/>
            <p:cNvSpPr/>
            <p:nvPr/>
          </p:nvSpPr>
          <p:spPr>
            <a:xfrm>
              <a:off x="4187025" y="2369400"/>
              <a:ext cx="12400" cy="10875"/>
            </a:xfrm>
            <a:custGeom>
              <a:avLst/>
              <a:gdLst/>
              <a:ahLst/>
              <a:cxnLst/>
              <a:rect l="l" t="t" r="r" b="b"/>
              <a:pathLst>
                <a:path w="496" h="435" extrusionOk="0">
                  <a:moveTo>
                    <a:pt x="247" y="0"/>
                  </a:moveTo>
                  <a:cubicBezTo>
                    <a:pt x="194" y="0"/>
                    <a:pt x="144" y="26"/>
                    <a:pt x="111" y="87"/>
                  </a:cubicBezTo>
                  <a:cubicBezTo>
                    <a:pt x="99" y="110"/>
                    <a:pt x="88" y="134"/>
                    <a:pt x="76" y="158"/>
                  </a:cubicBezTo>
                  <a:cubicBezTo>
                    <a:pt x="1" y="299"/>
                    <a:pt x="129" y="435"/>
                    <a:pt x="250" y="435"/>
                  </a:cubicBezTo>
                  <a:cubicBezTo>
                    <a:pt x="302" y="435"/>
                    <a:pt x="353" y="410"/>
                    <a:pt x="385" y="349"/>
                  </a:cubicBezTo>
                  <a:cubicBezTo>
                    <a:pt x="397" y="325"/>
                    <a:pt x="409" y="301"/>
                    <a:pt x="421" y="277"/>
                  </a:cubicBezTo>
                  <a:cubicBezTo>
                    <a:pt x="496" y="136"/>
                    <a:pt x="367"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1"/>
            <p:cNvSpPr/>
            <p:nvPr/>
          </p:nvSpPr>
          <p:spPr>
            <a:xfrm>
              <a:off x="4245275" y="2377550"/>
              <a:ext cx="10925" cy="9475"/>
            </a:xfrm>
            <a:custGeom>
              <a:avLst/>
              <a:gdLst/>
              <a:ahLst/>
              <a:cxnLst/>
              <a:rect l="l" t="t" r="r" b="b"/>
              <a:pathLst>
                <a:path w="437" h="379" extrusionOk="0">
                  <a:moveTo>
                    <a:pt x="216" y="0"/>
                  </a:moveTo>
                  <a:cubicBezTo>
                    <a:pt x="108" y="0"/>
                    <a:pt x="1" y="89"/>
                    <a:pt x="44" y="225"/>
                  </a:cubicBezTo>
                  <a:cubicBezTo>
                    <a:pt x="44" y="237"/>
                    <a:pt x="44" y="237"/>
                    <a:pt x="55" y="249"/>
                  </a:cubicBezTo>
                  <a:cubicBezTo>
                    <a:pt x="79" y="339"/>
                    <a:pt x="148" y="378"/>
                    <a:pt x="219" y="378"/>
                  </a:cubicBezTo>
                  <a:cubicBezTo>
                    <a:pt x="326" y="378"/>
                    <a:pt x="437" y="289"/>
                    <a:pt x="401" y="153"/>
                  </a:cubicBezTo>
                  <a:cubicBezTo>
                    <a:pt x="389" y="153"/>
                    <a:pt x="389" y="142"/>
                    <a:pt x="389" y="130"/>
                  </a:cubicBezTo>
                  <a:cubicBezTo>
                    <a:pt x="360" y="39"/>
                    <a:pt x="288"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1"/>
            <p:cNvSpPr/>
            <p:nvPr/>
          </p:nvSpPr>
          <p:spPr>
            <a:xfrm>
              <a:off x="4248675" y="2244900"/>
              <a:ext cx="11750" cy="9550"/>
            </a:xfrm>
            <a:custGeom>
              <a:avLst/>
              <a:gdLst/>
              <a:ahLst/>
              <a:cxnLst/>
              <a:rect l="l" t="t" r="r" b="b"/>
              <a:pathLst>
                <a:path w="470" h="382" extrusionOk="0">
                  <a:moveTo>
                    <a:pt x="226" y="1"/>
                  </a:moveTo>
                  <a:cubicBezTo>
                    <a:pt x="172" y="1"/>
                    <a:pt x="119" y="27"/>
                    <a:pt x="86" y="90"/>
                  </a:cubicBezTo>
                  <a:cubicBezTo>
                    <a:pt x="86" y="102"/>
                    <a:pt x="74" y="102"/>
                    <a:pt x="74" y="114"/>
                  </a:cubicBezTo>
                  <a:cubicBezTo>
                    <a:pt x="0" y="253"/>
                    <a:pt x="124" y="381"/>
                    <a:pt x="244" y="381"/>
                  </a:cubicBezTo>
                  <a:cubicBezTo>
                    <a:pt x="298" y="381"/>
                    <a:pt x="351" y="355"/>
                    <a:pt x="384" y="292"/>
                  </a:cubicBezTo>
                  <a:cubicBezTo>
                    <a:pt x="384" y="280"/>
                    <a:pt x="396" y="280"/>
                    <a:pt x="396" y="268"/>
                  </a:cubicBezTo>
                  <a:cubicBezTo>
                    <a:pt x="470" y="129"/>
                    <a:pt x="346"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1"/>
            <p:cNvSpPr/>
            <p:nvPr/>
          </p:nvSpPr>
          <p:spPr>
            <a:xfrm>
              <a:off x="4296650" y="2205450"/>
              <a:ext cx="11650" cy="8975"/>
            </a:xfrm>
            <a:custGeom>
              <a:avLst/>
              <a:gdLst/>
              <a:ahLst/>
              <a:cxnLst/>
              <a:rect l="l" t="t" r="r" b="b"/>
              <a:pathLst>
                <a:path w="466" h="359" extrusionOk="0">
                  <a:moveTo>
                    <a:pt x="227" y="1"/>
                  </a:moveTo>
                  <a:cubicBezTo>
                    <a:pt x="1" y="1"/>
                    <a:pt x="1" y="358"/>
                    <a:pt x="227" y="358"/>
                  </a:cubicBezTo>
                  <a:cubicBezTo>
                    <a:pt x="465" y="358"/>
                    <a:pt x="46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1"/>
            <p:cNvSpPr/>
            <p:nvPr/>
          </p:nvSpPr>
          <p:spPr>
            <a:xfrm>
              <a:off x="4300350" y="2250450"/>
              <a:ext cx="13750" cy="9175"/>
            </a:xfrm>
            <a:custGeom>
              <a:avLst/>
              <a:gdLst/>
              <a:ahLst/>
              <a:cxnLst/>
              <a:rect l="l" t="t" r="r" b="b"/>
              <a:pathLst>
                <a:path w="550" h="367" extrusionOk="0">
                  <a:moveTo>
                    <a:pt x="268" y="0"/>
                  </a:moveTo>
                  <a:cubicBezTo>
                    <a:pt x="107" y="0"/>
                    <a:pt x="1" y="240"/>
                    <a:pt x="174" y="332"/>
                  </a:cubicBezTo>
                  <a:cubicBezTo>
                    <a:pt x="174" y="332"/>
                    <a:pt x="186" y="344"/>
                    <a:pt x="198" y="344"/>
                  </a:cubicBezTo>
                  <a:cubicBezTo>
                    <a:pt x="227" y="359"/>
                    <a:pt x="256" y="366"/>
                    <a:pt x="283" y="366"/>
                  </a:cubicBezTo>
                  <a:cubicBezTo>
                    <a:pt x="444" y="366"/>
                    <a:pt x="550" y="126"/>
                    <a:pt x="377" y="34"/>
                  </a:cubicBezTo>
                  <a:cubicBezTo>
                    <a:pt x="365" y="34"/>
                    <a:pt x="365" y="23"/>
                    <a:pt x="353" y="23"/>
                  </a:cubicBezTo>
                  <a:cubicBezTo>
                    <a:pt x="324" y="7"/>
                    <a:pt x="295"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1"/>
            <p:cNvSpPr/>
            <p:nvPr/>
          </p:nvSpPr>
          <p:spPr>
            <a:xfrm>
              <a:off x="4251275" y="2181975"/>
              <a:ext cx="14325" cy="9475"/>
            </a:xfrm>
            <a:custGeom>
              <a:avLst/>
              <a:gdLst/>
              <a:ahLst/>
              <a:cxnLst/>
              <a:rect l="l" t="t" r="r" b="b"/>
              <a:pathLst>
                <a:path w="573" h="379" extrusionOk="0">
                  <a:moveTo>
                    <a:pt x="264" y="0"/>
                  </a:moveTo>
                  <a:cubicBezTo>
                    <a:pt x="104" y="0"/>
                    <a:pt x="0" y="231"/>
                    <a:pt x="173" y="333"/>
                  </a:cubicBezTo>
                  <a:cubicBezTo>
                    <a:pt x="185" y="333"/>
                    <a:pt x="208" y="345"/>
                    <a:pt x="220" y="357"/>
                  </a:cubicBezTo>
                  <a:cubicBezTo>
                    <a:pt x="249" y="372"/>
                    <a:pt x="278" y="379"/>
                    <a:pt x="305" y="379"/>
                  </a:cubicBezTo>
                  <a:cubicBezTo>
                    <a:pt x="466" y="379"/>
                    <a:pt x="572" y="139"/>
                    <a:pt x="399" y="47"/>
                  </a:cubicBezTo>
                  <a:cubicBezTo>
                    <a:pt x="387" y="35"/>
                    <a:pt x="363" y="23"/>
                    <a:pt x="351" y="23"/>
                  </a:cubicBezTo>
                  <a:cubicBezTo>
                    <a:pt x="321" y="7"/>
                    <a:pt x="292"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1"/>
            <p:cNvSpPr/>
            <p:nvPr/>
          </p:nvSpPr>
          <p:spPr>
            <a:xfrm>
              <a:off x="4179375" y="2099650"/>
              <a:ext cx="12000" cy="9750"/>
            </a:xfrm>
            <a:custGeom>
              <a:avLst/>
              <a:gdLst/>
              <a:ahLst/>
              <a:cxnLst/>
              <a:rect l="l" t="t" r="r" b="b"/>
              <a:pathLst>
                <a:path w="480" h="390" extrusionOk="0">
                  <a:moveTo>
                    <a:pt x="120" y="54"/>
                  </a:moveTo>
                  <a:cubicBezTo>
                    <a:pt x="117" y="57"/>
                    <a:pt x="114" y="61"/>
                    <a:pt x="112" y="64"/>
                  </a:cubicBezTo>
                  <a:lnTo>
                    <a:pt x="112" y="64"/>
                  </a:lnTo>
                  <a:cubicBezTo>
                    <a:pt x="114" y="61"/>
                    <a:pt x="116" y="57"/>
                    <a:pt x="120" y="54"/>
                  </a:cubicBezTo>
                  <a:cubicBezTo>
                    <a:pt x="120" y="54"/>
                    <a:pt x="120" y="54"/>
                    <a:pt x="120" y="54"/>
                  </a:cubicBezTo>
                  <a:close/>
                  <a:moveTo>
                    <a:pt x="236" y="1"/>
                  </a:moveTo>
                  <a:cubicBezTo>
                    <a:pt x="196" y="1"/>
                    <a:pt x="157" y="15"/>
                    <a:pt x="126" y="47"/>
                  </a:cubicBezTo>
                  <a:lnTo>
                    <a:pt x="126" y="47"/>
                  </a:lnTo>
                  <a:cubicBezTo>
                    <a:pt x="77" y="65"/>
                    <a:pt x="38" y="105"/>
                    <a:pt x="24" y="161"/>
                  </a:cubicBezTo>
                  <a:cubicBezTo>
                    <a:pt x="1" y="256"/>
                    <a:pt x="48" y="363"/>
                    <a:pt x="144" y="387"/>
                  </a:cubicBezTo>
                  <a:cubicBezTo>
                    <a:pt x="158" y="389"/>
                    <a:pt x="172" y="389"/>
                    <a:pt x="186" y="389"/>
                  </a:cubicBezTo>
                  <a:cubicBezTo>
                    <a:pt x="283" y="389"/>
                    <a:pt x="353" y="352"/>
                    <a:pt x="405" y="268"/>
                  </a:cubicBezTo>
                  <a:cubicBezTo>
                    <a:pt x="479" y="129"/>
                    <a:pt x="35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1"/>
            <p:cNvSpPr/>
            <p:nvPr/>
          </p:nvSpPr>
          <p:spPr>
            <a:xfrm>
              <a:off x="4225825" y="2078650"/>
              <a:ext cx="11625" cy="8975"/>
            </a:xfrm>
            <a:custGeom>
              <a:avLst/>
              <a:gdLst/>
              <a:ahLst/>
              <a:cxnLst/>
              <a:rect l="l" t="t" r="r" b="b"/>
              <a:pathLst>
                <a:path w="465" h="359" extrusionOk="0">
                  <a:moveTo>
                    <a:pt x="226" y="1"/>
                  </a:moveTo>
                  <a:cubicBezTo>
                    <a:pt x="0" y="1"/>
                    <a:pt x="0" y="358"/>
                    <a:pt x="226" y="358"/>
                  </a:cubicBezTo>
                  <a:cubicBezTo>
                    <a:pt x="464" y="358"/>
                    <a:pt x="46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1"/>
            <p:cNvSpPr/>
            <p:nvPr/>
          </p:nvSpPr>
          <p:spPr>
            <a:xfrm>
              <a:off x="4138900" y="2083725"/>
              <a:ext cx="11625" cy="8950"/>
            </a:xfrm>
            <a:custGeom>
              <a:avLst/>
              <a:gdLst/>
              <a:ahLst/>
              <a:cxnLst/>
              <a:rect l="l" t="t" r="r" b="b"/>
              <a:pathLst>
                <a:path w="465" h="358" extrusionOk="0">
                  <a:moveTo>
                    <a:pt x="239" y="0"/>
                  </a:moveTo>
                  <a:cubicBezTo>
                    <a:pt x="0" y="0"/>
                    <a:pt x="0" y="357"/>
                    <a:pt x="239" y="357"/>
                  </a:cubicBezTo>
                  <a:cubicBezTo>
                    <a:pt x="465" y="357"/>
                    <a:pt x="465"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1"/>
            <p:cNvSpPr/>
            <p:nvPr/>
          </p:nvSpPr>
          <p:spPr>
            <a:xfrm>
              <a:off x="4105900" y="2276275"/>
              <a:ext cx="8675" cy="23300"/>
            </a:xfrm>
            <a:custGeom>
              <a:avLst/>
              <a:gdLst/>
              <a:ahLst/>
              <a:cxnLst/>
              <a:rect l="l" t="t" r="r" b="b"/>
              <a:pathLst>
                <a:path w="347" h="932" extrusionOk="0">
                  <a:moveTo>
                    <a:pt x="235" y="1"/>
                  </a:moveTo>
                  <a:cubicBezTo>
                    <a:pt x="201" y="1"/>
                    <a:pt x="170" y="19"/>
                    <a:pt x="166" y="61"/>
                  </a:cubicBezTo>
                  <a:cubicBezTo>
                    <a:pt x="118" y="323"/>
                    <a:pt x="118" y="585"/>
                    <a:pt x="23" y="823"/>
                  </a:cubicBezTo>
                  <a:cubicBezTo>
                    <a:pt x="1" y="888"/>
                    <a:pt x="58" y="931"/>
                    <a:pt x="114" y="931"/>
                  </a:cubicBezTo>
                  <a:cubicBezTo>
                    <a:pt x="151" y="931"/>
                    <a:pt x="187" y="913"/>
                    <a:pt x="201" y="871"/>
                  </a:cubicBezTo>
                  <a:cubicBezTo>
                    <a:pt x="285" y="633"/>
                    <a:pt x="296" y="371"/>
                    <a:pt x="332" y="109"/>
                  </a:cubicBezTo>
                  <a:cubicBezTo>
                    <a:pt x="347" y="44"/>
                    <a:pt x="287"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1"/>
            <p:cNvSpPr/>
            <p:nvPr/>
          </p:nvSpPr>
          <p:spPr>
            <a:xfrm>
              <a:off x="4153550" y="2219500"/>
              <a:ext cx="8225" cy="13300"/>
            </a:xfrm>
            <a:custGeom>
              <a:avLst/>
              <a:gdLst/>
              <a:ahLst/>
              <a:cxnLst/>
              <a:rect l="l" t="t" r="r" b="b"/>
              <a:pathLst>
                <a:path w="329" h="532" extrusionOk="0">
                  <a:moveTo>
                    <a:pt x="111" y="1"/>
                  </a:moveTo>
                  <a:cubicBezTo>
                    <a:pt x="55" y="1"/>
                    <a:pt x="0" y="47"/>
                    <a:pt x="22" y="118"/>
                  </a:cubicBezTo>
                  <a:cubicBezTo>
                    <a:pt x="69" y="225"/>
                    <a:pt x="105" y="344"/>
                    <a:pt x="141" y="463"/>
                  </a:cubicBezTo>
                  <a:cubicBezTo>
                    <a:pt x="150" y="511"/>
                    <a:pt x="185" y="532"/>
                    <a:pt x="221" y="532"/>
                  </a:cubicBezTo>
                  <a:cubicBezTo>
                    <a:pt x="274" y="532"/>
                    <a:pt x="329" y="486"/>
                    <a:pt x="307" y="415"/>
                  </a:cubicBezTo>
                  <a:cubicBezTo>
                    <a:pt x="272" y="308"/>
                    <a:pt x="236" y="177"/>
                    <a:pt x="200" y="70"/>
                  </a:cubicBezTo>
                  <a:cubicBezTo>
                    <a:pt x="186" y="22"/>
                    <a:pt x="148"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1"/>
            <p:cNvSpPr/>
            <p:nvPr/>
          </p:nvSpPr>
          <p:spPr>
            <a:xfrm>
              <a:off x="4090400" y="2178325"/>
              <a:ext cx="17875" cy="7275"/>
            </a:xfrm>
            <a:custGeom>
              <a:avLst/>
              <a:gdLst/>
              <a:ahLst/>
              <a:cxnLst/>
              <a:rect l="l" t="t" r="r" b="b"/>
              <a:pathLst>
                <a:path w="715" h="291" extrusionOk="0">
                  <a:moveTo>
                    <a:pt x="123" y="1"/>
                  </a:moveTo>
                  <a:cubicBezTo>
                    <a:pt x="49" y="1"/>
                    <a:pt x="1" y="119"/>
                    <a:pt x="71" y="169"/>
                  </a:cubicBezTo>
                  <a:cubicBezTo>
                    <a:pt x="202" y="260"/>
                    <a:pt x="360" y="291"/>
                    <a:pt x="513" y="291"/>
                  </a:cubicBezTo>
                  <a:cubicBezTo>
                    <a:pt x="541" y="291"/>
                    <a:pt x="568" y="290"/>
                    <a:pt x="595" y="288"/>
                  </a:cubicBezTo>
                  <a:cubicBezTo>
                    <a:pt x="714" y="288"/>
                    <a:pt x="714" y="110"/>
                    <a:pt x="595" y="110"/>
                  </a:cubicBezTo>
                  <a:cubicBezTo>
                    <a:pt x="566" y="112"/>
                    <a:pt x="537" y="113"/>
                    <a:pt x="508" y="113"/>
                  </a:cubicBezTo>
                  <a:cubicBezTo>
                    <a:pt x="391" y="113"/>
                    <a:pt x="271" y="91"/>
                    <a:pt x="166" y="14"/>
                  </a:cubicBezTo>
                  <a:cubicBezTo>
                    <a:pt x="151" y="5"/>
                    <a:pt x="137" y="1"/>
                    <a:pt x="1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1"/>
            <p:cNvSpPr/>
            <p:nvPr/>
          </p:nvSpPr>
          <p:spPr>
            <a:xfrm>
              <a:off x="4048900" y="2245725"/>
              <a:ext cx="20325" cy="9225"/>
            </a:xfrm>
            <a:custGeom>
              <a:avLst/>
              <a:gdLst/>
              <a:ahLst/>
              <a:cxnLst/>
              <a:rect l="l" t="t" r="r" b="b"/>
              <a:pathLst>
                <a:path w="813" h="369" extrusionOk="0">
                  <a:moveTo>
                    <a:pt x="673" y="0"/>
                  </a:moveTo>
                  <a:cubicBezTo>
                    <a:pt x="661" y="0"/>
                    <a:pt x="648" y="3"/>
                    <a:pt x="636" y="9"/>
                  </a:cubicBezTo>
                  <a:cubicBezTo>
                    <a:pt x="469" y="93"/>
                    <a:pt x="290" y="140"/>
                    <a:pt x="112" y="188"/>
                  </a:cubicBezTo>
                  <a:cubicBezTo>
                    <a:pt x="1" y="221"/>
                    <a:pt x="35" y="369"/>
                    <a:pt x="137" y="369"/>
                  </a:cubicBezTo>
                  <a:cubicBezTo>
                    <a:pt x="144" y="369"/>
                    <a:pt x="152" y="368"/>
                    <a:pt x="160" y="366"/>
                  </a:cubicBezTo>
                  <a:cubicBezTo>
                    <a:pt x="350" y="307"/>
                    <a:pt x="541" y="259"/>
                    <a:pt x="719" y="164"/>
                  </a:cubicBezTo>
                  <a:cubicBezTo>
                    <a:pt x="812" y="123"/>
                    <a:pt x="752"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1"/>
            <p:cNvSpPr/>
            <p:nvPr/>
          </p:nvSpPr>
          <p:spPr>
            <a:xfrm>
              <a:off x="4052525" y="2180700"/>
              <a:ext cx="14350" cy="6150"/>
            </a:xfrm>
            <a:custGeom>
              <a:avLst/>
              <a:gdLst/>
              <a:ahLst/>
              <a:cxnLst/>
              <a:rect l="l" t="t" r="r" b="b"/>
              <a:pathLst>
                <a:path w="574" h="246" extrusionOk="0">
                  <a:moveTo>
                    <a:pt x="476" y="1"/>
                  </a:moveTo>
                  <a:cubicBezTo>
                    <a:pt x="469" y="1"/>
                    <a:pt x="462" y="1"/>
                    <a:pt x="455" y="3"/>
                  </a:cubicBezTo>
                  <a:cubicBezTo>
                    <a:pt x="336" y="15"/>
                    <a:pt x="217" y="27"/>
                    <a:pt x="98" y="62"/>
                  </a:cubicBezTo>
                  <a:cubicBezTo>
                    <a:pt x="0" y="95"/>
                    <a:pt x="31" y="246"/>
                    <a:pt x="118" y="246"/>
                  </a:cubicBezTo>
                  <a:cubicBezTo>
                    <a:pt x="127" y="246"/>
                    <a:pt x="136" y="244"/>
                    <a:pt x="145" y="241"/>
                  </a:cubicBezTo>
                  <a:cubicBezTo>
                    <a:pt x="253" y="205"/>
                    <a:pt x="348" y="193"/>
                    <a:pt x="455" y="181"/>
                  </a:cubicBezTo>
                  <a:cubicBezTo>
                    <a:pt x="567" y="159"/>
                    <a:pt x="574" y="1"/>
                    <a:pt x="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1"/>
            <p:cNvSpPr/>
            <p:nvPr/>
          </p:nvSpPr>
          <p:spPr>
            <a:xfrm>
              <a:off x="4110375" y="2235200"/>
              <a:ext cx="7475" cy="8175"/>
            </a:xfrm>
            <a:custGeom>
              <a:avLst/>
              <a:gdLst/>
              <a:ahLst/>
              <a:cxnLst/>
              <a:rect l="l" t="t" r="r" b="b"/>
              <a:pathLst>
                <a:path w="299" h="327" extrusionOk="0">
                  <a:moveTo>
                    <a:pt x="114" y="1"/>
                  </a:moveTo>
                  <a:cubicBezTo>
                    <a:pt x="58" y="1"/>
                    <a:pt x="1" y="44"/>
                    <a:pt x="22" y="109"/>
                  </a:cubicBezTo>
                  <a:cubicBezTo>
                    <a:pt x="46" y="168"/>
                    <a:pt x="70" y="228"/>
                    <a:pt x="106" y="287"/>
                  </a:cubicBezTo>
                  <a:cubicBezTo>
                    <a:pt x="123" y="315"/>
                    <a:pt x="149" y="327"/>
                    <a:pt x="174" y="327"/>
                  </a:cubicBezTo>
                  <a:cubicBezTo>
                    <a:pt x="236" y="327"/>
                    <a:pt x="299" y="259"/>
                    <a:pt x="248" y="192"/>
                  </a:cubicBezTo>
                  <a:cubicBezTo>
                    <a:pt x="225" y="156"/>
                    <a:pt x="213" y="109"/>
                    <a:pt x="201" y="61"/>
                  </a:cubicBezTo>
                  <a:cubicBezTo>
                    <a:pt x="187" y="19"/>
                    <a:pt x="151"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1"/>
            <p:cNvSpPr/>
            <p:nvPr/>
          </p:nvSpPr>
          <p:spPr>
            <a:xfrm>
              <a:off x="4235775" y="2216925"/>
              <a:ext cx="6075" cy="12300"/>
            </a:xfrm>
            <a:custGeom>
              <a:avLst/>
              <a:gdLst/>
              <a:ahLst/>
              <a:cxnLst/>
              <a:rect l="l" t="t" r="r" b="b"/>
              <a:pathLst>
                <a:path w="243" h="492" extrusionOk="0">
                  <a:moveTo>
                    <a:pt x="87" y="0"/>
                  </a:moveTo>
                  <a:cubicBezTo>
                    <a:pt x="43" y="0"/>
                    <a:pt x="1" y="30"/>
                    <a:pt x="7" y="90"/>
                  </a:cubicBezTo>
                  <a:cubicBezTo>
                    <a:pt x="19" y="197"/>
                    <a:pt x="19" y="316"/>
                    <a:pt x="54" y="423"/>
                  </a:cubicBezTo>
                  <a:cubicBezTo>
                    <a:pt x="64" y="471"/>
                    <a:pt x="99" y="492"/>
                    <a:pt x="135" y="492"/>
                  </a:cubicBezTo>
                  <a:cubicBezTo>
                    <a:pt x="188" y="492"/>
                    <a:pt x="242" y="446"/>
                    <a:pt x="221" y="375"/>
                  </a:cubicBezTo>
                  <a:cubicBezTo>
                    <a:pt x="197" y="280"/>
                    <a:pt x="197" y="185"/>
                    <a:pt x="185" y="90"/>
                  </a:cubicBezTo>
                  <a:cubicBezTo>
                    <a:pt x="179" y="30"/>
                    <a:pt x="132"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1"/>
            <p:cNvSpPr/>
            <p:nvPr/>
          </p:nvSpPr>
          <p:spPr>
            <a:xfrm>
              <a:off x="4287500" y="2163850"/>
              <a:ext cx="20450" cy="10900"/>
            </a:xfrm>
            <a:custGeom>
              <a:avLst/>
              <a:gdLst/>
              <a:ahLst/>
              <a:cxnLst/>
              <a:rect l="l" t="t" r="r" b="b"/>
              <a:pathLst>
                <a:path w="818" h="436" extrusionOk="0">
                  <a:moveTo>
                    <a:pt x="137" y="0"/>
                  </a:moveTo>
                  <a:cubicBezTo>
                    <a:pt x="58" y="0"/>
                    <a:pt x="1" y="113"/>
                    <a:pt x="93" y="165"/>
                  </a:cubicBezTo>
                  <a:cubicBezTo>
                    <a:pt x="271" y="260"/>
                    <a:pt x="462" y="331"/>
                    <a:pt x="641" y="427"/>
                  </a:cubicBezTo>
                  <a:cubicBezTo>
                    <a:pt x="653" y="433"/>
                    <a:pt x="665" y="436"/>
                    <a:pt x="677" y="436"/>
                  </a:cubicBezTo>
                  <a:cubicBezTo>
                    <a:pt x="757" y="436"/>
                    <a:pt x="817" y="313"/>
                    <a:pt x="724" y="272"/>
                  </a:cubicBezTo>
                  <a:cubicBezTo>
                    <a:pt x="545" y="177"/>
                    <a:pt x="355" y="105"/>
                    <a:pt x="176" y="10"/>
                  </a:cubicBezTo>
                  <a:cubicBezTo>
                    <a:pt x="163" y="3"/>
                    <a:pt x="150"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1"/>
            <p:cNvSpPr/>
            <p:nvPr/>
          </p:nvSpPr>
          <p:spPr>
            <a:xfrm>
              <a:off x="4270125" y="2278550"/>
              <a:ext cx="24525" cy="11175"/>
            </a:xfrm>
            <a:custGeom>
              <a:avLst/>
              <a:gdLst/>
              <a:ahLst/>
              <a:cxnLst/>
              <a:rect l="l" t="t" r="r" b="b"/>
              <a:pathLst>
                <a:path w="981" h="447" extrusionOk="0">
                  <a:moveTo>
                    <a:pt x="864" y="1"/>
                  </a:moveTo>
                  <a:cubicBezTo>
                    <a:pt x="855" y="1"/>
                    <a:pt x="846" y="2"/>
                    <a:pt x="836" y="6"/>
                  </a:cubicBezTo>
                  <a:cubicBezTo>
                    <a:pt x="585" y="101"/>
                    <a:pt x="204" y="53"/>
                    <a:pt x="50" y="315"/>
                  </a:cubicBezTo>
                  <a:cubicBezTo>
                    <a:pt x="1" y="381"/>
                    <a:pt x="58" y="446"/>
                    <a:pt x="118" y="446"/>
                  </a:cubicBezTo>
                  <a:cubicBezTo>
                    <a:pt x="146" y="446"/>
                    <a:pt x="174" y="432"/>
                    <a:pt x="193" y="399"/>
                  </a:cubicBezTo>
                  <a:cubicBezTo>
                    <a:pt x="264" y="304"/>
                    <a:pt x="431" y="280"/>
                    <a:pt x="538" y="256"/>
                  </a:cubicBezTo>
                  <a:cubicBezTo>
                    <a:pt x="645" y="232"/>
                    <a:pt x="776" y="220"/>
                    <a:pt x="883" y="184"/>
                  </a:cubicBezTo>
                  <a:cubicBezTo>
                    <a:pt x="980" y="141"/>
                    <a:pt x="950" y="1"/>
                    <a:pt x="8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1"/>
            <p:cNvSpPr/>
            <p:nvPr/>
          </p:nvSpPr>
          <p:spPr>
            <a:xfrm>
              <a:off x="4326375" y="2225475"/>
              <a:ext cx="6325" cy="16550"/>
            </a:xfrm>
            <a:custGeom>
              <a:avLst/>
              <a:gdLst/>
              <a:ahLst/>
              <a:cxnLst/>
              <a:rect l="l" t="t" r="r" b="b"/>
              <a:pathLst>
                <a:path w="253" h="662" extrusionOk="0">
                  <a:moveTo>
                    <a:pt x="104" y="0"/>
                  </a:moveTo>
                  <a:cubicBezTo>
                    <a:pt x="54" y="0"/>
                    <a:pt x="0" y="46"/>
                    <a:pt x="14" y="117"/>
                  </a:cubicBezTo>
                  <a:cubicBezTo>
                    <a:pt x="38" y="271"/>
                    <a:pt x="74" y="414"/>
                    <a:pt x="74" y="581"/>
                  </a:cubicBezTo>
                  <a:cubicBezTo>
                    <a:pt x="74" y="635"/>
                    <a:pt x="118" y="661"/>
                    <a:pt x="163" y="661"/>
                  </a:cubicBezTo>
                  <a:cubicBezTo>
                    <a:pt x="208" y="661"/>
                    <a:pt x="252" y="635"/>
                    <a:pt x="252" y="581"/>
                  </a:cubicBezTo>
                  <a:cubicBezTo>
                    <a:pt x="252" y="402"/>
                    <a:pt x="217" y="236"/>
                    <a:pt x="181" y="69"/>
                  </a:cubicBezTo>
                  <a:cubicBezTo>
                    <a:pt x="171" y="21"/>
                    <a:pt x="138"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1"/>
            <p:cNvSpPr/>
            <p:nvPr/>
          </p:nvSpPr>
          <p:spPr>
            <a:xfrm>
              <a:off x="4266075" y="2216025"/>
              <a:ext cx="18625" cy="14800"/>
            </a:xfrm>
            <a:custGeom>
              <a:avLst/>
              <a:gdLst/>
              <a:ahLst/>
              <a:cxnLst/>
              <a:rect l="l" t="t" r="r" b="b"/>
              <a:pathLst>
                <a:path w="745" h="592" extrusionOk="0">
                  <a:moveTo>
                    <a:pt x="115" y="0"/>
                  </a:moveTo>
                  <a:cubicBezTo>
                    <a:pt x="44" y="0"/>
                    <a:pt x="0" y="115"/>
                    <a:pt x="69" y="173"/>
                  </a:cubicBezTo>
                  <a:cubicBezTo>
                    <a:pt x="247" y="292"/>
                    <a:pt x="378" y="471"/>
                    <a:pt x="569" y="578"/>
                  </a:cubicBezTo>
                  <a:cubicBezTo>
                    <a:pt x="584" y="587"/>
                    <a:pt x="599" y="591"/>
                    <a:pt x="613" y="591"/>
                  </a:cubicBezTo>
                  <a:cubicBezTo>
                    <a:pt x="689" y="591"/>
                    <a:pt x="744" y="473"/>
                    <a:pt x="664" y="423"/>
                  </a:cubicBezTo>
                  <a:cubicBezTo>
                    <a:pt x="474" y="316"/>
                    <a:pt x="343" y="138"/>
                    <a:pt x="164" y="18"/>
                  </a:cubicBezTo>
                  <a:cubicBezTo>
                    <a:pt x="147" y="6"/>
                    <a:pt x="130"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1"/>
            <p:cNvSpPr/>
            <p:nvPr/>
          </p:nvSpPr>
          <p:spPr>
            <a:xfrm>
              <a:off x="4211350" y="2363150"/>
              <a:ext cx="25325" cy="17525"/>
            </a:xfrm>
            <a:custGeom>
              <a:avLst/>
              <a:gdLst/>
              <a:ahLst/>
              <a:cxnLst/>
              <a:rect l="l" t="t" r="r" b="b"/>
              <a:pathLst>
                <a:path w="1013" h="701" extrusionOk="0">
                  <a:moveTo>
                    <a:pt x="878" y="0"/>
                  </a:moveTo>
                  <a:cubicBezTo>
                    <a:pt x="858" y="0"/>
                    <a:pt x="836" y="8"/>
                    <a:pt x="817" y="27"/>
                  </a:cubicBezTo>
                  <a:cubicBezTo>
                    <a:pt x="591" y="218"/>
                    <a:pt x="329" y="360"/>
                    <a:pt x="79" y="527"/>
                  </a:cubicBezTo>
                  <a:cubicBezTo>
                    <a:pt x="1" y="586"/>
                    <a:pt x="51" y="700"/>
                    <a:pt x="124" y="700"/>
                  </a:cubicBezTo>
                  <a:cubicBezTo>
                    <a:pt x="140" y="700"/>
                    <a:pt x="157" y="695"/>
                    <a:pt x="174" y="682"/>
                  </a:cubicBezTo>
                  <a:cubicBezTo>
                    <a:pt x="424" y="503"/>
                    <a:pt x="710" y="360"/>
                    <a:pt x="948" y="146"/>
                  </a:cubicBezTo>
                  <a:cubicBezTo>
                    <a:pt x="1013" y="91"/>
                    <a:pt x="949" y="0"/>
                    <a:pt x="8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1"/>
            <p:cNvSpPr/>
            <p:nvPr/>
          </p:nvSpPr>
          <p:spPr>
            <a:xfrm>
              <a:off x="4196950" y="2086350"/>
              <a:ext cx="18925" cy="13425"/>
            </a:xfrm>
            <a:custGeom>
              <a:avLst/>
              <a:gdLst/>
              <a:ahLst/>
              <a:cxnLst/>
              <a:rect l="l" t="t" r="r" b="b"/>
              <a:pathLst>
                <a:path w="757" h="537" extrusionOk="0">
                  <a:moveTo>
                    <a:pt x="89" y="0"/>
                  </a:moveTo>
                  <a:cubicBezTo>
                    <a:pt x="1" y="0"/>
                    <a:pt x="7" y="159"/>
                    <a:pt x="107" y="181"/>
                  </a:cubicBezTo>
                  <a:cubicBezTo>
                    <a:pt x="298" y="193"/>
                    <a:pt x="441" y="395"/>
                    <a:pt x="572" y="514"/>
                  </a:cubicBezTo>
                  <a:cubicBezTo>
                    <a:pt x="590" y="530"/>
                    <a:pt x="609" y="536"/>
                    <a:pt x="628" y="536"/>
                  </a:cubicBezTo>
                  <a:cubicBezTo>
                    <a:pt x="697" y="536"/>
                    <a:pt x="756" y="449"/>
                    <a:pt x="691" y="383"/>
                  </a:cubicBezTo>
                  <a:cubicBezTo>
                    <a:pt x="524" y="229"/>
                    <a:pt x="357" y="26"/>
                    <a:pt x="107" y="2"/>
                  </a:cubicBezTo>
                  <a:cubicBezTo>
                    <a:pt x="101" y="1"/>
                    <a:pt x="94"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1"/>
            <p:cNvSpPr/>
            <p:nvPr/>
          </p:nvSpPr>
          <p:spPr>
            <a:xfrm>
              <a:off x="4157325" y="2067600"/>
              <a:ext cx="25875" cy="11200"/>
            </a:xfrm>
            <a:custGeom>
              <a:avLst/>
              <a:gdLst/>
              <a:ahLst/>
              <a:cxnLst/>
              <a:rect l="l" t="t" r="r" b="b"/>
              <a:pathLst>
                <a:path w="1035" h="448" extrusionOk="0">
                  <a:moveTo>
                    <a:pt x="907" y="1"/>
                  </a:moveTo>
                  <a:cubicBezTo>
                    <a:pt x="892" y="1"/>
                    <a:pt x="876" y="5"/>
                    <a:pt x="859" y="14"/>
                  </a:cubicBezTo>
                  <a:cubicBezTo>
                    <a:pt x="621" y="133"/>
                    <a:pt x="371" y="217"/>
                    <a:pt x="109" y="276"/>
                  </a:cubicBezTo>
                  <a:cubicBezTo>
                    <a:pt x="0" y="298"/>
                    <a:pt x="30" y="448"/>
                    <a:pt x="126" y="448"/>
                  </a:cubicBezTo>
                  <a:cubicBezTo>
                    <a:pt x="135" y="448"/>
                    <a:pt x="146" y="446"/>
                    <a:pt x="156" y="443"/>
                  </a:cubicBezTo>
                  <a:cubicBezTo>
                    <a:pt x="430" y="383"/>
                    <a:pt x="692" y="300"/>
                    <a:pt x="954" y="169"/>
                  </a:cubicBezTo>
                  <a:cubicBezTo>
                    <a:pt x="1034" y="119"/>
                    <a:pt x="988" y="1"/>
                    <a:pt x="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1"/>
            <p:cNvSpPr/>
            <p:nvPr/>
          </p:nvSpPr>
          <p:spPr>
            <a:xfrm>
              <a:off x="4195925" y="2051950"/>
              <a:ext cx="16025" cy="13150"/>
            </a:xfrm>
            <a:custGeom>
              <a:avLst/>
              <a:gdLst/>
              <a:ahLst/>
              <a:cxnLst/>
              <a:rect l="l" t="t" r="r" b="b"/>
              <a:pathLst>
                <a:path w="641" h="526" extrusionOk="0">
                  <a:moveTo>
                    <a:pt x="148" y="0"/>
                  </a:moveTo>
                  <a:cubicBezTo>
                    <a:pt x="69" y="0"/>
                    <a:pt x="1" y="95"/>
                    <a:pt x="77" y="152"/>
                  </a:cubicBezTo>
                  <a:cubicBezTo>
                    <a:pt x="208" y="259"/>
                    <a:pt x="339" y="378"/>
                    <a:pt x="458" y="497"/>
                  </a:cubicBezTo>
                  <a:cubicBezTo>
                    <a:pt x="475" y="517"/>
                    <a:pt x="496" y="526"/>
                    <a:pt x="516" y="526"/>
                  </a:cubicBezTo>
                  <a:cubicBezTo>
                    <a:pt x="580" y="526"/>
                    <a:pt x="640" y="442"/>
                    <a:pt x="577" y="378"/>
                  </a:cubicBezTo>
                  <a:cubicBezTo>
                    <a:pt x="458" y="247"/>
                    <a:pt x="339" y="128"/>
                    <a:pt x="208" y="21"/>
                  </a:cubicBezTo>
                  <a:cubicBezTo>
                    <a:pt x="188" y="7"/>
                    <a:pt x="168"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 name="Google Shape;2781;p51"/>
          <p:cNvGrpSpPr/>
          <p:nvPr/>
        </p:nvGrpSpPr>
        <p:grpSpPr>
          <a:xfrm>
            <a:off x="5815750" y="2249138"/>
            <a:ext cx="1037500" cy="268875"/>
            <a:chOff x="12258725" y="3471150"/>
            <a:chExt cx="1037500" cy="268875"/>
          </a:xfrm>
        </p:grpSpPr>
        <p:sp>
          <p:nvSpPr>
            <p:cNvPr id="2782" name="Google Shape;2782;p51"/>
            <p:cNvSpPr/>
            <p:nvPr/>
          </p:nvSpPr>
          <p:spPr>
            <a:xfrm>
              <a:off x="12258725" y="3516975"/>
              <a:ext cx="107625" cy="168750"/>
            </a:xfrm>
            <a:custGeom>
              <a:avLst/>
              <a:gdLst/>
              <a:ahLst/>
              <a:cxnLst/>
              <a:rect l="l" t="t" r="r" b="b"/>
              <a:pathLst>
                <a:path w="4305" h="6750" extrusionOk="0">
                  <a:moveTo>
                    <a:pt x="2244" y="1"/>
                  </a:moveTo>
                  <a:cubicBezTo>
                    <a:pt x="2192" y="1"/>
                    <a:pt x="2138" y="4"/>
                    <a:pt x="2082" y="11"/>
                  </a:cubicBezTo>
                  <a:cubicBezTo>
                    <a:pt x="1308" y="94"/>
                    <a:pt x="581" y="618"/>
                    <a:pt x="141" y="1237"/>
                  </a:cubicBezTo>
                  <a:cubicBezTo>
                    <a:pt x="1" y="1439"/>
                    <a:pt x="177" y="1673"/>
                    <a:pt x="355" y="1673"/>
                  </a:cubicBezTo>
                  <a:cubicBezTo>
                    <a:pt x="419" y="1673"/>
                    <a:pt x="484" y="1643"/>
                    <a:pt x="534" y="1570"/>
                  </a:cubicBezTo>
                  <a:cubicBezTo>
                    <a:pt x="801" y="1203"/>
                    <a:pt x="1624" y="496"/>
                    <a:pt x="2215" y="496"/>
                  </a:cubicBezTo>
                  <a:cubicBezTo>
                    <a:pt x="2467" y="496"/>
                    <a:pt x="2677" y="625"/>
                    <a:pt x="2784" y="963"/>
                  </a:cubicBezTo>
                  <a:cubicBezTo>
                    <a:pt x="3129" y="2023"/>
                    <a:pt x="2534" y="3202"/>
                    <a:pt x="1998" y="4071"/>
                  </a:cubicBezTo>
                  <a:cubicBezTo>
                    <a:pt x="1713" y="4523"/>
                    <a:pt x="1415" y="4964"/>
                    <a:pt x="1129" y="5416"/>
                  </a:cubicBezTo>
                  <a:cubicBezTo>
                    <a:pt x="962" y="5690"/>
                    <a:pt x="462" y="6309"/>
                    <a:pt x="748" y="6631"/>
                  </a:cubicBezTo>
                  <a:cubicBezTo>
                    <a:pt x="838" y="6728"/>
                    <a:pt x="965" y="6750"/>
                    <a:pt x="1095" y="6750"/>
                  </a:cubicBezTo>
                  <a:cubicBezTo>
                    <a:pt x="1171" y="6750"/>
                    <a:pt x="1249" y="6742"/>
                    <a:pt x="1320" y="6738"/>
                  </a:cubicBezTo>
                  <a:cubicBezTo>
                    <a:pt x="1593" y="6738"/>
                    <a:pt x="1879" y="6726"/>
                    <a:pt x="2165" y="6726"/>
                  </a:cubicBezTo>
                  <a:cubicBezTo>
                    <a:pt x="2772" y="6702"/>
                    <a:pt x="3367" y="6690"/>
                    <a:pt x="3975" y="6678"/>
                  </a:cubicBezTo>
                  <a:cubicBezTo>
                    <a:pt x="4304" y="6666"/>
                    <a:pt x="4261" y="6166"/>
                    <a:pt x="3938" y="6166"/>
                  </a:cubicBezTo>
                  <a:cubicBezTo>
                    <a:pt x="3935" y="6166"/>
                    <a:pt x="3931" y="6166"/>
                    <a:pt x="3927" y="6166"/>
                  </a:cubicBezTo>
                  <a:cubicBezTo>
                    <a:pt x="3451" y="6178"/>
                    <a:pt x="2963" y="6190"/>
                    <a:pt x="2475" y="6202"/>
                  </a:cubicBezTo>
                  <a:cubicBezTo>
                    <a:pt x="2236" y="6214"/>
                    <a:pt x="1998" y="6214"/>
                    <a:pt x="1760" y="6214"/>
                  </a:cubicBezTo>
                  <a:cubicBezTo>
                    <a:pt x="1629" y="6226"/>
                    <a:pt x="1415" y="6261"/>
                    <a:pt x="1236" y="6261"/>
                  </a:cubicBezTo>
                  <a:cubicBezTo>
                    <a:pt x="1403" y="5892"/>
                    <a:pt x="1641" y="5547"/>
                    <a:pt x="1855" y="5226"/>
                  </a:cubicBezTo>
                  <a:cubicBezTo>
                    <a:pt x="2105" y="4833"/>
                    <a:pt x="2367" y="4452"/>
                    <a:pt x="2605" y="4059"/>
                  </a:cubicBezTo>
                  <a:cubicBezTo>
                    <a:pt x="3070" y="3261"/>
                    <a:pt x="3427" y="2356"/>
                    <a:pt x="3379" y="1427"/>
                  </a:cubicBezTo>
                  <a:cubicBezTo>
                    <a:pt x="3346" y="714"/>
                    <a:pt x="3010" y="1"/>
                    <a:pt x="2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1"/>
            <p:cNvSpPr/>
            <p:nvPr/>
          </p:nvSpPr>
          <p:spPr>
            <a:xfrm>
              <a:off x="12400450" y="3565375"/>
              <a:ext cx="122450" cy="117275"/>
            </a:xfrm>
            <a:custGeom>
              <a:avLst/>
              <a:gdLst/>
              <a:ahLst/>
              <a:cxnLst/>
              <a:rect l="l" t="t" r="r" b="b"/>
              <a:pathLst>
                <a:path w="4898" h="4691" extrusionOk="0">
                  <a:moveTo>
                    <a:pt x="2652" y="1"/>
                  </a:moveTo>
                  <a:cubicBezTo>
                    <a:pt x="2516" y="1"/>
                    <a:pt x="2377" y="94"/>
                    <a:pt x="2390" y="265"/>
                  </a:cubicBezTo>
                  <a:cubicBezTo>
                    <a:pt x="2425" y="908"/>
                    <a:pt x="2449" y="1551"/>
                    <a:pt x="2449" y="2206"/>
                  </a:cubicBezTo>
                  <a:cubicBezTo>
                    <a:pt x="1747" y="2218"/>
                    <a:pt x="1032" y="2230"/>
                    <a:pt x="318" y="2242"/>
                  </a:cubicBezTo>
                  <a:cubicBezTo>
                    <a:pt x="0" y="2242"/>
                    <a:pt x="43" y="2742"/>
                    <a:pt x="355" y="2742"/>
                  </a:cubicBezTo>
                  <a:cubicBezTo>
                    <a:pt x="358" y="2742"/>
                    <a:pt x="362" y="2742"/>
                    <a:pt x="365" y="2742"/>
                  </a:cubicBezTo>
                  <a:cubicBezTo>
                    <a:pt x="1056" y="2742"/>
                    <a:pt x="1759" y="2730"/>
                    <a:pt x="2449" y="2706"/>
                  </a:cubicBezTo>
                  <a:lnTo>
                    <a:pt x="2449" y="2706"/>
                  </a:lnTo>
                  <a:cubicBezTo>
                    <a:pt x="2437" y="3278"/>
                    <a:pt x="2425" y="3837"/>
                    <a:pt x="2378" y="4397"/>
                  </a:cubicBezTo>
                  <a:cubicBezTo>
                    <a:pt x="2364" y="4581"/>
                    <a:pt x="2526" y="4691"/>
                    <a:pt x="2671" y="4691"/>
                  </a:cubicBezTo>
                  <a:cubicBezTo>
                    <a:pt x="2780" y="4691"/>
                    <a:pt x="2879" y="4630"/>
                    <a:pt x="2890" y="4492"/>
                  </a:cubicBezTo>
                  <a:cubicBezTo>
                    <a:pt x="2925" y="3897"/>
                    <a:pt x="2949" y="3290"/>
                    <a:pt x="2961" y="2694"/>
                  </a:cubicBezTo>
                  <a:cubicBezTo>
                    <a:pt x="3497" y="2682"/>
                    <a:pt x="4033" y="2659"/>
                    <a:pt x="4568" y="2635"/>
                  </a:cubicBezTo>
                  <a:cubicBezTo>
                    <a:pt x="4898" y="2623"/>
                    <a:pt x="4855" y="2123"/>
                    <a:pt x="4532" y="2123"/>
                  </a:cubicBezTo>
                  <a:cubicBezTo>
                    <a:pt x="4528" y="2123"/>
                    <a:pt x="4525" y="2123"/>
                    <a:pt x="4521" y="2123"/>
                  </a:cubicBezTo>
                  <a:cubicBezTo>
                    <a:pt x="3997" y="2147"/>
                    <a:pt x="3485" y="2170"/>
                    <a:pt x="2961" y="2182"/>
                  </a:cubicBezTo>
                  <a:cubicBezTo>
                    <a:pt x="2961" y="1527"/>
                    <a:pt x="2937" y="873"/>
                    <a:pt x="2902" y="230"/>
                  </a:cubicBezTo>
                  <a:cubicBezTo>
                    <a:pt x="2890" y="74"/>
                    <a:pt x="2772" y="1"/>
                    <a:pt x="2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1"/>
            <p:cNvSpPr/>
            <p:nvPr/>
          </p:nvSpPr>
          <p:spPr>
            <a:xfrm>
              <a:off x="12569125" y="3575275"/>
              <a:ext cx="131925" cy="116075"/>
            </a:xfrm>
            <a:custGeom>
              <a:avLst/>
              <a:gdLst/>
              <a:ahLst/>
              <a:cxnLst/>
              <a:rect l="l" t="t" r="r" b="b"/>
              <a:pathLst>
                <a:path w="5277" h="4643" extrusionOk="0">
                  <a:moveTo>
                    <a:pt x="2871" y="642"/>
                  </a:moveTo>
                  <a:cubicBezTo>
                    <a:pt x="3136" y="642"/>
                    <a:pt x="3385" y="739"/>
                    <a:pt x="3572" y="989"/>
                  </a:cubicBezTo>
                  <a:cubicBezTo>
                    <a:pt x="3629" y="1067"/>
                    <a:pt x="3699" y="1098"/>
                    <a:pt x="3768" y="1098"/>
                  </a:cubicBezTo>
                  <a:cubicBezTo>
                    <a:pt x="3815" y="1098"/>
                    <a:pt x="3862" y="1084"/>
                    <a:pt x="3905" y="1060"/>
                  </a:cubicBezTo>
                  <a:lnTo>
                    <a:pt x="3905" y="1060"/>
                  </a:lnTo>
                  <a:cubicBezTo>
                    <a:pt x="3429" y="2048"/>
                    <a:pt x="2798" y="3001"/>
                    <a:pt x="1881" y="3584"/>
                  </a:cubicBezTo>
                  <a:cubicBezTo>
                    <a:pt x="1693" y="3695"/>
                    <a:pt x="1444" y="3813"/>
                    <a:pt x="1208" y="3813"/>
                  </a:cubicBezTo>
                  <a:cubicBezTo>
                    <a:pt x="1115" y="3813"/>
                    <a:pt x="1025" y="3794"/>
                    <a:pt x="941" y="3751"/>
                  </a:cubicBezTo>
                  <a:cubicBezTo>
                    <a:pt x="679" y="3620"/>
                    <a:pt x="619" y="3275"/>
                    <a:pt x="631" y="3001"/>
                  </a:cubicBezTo>
                  <a:cubicBezTo>
                    <a:pt x="667" y="2358"/>
                    <a:pt x="1036" y="1727"/>
                    <a:pt x="1500" y="1286"/>
                  </a:cubicBezTo>
                  <a:cubicBezTo>
                    <a:pt x="1826" y="977"/>
                    <a:pt x="2377" y="642"/>
                    <a:pt x="2871" y="642"/>
                  </a:cubicBezTo>
                  <a:close/>
                  <a:moveTo>
                    <a:pt x="4518" y="1"/>
                  </a:moveTo>
                  <a:cubicBezTo>
                    <a:pt x="4435" y="1"/>
                    <a:pt x="4354" y="43"/>
                    <a:pt x="4310" y="143"/>
                  </a:cubicBezTo>
                  <a:cubicBezTo>
                    <a:pt x="4239" y="298"/>
                    <a:pt x="4179" y="441"/>
                    <a:pt x="4120" y="596"/>
                  </a:cubicBezTo>
                  <a:cubicBezTo>
                    <a:pt x="4084" y="655"/>
                    <a:pt x="4060" y="715"/>
                    <a:pt x="4036" y="786"/>
                  </a:cubicBezTo>
                  <a:cubicBezTo>
                    <a:pt x="4025" y="750"/>
                    <a:pt x="4013" y="727"/>
                    <a:pt x="3989" y="691"/>
                  </a:cubicBezTo>
                  <a:cubicBezTo>
                    <a:pt x="3699" y="300"/>
                    <a:pt x="3293" y="145"/>
                    <a:pt x="2870" y="145"/>
                  </a:cubicBezTo>
                  <a:cubicBezTo>
                    <a:pt x="2442" y="145"/>
                    <a:pt x="1996" y="303"/>
                    <a:pt x="1631" y="536"/>
                  </a:cubicBezTo>
                  <a:cubicBezTo>
                    <a:pt x="929" y="989"/>
                    <a:pt x="417" y="1703"/>
                    <a:pt x="203" y="2513"/>
                  </a:cubicBezTo>
                  <a:cubicBezTo>
                    <a:pt x="0" y="3251"/>
                    <a:pt x="203" y="4263"/>
                    <a:pt x="1131" y="4322"/>
                  </a:cubicBezTo>
                  <a:cubicBezTo>
                    <a:pt x="1157" y="4324"/>
                    <a:pt x="1182" y="4324"/>
                    <a:pt x="1207" y="4324"/>
                  </a:cubicBezTo>
                  <a:cubicBezTo>
                    <a:pt x="2034" y="4324"/>
                    <a:pt x="2778" y="3578"/>
                    <a:pt x="3274" y="2989"/>
                  </a:cubicBezTo>
                  <a:cubicBezTo>
                    <a:pt x="3346" y="2917"/>
                    <a:pt x="3405" y="2834"/>
                    <a:pt x="3465" y="2751"/>
                  </a:cubicBezTo>
                  <a:lnTo>
                    <a:pt x="3465" y="2751"/>
                  </a:lnTo>
                  <a:cubicBezTo>
                    <a:pt x="3429" y="2953"/>
                    <a:pt x="3394" y="3156"/>
                    <a:pt x="3370" y="3358"/>
                  </a:cubicBezTo>
                  <a:cubicBezTo>
                    <a:pt x="3310" y="3775"/>
                    <a:pt x="3322" y="4263"/>
                    <a:pt x="3703" y="4513"/>
                  </a:cubicBezTo>
                  <a:cubicBezTo>
                    <a:pt x="3842" y="4605"/>
                    <a:pt x="3991" y="4643"/>
                    <a:pt x="4142" y="4643"/>
                  </a:cubicBezTo>
                  <a:cubicBezTo>
                    <a:pt x="4456" y="4643"/>
                    <a:pt x="4779" y="4479"/>
                    <a:pt x="5037" y="4310"/>
                  </a:cubicBezTo>
                  <a:cubicBezTo>
                    <a:pt x="5276" y="4171"/>
                    <a:pt x="5106" y="3855"/>
                    <a:pt x="4883" y="3855"/>
                  </a:cubicBezTo>
                  <a:cubicBezTo>
                    <a:pt x="4840" y="3855"/>
                    <a:pt x="4795" y="3867"/>
                    <a:pt x="4751" y="3894"/>
                  </a:cubicBezTo>
                  <a:cubicBezTo>
                    <a:pt x="4606" y="3988"/>
                    <a:pt x="4354" y="4131"/>
                    <a:pt x="4153" y="4131"/>
                  </a:cubicBezTo>
                  <a:cubicBezTo>
                    <a:pt x="4024" y="4131"/>
                    <a:pt x="3916" y="4073"/>
                    <a:pt x="3870" y="3906"/>
                  </a:cubicBezTo>
                  <a:cubicBezTo>
                    <a:pt x="3775" y="3572"/>
                    <a:pt x="3905" y="3156"/>
                    <a:pt x="3977" y="2822"/>
                  </a:cubicBezTo>
                  <a:cubicBezTo>
                    <a:pt x="4156" y="1977"/>
                    <a:pt x="4417" y="1155"/>
                    <a:pt x="4763" y="369"/>
                  </a:cubicBezTo>
                  <a:cubicBezTo>
                    <a:pt x="4850" y="164"/>
                    <a:pt x="4680" y="1"/>
                    <a:pt x="4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1"/>
            <p:cNvSpPr/>
            <p:nvPr/>
          </p:nvSpPr>
          <p:spPr>
            <a:xfrm>
              <a:off x="12703050" y="3664875"/>
              <a:ext cx="71150" cy="74700"/>
            </a:xfrm>
            <a:custGeom>
              <a:avLst/>
              <a:gdLst/>
              <a:ahLst/>
              <a:cxnLst/>
              <a:rect l="l" t="t" r="r" b="b"/>
              <a:pathLst>
                <a:path w="2846" h="2988" extrusionOk="0">
                  <a:moveTo>
                    <a:pt x="582" y="0"/>
                  </a:moveTo>
                  <a:cubicBezTo>
                    <a:pt x="472" y="0"/>
                    <a:pt x="367" y="63"/>
                    <a:pt x="346" y="203"/>
                  </a:cubicBezTo>
                  <a:lnTo>
                    <a:pt x="25" y="2691"/>
                  </a:lnTo>
                  <a:cubicBezTo>
                    <a:pt x="0" y="2870"/>
                    <a:pt x="131" y="2987"/>
                    <a:pt x="274" y="2987"/>
                  </a:cubicBezTo>
                  <a:cubicBezTo>
                    <a:pt x="340" y="2987"/>
                    <a:pt x="409" y="2962"/>
                    <a:pt x="465" y="2905"/>
                  </a:cubicBezTo>
                  <a:cubicBezTo>
                    <a:pt x="930" y="2429"/>
                    <a:pt x="1156" y="1810"/>
                    <a:pt x="1501" y="1262"/>
                  </a:cubicBezTo>
                  <a:cubicBezTo>
                    <a:pt x="1656" y="1024"/>
                    <a:pt x="1835" y="810"/>
                    <a:pt x="2073" y="655"/>
                  </a:cubicBezTo>
                  <a:cubicBezTo>
                    <a:pt x="2120" y="607"/>
                    <a:pt x="2180" y="584"/>
                    <a:pt x="2228" y="560"/>
                  </a:cubicBezTo>
                  <a:lnTo>
                    <a:pt x="2251" y="560"/>
                  </a:lnTo>
                  <a:cubicBezTo>
                    <a:pt x="2287" y="750"/>
                    <a:pt x="2287" y="976"/>
                    <a:pt x="2287" y="1167"/>
                  </a:cubicBezTo>
                  <a:cubicBezTo>
                    <a:pt x="2287" y="1679"/>
                    <a:pt x="2228" y="2191"/>
                    <a:pt x="2108" y="2691"/>
                  </a:cubicBezTo>
                  <a:cubicBezTo>
                    <a:pt x="2068" y="2872"/>
                    <a:pt x="2210" y="2978"/>
                    <a:pt x="2353" y="2978"/>
                  </a:cubicBezTo>
                  <a:cubicBezTo>
                    <a:pt x="2465" y="2978"/>
                    <a:pt x="2577" y="2915"/>
                    <a:pt x="2609" y="2774"/>
                  </a:cubicBezTo>
                  <a:cubicBezTo>
                    <a:pt x="2728" y="2262"/>
                    <a:pt x="2787" y="1738"/>
                    <a:pt x="2799" y="1215"/>
                  </a:cubicBezTo>
                  <a:cubicBezTo>
                    <a:pt x="2799" y="839"/>
                    <a:pt x="2845" y="23"/>
                    <a:pt x="2287" y="23"/>
                  </a:cubicBezTo>
                  <a:cubicBezTo>
                    <a:pt x="2279" y="23"/>
                    <a:pt x="2271" y="24"/>
                    <a:pt x="2263" y="24"/>
                  </a:cubicBezTo>
                  <a:cubicBezTo>
                    <a:pt x="2073" y="36"/>
                    <a:pt x="1870" y="167"/>
                    <a:pt x="1704" y="274"/>
                  </a:cubicBezTo>
                  <a:cubicBezTo>
                    <a:pt x="1561" y="381"/>
                    <a:pt x="1430" y="512"/>
                    <a:pt x="1323" y="655"/>
                  </a:cubicBezTo>
                  <a:cubicBezTo>
                    <a:pt x="1085" y="941"/>
                    <a:pt x="906" y="1262"/>
                    <a:pt x="739" y="1584"/>
                  </a:cubicBezTo>
                  <a:cubicBezTo>
                    <a:pt x="715" y="1631"/>
                    <a:pt x="692" y="1667"/>
                    <a:pt x="668" y="1703"/>
                  </a:cubicBezTo>
                  <a:cubicBezTo>
                    <a:pt x="727" y="1238"/>
                    <a:pt x="787" y="762"/>
                    <a:pt x="858" y="298"/>
                  </a:cubicBezTo>
                  <a:cubicBezTo>
                    <a:pt x="879" y="109"/>
                    <a:pt x="726" y="0"/>
                    <a:pt x="5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1"/>
            <p:cNvSpPr/>
            <p:nvPr/>
          </p:nvSpPr>
          <p:spPr>
            <a:xfrm>
              <a:off x="12836525" y="3592525"/>
              <a:ext cx="109350" cy="17075"/>
            </a:xfrm>
            <a:custGeom>
              <a:avLst/>
              <a:gdLst/>
              <a:ahLst/>
              <a:cxnLst/>
              <a:rect l="l" t="t" r="r" b="b"/>
              <a:pathLst>
                <a:path w="4374" h="683" extrusionOk="0">
                  <a:moveTo>
                    <a:pt x="4019" y="1"/>
                  </a:moveTo>
                  <a:cubicBezTo>
                    <a:pt x="4016" y="1"/>
                    <a:pt x="4012" y="1"/>
                    <a:pt x="4008" y="1"/>
                  </a:cubicBezTo>
                  <a:cubicBezTo>
                    <a:pt x="3151" y="13"/>
                    <a:pt x="2282" y="25"/>
                    <a:pt x="1425" y="49"/>
                  </a:cubicBezTo>
                  <a:cubicBezTo>
                    <a:pt x="1222" y="49"/>
                    <a:pt x="1020" y="49"/>
                    <a:pt x="818" y="60"/>
                  </a:cubicBezTo>
                  <a:cubicBezTo>
                    <a:pt x="751" y="60"/>
                    <a:pt x="675" y="55"/>
                    <a:pt x="598" y="55"/>
                  </a:cubicBezTo>
                  <a:cubicBezTo>
                    <a:pt x="483" y="55"/>
                    <a:pt x="368" y="68"/>
                    <a:pt x="282" y="132"/>
                  </a:cubicBezTo>
                  <a:cubicBezTo>
                    <a:pt x="0" y="316"/>
                    <a:pt x="194" y="683"/>
                    <a:pt x="442" y="683"/>
                  </a:cubicBezTo>
                  <a:cubicBezTo>
                    <a:pt x="499" y="683"/>
                    <a:pt x="558" y="664"/>
                    <a:pt x="615" y="620"/>
                  </a:cubicBezTo>
                  <a:cubicBezTo>
                    <a:pt x="627" y="596"/>
                    <a:pt x="639" y="584"/>
                    <a:pt x="663" y="572"/>
                  </a:cubicBezTo>
                  <a:lnTo>
                    <a:pt x="687" y="572"/>
                  </a:lnTo>
                  <a:cubicBezTo>
                    <a:pt x="770" y="572"/>
                    <a:pt x="853" y="561"/>
                    <a:pt x="937" y="561"/>
                  </a:cubicBezTo>
                  <a:lnTo>
                    <a:pt x="1365" y="561"/>
                  </a:lnTo>
                  <a:lnTo>
                    <a:pt x="2258" y="537"/>
                  </a:lnTo>
                  <a:cubicBezTo>
                    <a:pt x="2854" y="525"/>
                    <a:pt x="3449" y="513"/>
                    <a:pt x="4044" y="501"/>
                  </a:cubicBezTo>
                  <a:cubicBezTo>
                    <a:pt x="4374" y="501"/>
                    <a:pt x="4331" y="1"/>
                    <a:pt x="40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1"/>
            <p:cNvSpPr/>
            <p:nvPr/>
          </p:nvSpPr>
          <p:spPr>
            <a:xfrm>
              <a:off x="12841175" y="3629950"/>
              <a:ext cx="114850" cy="19775"/>
            </a:xfrm>
            <a:custGeom>
              <a:avLst/>
              <a:gdLst/>
              <a:ahLst/>
              <a:cxnLst/>
              <a:rect l="l" t="t" r="r" b="b"/>
              <a:pathLst>
                <a:path w="4594" h="791" extrusionOk="0">
                  <a:moveTo>
                    <a:pt x="4282" y="1"/>
                  </a:moveTo>
                  <a:cubicBezTo>
                    <a:pt x="4268" y="1"/>
                    <a:pt x="4254" y="2"/>
                    <a:pt x="4239" y="4"/>
                  </a:cubicBezTo>
                  <a:cubicBezTo>
                    <a:pt x="3033" y="194"/>
                    <a:pt x="1806" y="279"/>
                    <a:pt x="578" y="279"/>
                  </a:cubicBezTo>
                  <a:cubicBezTo>
                    <a:pt x="496" y="279"/>
                    <a:pt x="415" y="279"/>
                    <a:pt x="334" y="278"/>
                  </a:cubicBezTo>
                  <a:cubicBezTo>
                    <a:pt x="1" y="278"/>
                    <a:pt x="48" y="790"/>
                    <a:pt x="382" y="790"/>
                  </a:cubicBezTo>
                  <a:cubicBezTo>
                    <a:pt x="455" y="791"/>
                    <a:pt x="527" y="791"/>
                    <a:pt x="600" y="791"/>
                  </a:cubicBezTo>
                  <a:cubicBezTo>
                    <a:pt x="1836" y="791"/>
                    <a:pt x="3061" y="696"/>
                    <a:pt x="4287" y="516"/>
                  </a:cubicBezTo>
                  <a:cubicBezTo>
                    <a:pt x="4594" y="471"/>
                    <a:pt x="4575" y="1"/>
                    <a:pt x="4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1"/>
            <p:cNvSpPr/>
            <p:nvPr/>
          </p:nvSpPr>
          <p:spPr>
            <a:xfrm>
              <a:off x="12996850" y="3578375"/>
              <a:ext cx="146600" cy="112250"/>
            </a:xfrm>
            <a:custGeom>
              <a:avLst/>
              <a:gdLst/>
              <a:ahLst/>
              <a:cxnLst/>
              <a:rect l="l" t="t" r="r" b="b"/>
              <a:pathLst>
                <a:path w="5864" h="4490" extrusionOk="0">
                  <a:moveTo>
                    <a:pt x="3239" y="506"/>
                  </a:moveTo>
                  <a:cubicBezTo>
                    <a:pt x="3573" y="506"/>
                    <a:pt x="3887" y="635"/>
                    <a:pt x="4108" y="972"/>
                  </a:cubicBezTo>
                  <a:cubicBezTo>
                    <a:pt x="4120" y="984"/>
                    <a:pt x="4132" y="996"/>
                    <a:pt x="4144" y="1007"/>
                  </a:cubicBezTo>
                  <a:cubicBezTo>
                    <a:pt x="3906" y="1424"/>
                    <a:pt x="3680" y="1865"/>
                    <a:pt x="3406" y="2270"/>
                  </a:cubicBezTo>
                  <a:cubicBezTo>
                    <a:pt x="3001" y="2889"/>
                    <a:pt x="2429" y="3472"/>
                    <a:pt x="1763" y="3817"/>
                  </a:cubicBezTo>
                  <a:cubicBezTo>
                    <a:pt x="1612" y="3896"/>
                    <a:pt x="1414" y="3971"/>
                    <a:pt x="1233" y="3971"/>
                  </a:cubicBezTo>
                  <a:cubicBezTo>
                    <a:pt x="1086" y="3971"/>
                    <a:pt x="949" y="3921"/>
                    <a:pt x="858" y="3782"/>
                  </a:cubicBezTo>
                  <a:cubicBezTo>
                    <a:pt x="691" y="3520"/>
                    <a:pt x="763" y="3139"/>
                    <a:pt x="822" y="2853"/>
                  </a:cubicBezTo>
                  <a:cubicBezTo>
                    <a:pt x="989" y="2150"/>
                    <a:pt x="1394" y="1496"/>
                    <a:pt x="1941" y="1031"/>
                  </a:cubicBezTo>
                  <a:cubicBezTo>
                    <a:pt x="2286" y="749"/>
                    <a:pt x="2781" y="506"/>
                    <a:pt x="3239" y="506"/>
                  </a:cubicBezTo>
                  <a:close/>
                  <a:moveTo>
                    <a:pt x="3210" y="1"/>
                  </a:moveTo>
                  <a:cubicBezTo>
                    <a:pt x="2871" y="1"/>
                    <a:pt x="2524" y="89"/>
                    <a:pt x="2215" y="245"/>
                  </a:cubicBezTo>
                  <a:cubicBezTo>
                    <a:pt x="1417" y="650"/>
                    <a:pt x="798" y="1412"/>
                    <a:pt x="477" y="2246"/>
                  </a:cubicBezTo>
                  <a:cubicBezTo>
                    <a:pt x="227" y="2901"/>
                    <a:pt x="1" y="4067"/>
                    <a:pt x="858" y="4413"/>
                  </a:cubicBezTo>
                  <a:cubicBezTo>
                    <a:pt x="990" y="4466"/>
                    <a:pt x="1124" y="4490"/>
                    <a:pt x="1260" y="4490"/>
                  </a:cubicBezTo>
                  <a:cubicBezTo>
                    <a:pt x="1971" y="4490"/>
                    <a:pt x="2706" y="3839"/>
                    <a:pt x="3156" y="3389"/>
                  </a:cubicBezTo>
                  <a:cubicBezTo>
                    <a:pt x="3418" y="3127"/>
                    <a:pt x="3632" y="2829"/>
                    <a:pt x="3834" y="2531"/>
                  </a:cubicBezTo>
                  <a:lnTo>
                    <a:pt x="3834" y="2531"/>
                  </a:lnTo>
                  <a:cubicBezTo>
                    <a:pt x="3739" y="2924"/>
                    <a:pt x="3656" y="3341"/>
                    <a:pt x="3668" y="3722"/>
                  </a:cubicBezTo>
                  <a:cubicBezTo>
                    <a:pt x="3687" y="4162"/>
                    <a:pt x="3968" y="4395"/>
                    <a:pt x="4337" y="4395"/>
                  </a:cubicBezTo>
                  <a:cubicBezTo>
                    <a:pt x="4427" y="4395"/>
                    <a:pt x="4522" y="4381"/>
                    <a:pt x="4620" y="4353"/>
                  </a:cubicBezTo>
                  <a:cubicBezTo>
                    <a:pt x="5108" y="4222"/>
                    <a:pt x="5489" y="3889"/>
                    <a:pt x="5751" y="3472"/>
                  </a:cubicBezTo>
                  <a:cubicBezTo>
                    <a:pt x="5864" y="3279"/>
                    <a:pt x="5689" y="3119"/>
                    <a:pt x="5512" y="3119"/>
                  </a:cubicBezTo>
                  <a:cubicBezTo>
                    <a:pt x="5427" y="3119"/>
                    <a:pt x="5341" y="3157"/>
                    <a:pt x="5287" y="3246"/>
                  </a:cubicBezTo>
                  <a:cubicBezTo>
                    <a:pt x="5108" y="3543"/>
                    <a:pt x="4811" y="3782"/>
                    <a:pt x="4477" y="3865"/>
                  </a:cubicBezTo>
                  <a:cubicBezTo>
                    <a:pt x="4426" y="3879"/>
                    <a:pt x="4381" y="3887"/>
                    <a:pt x="4344" y="3887"/>
                  </a:cubicBezTo>
                  <a:cubicBezTo>
                    <a:pt x="4228" y="3887"/>
                    <a:pt x="4180" y="3813"/>
                    <a:pt x="4180" y="3651"/>
                  </a:cubicBezTo>
                  <a:cubicBezTo>
                    <a:pt x="4180" y="3436"/>
                    <a:pt x="4227" y="3222"/>
                    <a:pt x="4275" y="3020"/>
                  </a:cubicBezTo>
                  <a:cubicBezTo>
                    <a:pt x="4430" y="2139"/>
                    <a:pt x="4692" y="1293"/>
                    <a:pt x="5061" y="484"/>
                  </a:cubicBezTo>
                  <a:cubicBezTo>
                    <a:pt x="5146" y="296"/>
                    <a:pt x="4981" y="109"/>
                    <a:pt x="4815" y="109"/>
                  </a:cubicBezTo>
                  <a:cubicBezTo>
                    <a:pt x="4749" y="109"/>
                    <a:pt x="4683" y="139"/>
                    <a:pt x="4632" y="210"/>
                  </a:cubicBezTo>
                  <a:cubicBezTo>
                    <a:pt x="4620" y="222"/>
                    <a:pt x="4608" y="245"/>
                    <a:pt x="4596" y="257"/>
                  </a:cubicBezTo>
                  <a:cubicBezTo>
                    <a:pt x="4537" y="353"/>
                    <a:pt x="4477" y="436"/>
                    <a:pt x="4418" y="531"/>
                  </a:cubicBezTo>
                  <a:cubicBezTo>
                    <a:pt x="4110" y="162"/>
                    <a:pt x="3668" y="1"/>
                    <a:pt x="3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1"/>
            <p:cNvSpPr/>
            <p:nvPr/>
          </p:nvSpPr>
          <p:spPr>
            <a:xfrm>
              <a:off x="13134975" y="3662900"/>
              <a:ext cx="74125" cy="77125"/>
            </a:xfrm>
            <a:custGeom>
              <a:avLst/>
              <a:gdLst/>
              <a:ahLst/>
              <a:cxnLst/>
              <a:rect l="l" t="t" r="r" b="b"/>
              <a:pathLst>
                <a:path w="2965" h="3085" extrusionOk="0">
                  <a:moveTo>
                    <a:pt x="886" y="1"/>
                  </a:moveTo>
                  <a:cubicBezTo>
                    <a:pt x="770" y="1"/>
                    <a:pt x="684" y="96"/>
                    <a:pt x="643" y="210"/>
                  </a:cubicBezTo>
                  <a:cubicBezTo>
                    <a:pt x="381" y="1055"/>
                    <a:pt x="179" y="1913"/>
                    <a:pt x="24" y="2782"/>
                  </a:cubicBezTo>
                  <a:cubicBezTo>
                    <a:pt x="0" y="2913"/>
                    <a:pt x="71" y="3032"/>
                    <a:pt x="202" y="3068"/>
                  </a:cubicBezTo>
                  <a:cubicBezTo>
                    <a:pt x="233" y="3079"/>
                    <a:pt x="263" y="3084"/>
                    <a:pt x="290" y="3084"/>
                  </a:cubicBezTo>
                  <a:cubicBezTo>
                    <a:pt x="382" y="3084"/>
                    <a:pt x="457" y="3028"/>
                    <a:pt x="512" y="2937"/>
                  </a:cubicBezTo>
                  <a:cubicBezTo>
                    <a:pt x="738" y="2568"/>
                    <a:pt x="976" y="2210"/>
                    <a:pt x="1238" y="1853"/>
                  </a:cubicBezTo>
                  <a:cubicBezTo>
                    <a:pt x="1488" y="1520"/>
                    <a:pt x="1750" y="1151"/>
                    <a:pt x="2060" y="853"/>
                  </a:cubicBezTo>
                  <a:cubicBezTo>
                    <a:pt x="2113" y="800"/>
                    <a:pt x="2171" y="751"/>
                    <a:pt x="2231" y="751"/>
                  </a:cubicBezTo>
                  <a:cubicBezTo>
                    <a:pt x="2265" y="751"/>
                    <a:pt x="2299" y="767"/>
                    <a:pt x="2334" y="805"/>
                  </a:cubicBezTo>
                  <a:cubicBezTo>
                    <a:pt x="2453" y="924"/>
                    <a:pt x="2417" y="1127"/>
                    <a:pt x="2381" y="1282"/>
                  </a:cubicBezTo>
                  <a:cubicBezTo>
                    <a:pt x="2274" y="1734"/>
                    <a:pt x="2131" y="2198"/>
                    <a:pt x="2000" y="2651"/>
                  </a:cubicBezTo>
                  <a:cubicBezTo>
                    <a:pt x="1965" y="2782"/>
                    <a:pt x="2084" y="2925"/>
                    <a:pt x="2215" y="2949"/>
                  </a:cubicBezTo>
                  <a:cubicBezTo>
                    <a:pt x="2229" y="2951"/>
                    <a:pt x="2244" y="2952"/>
                    <a:pt x="2258" y="2952"/>
                  </a:cubicBezTo>
                  <a:cubicBezTo>
                    <a:pt x="2379" y="2952"/>
                    <a:pt x="2470" y="2864"/>
                    <a:pt x="2512" y="2746"/>
                  </a:cubicBezTo>
                  <a:cubicBezTo>
                    <a:pt x="2619" y="2318"/>
                    <a:pt x="2750" y="1889"/>
                    <a:pt x="2858" y="1472"/>
                  </a:cubicBezTo>
                  <a:cubicBezTo>
                    <a:pt x="2953" y="1079"/>
                    <a:pt x="2965" y="627"/>
                    <a:pt x="2608" y="365"/>
                  </a:cubicBezTo>
                  <a:cubicBezTo>
                    <a:pt x="2488" y="278"/>
                    <a:pt x="2367" y="241"/>
                    <a:pt x="2248" y="241"/>
                  </a:cubicBezTo>
                  <a:cubicBezTo>
                    <a:pt x="2010" y="241"/>
                    <a:pt x="1782" y="389"/>
                    <a:pt x="1607" y="579"/>
                  </a:cubicBezTo>
                  <a:cubicBezTo>
                    <a:pt x="1334" y="889"/>
                    <a:pt x="1084" y="1210"/>
                    <a:pt x="833" y="1544"/>
                  </a:cubicBezTo>
                  <a:cubicBezTo>
                    <a:pt x="822" y="1567"/>
                    <a:pt x="810" y="1591"/>
                    <a:pt x="786" y="1603"/>
                  </a:cubicBezTo>
                  <a:cubicBezTo>
                    <a:pt x="893" y="1163"/>
                    <a:pt x="1012" y="734"/>
                    <a:pt x="1155" y="305"/>
                  </a:cubicBezTo>
                  <a:cubicBezTo>
                    <a:pt x="1191" y="174"/>
                    <a:pt x="1072" y="32"/>
                    <a:pt x="941" y="8"/>
                  </a:cubicBezTo>
                  <a:cubicBezTo>
                    <a:pt x="922" y="3"/>
                    <a:pt x="903" y="1"/>
                    <a:pt x="8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1"/>
            <p:cNvSpPr/>
            <p:nvPr/>
          </p:nvSpPr>
          <p:spPr>
            <a:xfrm>
              <a:off x="13192600" y="3471150"/>
              <a:ext cx="103625" cy="108200"/>
            </a:xfrm>
            <a:custGeom>
              <a:avLst/>
              <a:gdLst/>
              <a:ahLst/>
              <a:cxnLst/>
              <a:rect l="l" t="t" r="r" b="b"/>
              <a:pathLst>
                <a:path w="4145" h="4328" extrusionOk="0">
                  <a:moveTo>
                    <a:pt x="2130" y="1"/>
                  </a:moveTo>
                  <a:cubicBezTo>
                    <a:pt x="1963" y="1"/>
                    <a:pt x="1786" y="73"/>
                    <a:pt x="1636" y="141"/>
                  </a:cubicBezTo>
                  <a:cubicBezTo>
                    <a:pt x="993" y="439"/>
                    <a:pt x="469" y="927"/>
                    <a:pt x="112" y="1534"/>
                  </a:cubicBezTo>
                  <a:cubicBezTo>
                    <a:pt x="1" y="1725"/>
                    <a:pt x="170" y="1883"/>
                    <a:pt x="345" y="1883"/>
                  </a:cubicBezTo>
                  <a:cubicBezTo>
                    <a:pt x="432" y="1883"/>
                    <a:pt x="521" y="1844"/>
                    <a:pt x="576" y="1748"/>
                  </a:cubicBezTo>
                  <a:cubicBezTo>
                    <a:pt x="850" y="1272"/>
                    <a:pt x="1279" y="867"/>
                    <a:pt x="1791" y="629"/>
                  </a:cubicBezTo>
                  <a:cubicBezTo>
                    <a:pt x="1850" y="605"/>
                    <a:pt x="1910" y="582"/>
                    <a:pt x="1981" y="546"/>
                  </a:cubicBezTo>
                  <a:cubicBezTo>
                    <a:pt x="2029" y="534"/>
                    <a:pt x="2100" y="510"/>
                    <a:pt x="2088" y="486"/>
                  </a:cubicBezTo>
                  <a:lnTo>
                    <a:pt x="2088" y="486"/>
                  </a:lnTo>
                  <a:cubicBezTo>
                    <a:pt x="2136" y="558"/>
                    <a:pt x="2065" y="736"/>
                    <a:pt x="2041" y="796"/>
                  </a:cubicBezTo>
                  <a:cubicBezTo>
                    <a:pt x="1946" y="1105"/>
                    <a:pt x="1827" y="1403"/>
                    <a:pt x="1696" y="1689"/>
                  </a:cubicBezTo>
                  <a:cubicBezTo>
                    <a:pt x="1398" y="2284"/>
                    <a:pt x="993" y="2808"/>
                    <a:pt x="660" y="3380"/>
                  </a:cubicBezTo>
                  <a:cubicBezTo>
                    <a:pt x="529" y="3594"/>
                    <a:pt x="291" y="3927"/>
                    <a:pt x="493" y="4165"/>
                  </a:cubicBezTo>
                  <a:cubicBezTo>
                    <a:pt x="599" y="4298"/>
                    <a:pt x="774" y="4327"/>
                    <a:pt x="955" y="4327"/>
                  </a:cubicBezTo>
                  <a:cubicBezTo>
                    <a:pt x="1099" y="4327"/>
                    <a:pt x="1246" y="4308"/>
                    <a:pt x="1362" y="4308"/>
                  </a:cubicBezTo>
                  <a:lnTo>
                    <a:pt x="3815" y="4261"/>
                  </a:lnTo>
                  <a:cubicBezTo>
                    <a:pt x="4144" y="4249"/>
                    <a:pt x="4102" y="3748"/>
                    <a:pt x="3790" y="3748"/>
                  </a:cubicBezTo>
                  <a:cubicBezTo>
                    <a:pt x="3786" y="3748"/>
                    <a:pt x="3783" y="3749"/>
                    <a:pt x="3779" y="3749"/>
                  </a:cubicBezTo>
                  <a:lnTo>
                    <a:pt x="1469" y="3796"/>
                  </a:lnTo>
                  <a:lnTo>
                    <a:pt x="1017" y="3796"/>
                  </a:lnTo>
                  <a:cubicBezTo>
                    <a:pt x="1041" y="3749"/>
                    <a:pt x="1065" y="3689"/>
                    <a:pt x="1088" y="3653"/>
                  </a:cubicBezTo>
                  <a:cubicBezTo>
                    <a:pt x="1255" y="3356"/>
                    <a:pt x="1457" y="3082"/>
                    <a:pt x="1648" y="2796"/>
                  </a:cubicBezTo>
                  <a:cubicBezTo>
                    <a:pt x="2029" y="2201"/>
                    <a:pt x="2338" y="1570"/>
                    <a:pt x="2541" y="891"/>
                  </a:cubicBezTo>
                  <a:cubicBezTo>
                    <a:pt x="2612" y="653"/>
                    <a:pt x="2648" y="355"/>
                    <a:pt x="2469" y="153"/>
                  </a:cubicBezTo>
                  <a:cubicBezTo>
                    <a:pt x="2373" y="41"/>
                    <a:pt x="2254" y="1"/>
                    <a:pt x="2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 name="Google Shape;2791;p51"/>
          <p:cNvGrpSpPr/>
          <p:nvPr/>
        </p:nvGrpSpPr>
        <p:grpSpPr>
          <a:xfrm>
            <a:off x="7304788" y="2496025"/>
            <a:ext cx="1128575" cy="303850"/>
            <a:chOff x="9281375" y="3167075"/>
            <a:chExt cx="1128575" cy="303850"/>
          </a:xfrm>
        </p:grpSpPr>
        <p:sp>
          <p:nvSpPr>
            <p:cNvPr id="2792" name="Google Shape;2792;p51"/>
            <p:cNvSpPr/>
            <p:nvPr/>
          </p:nvSpPr>
          <p:spPr>
            <a:xfrm>
              <a:off x="9281375" y="3167075"/>
              <a:ext cx="716325" cy="303850"/>
            </a:xfrm>
            <a:custGeom>
              <a:avLst/>
              <a:gdLst/>
              <a:ahLst/>
              <a:cxnLst/>
              <a:rect l="l" t="t" r="r" b="b"/>
              <a:pathLst>
                <a:path w="28653" h="12154" extrusionOk="0">
                  <a:moveTo>
                    <a:pt x="18149" y="1"/>
                  </a:moveTo>
                  <a:cubicBezTo>
                    <a:pt x="17538" y="1"/>
                    <a:pt x="16927" y="2"/>
                    <a:pt x="16317" y="5"/>
                  </a:cubicBezTo>
                  <a:cubicBezTo>
                    <a:pt x="13757" y="5"/>
                    <a:pt x="11186" y="53"/>
                    <a:pt x="8626" y="112"/>
                  </a:cubicBezTo>
                  <a:cubicBezTo>
                    <a:pt x="7971" y="124"/>
                    <a:pt x="7316" y="148"/>
                    <a:pt x="6661" y="172"/>
                  </a:cubicBezTo>
                  <a:cubicBezTo>
                    <a:pt x="6364" y="172"/>
                    <a:pt x="6066" y="184"/>
                    <a:pt x="5768" y="195"/>
                  </a:cubicBezTo>
                  <a:cubicBezTo>
                    <a:pt x="5506" y="207"/>
                    <a:pt x="5221" y="195"/>
                    <a:pt x="4971" y="291"/>
                  </a:cubicBezTo>
                  <a:cubicBezTo>
                    <a:pt x="4530" y="457"/>
                    <a:pt x="4399" y="886"/>
                    <a:pt x="4340" y="1303"/>
                  </a:cubicBezTo>
                  <a:cubicBezTo>
                    <a:pt x="4232" y="1958"/>
                    <a:pt x="4149" y="2600"/>
                    <a:pt x="4054" y="3255"/>
                  </a:cubicBezTo>
                  <a:cubicBezTo>
                    <a:pt x="3685" y="5839"/>
                    <a:pt x="3304" y="8423"/>
                    <a:pt x="2935" y="11006"/>
                  </a:cubicBezTo>
                  <a:cubicBezTo>
                    <a:pt x="2363" y="9637"/>
                    <a:pt x="2065" y="8173"/>
                    <a:pt x="1780" y="6708"/>
                  </a:cubicBezTo>
                  <a:cubicBezTo>
                    <a:pt x="1761" y="6583"/>
                    <a:pt x="1656" y="6474"/>
                    <a:pt x="1529" y="6474"/>
                  </a:cubicBezTo>
                  <a:cubicBezTo>
                    <a:pt x="1498" y="6474"/>
                    <a:pt x="1467" y="6480"/>
                    <a:pt x="1434" y="6494"/>
                  </a:cubicBezTo>
                  <a:cubicBezTo>
                    <a:pt x="934" y="6684"/>
                    <a:pt x="506" y="6994"/>
                    <a:pt x="160" y="7399"/>
                  </a:cubicBezTo>
                  <a:cubicBezTo>
                    <a:pt x="1" y="7585"/>
                    <a:pt x="178" y="7811"/>
                    <a:pt x="367" y="7811"/>
                  </a:cubicBezTo>
                  <a:cubicBezTo>
                    <a:pt x="432" y="7811"/>
                    <a:pt x="499" y="7784"/>
                    <a:pt x="553" y="7720"/>
                  </a:cubicBezTo>
                  <a:cubicBezTo>
                    <a:pt x="780" y="7458"/>
                    <a:pt x="1042" y="7256"/>
                    <a:pt x="1339" y="7101"/>
                  </a:cubicBezTo>
                  <a:cubicBezTo>
                    <a:pt x="1661" y="8780"/>
                    <a:pt x="2030" y="10471"/>
                    <a:pt x="2816" y="11995"/>
                  </a:cubicBezTo>
                  <a:cubicBezTo>
                    <a:pt x="2869" y="12094"/>
                    <a:pt x="2980" y="12154"/>
                    <a:pt x="3084" y="12154"/>
                  </a:cubicBezTo>
                  <a:cubicBezTo>
                    <a:pt x="3191" y="12154"/>
                    <a:pt x="3292" y="12091"/>
                    <a:pt x="3316" y="11947"/>
                  </a:cubicBezTo>
                  <a:cubicBezTo>
                    <a:pt x="3661" y="9566"/>
                    <a:pt x="4006" y="7172"/>
                    <a:pt x="4351" y="4791"/>
                  </a:cubicBezTo>
                  <a:cubicBezTo>
                    <a:pt x="4518" y="3613"/>
                    <a:pt x="4649" y="2434"/>
                    <a:pt x="4863" y="1267"/>
                  </a:cubicBezTo>
                  <a:cubicBezTo>
                    <a:pt x="4911" y="1005"/>
                    <a:pt x="4983" y="791"/>
                    <a:pt x="5268" y="743"/>
                  </a:cubicBezTo>
                  <a:cubicBezTo>
                    <a:pt x="5542" y="684"/>
                    <a:pt x="5852" y="707"/>
                    <a:pt x="6126" y="695"/>
                  </a:cubicBezTo>
                  <a:cubicBezTo>
                    <a:pt x="6745" y="672"/>
                    <a:pt x="7352" y="660"/>
                    <a:pt x="7971" y="636"/>
                  </a:cubicBezTo>
                  <a:cubicBezTo>
                    <a:pt x="11294" y="546"/>
                    <a:pt x="14618" y="501"/>
                    <a:pt x="17941" y="501"/>
                  </a:cubicBezTo>
                  <a:cubicBezTo>
                    <a:pt x="19452" y="501"/>
                    <a:pt x="20962" y="510"/>
                    <a:pt x="22473" y="529"/>
                  </a:cubicBezTo>
                  <a:cubicBezTo>
                    <a:pt x="23806" y="553"/>
                    <a:pt x="25140" y="576"/>
                    <a:pt x="26473" y="612"/>
                  </a:cubicBezTo>
                  <a:cubicBezTo>
                    <a:pt x="26819" y="612"/>
                    <a:pt x="27152" y="624"/>
                    <a:pt x="27497" y="636"/>
                  </a:cubicBezTo>
                  <a:cubicBezTo>
                    <a:pt x="27664" y="636"/>
                    <a:pt x="27831" y="648"/>
                    <a:pt x="28009" y="648"/>
                  </a:cubicBezTo>
                  <a:cubicBezTo>
                    <a:pt x="28067" y="648"/>
                    <a:pt x="28099" y="643"/>
                    <a:pt x="28114" y="643"/>
                  </a:cubicBezTo>
                  <a:cubicBezTo>
                    <a:pt x="28141" y="643"/>
                    <a:pt x="28124" y="657"/>
                    <a:pt x="28116" y="731"/>
                  </a:cubicBezTo>
                  <a:cubicBezTo>
                    <a:pt x="28093" y="886"/>
                    <a:pt x="27962" y="1065"/>
                    <a:pt x="27914" y="1207"/>
                  </a:cubicBezTo>
                  <a:cubicBezTo>
                    <a:pt x="27866" y="1386"/>
                    <a:pt x="27854" y="1553"/>
                    <a:pt x="27926" y="1719"/>
                  </a:cubicBezTo>
                  <a:cubicBezTo>
                    <a:pt x="27974" y="1829"/>
                    <a:pt x="28070" y="1875"/>
                    <a:pt x="28166" y="1875"/>
                  </a:cubicBezTo>
                  <a:cubicBezTo>
                    <a:pt x="28330" y="1875"/>
                    <a:pt x="28493" y="1737"/>
                    <a:pt x="28402" y="1541"/>
                  </a:cubicBezTo>
                  <a:cubicBezTo>
                    <a:pt x="28295" y="1291"/>
                    <a:pt x="28640" y="934"/>
                    <a:pt x="28640" y="660"/>
                  </a:cubicBezTo>
                  <a:cubicBezTo>
                    <a:pt x="28652" y="255"/>
                    <a:pt x="28295" y="148"/>
                    <a:pt x="27962" y="136"/>
                  </a:cubicBezTo>
                  <a:cubicBezTo>
                    <a:pt x="26664" y="88"/>
                    <a:pt x="25366" y="76"/>
                    <a:pt x="24080" y="53"/>
                  </a:cubicBezTo>
                  <a:cubicBezTo>
                    <a:pt x="22106" y="16"/>
                    <a:pt x="20126" y="1"/>
                    <a:pt x="18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1"/>
            <p:cNvSpPr/>
            <p:nvPr/>
          </p:nvSpPr>
          <p:spPr>
            <a:xfrm>
              <a:off x="9432525" y="3229200"/>
              <a:ext cx="91800" cy="161275"/>
            </a:xfrm>
            <a:custGeom>
              <a:avLst/>
              <a:gdLst/>
              <a:ahLst/>
              <a:cxnLst/>
              <a:rect l="l" t="t" r="r" b="b"/>
              <a:pathLst>
                <a:path w="3672" h="6451" extrusionOk="0">
                  <a:moveTo>
                    <a:pt x="1817" y="1"/>
                  </a:moveTo>
                  <a:cubicBezTo>
                    <a:pt x="1085" y="1"/>
                    <a:pt x="576" y="590"/>
                    <a:pt x="151" y="1128"/>
                  </a:cubicBezTo>
                  <a:cubicBezTo>
                    <a:pt x="1" y="1322"/>
                    <a:pt x="179" y="1556"/>
                    <a:pt x="363" y="1556"/>
                  </a:cubicBezTo>
                  <a:cubicBezTo>
                    <a:pt x="427" y="1556"/>
                    <a:pt x="492" y="1528"/>
                    <a:pt x="544" y="1461"/>
                  </a:cubicBezTo>
                  <a:cubicBezTo>
                    <a:pt x="847" y="1064"/>
                    <a:pt x="1270" y="510"/>
                    <a:pt x="1812" y="510"/>
                  </a:cubicBezTo>
                  <a:cubicBezTo>
                    <a:pt x="1887" y="510"/>
                    <a:pt x="1964" y="521"/>
                    <a:pt x="2044" y="544"/>
                  </a:cubicBezTo>
                  <a:cubicBezTo>
                    <a:pt x="2770" y="758"/>
                    <a:pt x="2294" y="1854"/>
                    <a:pt x="2115" y="2318"/>
                  </a:cubicBezTo>
                  <a:cubicBezTo>
                    <a:pt x="1615" y="3652"/>
                    <a:pt x="758" y="4807"/>
                    <a:pt x="151" y="6081"/>
                  </a:cubicBezTo>
                  <a:cubicBezTo>
                    <a:pt x="70" y="6265"/>
                    <a:pt x="213" y="6450"/>
                    <a:pt x="396" y="6450"/>
                  </a:cubicBezTo>
                  <a:cubicBezTo>
                    <a:pt x="402" y="6450"/>
                    <a:pt x="407" y="6450"/>
                    <a:pt x="413" y="6450"/>
                  </a:cubicBezTo>
                  <a:cubicBezTo>
                    <a:pt x="1389" y="6414"/>
                    <a:pt x="2366" y="6378"/>
                    <a:pt x="3354" y="6354"/>
                  </a:cubicBezTo>
                  <a:cubicBezTo>
                    <a:pt x="3672" y="6343"/>
                    <a:pt x="3629" y="5842"/>
                    <a:pt x="3317" y="5842"/>
                  </a:cubicBezTo>
                  <a:cubicBezTo>
                    <a:pt x="3313" y="5842"/>
                    <a:pt x="3310" y="5842"/>
                    <a:pt x="3306" y="5842"/>
                  </a:cubicBezTo>
                  <a:cubicBezTo>
                    <a:pt x="2473" y="5866"/>
                    <a:pt x="1639" y="5890"/>
                    <a:pt x="806" y="5926"/>
                  </a:cubicBezTo>
                  <a:cubicBezTo>
                    <a:pt x="1556" y="4485"/>
                    <a:pt x="2544" y="3152"/>
                    <a:pt x="2877" y="1544"/>
                  </a:cubicBezTo>
                  <a:cubicBezTo>
                    <a:pt x="2949" y="1187"/>
                    <a:pt x="2997" y="782"/>
                    <a:pt x="2782" y="461"/>
                  </a:cubicBezTo>
                  <a:cubicBezTo>
                    <a:pt x="2592" y="187"/>
                    <a:pt x="2270" y="44"/>
                    <a:pt x="1961" y="8"/>
                  </a:cubicBezTo>
                  <a:cubicBezTo>
                    <a:pt x="1912" y="3"/>
                    <a:pt x="1864" y="1"/>
                    <a:pt x="18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1"/>
            <p:cNvSpPr/>
            <p:nvPr/>
          </p:nvSpPr>
          <p:spPr>
            <a:xfrm>
              <a:off x="9567600" y="3274825"/>
              <a:ext cx="132850" cy="115425"/>
            </a:xfrm>
            <a:custGeom>
              <a:avLst/>
              <a:gdLst/>
              <a:ahLst/>
              <a:cxnLst/>
              <a:rect l="l" t="t" r="r" b="b"/>
              <a:pathLst>
                <a:path w="5314" h="4617" extrusionOk="0">
                  <a:moveTo>
                    <a:pt x="2828" y="1"/>
                  </a:moveTo>
                  <a:cubicBezTo>
                    <a:pt x="2692" y="1"/>
                    <a:pt x="2541" y="94"/>
                    <a:pt x="2535" y="267"/>
                  </a:cubicBezTo>
                  <a:cubicBezTo>
                    <a:pt x="2523" y="862"/>
                    <a:pt x="2499" y="1458"/>
                    <a:pt x="2487" y="2053"/>
                  </a:cubicBezTo>
                  <a:cubicBezTo>
                    <a:pt x="2305" y="2056"/>
                    <a:pt x="2125" y="2057"/>
                    <a:pt x="1944" y="2057"/>
                  </a:cubicBezTo>
                  <a:cubicBezTo>
                    <a:pt x="1403" y="2057"/>
                    <a:pt x="865" y="2044"/>
                    <a:pt x="320" y="2017"/>
                  </a:cubicBezTo>
                  <a:cubicBezTo>
                    <a:pt x="313" y="2017"/>
                    <a:pt x="306" y="2016"/>
                    <a:pt x="299" y="2016"/>
                  </a:cubicBezTo>
                  <a:cubicBezTo>
                    <a:pt x="1" y="2016"/>
                    <a:pt x="54" y="2506"/>
                    <a:pt x="368" y="2529"/>
                  </a:cubicBezTo>
                  <a:cubicBezTo>
                    <a:pt x="1070" y="2553"/>
                    <a:pt x="1761" y="2565"/>
                    <a:pt x="2463" y="2565"/>
                  </a:cubicBezTo>
                  <a:cubicBezTo>
                    <a:pt x="2451" y="3172"/>
                    <a:pt x="2427" y="3791"/>
                    <a:pt x="2404" y="4398"/>
                  </a:cubicBezTo>
                  <a:cubicBezTo>
                    <a:pt x="2398" y="4547"/>
                    <a:pt x="2505" y="4617"/>
                    <a:pt x="2623" y="4617"/>
                  </a:cubicBezTo>
                  <a:cubicBezTo>
                    <a:pt x="2759" y="4617"/>
                    <a:pt x="2909" y="4523"/>
                    <a:pt x="2916" y="4351"/>
                  </a:cubicBezTo>
                  <a:cubicBezTo>
                    <a:pt x="2939" y="3755"/>
                    <a:pt x="2951" y="3160"/>
                    <a:pt x="2975" y="2553"/>
                  </a:cubicBezTo>
                  <a:cubicBezTo>
                    <a:pt x="3642" y="2541"/>
                    <a:pt x="4321" y="2517"/>
                    <a:pt x="4987" y="2470"/>
                  </a:cubicBezTo>
                  <a:cubicBezTo>
                    <a:pt x="5313" y="2458"/>
                    <a:pt x="5275" y="1969"/>
                    <a:pt x="4962" y="1969"/>
                  </a:cubicBezTo>
                  <a:cubicBezTo>
                    <a:pt x="4955" y="1969"/>
                    <a:pt x="4947" y="1969"/>
                    <a:pt x="4940" y="1970"/>
                  </a:cubicBezTo>
                  <a:cubicBezTo>
                    <a:pt x="4297" y="2005"/>
                    <a:pt x="3642" y="2029"/>
                    <a:pt x="2987" y="2041"/>
                  </a:cubicBezTo>
                  <a:cubicBezTo>
                    <a:pt x="3011" y="1434"/>
                    <a:pt x="3023" y="827"/>
                    <a:pt x="3047" y="219"/>
                  </a:cubicBezTo>
                  <a:cubicBezTo>
                    <a:pt x="3052" y="70"/>
                    <a:pt x="2945" y="1"/>
                    <a:pt x="2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1"/>
            <p:cNvSpPr/>
            <p:nvPr/>
          </p:nvSpPr>
          <p:spPr>
            <a:xfrm>
              <a:off x="9742275" y="3285775"/>
              <a:ext cx="132625" cy="112000"/>
            </a:xfrm>
            <a:custGeom>
              <a:avLst/>
              <a:gdLst/>
              <a:ahLst/>
              <a:cxnLst/>
              <a:rect l="l" t="t" r="r" b="b"/>
              <a:pathLst>
                <a:path w="5305" h="4480" extrusionOk="0">
                  <a:moveTo>
                    <a:pt x="2864" y="625"/>
                  </a:moveTo>
                  <a:cubicBezTo>
                    <a:pt x="3185" y="625"/>
                    <a:pt x="3491" y="736"/>
                    <a:pt x="3703" y="1008"/>
                  </a:cubicBezTo>
                  <a:cubicBezTo>
                    <a:pt x="3727" y="1031"/>
                    <a:pt x="3739" y="1043"/>
                    <a:pt x="3763" y="1055"/>
                  </a:cubicBezTo>
                  <a:cubicBezTo>
                    <a:pt x="3322" y="2067"/>
                    <a:pt x="2739" y="3079"/>
                    <a:pt x="1751" y="3591"/>
                  </a:cubicBezTo>
                  <a:cubicBezTo>
                    <a:pt x="1577" y="3691"/>
                    <a:pt x="1351" y="3779"/>
                    <a:pt x="1133" y="3779"/>
                  </a:cubicBezTo>
                  <a:cubicBezTo>
                    <a:pt x="1038" y="3779"/>
                    <a:pt x="945" y="3762"/>
                    <a:pt x="858" y="3722"/>
                  </a:cubicBezTo>
                  <a:cubicBezTo>
                    <a:pt x="524" y="3579"/>
                    <a:pt x="584" y="3163"/>
                    <a:pt x="667" y="2877"/>
                  </a:cubicBezTo>
                  <a:cubicBezTo>
                    <a:pt x="870" y="2210"/>
                    <a:pt x="1251" y="1448"/>
                    <a:pt x="1798" y="1008"/>
                  </a:cubicBezTo>
                  <a:cubicBezTo>
                    <a:pt x="2083" y="781"/>
                    <a:pt x="2483" y="625"/>
                    <a:pt x="2864" y="625"/>
                  </a:cubicBezTo>
                  <a:close/>
                  <a:moveTo>
                    <a:pt x="4360" y="0"/>
                  </a:moveTo>
                  <a:cubicBezTo>
                    <a:pt x="4270" y="0"/>
                    <a:pt x="4184" y="42"/>
                    <a:pt x="4144" y="138"/>
                  </a:cubicBezTo>
                  <a:cubicBezTo>
                    <a:pt x="4084" y="269"/>
                    <a:pt x="4025" y="412"/>
                    <a:pt x="3977" y="555"/>
                  </a:cubicBezTo>
                  <a:cubicBezTo>
                    <a:pt x="3658" y="257"/>
                    <a:pt x="3237" y="115"/>
                    <a:pt x="2810" y="115"/>
                  </a:cubicBezTo>
                  <a:cubicBezTo>
                    <a:pt x="2521" y="115"/>
                    <a:pt x="2229" y="180"/>
                    <a:pt x="1965" y="305"/>
                  </a:cubicBezTo>
                  <a:cubicBezTo>
                    <a:pt x="1132" y="698"/>
                    <a:pt x="644" y="1567"/>
                    <a:pt x="310" y="2377"/>
                  </a:cubicBezTo>
                  <a:cubicBezTo>
                    <a:pt x="143" y="2770"/>
                    <a:pt x="1" y="3222"/>
                    <a:pt x="143" y="3651"/>
                  </a:cubicBezTo>
                  <a:cubicBezTo>
                    <a:pt x="286" y="4044"/>
                    <a:pt x="667" y="4270"/>
                    <a:pt x="1072" y="4282"/>
                  </a:cubicBezTo>
                  <a:cubicBezTo>
                    <a:pt x="1087" y="4282"/>
                    <a:pt x="1102" y="4282"/>
                    <a:pt x="1117" y="4282"/>
                  </a:cubicBezTo>
                  <a:cubicBezTo>
                    <a:pt x="1956" y="4282"/>
                    <a:pt x="2712" y="3628"/>
                    <a:pt x="3203" y="3020"/>
                  </a:cubicBezTo>
                  <a:cubicBezTo>
                    <a:pt x="3227" y="2984"/>
                    <a:pt x="3251" y="2948"/>
                    <a:pt x="3275" y="2925"/>
                  </a:cubicBezTo>
                  <a:lnTo>
                    <a:pt x="3275" y="2925"/>
                  </a:lnTo>
                  <a:cubicBezTo>
                    <a:pt x="3215" y="3139"/>
                    <a:pt x="3180" y="3353"/>
                    <a:pt x="3180" y="3567"/>
                  </a:cubicBezTo>
                  <a:cubicBezTo>
                    <a:pt x="3168" y="4008"/>
                    <a:pt x="3441" y="4425"/>
                    <a:pt x="3906" y="4472"/>
                  </a:cubicBezTo>
                  <a:cubicBezTo>
                    <a:pt x="3946" y="4477"/>
                    <a:pt x="3985" y="4479"/>
                    <a:pt x="4024" y="4479"/>
                  </a:cubicBezTo>
                  <a:cubicBezTo>
                    <a:pt x="4491" y="4479"/>
                    <a:pt x="4858" y="4158"/>
                    <a:pt x="5144" y="3818"/>
                  </a:cubicBezTo>
                  <a:cubicBezTo>
                    <a:pt x="5305" y="3630"/>
                    <a:pt x="5124" y="3396"/>
                    <a:pt x="4933" y="3396"/>
                  </a:cubicBezTo>
                  <a:cubicBezTo>
                    <a:pt x="4869" y="3396"/>
                    <a:pt x="4805" y="3422"/>
                    <a:pt x="4751" y="3484"/>
                  </a:cubicBezTo>
                  <a:cubicBezTo>
                    <a:pt x="4583" y="3682"/>
                    <a:pt x="4325" y="3977"/>
                    <a:pt x="4038" y="3977"/>
                  </a:cubicBezTo>
                  <a:cubicBezTo>
                    <a:pt x="3979" y="3977"/>
                    <a:pt x="3919" y="3965"/>
                    <a:pt x="3858" y="3937"/>
                  </a:cubicBezTo>
                  <a:cubicBezTo>
                    <a:pt x="3537" y="3782"/>
                    <a:pt x="3727" y="3258"/>
                    <a:pt x="3799" y="3008"/>
                  </a:cubicBezTo>
                  <a:cubicBezTo>
                    <a:pt x="4073" y="2103"/>
                    <a:pt x="4346" y="1198"/>
                    <a:pt x="4620" y="293"/>
                  </a:cubicBezTo>
                  <a:cubicBezTo>
                    <a:pt x="4673" y="121"/>
                    <a:pt x="4512" y="0"/>
                    <a:pt x="4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1"/>
            <p:cNvSpPr/>
            <p:nvPr/>
          </p:nvSpPr>
          <p:spPr>
            <a:xfrm>
              <a:off x="9874300" y="3370625"/>
              <a:ext cx="70400" cy="78375"/>
            </a:xfrm>
            <a:custGeom>
              <a:avLst/>
              <a:gdLst/>
              <a:ahLst/>
              <a:cxnLst/>
              <a:rect l="l" t="t" r="r" b="b"/>
              <a:pathLst>
                <a:path w="2816" h="3135" extrusionOk="0">
                  <a:moveTo>
                    <a:pt x="692" y="1"/>
                  </a:moveTo>
                  <a:cubicBezTo>
                    <a:pt x="581" y="1"/>
                    <a:pt x="472" y="65"/>
                    <a:pt x="446" y="209"/>
                  </a:cubicBezTo>
                  <a:cubicBezTo>
                    <a:pt x="316" y="1031"/>
                    <a:pt x="173" y="1852"/>
                    <a:pt x="30" y="2674"/>
                  </a:cubicBezTo>
                  <a:cubicBezTo>
                    <a:pt x="0" y="2860"/>
                    <a:pt x="142" y="2976"/>
                    <a:pt x="285" y="2976"/>
                  </a:cubicBezTo>
                  <a:cubicBezTo>
                    <a:pt x="371" y="2976"/>
                    <a:pt x="457" y="2934"/>
                    <a:pt x="506" y="2840"/>
                  </a:cubicBezTo>
                  <a:cubicBezTo>
                    <a:pt x="708" y="2436"/>
                    <a:pt x="911" y="2043"/>
                    <a:pt x="1149" y="1662"/>
                  </a:cubicBezTo>
                  <a:cubicBezTo>
                    <a:pt x="1268" y="1471"/>
                    <a:pt x="1387" y="1281"/>
                    <a:pt x="1530" y="1114"/>
                  </a:cubicBezTo>
                  <a:cubicBezTo>
                    <a:pt x="1649" y="959"/>
                    <a:pt x="1780" y="793"/>
                    <a:pt x="1947" y="709"/>
                  </a:cubicBezTo>
                  <a:cubicBezTo>
                    <a:pt x="1993" y="683"/>
                    <a:pt x="2046" y="656"/>
                    <a:pt x="2091" y="656"/>
                  </a:cubicBezTo>
                  <a:cubicBezTo>
                    <a:pt x="2127" y="656"/>
                    <a:pt x="2157" y="673"/>
                    <a:pt x="2173" y="721"/>
                  </a:cubicBezTo>
                  <a:cubicBezTo>
                    <a:pt x="2197" y="793"/>
                    <a:pt x="2173" y="888"/>
                    <a:pt x="2161" y="959"/>
                  </a:cubicBezTo>
                  <a:cubicBezTo>
                    <a:pt x="2149" y="1090"/>
                    <a:pt x="2125" y="1209"/>
                    <a:pt x="2113" y="1340"/>
                  </a:cubicBezTo>
                  <a:cubicBezTo>
                    <a:pt x="2042" y="1840"/>
                    <a:pt x="1970" y="2340"/>
                    <a:pt x="1899" y="2840"/>
                  </a:cubicBezTo>
                  <a:cubicBezTo>
                    <a:pt x="1872" y="3025"/>
                    <a:pt x="2024" y="3134"/>
                    <a:pt x="2168" y="3134"/>
                  </a:cubicBezTo>
                  <a:cubicBezTo>
                    <a:pt x="2276" y="3134"/>
                    <a:pt x="2379" y="3073"/>
                    <a:pt x="2399" y="2936"/>
                  </a:cubicBezTo>
                  <a:lnTo>
                    <a:pt x="2590" y="1567"/>
                  </a:lnTo>
                  <a:cubicBezTo>
                    <a:pt x="2649" y="1186"/>
                    <a:pt x="2816" y="674"/>
                    <a:pt x="2542" y="340"/>
                  </a:cubicBezTo>
                  <a:cubicBezTo>
                    <a:pt x="2427" y="200"/>
                    <a:pt x="2278" y="144"/>
                    <a:pt x="2122" y="144"/>
                  </a:cubicBezTo>
                  <a:cubicBezTo>
                    <a:pt x="1907" y="144"/>
                    <a:pt x="1679" y="250"/>
                    <a:pt x="1506" y="388"/>
                  </a:cubicBezTo>
                  <a:cubicBezTo>
                    <a:pt x="1220" y="626"/>
                    <a:pt x="994" y="959"/>
                    <a:pt x="792" y="1281"/>
                  </a:cubicBezTo>
                  <a:cubicBezTo>
                    <a:pt x="839" y="947"/>
                    <a:pt x="899" y="626"/>
                    <a:pt x="958" y="293"/>
                  </a:cubicBezTo>
                  <a:cubicBezTo>
                    <a:pt x="985" y="110"/>
                    <a:pt x="836" y="1"/>
                    <a:pt x="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1"/>
            <p:cNvSpPr/>
            <p:nvPr/>
          </p:nvSpPr>
          <p:spPr>
            <a:xfrm>
              <a:off x="10026900" y="3295175"/>
              <a:ext cx="114250" cy="20050"/>
            </a:xfrm>
            <a:custGeom>
              <a:avLst/>
              <a:gdLst/>
              <a:ahLst/>
              <a:cxnLst/>
              <a:rect l="l" t="t" r="r" b="b"/>
              <a:pathLst>
                <a:path w="4570" h="802" extrusionOk="0">
                  <a:moveTo>
                    <a:pt x="3613" y="1"/>
                  </a:moveTo>
                  <a:cubicBezTo>
                    <a:pt x="2504" y="1"/>
                    <a:pt x="1397" y="98"/>
                    <a:pt x="308" y="286"/>
                  </a:cubicBezTo>
                  <a:cubicBezTo>
                    <a:pt x="0" y="332"/>
                    <a:pt x="19" y="801"/>
                    <a:pt x="313" y="801"/>
                  </a:cubicBezTo>
                  <a:cubicBezTo>
                    <a:pt x="326" y="801"/>
                    <a:pt x="340" y="800"/>
                    <a:pt x="355" y="798"/>
                  </a:cubicBezTo>
                  <a:cubicBezTo>
                    <a:pt x="1431" y="603"/>
                    <a:pt x="2522" y="512"/>
                    <a:pt x="3616" y="512"/>
                  </a:cubicBezTo>
                  <a:cubicBezTo>
                    <a:pt x="3855" y="512"/>
                    <a:pt x="4093" y="516"/>
                    <a:pt x="4332" y="524"/>
                  </a:cubicBezTo>
                  <a:cubicBezTo>
                    <a:pt x="4463" y="524"/>
                    <a:pt x="4570" y="370"/>
                    <a:pt x="4558" y="239"/>
                  </a:cubicBezTo>
                  <a:cubicBezTo>
                    <a:pt x="4546" y="96"/>
                    <a:pt x="4415" y="13"/>
                    <a:pt x="4284" y="13"/>
                  </a:cubicBezTo>
                  <a:cubicBezTo>
                    <a:pt x="4060" y="5"/>
                    <a:pt x="3837" y="1"/>
                    <a:pt x="36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1"/>
            <p:cNvSpPr/>
            <p:nvPr/>
          </p:nvSpPr>
          <p:spPr>
            <a:xfrm>
              <a:off x="10015525" y="3345775"/>
              <a:ext cx="122350" cy="12825"/>
            </a:xfrm>
            <a:custGeom>
              <a:avLst/>
              <a:gdLst/>
              <a:ahLst/>
              <a:cxnLst/>
              <a:rect l="l" t="t" r="r" b="b"/>
              <a:pathLst>
                <a:path w="4894" h="513" extrusionOk="0">
                  <a:moveTo>
                    <a:pt x="322" y="1"/>
                  </a:moveTo>
                  <a:cubicBezTo>
                    <a:pt x="1" y="1"/>
                    <a:pt x="48" y="513"/>
                    <a:pt x="370" y="513"/>
                  </a:cubicBezTo>
                  <a:lnTo>
                    <a:pt x="4573" y="513"/>
                  </a:lnTo>
                  <a:cubicBezTo>
                    <a:pt x="4894" y="513"/>
                    <a:pt x="4846" y="1"/>
                    <a:pt x="4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1"/>
            <p:cNvSpPr/>
            <p:nvPr/>
          </p:nvSpPr>
          <p:spPr>
            <a:xfrm>
              <a:off x="10184900" y="3288575"/>
              <a:ext cx="146900" cy="116175"/>
            </a:xfrm>
            <a:custGeom>
              <a:avLst/>
              <a:gdLst/>
              <a:ahLst/>
              <a:cxnLst/>
              <a:rect l="l" t="t" r="r" b="b"/>
              <a:pathLst>
                <a:path w="5876" h="4647" extrusionOk="0">
                  <a:moveTo>
                    <a:pt x="3169" y="1"/>
                  </a:moveTo>
                  <a:cubicBezTo>
                    <a:pt x="2717" y="1"/>
                    <a:pt x="2279" y="217"/>
                    <a:pt x="1905" y="455"/>
                  </a:cubicBezTo>
                  <a:cubicBezTo>
                    <a:pt x="1191" y="931"/>
                    <a:pt x="643" y="1670"/>
                    <a:pt x="381" y="2491"/>
                  </a:cubicBezTo>
                  <a:cubicBezTo>
                    <a:pt x="155" y="3182"/>
                    <a:pt x="0" y="4396"/>
                    <a:pt x="941" y="4610"/>
                  </a:cubicBezTo>
                  <a:cubicBezTo>
                    <a:pt x="1016" y="4627"/>
                    <a:pt x="1091" y="4635"/>
                    <a:pt x="1166" y="4635"/>
                  </a:cubicBezTo>
                  <a:cubicBezTo>
                    <a:pt x="1521" y="4635"/>
                    <a:pt x="1872" y="4466"/>
                    <a:pt x="2167" y="4289"/>
                  </a:cubicBezTo>
                  <a:cubicBezTo>
                    <a:pt x="2548" y="4051"/>
                    <a:pt x="2893" y="3753"/>
                    <a:pt x="3203" y="3420"/>
                  </a:cubicBezTo>
                  <a:cubicBezTo>
                    <a:pt x="3346" y="3253"/>
                    <a:pt x="3489" y="3074"/>
                    <a:pt x="3620" y="2908"/>
                  </a:cubicBezTo>
                  <a:lnTo>
                    <a:pt x="3620" y="2908"/>
                  </a:lnTo>
                  <a:cubicBezTo>
                    <a:pt x="3560" y="3241"/>
                    <a:pt x="3560" y="3575"/>
                    <a:pt x="3620" y="3908"/>
                  </a:cubicBezTo>
                  <a:cubicBezTo>
                    <a:pt x="3703" y="4360"/>
                    <a:pt x="4048" y="4646"/>
                    <a:pt x="4513" y="4646"/>
                  </a:cubicBezTo>
                  <a:cubicBezTo>
                    <a:pt x="5025" y="4646"/>
                    <a:pt x="5394" y="4265"/>
                    <a:pt x="5715" y="3908"/>
                  </a:cubicBezTo>
                  <a:cubicBezTo>
                    <a:pt x="5876" y="3730"/>
                    <a:pt x="5696" y="3498"/>
                    <a:pt x="5505" y="3498"/>
                  </a:cubicBezTo>
                  <a:cubicBezTo>
                    <a:pt x="5441" y="3498"/>
                    <a:pt x="5376" y="3524"/>
                    <a:pt x="5322" y="3586"/>
                  </a:cubicBezTo>
                  <a:cubicBezTo>
                    <a:pt x="5104" y="3816"/>
                    <a:pt x="4841" y="4135"/>
                    <a:pt x="4501" y="4135"/>
                  </a:cubicBezTo>
                  <a:cubicBezTo>
                    <a:pt x="4489" y="4135"/>
                    <a:pt x="4477" y="4135"/>
                    <a:pt x="4465" y="4134"/>
                  </a:cubicBezTo>
                  <a:cubicBezTo>
                    <a:pt x="4024" y="4110"/>
                    <a:pt x="4072" y="3527"/>
                    <a:pt x="4108" y="3205"/>
                  </a:cubicBezTo>
                  <a:cubicBezTo>
                    <a:pt x="4191" y="2372"/>
                    <a:pt x="4560" y="1586"/>
                    <a:pt x="4846" y="800"/>
                  </a:cubicBezTo>
                  <a:cubicBezTo>
                    <a:pt x="4917" y="604"/>
                    <a:pt x="4759" y="443"/>
                    <a:pt x="4599" y="443"/>
                  </a:cubicBezTo>
                  <a:cubicBezTo>
                    <a:pt x="4517" y="443"/>
                    <a:pt x="4434" y="485"/>
                    <a:pt x="4382" y="586"/>
                  </a:cubicBezTo>
                  <a:cubicBezTo>
                    <a:pt x="3763" y="1824"/>
                    <a:pt x="3072" y="3158"/>
                    <a:pt x="1834" y="3884"/>
                  </a:cubicBezTo>
                  <a:cubicBezTo>
                    <a:pt x="1664" y="3989"/>
                    <a:pt x="1402" y="4127"/>
                    <a:pt x="1169" y="4127"/>
                  </a:cubicBezTo>
                  <a:cubicBezTo>
                    <a:pt x="1058" y="4127"/>
                    <a:pt x="954" y="4096"/>
                    <a:pt x="869" y="4015"/>
                  </a:cubicBezTo>
                  <a:cubicBezTo>
                    <a:pt x="643" y="3801"/>
                    <a:pt x="703" y="3360"/>
                    <a:pt x="750" y="3086"/>
                  </a:cubicBezTo>
                  <a:cubicBezTo>
                    <a:pt x="869" y="2420"/>
                    <a:pt x="1191" y="1812"/>
                    <a:pt x="1655" y="1324"/>
                  </a:cubicBezTo>
                  <a:cubicBezTo>
                    <a:pt x="1917" y="1062"/>
                    <a:pt x="2239" y="824"/>
                    <a:pt x="2584" y="669"/>
                  </a:cubicBezTo>
                  <a:cubicBezTo>
                    <a:pt x="2752" y="591"/>
                    <a:pt x="2976" y="523"/>
                    <a:pt x="3185" y="523"/>
                  </a:cubicBezTo>
                  <a:cubicBezTo>
                    <a:pt x="3418" y="523"/>
                    <a:pt x="3632" y="608"/>
                    <a:pt x="3727" y="860"/>
                  </a:cubicBezTo>
                  <a:cubicBezTo>
                    <a:pt x="3770" y="973"/>
                    <a:pt x="3862" y="1021"/>
                    <a:pt x="3954" y="1021"/>
                  </a:cubicBezTo>
                  <a:cubicBezTo>
                    <a:pt x="4115" y="1021"/>
                    <a:pt x="4279" y="878"/>
                    <a:pt x="4203" y="681"/>
                  </a:cubicBezTo>
                  <a:cubicBezTo>
                    <a:pt x="4048" y="277"/>
                    <a:pt x="3667" y="26"/>
                    <a:pt x="3239" y="3"/>
                  </a:cubicBezTo>
                  <a:cubicBezTo>
                    <a:pt x="3215" y="2"/>
                    <a:pt x="3192" y="1"/>
                    <a:pt x="3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1"/>
            <p:cNvSpPr/>
            <p:nvPr/>
          </p:nvSpPr>
          <p:spPr>
            <a:xfrm>
              <a:off x="10331625" y="3374750"/>
              <a:ext cx="78325" cy="91800"/>
            </a:xfrm>
            <a:custGeom>
              <a:avLst/>
              <a:gdLst/>
              <a:ahLst/>
              <a:cxnLst/>
              <a:rect l="l" t="t" r="r" b="b"/>
              <a:pathLst>
                <a:path w="3133" h="3672" extrusionOk="0">
                  <a:moveTo>
                    <a:pt x="925" y="0"/>
                  </a:moveTo>
                  <a:cubicBezTo>
                    <a:pt x="815" y="0"/>
                    <a:pt x="703" y="62"/>
                    <a:pt x="668" y="199"/>
                  </a:cubicBezTo>
                  <a:lnTo>
                    <a:pt x="25" y="2747"/>
                  </a:lnTo>
                  <a:cubicBezTo>
                    <a:pt x="1" y="2866"/>
                    <a:pt x="84" y="2997"/>
                    <a:pt x="203" y="3033"/>
                  </a:cubicBezTo>
                  <a:cubicBezTo>
                    <a:pt x="229" y="3040"/>
                    <a:pt x="254" y="3043"/>
                    <a:pt x="278" y="3043"/>
                  </a:cubicBezTo>
                  <a:cubicBezTo>
                    <a:pt x="375" y="3043"/>
                    <a:pt x="456" y="2988"/>
                    <a:pt x="513" y="2902"/>
                  </a:cubicBezTo>
                  <a:cubicBezTo>
                    <a:pt x="751" y="2521"/>
                    <a:pt x="1025" y="2175"/>
                    <a:pt x="1334" y="1866"/>
                  </a:cubicBezTo>
                  <a:cubicBezTo>
                    <a:pt x="1489" y="1699"/>
                    <a:pt x="1656" y="1544"/>
                    <a:pt x="1835" y="1402"/>
                  </a:cubicBezTo>
                  <a:cubicBezTo>
                    <a:pt x="1989" y="1271"/>
                    <a:pt x="2144" y="1128"/>
                    <a:pt x="2335" y="1056"/>
                  </a:cubicBezTo>
                  <a:cubicBezTo>
                    <a:pt x="2384" y="1034"/>
                    <a:pt x="2431" y="1020"/>
                    <a:pt x="2470" y="1020"/>
                  </a:cubicBezTo>
                  <a:cubicBezTo>
                    <a:pt x="2536" y="1020"/>
                    <a:pt x="2580" y="1059"/>
                    <a:pt x="2573" y="1163"/>
                  </a:cubicBezTo>
                  <a:cubicBezTo>
                    <a:pt x="2573" y="1390"/>
                    <a:pt x="2489" y="1616"/>
                    <a:pt x="2442" y="1830"/>
                  </a:cubicBezTo>
                  <a:cubicBezTo>
                    <a:pt x="2323" y="2342"/>
                    <a:pt x="2216" y="2854"/>
                    <a:pt x="2096" y="3378"/>
                  </a:cubicBezTo>
                  <a:cubicBezTo>
                    <a:pt x="2056" y="3562"/>
                    <a:pt x="2206" y="3672"/>
                    <a:pt x="2353" y="3672"/>
                  </a:cubicBezTo>
                  <a:cubicBezTo>
                    <a:pt x="2463" y="3672"/>
                    <a:pt x="2571" y="3611"/>
                    <a:pt x="2597" y="3473"/>
                  </a:cubicBezTo>
                  <a:cubicBezTo>
                    <a:pt x="2739" y="2842"/>
                    <a:pt x="2882" y="2211"/>
                    <a:pt x="3013" y="1592"/>
                  </a:cubicBezTo>
                  <a:cubicBezTo>
                    <a:pt x="3073" y="1342"/>
                    <a:pt x="3132" y="1080"/>
                    <a:pt x="3025" y="842"/>
                  </a:cubicBezTo>
                  <a:cubicBezTo>
                    <a:pt x="2930" y="630"/>
                    <a:pt x="2711" y="503"/>
                    <a:pt x="2480" y="503"/>
                  </a:cubicBezTo>
                  <a:cubicBezTo>
                    <a:pt x="2451" y="503"/>
                    <a:pt x="2423" y="505"/>
                    <a:pt x="2394" y="509"/>
                  </a:cubicBezTo>
                  <a:cubicBezTo>
                    <a:pt x="2132" y="544"/>
                    <a:pt x="1906" y="687"/>
                    <a:pt x="1704" y="854"/>
                  </a:cubicBezTo>
                  <a:cubicBezTo>
                    <a:pt x="1489" y="1009"/>
                    <a:pt x="1287" y="1187"/>
                    <a:pt x="1084" y="1378"/>
                  </a:cubicBezTo>
                  <a:cubicBezTo>
                    <a:pt x="1001" y="1461"/>
                    <a:pt x="918" y="1556"/>
                    <a:pt x="834" y="1652"/>
                  </a:cubicBezTo>
                  <a:cubicBezTo>
                    <a:pt x="942" y="1199"/>
                    <a:pt x="1061" y="747"/>
                    <a:pt x="1168" y="294"/>
                  </a:cubicBezTo>
                  <a:cubicBezTo>
                    <a:pt x="1215" y="110"/>
                    <a:pt x="1072" y="0"/>
                    <a:pt x="9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1" name="Google Shape;2801;p51"/>
          <p:cNvSpPr/>
          <p:nvPr/>
        </p:nvSpPr>
        <p:spPr>
          <a:xfrm>
            <a:off x="5603975" y="1631263"/>
            <a:ext cx="333106" cy="268865"/>
          </a:xfrm>
          <a:custGeom>
            <a:avLst/>
            <a:gdLst/>
            <a:ahLst/>
            <a:cxnLst/>
            <a:rect l="l" t="t" r="r" b="b"/>
            <a:pathLst>
              <a:path w="10412" h="8404" extrusionOk="0">
                <a:moveTo>
                  <a:pt x="10048" y="1"/>
                </a:moveTo>
                <a:cubicBezTo>
                  <a:pt x="9985" y="1"/>
                  <a:pt x="9920" y="29"/>
                  <a:pt x="9868" y="96"/>
                </a:cubicBezTo>
                <a:cubicBezTo>
                  <a:pt x="9332" y="822"/>
                  <a:pt x="8499" y="1227"/>
                  <a:pt x="7606" y="1311"/>
                </a:cubicBezTo>
                <a:cubicBezTo>
                  <a:pt x="7485" y="1322"/>
                  <a:pt x="7365" y="1327"/>
                  <a:pt x="7246" y="1327"/>
                </a:cubicBezTo>
                <a:cubicBezTo>
                  <a:pt x="6355" y="1327"/>
                  <a:pt x="5505" y="1032"/>
                  <a:pt x="4665" y="727"/>
                </a:cubicBezTo>
                <a:cubicBezTo>
                  <a:pt x="3987" y="498"/>
                  <a:pt x="3280" y="283"/>
                  <a:pt x="2568" y="283"/>
                </a:cubicBezTo>
                <a:cubicBezTo>
                  <a:pt x="2354" y="283"/>
                  <a:pt x="2140" y="302"/>
                  <a:pt x="1927" y="346"/>
                </a:cubicBezTo>
                <a:cubicBezTo>
                  <a:pt x="1141" y="513"/>
                  <a:pt x="486" y="1025"/>
                  <a:pt x="105" y="1727"/>
                </a:cubicBezTo>
                <a:cubicBezTo>
                  <a:pt x="1" y="1920"/>
                  <a:pt x="177" y="2085"/>
                  <a:pt x="351" y="2085"/>
                </a:cubicBezTo>
                <a:cubicBezTo>
                  <a:pt x="435" y="2085"/>
                  <a:pt x="519" y="2047"/>
                  <a:pt x="569" y="1953"/>
                </a:cubicBezTo>
                <a:cubicBezTo>
                  <a:pt x="987" y="1182"/>
                  <a:pt x="1762" y="796"/>
                  <a:pt x="2598" y="796"/>
                </a:cubicBezTo>
                <a:cubicBezTo>
                  <a:pt x="2691" y="796"/>
                  <a:pt x="2785" y="801"/>
                  <a:pt x="2879" y="810"/>
                </a:cubicBezTo>
                <a:cubicBezTo>
                  <a:pt x="3022" y="822"/>
                  <a:pt x="3153" y="834"/>
                  <a:pt x="3296" y="870"/>
                </a:cubicBezTo>
                <a:cubicBezTo>
                  <a:pt x="3391" y="2215"/>
                  <a:pt x="3367" y="3573"/>
                  <a:pt x="3224" y="4918"/>
                </a:cubicBezTo>
                <a:cubicBezTo>
                  <a:pt x="3153" y="5513"/>
                  <a:pt x="3093" y="6121"/>
                  <a:pt x="2891" y="6692"/>
                </a:cubicBezTo>
                <a:cubicBezTo>
                  <a:pt x="2755" y="7090"/>
                  <a:pt x="2389" y="7883"/>
                  <a:pt x="1874" y="7883"/>
                </a:cubicBezTo>
                <a:cubicBezTo>
                  <a:pt x="1803" y="7883"/>
                  <a:pt x="1729" y="7868"/>
                  <a:pt x="1653" y="7835"/>
                </a:cubicBezTo>
                <a:cubicBezTo>
                  <a:pt x="1618" y="7822"/>
                  <a:pt x="1584" y="7816"/>
                  <a:pt x="1553" y="7816"/>
                </a:cubicBezTo>
                <a:cubicBezTo>
                  <a:pt x="1302" y="7816"/>
                  <a:pt x="1162" y="8194"/>
                  <a:pt x="1426" y="8299"/>
                </a:cubicBezTo>
                <a:cubicBezTo>
                  <a:pt x="1596" y="8371"/>
                  <a:pt x="1754" y="8403"/>
                  <a:pt x="1901" y="8403"/>
                </a:cubicBezTo>
                <a:cubicBezTo>
                  <a:pt x="3006" y="8403"/>
                  <a:pt x="3503" y="6577"/>
                  <a:pt x="3629" y="5716"/>
                </a:cubicBezTo>
                <a:cubicBezTo>
                  <a:pt x="3867" y="4156"/>
                  <a:pt x="3915" y="2561"/>
                  <a:pt x="3820" y="989"/>
                </a:cubicBezTo>
                <a:lnTo>
                  <a:pt x="3820" y="989"/>
                </a:lnTo>
                <a:cubicBezTo>
                  <a:pt x="4415" y="1168"/>
                  <a:pt x="4998" y="1406"/>
                  <a:pt x="5606" y="1584"/>
                </a:cubicBezTo>
                <a:cubicBezTo>
                  <a:pt x="5951" y="1692"/>
                  <a:pt x="6320" y="1763"/>
                  <a:pt x="6689" y="1799"/>
                </a:cubicBezTo>
                <a:cubicBezTo>
                  <a:pt x="6820" y="3406"/>
                  <a:pt x="7058" y="5001"/>
                  <a:pt x="7403" y="6573"/>
                </a:cubicBezTo>
                <a:cubicBezTo>
                  <a:pt x="7437" y="6725"/>
                  <a:pt x="7569" y="6797"/>
                  <a:pt x="7692" y="6797"/>
                </a:cubicBezTo>
                <a:cubicBezTo>
                  <a:pt x="7828" y="6797"/>
                  <a:pt x="7953" y="6707"/>
                  <a:pt x="7915" y="6537"/>
                </a:cubicBezTo>
                <a:cubicBezTo>
                  <a:pt x="7582" y="4978"/>
                  <a:pt x="7344" y="3406"/>
                  <a:pt x="7201" y="1822"/>
                </a:cubicBezTo>
                <a:cubicBezTo>
                  <a:pt x="8380" y="1822"/>
                  <a:pt x="9523" y="1418"/>
                  <a:pt x="10261" y="429"/>
                </a:cubicBezTo>
                <a:cubicBezTo>
                  <a:pt x="10411" y="235"/>
                  <a:pt x="10233" y="1"/>
                  <a:pt x="10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2" name="Google Shape;2802;p51"/>
          <p:cNvGrpSpPr/>
          <p:nvPr/>
        </p:nvGrpSpPr>
        <p:grpSpPr>
          <a:xfrm rot="5400000">
            <a:off x="1014720" y="3722225"/>
            <a:ext cx="448300" cy="1103025"/>
            <a:chOff x="8662675" y="3072500"/>
            <a:chExt cx="448300" cy="1103025"/>
          </a:xfrm>
        </p:grpSpPr>
        <p:sp>
          <p:nvSpPr>
            <p:cNvPr id="2803" name="Google Shape;2803;p51"/>
            <p:cNvSpPr/>
            <p:nvPr/>
          </p:nvSpPr>
          <p:spPr>
            <a:xfrm>
              <a:off x="8662675" y="3072500"/>
              <a:ext cx="423900" cy="1100325"/>
            </a:xfrm>
            <a:custGeom>
              <a:avLst/>
              <a:gdLst/>
              <a:ahLst/>
              <a:cxnLst/>
              <a:rect l="l" t="t" r="r" b="b"/>
              <a:pathLst>
                <a:path w="16956" h="44013" extrusionOk="0">
                  <a:moveTo>
                    <a:pt x="1159" y="1"/>
                  </a:moveTo>
                  <a:cubicBezTo>
                    <a:pt x="992" y="1"/>
                    <a:pt x="831" y="96"/>
                    <a:pt x="786" y="311"/>
                  </a:cubicBezTo>
                  <a:cubicBezTo>
                    <a:pt x="310" y="2657"/>
                    <a:pt x="203" y="5098"/>
                    <a:pt x="572" y="7479"/>
                  </a:cubicBezTo>
                  <a:cubicBezTo>
                    <a:pt x="858" y="9360"/>
                    <a:pt x="1501" y="11265"/>
                    <a:pt x="2941" y="12599"/>
                  </a:cubicBezTo>
                  <a:cubicBezTo>
                    <a:pt x="5716" y="15135"/>
                    <a:pt x="9978" y="14742"/>
                    <a:pt x="12824" y="17147"/>
                  </a:cubicBezTo>
                  <a:cubicBezTo>
                    <a:pt x="15848" y="19707"/>
                    <a:pt x="16431" y="24576"/>
                    <a:pt x="13633" y="27529"/>
                  </a:cubicBezTo>
                  <a:cubicBezTo>
                    <a:pt x="11145" y="30160"/>
                    <a:pt x="7216" y="30613"/>
                    <a:pt x="4418" y="32827"/>
                  </a:cubicBezTo>
                  <a:cubicBezTo>
                    <a:pt x="1227" y="35351"/>
                    <a:pt x="1" y="39959"/>
                    <a:pt x="1501" y="43745"/>
                  </a:cubicBezTo>
                  <a:cubicBezTo>
                    <a:pt x="1574" y="43932"/>
                    <a:pt x="1734" y="44013"/>
                    <a:pt x="1893" y="44013"/>
                  </a:cubicBezTo>
                  <a:cubicBezTo>
                    <a:pt x="2150" y="44013"/>
                    <a:pt x="2404" y="43804"/>
                    <a:pt x="2287" y="43495"/>
                  </a:cubicBezTo>
                  <a:cubicBezTo>
                    <a:pt x="917" y="40066"/>
                    <a:pt x="1953" y="35839"/>
                    <a:pt x="4858" y="33518"/>
                  </a:cubicBezTo>
                  <a:cubicBezTo>
                    <a:pt x="7597" y="31327"/>
                    <a:pt x="11359" y="30827"/>
                    <a:pt x="13943" y="28386"/>
                  </a:cubicBezTo>
                  <a:cubicBezTo>
                    <a:pt x="16765" y="25719"/>
                    <a:pt x="16955" y="21290"/>
                    <a:pt x="14812" y="18147"/>
                  </a:cubicBezTo>
                  <a:cubicBezTo>
                    <a:pt x="13800" y="16659"/>
                    <a:pt x="12347" y="15658"/>
                    <a:pt x="10681" y="15016"/>
                  </a:cubicBezTo>
                  <a:cubicBezTo>
                    <a:pt x="8990" y="14349"/>
                    <a:pt x="7192" y="14003"/>
                    <a:pt x="5537" y="13265"/>
                  </a:cubicBezTo>
                  <a:cubicBezTo>
                    <a:pt x="4596" y="12849"/>
                    <a:pt x="3703" y="12301"/>
                    <a:pt x="3037" y="11515"/>
                  </a:cubicBezTo>
                  <a:cubicBezTo>
                    <a:pt x="2310" y="10670"/>
                    <a:pt x="1882" y="9610"/>
                    <a:pt x="1608" y="8539"/>
                  </a:cubicBezTo>
                  <a:cubicBezTo>
                    <a:pt x="953" y="5943"/>
                    <a:pt x="1048" y="3109"/>
                    <a:pt x="1584" y="502"/>
                  </a:cubicBezTo>
                  <a:cubicBezTo>
                    <a:pt x="1647" y="194"/>
                    <a:pt x="1397" y="1"/>
                    <a:pt x="1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1"/>
            <p:cNvSpPr/>
            <p:nvPr/>
          </p:nvSpPr>
          <p:spPr>
            <a:xfrm>
              <a:off x="8685900" y="3075275"/>
              <a:ext cx="425075" cy="1100250"/>
            </a:xfrm>
            <a:custGeom>
              <a:avLst/>
              <a:gdLst/>
              <a:ahLst/>
              <a:cxnLst/>
              <a:rect l="l" t="t" r="r" b="b"/>
              <a:pathLst>
                <a:path w="17003" h="44010" extrusionOk="0">
                  <a:moveTo>
                    <a:pt x="15753" y="1"/>
                  </a:moveTo>
                  <a:cubicBezTo>
                    <a:pt x="15513" y="1"/>
                    <a:pt x="15260" y="195"/>
                    <a:pt x="15324" y="498"/>
                  </a:cubicBezTo>
                  <a:cubicBezTo>
                    <a:pt x="15871" y="3105"/>
                    <a:pt x="15978" y="5939"/>
                    <a:pt x="15324" y="8535"/>
                  </a:cubicBezTo>
                  <a:cubicBezTo>
                    <a:pt x="15062" y="9606"/>
                    <a:pt x="14621" y="10666"/>
                    <a:pt x="13907" y="11511"/>
                  </a:cubicBezTo>
                  <a:cubicBezTo>
                    <a:pt x="13228" y="12297"/>
                    <a:pt x="12347" y="12857"/>
                    <a:pt x="11406" y="13273"/>
                  </a:cubicBezTo>
                  <a:cubicBezTo>
                    <a:pt x="9752" y="14012"/>
                    <a:pt x="7954" y="14369"/>
                    <a:pt x="6263" y="15024"/>
                  </a:cubicBezTo>
                  <a:cubicBezTo>
                    <a:pt x="4596" y="15678"/>
                    <a:pt x="3155" y="16679"/>
                    <a:pt x="2132" y="18179"/>
                  </a:cubicBezTo>
                  <a:cubicBezTo>
                    <a:pt x="0" y="21322"/>
                    <a:pt x="203" y="25751"/>
                    <a:pt x="3036" y="28406"/>
                  </a:cubicBezTo>
                  <a:cubicBezTo>
                    <a:pt x="5620" y="30847"/>
                    <a:pt x="9382" y="31335"/>
                    <a:pt x="12133" y="33526"/>
                  </a:cubicBezTo>
                  <a:cubicBezTo>
                    <a:pt x="15038" y="35836"/>
                    <a:pt x="16074" y="40062"/>
                    <a:pt x="14716" y="43503"/>
                  </a:cubicBezTo>
                  <a:cubicBezTo>
                    <a:pt x="14599" y="43804"/>
                    <a:pt x="14852" y="44009"/>
                    <a:pt x="15108" y="44009"/>
                  </a:cubicBezTo>
                  <a:cubicBezTo>
                    <a:pt x="15268" y="44009"/>
                    <a:pt x="15429" y="43929"/>
                    <a:pt x="15502" y="43741"/>
                  </a:cubicBezTo>
                  <a:cubicBezTo>
                    <a:pt x="17002" y="39955"/>
                    <a:pt x="15764" y="35347"/>
                    <a:pt x="12561" y="32823"/>
                  </a:cubicBezTo>
                  <a:cubicBezTo>
                    <a:pt x="9763" y="30621"/>
                    <a:pt x="5822" y="30180"/>
                    <a:pt x="3334" y="27549"/>
                  </a:cubicBezTo>
                  <a:cubicBezTo>
                    <a:pt x="536" y="24608"/>
                    <a:pt x="1108" y="19727"/>
                    <a:pt x="4132" y="17167"/>
                  </a:cubicBezTo>
                  <a:cubicBezTo>
                    <a:pt x="6965" y="14762"/>
                    <a:pt x="11228" y="15143"/>
                    <a:pt x="14002" y="12595"/>
                  </a:cubicBezTo>
                  <a:cubicBezTo>
                    <a:pt x="15443" y="11261"/>
                    <a:pt x="16074" y="9356"/>
                    <a:pt x="16359" y="7475"/>
                  </a:cubicBezTo>
                  <a:cubicBezTo>
                    <a:pt x="16729" y="5094"/>
                    <a:pt x="16610" y="2653"/>
                    <a:pt x="16121" y="307"/>
                  </a:cubicBezTo>
                  <a:cubicBezTo>
                    <a:pt x="16078" y="93"/>
                    <a:pt x="15919" y="1"/>
                    <a:pt x="15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1"/>
            <p:cNvSpPr/>
            <p:nvPr/>
          </p:nvSpPr>
          <p:spPr>
            <a:xfrm>
              <a:off x="8668525" y="3139500"/>
              <a:ext cx="429175" cy="39625"/>
            </a:xfrm>
            <a:custGeom>
              <a:avLst/>
              <a:gdLst/>
              <a:ahLst/>
              <a:cxnLst/>
              <a:rect l="l" t="t" r="r" b="b"/>
              <a:pathLst>
                <a:path w="17167" h="1585" extrusionOk="0">
                  <a:moveTo>
                    <a:pt x="16600" y="0"/>
                  </a:moveTo>
                  <a:cubicBezTo>
                    <a:pt x="16593" y="0"/>
                    <a:pt x="16586" y="0"/>
                    <a:pt x="16578" y="1"/>
                  </a:cubicBezTo>
                  <a:cubicBezTo>
                    <a:pt x="11220" y="251"/>
                    <a:pt x="5875" y="513"/>
                    <a:pt x="517" y="763"/>
                  </a:cubicBezTo>
                  <a:cubicBezTo>
                    <a:pt x="0" y="786"/>
                    <a:pt x="62" y="1585"/>
                    <a:pt x="566" y="1585"/>
                  </a:cubicBezTo>
                  <a:cubicBezTo>
                    <a:pt x="573" y="1585"/>
                    <a:pt x="581" y="1585"/>
                    <a:pt x="588" y="1584"/>
                  </a:cubicBezTo>
                  <a:cubicBezTo>
                    <a:pt x="5946" y="1322"/>
                    <a:pt x="11292" y="1072"/>
                    <a:pt x="16650" y="822"/>
                  </a:cubicBezTo>
                  <a:cubicBezTo>
                    <a:pt x="17166" y="799"/>
                    <a:pt x="17104" y="0"/>
                    <a:pt x="16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1"/>
            <p:cNvSpPr/>
            <p:nvPr/>
          </p:nvSpPr>
          <p:spPr>
            <a:xfrm>
              <a:off x="8678350" y="3238325"/>
              <a:ext cx="206000" cy="27125"/>
            </a:xfrm>
            <a:custGeom>
              <a:avLst/>
              <a:gdLst/>
              <a:ahLst/>
              <a:cxnLst/>
              <a:rect l="l" t="t" r="r" b="b"/>
              <a:pathLst>
                <a:path w="8240" h="1085" extrusionOk="0">
                  <a:moveTo>
                    <a:pt x="7648" y="0"/>
                  </a:moveTo>
                  <a:cubicBezTo>
                    <a:pt x="7644" y="0"/>
                    <a:pt x="7640" y="0"/>
                    <a:pt x="7637" y="1"/>
                  </a:cubicBezTo>
                  <a:lnTo>
                    <a:pt x="529" y="274"/>
                  </a:lnTo>
                  <a:cubicBezTo>
                    <a:pt x="0" y="286"/>
                    <a:pt x="74" y="1084"/>
                    <a:pt x="578" y="1084"/>
                  </a:cubicBezTo>
                  <a:cubicBezTo>
                    <a:pt x="585" y="1084"/>
                    <a:pt x="592" y="1084"/>
                    <a:pt x="600" y="1084"/>
                  </a:cubicBezTo>
                  <a:cubicBezTo>
                    <a:pt x="2969" y="1001"/>
                    <a:pt x="5339" y="905"/>
                    <a:pt x="7708" y="822"/>
                  </a:cubicBezTo>
                  <a:cubicBezTo>
                    <a:pt x="8240" y="798"/>
                    <a:pt x="8173" y="0"/>
                    <a:pt x="76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1"/>
            <p:cNvSpPr/>
            <p:nvPr/>
          </p:nvSpPr>
          <p:spPr>
            <a:xfrm>
              <a:off x="8901975" y="3225200"/>
              <a:ext cx="195625" cy="29550"/>
            </a:xfrm>
            <a:custGeom>
              <a:avLst/>
              <a:gdLst/>
              <a:ahLst/>
              <a:cxnLst/>
              <a:rect l="l" t="t" r="r" b="b"/>
              <a:pathLst>
                <a:path w="7825" h="1182" extrusionOk="0">
                  <a:moveTo>
                    <a:pt x="7273" y="1"/>
                  </a:moveTo>
                  <a:cubicBezTo>
                    <a:pt x="7262" y="1"/>
                    <a:pt x="7251" y="1"/>
                    <a:pt x="7240" y="2"/>
                  </a:cubicBezTo>
                  <a:cubicBezTo>
                    <a:pt x="5002" y="121"/>
                    <a:pt x="2763" y="240"/>
                    <a:pt x="525" y="371"/>
                  </a:cubicBezTo>
                  <a:cubicBezTo>
                    <a:pt x="1" y="394"/>
                    <a:pt x="58" y="1181"/>
                    <a:pt x="563" y="1181"/>
                  </a:cubicBezTo>
                  <a:cubicBezTo>
                    <a:pt x="574" y="1181"/>
                    <a:pt x="585" y="1181"/>
                    <a:pt x="597" y="1180"/>
                  </a:cubicBezTo>
                  <a:lnTo>
                    <a:pt x="7312" y="811"/>
                  </a:lnTo>
                  <a:cubicBezTo>
                    <a:pt x="7824" y="788"/>
                    <a:pt x="7767" y="1"/>
                    <a:pt x="7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1"/>
            <p:cNvSpPr/>
            <p:nvPr/>
          </p:nvSpPr>
          <p:spPr>
            <a:xfrm>
              <a:off x="8695425" y="3292425"/>
              <a:ext cx="392525" cy="33525"/>
            </a:xfrm>
            <a:custGeom>
              <a:avLst/>
              <a:gdLst/>
              <a:ahLst/>
              <a:cxnLst/>
              <a:rect l="l" t="t" r="r" b="b"/>
              <a:pathLst>
                <a:path w="15701" h="1341" extrusionOk="0">
                  <a:moveTo>
                    <a:pt x="15059" y="0"/>
                  </a:moveTo>
                  <a:cubicBezTo>
                    <a:pt x="15022" y="0"/>
                    <a:pt x="14983" y="5"/>
                    <a:pt x="14943" y="15"/>
                  </a:cubicBezTo>
                  <a:cubicBezTo>
                    <a:pt x="13835" y="325"/>
                    <a:pt x="12692" y="373"/>
                    <a:pt x="11549" y="396"/>
                  </a:cubicBezTo>
                  <a:cubicBezTo>
                    <a:pt x="10335" y="432"/>
                    <a:pt x="9109" y="456"/>
                    <a:pt x="7894" y="480"/>
                  </a:cubicBezTo>
                  <a:cubicBezTo>
                    <a:pt x="5430" y="515"/>
                    <a:pt x="2977" y="527"/>
                    <a:pt x="524" y="527"/>
                  </a:cubicBezTo>
                  <a:cubicBezTo>
                    <a:pt x="0" y="527"/>
                    <a:pt x="72" y="1337"/>
                    <a:pt x="596" y="1337"/>
                  </a:cubicBezTo>
                  <a:cubicBezTo>
                    <a:pt x="1043" y="1339"/>
                    <a:pt x="1490" y="1340"/>
                    <a:pt x="1937" y="1340"/>
                  </a:cubicBezTo>
                  <a:cubicBezTo>
                    <a:pt x="4014" y="1340"/>
                    <a:pt x="6091" y="1319"/>
                    <a:pt x="8168" y="1289"/>
                  </a:cubicBezTo>
                  <a:cubicBezTo>
                    <a:pt x="8523" y="1284"/>
                    <a:pt x="8882" y="1283"/>
                    <a:pt x="9243" y="1283"/>
                  </a:cubicBezTo>
                  <a:cubicBezTo>
                    <a:pt x="9453" y="1283"/>
                    <a:pt x="9664" y="1283"/>
                    <a:pt x="9876" y="1283"/>
                  </a:cubicBezTo>
                  <a:cubicBezTo>
                    <a:pt x="11676" y="1283"/>
                    <a:pt x="13514" y="1259"/>
                    <a:pt x="15228" y="789"/>
                  </a:cubicBezTo>
                  <a:cubicBezTo>
                    <a:pt x="15700" y="658"/>
                    <a:pt x="15495" y="0"/>
                    <a:pt x="150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1"/>
            <p:cNvSpPr/>
            <p:nvPr/>
          </p:nvSpPr>
          <p:spPr>
            <a:xfrm>
              <a:off x="8734000" y="3365125"/>
              <a:ext cx="151850" cy="25350"/>
            </a:xfrm>
            <a:custGeom>
              <a:avLst/>
              <a:gdLst/>
              <a:ahLst/>
              <a:cxnLst/>
              <a:rect l="l" t="t" r="r" b="b"/>
              <a:pathLst>
                <a:path w="6074" h="1014" extrusionOk="0">
                  <a:moveTo>
                    <a:pt x="5481" y="0"/>
                  </a:moveTo>
                  <a:cubicBezTo>
                    <a:pt x="5478" y="0"/>
                    <a:pt x="5474" y="0"/>
                    <a:pt x="5470" y="1"/>
                  </a:cubicBezTo>
                  <a:lnTo>
                    <a:pt x="517" y="203"/>
                  </a:lnTo>
                  <a:cubicBezTo>
                    <a:pt x="1" y="215"/>
                    <a:pt x="63" y="1013"/>
                    <a:pt x="566" y="1013"/>
                  </a:cubicBezTo>
                  <a:cubicBezTo>
                    <a:pt x="574" y="1013"/>
                    <a:pt x="581" y="1013"/>
                    <a:pt x="589" y="1013"/>
                  </a:cubicBezTo>
                  <a:lnTo>
                    <a:pt x="5542" y="822"/>
                  </a:lnTo>
                  <a:cubicBezTo>
                    <a:pt x="6073" y="798"/>
                    <a:pt x="5995" y="0"/>
                    <a:pt x="5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1"/>
            <p:cNvSpPr/>
            <p:nvPr/>
          </p:nvSpPr>
          <p:spPr>
            <a:xfrm>
              <a:off x="8900300" y="3361550"/>
              <a:ext cx="147775" cy="24450"/>
            </a:xfrm>
            <a:custGeom>
              <a:avLst/>
              <a:gdLst/>
              <a:ahLst/>
              <a:cxnLst/>
              <a:rect l="l" t="t" r="r" b="b"/>
              <a:pathLst>
                <a:path w="5911" h="978" extrusionOk="0">
                  <a:moveTo>
                    <a:pt x="5330" y="1"/>
                  </a:moveTo>
                  <a:cubicBezTo>
                    <a:pt x="5327" y="1"/>
                    <a:pt x="5323" y="1"/>
                    <a:pt x="5319" y="1"/>
                  </a:cubicBezTo>
                  <a:cubicBezTo>
                    <a:pt x="3723" y="60"/>
                    <a:pt x="2128" y="108"/>
                    <a:pt x="533" y="155"/>
                  </a:cubicBezTo>
                  <a:cubicBezTo>
                    <a:pt x="1" y="179"/>
                    <a:pt x="79" y="977"/>
                    <a:pt x="593" y="977"/>
                  </a:cubicBezTo>
                  <a:cubicBezTo>
                    <a:pt x="596" y="977"/>
                    <a:pt x="600" y="977"/>
                    <a:pt x="604" y="977"/>
                  </a:cubicBezTo>
                  <a:cubicBezTo>
                    <a:pt x="2199" y="917"/>
                    <a:pt x="3795" y="870"/>
                    <a:pt x="5390" y="822"/>
                  </a:cubicBezTo>
                  <a:cubicBezTo>
                    <a:pt x="5910" y="799"/>
                    <a:pt x="5844" y="1"/>
                    <a:pt x="5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1"/>
            <p:cNvSpPr/>
            <p:nvPr/>
          </p:nvSpPr>
          <p:spPr>
            <a:xfrm>
              <a:off x="8731850" y="3500800"/>
              <a:ext cx="284400" cy="55950"/>
            </a:xfrm>
            <a:custGeom>
              <a:avLst/>
              <a:gdLst/>
              <a:ahLst/>
              <a:cxnLst/>
              <a:rect l="l" t="t" r="r" b="b"/>
              <a:pathLst>
                <a:path w="11376" h="2238" extrusionOk="0">
                  <a:moveTo>
                    <a:pt x="10839" y="1"/>
                  </a:moveTo>
                  <a:cubicBezTo>
                    <a:pt x="10824" y="1"/>
                    <a:pt x="10810" y="1"/>
                    <a:pt x="10795" y="3"/>
                  </a:cubicBezTo>
                  <a:cubicBezTo>
                    <a:pt x="7342" y="324"/>
                    <a:pt x="3901" y="801"/>
                    <a:pt x="484" y="1420"/>
                  </a:cubicBezTo>
                  <a:cubicBezTo>
                    <a:pt x="0" y="1510"/>
                    <a:pt x="27" y="2237"/>
                    <a:pt x="473" y="2237"/>
                  </a:cubicBezTo>
                  <a:cubicBezTo>
                    <a:pt x="499" y="2237"/>
                    <a:pt x="526" y="2235"/>
                    <a:pt x="555" y="2229"/>
                  </a:cubicBezTo>
                  <a:cubicBezTo>
                    <a:pt x="3973" y="1622"/>
                    <a:pt x="7413" y="1146"/>
                    <a:pt x="10866" y="824"/>
                  </a:cubicBezTo>
                  <a:cubicBezTo>
                    <a:pt x="11375" y="767"/>
                    <a:pt x="11322" y="1"/>
                    <a:pt x="10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1"/>
            <p:cNvSpPr/>
            <p:nvPr/>
          </p:nvSpPr>
          <p:spPr>
            <a:xfrm>
              <a:off x="8705700" y="3609925"/>
              <a:ext cx="131125" cy="36000"/>
            </a:xfrm>
            <a:custGeom>
              <a:avLst/>
              <a:gdLst/>
              <a:ahLst/>
              <a:cxnLst/>
              <a:rect l="l" t="t" r="r" b="b"/>
              <a:pathLst>
                <a:path w="5245" h="1440" extrusionOk="0">
                  <a:moveTo>
                    <a:pt x="4842" y="1"/>
                  </a:moveTo>
                  <a:cubicBezTo>
                    <a:pt x="4821" y="1"/>
                    <a:pt x="4801" y="3"/>
                    <a:pt x="4780" y="7"/>
                  </a:cubicBezTo>
                  <a:cubicBezTo>
                    <a:pt x="3364" y="269"/>
                    <a:pt x="1947" y="472"/>
                    <a:pt x="506" y="627"/>
                  </a:cubicBezTo>
                  <a:cubicBezTo>
                    <a:pt x="1" y="672"/>
                    <a:pt x="49" y="1439"/>
                    <a:pt x="524" y="1439"/>
                  </a:cubicBezTo>
                  <a:cubicBezTo>
                    <a:pt x="541" y="1439"/>
                    <a:pt x="559" y="1438"/>
                    <a:pt x="578" y="1436"/>
                  </a:cubicBezTo>
                  <a:cubicBezTo>
                    <a:pt x="2018" y="1293"/>
                    <a:pt x="3435" y="1079"/>
                    <a:pt x="4852" y="817"/>
                  </a:cubicBezTo>
                  <a:cubicBezTo>
                    <a:pt x="5066" y="781"/>
                    <a:pt x="5245" y="615"/>
                    <a:pt x="5221" y="376"/>
                  </a:cubicBezTo>
                  <a:cubicBezTo>
                    <a:pt x="5210" y="193"/>
                    <a:pt x="5034" y="1"/>
                    <a:pt x="4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1"/>
            <p:cNvSpPr/>
            <p:nvPr/>
          </p:nvSpPr>
          <p:spPr>
            <a:xfrm>
              <a:off x="8848200" y="3573425"/>
              <a:ext cx="207925" cy="52250"/>
            </a:xfrm>
            <a:custGeom>
              <a:avLst/>
              <a:gdLst/>
              <a:ahLst/>
              <a:cxnLst/>
              <a:rect l="l" t="t" r="r" b="b"/>
              <a:pathLst>
                <a:path w="8317" h="2090" extrusionOk="0">
                  <a:moveTo>
                    <a:pt x="7780" y="1"/>
                  </a:moveTo>
                  <a:cubicBezTo>
                    <a:pt x="7766" y="1"/>
                    <a:pt x="7751" y="2"/>
                    <a:pt x="7736" y="3"/>
                  </a:cubicBezTo>
                  <a:cubicBezTo>
                    <a:pt x="5284" y="241"/>
                    <a:pt x="2855" y="682"/>
                    <a:pt x="462" y="1313"/>
                  </a:cubicBezTo>
                  <a:cubicBezTo>
                    <a:pt x="1" y="1433"/>
                    <a:pt x="207" y="2090"/>
                    <a:pt x="634" y="2090"/>
                  </a:cubicBezTo>
                  <a:cubicBezTo>
                    <a:pt x="670" y="2090"/>
                    <a:pt x="708" y="2085"/>
                    <a:pt x="747" y="2075"/>
                  </a:cubicBezTo>
                  <a:cubicBezTo>
                    <a:pt x="3069" y="1467"/>
                    <a:pt x="5426" y="1051"/>
                    <a:pt x="7808" y="824"/>
                  </a:cubicBezTo>
                  <a:cubicBezTo>
                    <a:pt x="8317" y="767"/>
                    <a:pt x="8264" y="1"/>
                    <a:pt x="77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1"/>
            <p:cNvSpPr/>
            <p:nvPr/>
          </p:nvSpPr>
          <p:spPr>
            <a:xfrm>
              <a:off x="8720375" y="3647450"/>
              <a:ext cx="348600" cy="73800"/>
            </a:xfrm>
            <a:custGeom>
              <a:avLst/>
              <a:gdLst/>
              <a:ahLst/>
              <a:cxnLst/>
              <a:rect l="l" t="t" r="r" b="b"/>
              <a:pathLst>
                <a:path w="13944" h="2952" extrusionOk="0">
                  <a:moveTo>
                    <a:pt x="13458" y="1"/>
                  </a:moveTo>
                  <a:cubicBezTo>
                    <a:pt x="13435" y="1"/>
                    <a:pt x="13411" y="3"/>
                    <a:pt x="13385" y="7"/>
                  </a:cubicBezTo>
                  <a:cubicBezTo>
                    <a:pt x="9087" y="733"/>
                    <a:pt x="4801" y="1495"/>
                    <a:pt x="502" y="2126"/>
                  </a:cubicBezTo>
                  <a:cubicBezTo>
                    <a:pt x="1" y="2206"/>
                    <a:pt x="45" y="2952"/>
                    <a:pt x="510" y="2952"/>
                  </a:cubicBezTo>
                  <a:cubicBezTo>
                    <a:pt x="531" y="2952"/>
                    <a:pt x="552" y="2950"/>
                    <a:pt x="574" y="2947"/>
                  </a:cubicBezTo>
                  <a:cubicBezTo>
                    <a:pt x="4872" y="2304"/>
                    <a:pt x="9158" y="1542"/>
                    <a:pt x="13456" y="828"/>
                  </a:cubicBezTo>
                  <a:cubicBezTo>
                    <a:pt x="13943" y="738"/>
                    <a:pt x="13913" y="1"/>
                    <a:pt x="134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1"/>
            <p:cNvSpPr/>
            <p:nvPr/>
          </p:nvSpPr>
          <p:spPr>
            <a:xfrm>
              <a:off x="8757025" y="3736225"/>
              <a:ext cx="180850" cy="44550"/>
            </a:xfrm>
            <a:custGeom>
              <a:avLst/>
              <a:gdLst/>
              <a:ahLst/>
              <a:cxnLst/>
              <a:rect l="l" t="t" r="r" b="b"/>
              <a:pathLst>
                <a:path w="7234" h="1782" extrusionOk="0">
                  <a:moveTo>
                    <a:pt x="6710" y="1"/>
                  </a:moveTo>
                  <a:cubicBezTo>
                    <a:pt x="6693" y="1"/>
                    <a:pt x="6675" y="2"/>
                    <a:pt x="6656" y="4"/>
                  </a:cubicBezTo>
                  <a:cubicBezTo>
                    <a:pt x="4549" y="194"/>
                    <a:pt x="2454" y="516"/>
                    <a:pt x="382" y="956"/>
                  </a:cubicBezTo>
                  <a:cubicBezTo>
                    <a:pt x="168" y="1004"/>
                    <a:pt x="1" y="1159"/>
                    <a:pt x="13" y="1397"/>
                  </a:cubicBezTo>
                  <a:cubicBezTo>
                    <a:pt x="24" y="1584"/>
                    <a:pt x="208" y="1782"/>
                    <a:pt x="406" y="1782"/>
                  </a:cubicBezTo>
                  <a:cubicBezTo>
                    <a:pt x="421" y="1782"/>
                    <a:pt x="437" y="1780"/>
                    <a:pt x="453" y="1778"/>
                  </a:cubicBezTo>
                  <a:cubicBezTo>
                    <a:pt x="2525" y="1337"/>
                    <a:pt x="4621" y="1016"/>
                    <a:pt x="6728" y="813"/>
                  </a:cubicBezTo>
                  <a:cubicBezTo>
                    <a:pt x="7233" y="767"/>
                    <a:pt x="7185" y="1"/>
                    <a:pt x="6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1"/>
            <p:cNvSpPr/>
            <p:nvPr/>
          </p:nvSpPr>
          <p:spPr>
            <a:xfrm>
              <a:off x="8961825" y="3720475"/>
              <a:ext cx="83075" cy="26025"/>
            </a:xfrm>
            <a:custGeom>
              <a:avLst/>
              <a:gdLst/>
              <a:ahLst/>
              <a:cxnLst/>
              <a:rect l="l" t="t" r="r" b="b"/>
              <a:pathLst>
                <a:path w="3323" h="1041" extrusionOk="0">
                  <a:moveTo>
                    <a:pt x="2887" y="0"/>
                  </a:moveTo>
                  <a:cubicBezTo>
                    <a:pt x="2873" y="0"/>
                    <a:pt x="2860" y="1"/>
                    <a:pt x="2846" y="3"/>
                  </a:cubicBezTo>
                  <a:cubicBezTo>
                    <a:pt x="2036" y="74"/>
                    <a:pt x="1215" y="145"/>
                    <a:pt x="405" y="217"/>
                  </a:cubicBezTo>
                  <a:cubicBezTo>
                    <a:pt x="191" y="241"/>
                    <a:pt x="0" y="443"/>
                    <a:pt x="36" y="669"/>
                  </a:cubicBezTo>
                  <a:cubicBezTo>
                    <a:pt x="58" y="871"/>
                    <a:pt x="228" y="1041"/>
                    <a:pt x="436" y="1041"/>
                  </a:cubicBezTo>
                  <a:cubicBezTo>
                    <a:pt x="449" y="1041"/>
                    <a:pt x="463" y="1040"/>
                    <a:pt x="477" y="1038"/>
                  </a:cubicBezTo>
                  <a:cubicBezTo>
                    <a:pt x="1286" y="967"/>
                    <a:pt x="2108" y="896"/>
                    <a:pt x="2917" y="812"/>
                  </a:cubicBezTo>
                  <a:cubicBezTo>
                    <a:pt x="3132" y="800"/>
                    <a:pt x="3322" y="586"/>
                    <a:pt x="3287" y="372"/>
                  </a:cubicBezTo>
                  <a:cubicBezTo>
                    <a:pt x="3264" y="170"/>
                    <a:pt x="3095" y="0"/>
                    <a:pt x="28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1"/>
            <p:cNvSpPr/>
            <p:nvPr/>
          </p:nvSpPr>
          <p:spPr>
            <a:xfrm>
              <a:off x="8746800" y="3901725"/>
              <a:ext cx="269350" cy="38800"/>
            </a:xfrm>
            <a:custGeom>
              <a:avLst/>
              <a:gdLst/>
              <a:ahLst/>
              <a:cxnLst/>
              <a:rect l="l" t="t" r="r" b="b"/>
              <a:pathLst>
                <a:path w="10774" h="1552" extrusionOk="0">
                  <a:moveTo>
                    <a:pt x="10250" y="0"/>
                  </a:moveTo>
                  <a:cubicBezTo>
                    <a:pt x="10233" y="0"/>
                    <a:pt x="10215" y="1"/>
                    <a:pt x="10197" y="3"/>
                  </a:cubicBezTo>
                  <a:cubicBezTo>
                    <a:pt x="6970" y="337"/>
                    <a:pt x="3756" y="587"/>
                    <a:pt x="517" y="742"/>
                  </a:cubicBezTo>
                  <a:cubicBezTo>
                    <a:pt x="1" y="765"/>
                    <a:pt x="63" y="1552"/>
                    <a:pt x="566" y="1552"/>
                  </a:cubicBezTo>
                  <a:cubicBezTo>
                    <a:pt x="573" y="1552"/>
                    <a:pt x="581" y="1552"/>
                    <a:pt x="588" y="1551"/>
                  </a:cubicBezTo>
                  <a:cubicBezTo>
                    <a:pt x="3827" y="1397"/>
                    <a:pt x="7042" y="1158"/>
                    <a:pt x="10268" y="813"/>
                  </a:cubicBezTo>
                  <a:cubicBezTo>
                    <a:pt x="10774" y="767"/>
                    <a:pt x="10725" y="0"/>
                    <a:pt x="10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1"/>
            <p:cNvSpPr/>
            <p:nvPr/>
          </p:nvSpPr>
          <p:spPr>
            <a:xfrm>
              <a:off x="8693050" y="4005675"/>
              <a:ext cx="129500" cy="22050"/>
            </a:xfrm>
            <a:custGeom>
              <a:avLst/>
              <a:gdLst/>
              <a:ahLst/>
              <a:cxnLst/>
              <a:rect l="l" t="t" r="r" b="b"/>
              <a:pathLst>
                <a:path w="5180" h="882" extrusionOk="0">
                  <a:moveTo>
                    <a:pt x="4715" y="1"/>
                  </a:moveTo>
                  <a:cubicBezTo>
                    <a:pt x="3274" y="25"/>
                    <a:pt x="1834" y="36"/>
                    <a:pt x="393" y="60"/>
                  </a:cubicBezTo>
                  <a:cubicBezTo>
                    <a:pt x="167" y="60"/>
                    <a:pt x="0" y="298"/>
                    <a:pt x="24" y="501"/>
                  </a:cubicBezTo>
                  <a:cubicBezTo>
                    <a:pt x="36" y="739"/>
                    <a:pt x="238" y="882"/>
                    <a:pt x="464" y="882"/>
                  </a:cubicBezTo>
                  <a:cubicBezTo>
                    <a:pt x="1905" y="858"/>
                    <a:pt x="3346" y="834"/>
                    <a:pt x="4786" y="822"/>
                  </a:cubicBezTo>
                  <a:cubicBezTo>
                    <a:pt x="5013" y="822"/>
                    <a:pt x="5179" y="584"/>
                    <a:pt x="5167" y="382"/>
                  </a:cubicBezTo>
                  <a:cubicBezTo>
                    <a:pt x="5144" y="144"/>
                    <a:pt x="4941"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1"/>
            <p:cNvSpPr/>
            <p:nvPr/>
          </p:nvSpPr>
          <p:spPr>
            <a:xfrm>
              <a:off x="8851975" y="3990450"/>
              <a:ext cx="221425" cy="30725"/>
            </a:xfrm>
            <a:custGeom>
              <a:avLst/>
              <a:gdLst/>
              <a:ahLst/>
              <a:cxnLst/>
              <a:rect l="l" t="t" r="r" b="b"/>
              <a:pathLst>
                <a:path w="8857" h="1229" extrusionOk="0">
                  <a:moveTo>
                    <a:pt x="8320" y="1"/>
                  </a:moveTo>
                  <a:cubicBezTo>
                    <a:pt x="8305" y="1"/>
                    <a:pt x="8291" y="1"/>
                    <a:pt x="8276" y="3"/>
                  </a:cubicBezTo>
                  <a:cubicBezTo>
                    <a:pt x="5692" y="241"/>
                    <a:pt x="3109" y="384"/>
                    <a:pt x="525" y="407"/>
                  </a:cubicBezTo>
                  <a:cubicBezTo>
                    <a:pt x="1" y="419"/>
                    <a:pt x="72" y="1229"/>
                    <a:pt x="596" y="1229"/>
                  </a:cubicBezTo>
                  <a:cubicBezTo>
                    <a:pt x="3180" y="1193"/>
                    <a:pt x="5764" y="1062"/>
                    <a:pt x="8347" y="824"/>
                  </a:cubicBezTo>
                  <a:cubicBezTo>
                    <a:pt x="8856" y="766"/>
                    <a:pt x="8803" y="1"/>
                    <a:pt x="8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1"/>
            <p:cNvSpPr/>
            <p:nvPr/>
          </p:nvSpPr>
          <p:spPr>
            <a:xfrm>
              <a:off x="8692550" y="4066150"/>
              <a:ext cx="395600" cy="35400"/>
            </a:xfrm>
            <a:custGeom>
              <a:avLst/>
              <a:gdLst/>
              <a:ahLst/>
              <a:cxnLst/>
              <a:rect l="l" t="t" r="r" b="b"/>
              <a:pathLst>
                <a:path w="15824" h="1416" extrusionOk="0">
                  <a:moveTo>
                    <a:pt x="15364" y="1"/>
                  </a:moveTo>
                  <a:cubicBezTo>
                    <a:pt x="15335" y="1"/>
                    <a:pt x="15304" y="4"/>
                    <a:pt x="15272" y="11"/>
                  </a:cubicBezTo>
                  <a:cubicBezTo>
                    <a:pt x="12926" y="499"/>
                    <a:pt x="10426" y="356"/>
                    <a:pt x="8033" y="415"/>
                  </a:cubicBezTo>
                  <a:lnTo>
                    <a:pt x="520" y="594"/>
                  </a:lnTo>
                  <a:cubicBezTo>
                    <a:pt x="0" y="606"/>
                    <a:pt x="67" y="1416"/>
                    <a:pt x="580" y="1416"/>
                  </a:cubicBezTo>
                  <a:cubicBezTo>
                    <a:pt x="584" y="1416"/>
                    <a:pt x="588" y="1416"/>
                    <a:pt x="592" y="1416"/>
                  </a:cubicBezTo>
                  <a:cubicBezTo>
                    <a:pt x="3104" y="1356"/>
                    <a:pt x="5604" y="1285"/>
                    <a:pt x="8104" y="1225"/>
                  </a:cubicBezTo>
                  <a:cubicBezTo>
                    <a:pt x="10498" y="1166"/>
                    <a:pt x="12998" y="1308"/>
                    <a:pt x="15343" y="820"/>
                  </a:cubicBezTo>
                  <a:cubicBezTo>
                    <a:pt x="15824" y="720"/>
                    <a:pt x="15801" y="1"/>
                    <a:pt x="15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 name="Google Shape;2821;p51"/>
          <p:cNvGrpSpPr/>
          <p:nvPr/>
        </p:nvGrpSpPr>
        <p:grpSpPr>
          <a:xfrm>
            <a:off x="3260443" y="2868313"/>
            <a:ext cx="203100" cy="696950"/>
            <a:chOff x="-714050" y="1702475"/>
            <a:chExt cx="203100" cy="696950"/>
          </a:xfrm>
        </p:grpSpPr>
        <p:sp>
          <p:nvSpPr>
            <p:cNvPr id="2822" name="Google Shape;2822;p51"/>
            <p:cNvSpPr/>
            <p:nvPr/>
          </p:nvSpPr>
          <p:spPr>
            <a:xfrm>
              <a:off x="-714050" y="1702475"/>
              <a:ext cx="203100" cy="696950"/>
            </a:xfrm>
            <a:custGeom>
              <a:avLst/>
              <a:gdLst/>
              <a:ahLst/>
              <a:cxnLst/>
              <a:rect l="l" t="t" r="r" b="b"/>
              <a:pathLst>
                <a:path w="8124" h="27878" extrusionOk="0">
                  <a:moveTo>
                    <a:pt x="1173" y="776"/>
                  </a:moveTo>
                  <a:cubicBezTo>
                    <a:pt x="1175" y="776"/>
                    <a:pt x="1177" y="776"/>
                    <a:pt x="1179" y="776"/>
                  </a:cubicBezTo>
                  <a:cubicBezTo>
                    <a:pt x="1739" y="776"/>
                    <a:pt x="2286" y="788"/>
                    <a:pt x="2846" y="788"/>
                  </a:cubicBezTo>
                  <a:cubicBezTo>
                    <a:pt x="3763" y="800"/>
                    <a:pt x="4668" y="811"/>
                    <a:pt x="5573" y="823"/>
                  </a:cubicBezTo>
                  <a:cubicBezTo>
                    <a:pt x="5581" y="824"/>
                    <a:pt x="5590" y="824"/>
                    <a:pt x="5601" y="824"/>
                  </a:cubicBezTo>
                  <a:cubicBezTo>
                    <a:pt x="5745" y="824"/>
                    <a:pt x="6071" y="793"/>
                    <a:pt x="6402" y="793"/>
                  </a:cubicBezTo>
                  <a:cubicBezTo>
                    <a:pt x="6859" y="793"/>
                    <a:pt x="7326" y="852"/>
                    <a:pt x="7347" y="1133"/>
                  </a:cubicBezTo>
                  <a:cubicBezTo>
                    <a:pt x="7323" y="1633"/>
                    <a:pt x="7489" y="2514"/>
                    <a:pt x="6775" y="2514"/>
                  </a:cubicBezTo>
                  <a:cubicBezTo>
                    <a:pt x="6561" y="2514"/>
                    <a:pt x="6406" y="2693"/>
                    <a:pt x="6394" y="2895"/>
                  </a:cubicBezTo>
                  <a:cubicBezTo>
                    <a:pt x="6132" y="8015"/>
                    <a:pt x="6168" y="13146"/>
                    <a:pt x="6168" y="18278"/>
                  </a:cubicBezTo>
                  <a:lnTo>
                    <a:pt x="6168" y="22886"/>
                  </a:lnTo>
                  <a:cubicBezTo>
                    <a:pt x="6168" y="24552"/>
                    <a:pt x="6346" y="27005"/>
                    <a:pt x="4025" y="27088"/>
                  </a:cubicBezTo>
                  <a:cubicBezTo>
                    <a:pt x="4002" y="27089"/>
                    <a:pt x="3980" y="27090"/>
                    <a:pt x="3958" y="27090"/>
                  </a:cubicBezTo>
                  <a:cubicBezTo>
                    <a:pt x="2093" y="27090"/>
                    <a:pt x="1952" y="24132"/>
                    <a:pt x="1893" y="22778"/>
                  </a:cubicBezTo>
                  <a:cubicBezTo>
                    <a:pt x="1691" y="18171"/>
                    <a:pt x="1929" y="13551"/>
                    <a:pt x="1977" y="8943"/>
                  </a:cubicBezTo>
                  <a:cubicBezTo>
                    <a:pt x="2001" y="6943"/>
                    <a:pt x="1977" y="4931"/>
                    <a:pt x="1977" y="2919"/>
                  </a:cubicBezTo>
                  <a:cubicBezTo>
                    <a:pt x="1977" y="2716"/>
                    <a:pt x="1810" y="2538"/>
                    <a:pt x="1596" y="2538"/>
                  </a:cubicBezTo>
                  <a:cubicBezTo>
                    <a:pt x="1564" y="2538"/>
                    <a:pt x="1532" y="2538"/>
                    <a:pt x="1500" y="2538"/>
                  </a:cubicBezTo>
                  <a:cubicBezTo>
                    <a:pt x="1196" y="2538"/>
                    <a:pt x="894" y="2519"/>
                    <a:pt x="905" y="2109"/>
                  </a:cubicBezTo>
                  <a:cubicBezTo>
                    <a:pt x="905" y="1896"/>
                    <a:pt x="776" y="776"/>
                    <a:pt x="1173" y="776"/>
                  </a:cubicBezTo>
                  <a:close/>
                  <a:moveTo>
                    <a:pt x="1618" y="1"/>
                  </a:moveTo>
                  <a:cubicBezTo>
                    <a:pt x="914" y="1"/>
                    <a:pt x="174" y="117"/>
                    <a:pt x="155" y="1026"/>
                  </a:cubicBezTo>
                  <a:cubicBezTo>
                    <a:pt x="155" y="1454"/>
                    <a:pt x="0" y="2145"/>
                    <a:pt x="167" y="2562"/>
                  </a:cubicBezTo>
                  <a:cubicBezTo>
                    <a:pt x="385" y="3092"/>
                    <a:pt x="746" y="3253"/>
                    <a:pt x="1215" y="3291"/>
                  </a:cubicBezTo>
                  <a:lnTo>
                    <a:pt x="1215" y="3291"/>
                  </a:lnTo>
                  <a:cubicBezTo>
                    <a:pt x="1210" y="8299"/>
                    <a:pt x="1107" y="13306"/>
                    <a:pt x="1072" y="18314"/>
                  </a:cubicBezTo>
                  <a:cubicBezTo>
                    <a:pt x="1060" y="19992"/>
                    <a:pt x="1048" y="21683"/>
                    <a:pt x="1155" y="23350"/>
                  </a:cubicBezTo>
                  <a:cubicBezTo>
                    <a:pt x="1239" y="24838"/>
                    <a:pt x="1512" y="26553"/>
                    <a:pt x="2786" y="27493"/>
                  </a:cubicBezTo>
                  <a:cubicBezTo>
                    <a:pt x="3151" y="27763"/>
                    <a:pt x="3560" y="27878"/>
                    <a:pt x="3973" y="27878"/>
                  </a:cubicBezTo>
                  <a:cubicBezTo>
                    <a:pt x="4948" y="27878"/>
                    <a:pt x="5950" y="27235"/>
                    <a:pt x="6477" y="26457"/>
                  </a:cubicBezTo>
                  <a:cubicBezTo>
                    <a:pt x="7180" y="25422"/>
                    <a:pt x="6942" y="23945"/>
                    <a:pt x="6942" y="22790"/>
                  </a:cubicBezTo>
                  <a:cubicBezTo>
                    <a:pt x="6942" y="16274"/>
                    <a:pt x="6827" y="9747"/>
                    <a:pt x="7150" y="3242"/>
                  </a:cubicBezTo>
                  <a:lnTo>
                    <a:pt x="7150" y="3242"/>
                  </a:lnTo>
                  <a:cubicBezTo>
                    <a:pt x="8082" y="3056"/>
                    <a:pt x="8070" y="2136"/>
                    <a:pt x="8115" y="1239"/>
                  </a:cubicBezTo>
                  <a:lnTo>
                    <a:pt x="8115" y="1239"/>
                  </a:lnTo>
                  <a:cubicBezTo>
                    <a:pt x="8121" y="1207"/>
                    <a:pt x="8123" y="1171"/>
                    <a:pt x="8120" y="1133"/>
                  </a:cubicBezTo>
                  <a:lnTo>
                    <a:pt x="8120" y="1133"/>
                  </a:lnTo>
                  <a:cubicBezTo>
                    <a:pt x="8120" y="1133"/>
                    <a:pt x="8120" y="1133"/>
                    <a:pt x="8120" y="1133"/>
                  </a:cubicBezTo>
                  <a:cubicBezTo>
                    <a:pt x="8123" y="1080"/>
                    <a:pt x="8117" y="1032"/>
                    <a:pt x="8103" y="990"/>
                  </a:cubicBezTo>
                  <a:lnTo>
                    <a:pt x="8103" y="990"/>
                  </a:lnTo>
                  <a:cubicBezTo>
                    <a:pt x="7958" y="111"/>
                    <a:pt x="7181" y="74"/>
                    <a:pt x="6438" y="74"/>
                  </a:cubicBezTo>
                  <a:cubicBezTo>
                    <a:pt x="6369" y="74"/>
                    <a:pt x="6299" y="74"/>
                    <a:pt x="6231" y="74"/>
                  </a:cubicBezTo>
                  <a:cubicBezTo>
                    <a:pt x="6177" y="74"/>
                    <a:pt x="6125" y="74"/>
                    <a:pt x="6073" y="73"/>
                  </a:cubicBezTo>
                  <a:cubicBezTo>
                    <a:pt x="4787" y="49"/>
                    <a:pt x="3501" y="38"/>
                    <a:pt x="2215" y="14"/>
                  </a:cubicBezTo>
                  <a:cubicBezTo>
                    <a:pt x="2032" y="11"/>
                    <a:pt x="1827" y="1"/>
                    <a:pt x="1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1"/>
            <p:cNvSpPr/>
            <p:nvPr/>
          </p:nvSpPr>
          <p:spPr>
            <a:xfrm>
              <a:off x="-691125" y="2016700"/>
              <a:ext cx="159275" cy="381750"/>
            </a:xfrm>
            <a:custGeom>
              <a:avLst/>
              <a:gdLst/>
              <a:ahLst/>
              <a:cxnLst/>
              <a:rect l="l" t="t" r="r" b="b"/>
              <a:pathLst>
                <a:path w="6371" h="15270" extrusionOk="0">
                  <a:moveTo>
                    <a:pt x="2188" y="754"/>
                  </a:moveTo>
                  <a:cubicBezTo>
                    <a:pt x="2366" y="754"/>
                    <a:pt x="2761" y="1217"/>
                    <a:pt x="2870" y="1304"/>
                  </a:cubicBezTo>
                  <a:cubicBezTo>
                    <a:pt x="3083" y="1489"/>
                    <a:pt x="3433" y="1674"/>
                    <a:pt x="3752" y="1674"/>
                  </a:cubicBezTo>
                  <a:cubicBezTo>
                    <a:pt x="3843" y="1674"/>
                    <a:pt x="3931" y="1659"/>
                    <a:pt x="4013" y="1625"/>
                  </a:cubicBezTo>
                  <a:cubicBezTo>
                    <a:pt x="4374" y="1474"/>
                    <a:pt x="4787" y="865"/>
                    <a:pt x="5208" y="865"/>
                  </a:cubicBezTo>
                  <a:cubicBezTo>
                    <a:pt x="5222" y="865"/>
                    <a:pt x="5236" y="866"/>
                    <a:pt x="5251" y="868"/>
                  </a:cubicBezTo>
                  <a:lnTo>
                    <a:pt x="5251" y="868"/>
                  </a:lnTo>
                  <a:lnTo>
                    <a:pt x="5251" y="6566"/>
                  </a:lnTo>
                  <a:lnTo>
                    <a:pt x="5251" y="9805"/>
                  </a:lnTo>
                  <a:cubicBezTo>
                    <a:pt x="5251" y="11079"/>
                    <a:pt x="5584" y="12710"/>
                    <a:pt x="4715" y="13757"/>
                  </a:cubicBezTo>
                  <a:cubicBezTo>
                    <a:pt x="4229" y="14244"/>
                    <a:pt x="3697" y="14474"/>
                    <a:pt x="3196" y="14474"/>
                  </a:cubicBezTo>
                  <a:cubicBezTo>
                    <a:pt x="2444" y="14474"/>
                    <a:pt x="1762" y="13957"/>
                    <a:pt x="1405" y="13007"/>
                  </a:cubicBezTo>
                  <a:cubicBezTo>
                    <a:pt x="1036" y="12031"/>
                    <a:pt x="988" y="10912"/>
                    <a:pt x="965" y="9876"/>
                  </a:cubicBezTo>
                  <a:cubicBezTo>
                    <a:pt x="861" y="7156"/>
                    <a:pt x="924" y="4424"/>
                    <a:pt x="972" y="1703"/>
                  </a:cubicBezTo>
                  <a:lnTo>
                    <a:pt x="972" y="1703"/>
                  </a:lnTo>
                  <a:cubicBezTo>
                    <a:pt x="1272" y="1575"/>
                    <a:pt x="1511" y="1397"/>
                    <a:pt x="1750" y="1149"/>
                  </a:cubicBezTo>
                  <a:cubicBezTo>
                    <a:pt x="1881" y="1018"/>
                    <a:pt x="1989" y="863"/>
                    <a:pt x="2143" y="768"/>
                  </a:cubicBezTo>
                  <a:cubicBezTo>
                    <a:pt x="2156" y="758"/>
                    <a:pt x="2171" y="754"/>
                    <a:pt x="2188" y="754"/>
                  </a:cubicBezTo>
                  <a:close/>
                  <a:moveTo>
                    <a:pt x="2243" y="1"/>
                  </a:moveTo>
                  <a:cubicBezTo>
                    <a:pt x="1618" y="1"/>
                    <a:pt x="1167" y="851"/>
                    <a:pt x="488" y="1065"/>
                  </a:cubicBezTo>
                  <a:cubicBezTo>
                    <a:pt x="322" y="1113"/>
                    <a:pt x="214" y="1256"/>
                    <a:pt x="214" y="1435"/>
                  </a:cubicBezTo>
                  <a:cubicBezTo>
                    <a:pt x="155" y="4625"/>
                    <a:pt x="0" y="7852"/>
                    <a:pt x="250" y="11031"/>
                  </a:cubicBezTo>
                  <a:cubicBezTo>
                    <a:pt x="357" y="12305"/>
                    <a:pt x="607" y="13984"/>
                    <a:pt x="1703" y="14805"/>
                  </a:cubicBezTo>
                  <a:cubicBezTo>
                    <a:pt x="2142" y="15127"/>
                    <a:pt x="2622" y="15269"/>
                    <a:pt x="3102" y="15269"/>
                  </a:cubicBezTo>
                  <a:cubicBezTo>
                    <a:pt x="3858" y="15269"/>
                    <a:pt x="4611" y="14915"/>
                    <a:pt x="5194" y="14349"/>
                  </a:cubicBezTo>
                  <a:lnTo>
                    <a:pt x="5194" y="14349"/>
                  </a:lnTo>
                  <a:cubicBezTo>
                    <a:pt x="5214" y="14334"/>
                    <a:pt x="5233" y="14315"/>
                    <a:pt x="5251" y="14293"/>
                  </a:cubicBezTo>
                  <a:lnTo>
                    <a:pt x="5251" y="14293"/>
                  </a:lnTo>
                  <a:cubicBezTo>
                    <a:pt x="5251" y="14293"/>
                    <a:pt x="5251" y="14293"/>
                    <a:pt x="5251" y="14293"/>
                  </a:cubicBezTo>
                  <a:cubicBezTo>
                    <a:pt x="5272" y="14273"/>
                    <a:pt x="5289" y="14251"/>
                    <a:pt x="5304" y="14229"/>
                  </a:cubicBezTo>
                  <a:lnTo>
                    <a:pt x="5304" y="14229"/>
                  </a:lnTo>
                  <a:cubicBezTo>
                    <a:pt x="6371" y="12898"/>
                    <a:pt x="6025" y="11005"/>
                    <a:pt x="6025" y="9388"/>
                  </a:cubicBezTo>
                  <a:lnTo>
                    <a:pt x="6025" y="3947"/>
                  </a:lnTo>
                  <a:lnTo>
                    <a:pt x="6025" y="1542"/>
                  </a:lnTo>
                  <a:cubicBezTo>
                    <a:pt x="6025" y="1244"/>
                    <a:pt x="6132" y="684"/>
                    <a:pt x="5965" y="411"/>
                  </a:cubicBezTo>
                  <a:cubicBezTo>
                    <a:pt x="5821" y="162"/>
                    <a:pt x="5471" y="32"/>
                    <a:pt x="5149" y="32"/>
                  </a:cubicBezTo>
                  <a:cubicBezTo>
                    <a:pt x="4993" y="32"/>
                    <a:pt x="4844" y="63"/>
                    <a:pt x="4727" y="125"/>
                  </a:cubicBezTo>
                  <a:cubicBezTo>
                    <a:pt x="4489" y="244"/>
                    <a:pt x="4322" y="411"/>
                    <a:pt x="4144" y="601"/>
                  </a:cubicBezTo>
                  <a:cubicBezTo>
                    <a:pt x="3988" y="768"/>
                    <a:pt x="3845" y="832"/>
                    <a:pt x="3709" y="832"/>
                  </a:cubicBezTo>
                  <a:cubicBezTo>
                    <a:pt x="3428" y="832"/>
                    <a:pt x="3182" y="556"/>
                    <a:pt x="2941" y="339"/>
                  </a:cubicBezTo>
                  <a:cubicBezTo>
                    <a:pt x="2679" y="95"/>
                    <a:pt x="2451" y="1"/>
                    <a:pt x="2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1"/>
            <p:cNvSpPr/>
            <p:nvPr/>
          </p:nvSpPr>
          <p:spPr>
            <a:xfrm>
              <a:off x="-617875" y="2148675"/>
              <a:ext cx="51125" cy="51050"/>
            </a:xfrm>
            <a:custGeom>
              <a:avLst/>
              <a:gdLst/>
              <a:ahLst/>
              <a:cxnLst/>
              <a:rect l="l" t="t" r="r" b="b"/>
              <a:pathLst>
                <a:path w="2045" h="2042" extrusionOk="0">
                  <a:moveTo>
                    <a:pt x="1059" y="930"/>
                  </a:moveTo>
                  <a:cubicBezTo>
                    <a:pt x="1071" y="954"/>
                    <a:pt x="1083" y="966"/>
                    <a:pt x="1083" y="989"/>
                  </a:cubicBezTo>
                  <a:cubicBezTo>
                    <a:pt x="1072" y="969"/>
                    <a:pt x="1067" y="962"/>
                    <a:pt x="1065" y="962"/>
                  </a:cubicBezTo>
                  <a:cubicBezTo>
                    <a:pt x="1059" y="962"/>
                    <a:pt x="1075" y="1011"/>
                    <a:pt x="1081" y="1011"/>
                  </a:cubicBezTo>
                  <a:cubicBezTo>
                    <a:pt x="1084" y="1011"/>
                    <a:pt x="1085" y="1003"/>
                    <a:pt x="1083" y="978"/>
                  </a:cubicBezTo>
                  <a:lnTo>
                    <a:pt x="1083" y="978"/>
                  </a:lnTo>
                  <a:cubicBezTo>
                    <a:pt x="1106" y="1132"/>
                    <a:pt x="1035" y="1240"/>
                    <a:pt x="975" y="1275"/>
                  </a:cubicBezTo>
                  <a:cubicBezTo>
                    <a:pt x="967" y="1279"/>
                    <a:pt x="961" y="1281"/>
                    <a:pt x="957" y="1281"/>
                  </a:cubicBezTo>
                  <a:cubicBezTo>
                    <a:pt x="949" y="1281"/>
                    <a:pt x="952" y="1275"/>
                    <a:pt x="975" y="1275"/>
                  </a:cubicBezTo>
                  <a:lnTo>
                    <a:pt x="964" y="1275"/>
                  </a:lnTo>
                  <a:cubicBezTo>
                    <a:pt x="940" y="1275"/>
                    <a:pt x="916" y="1263"/>
                    <a:pt x="880" y="1263"/>
                  </a:cubicBezTo>
                  <a:cubicBezTo>
                    <a:pt x="821" y="1240"/>
                    <a:pt x="785" y="1180"/>
                    <a:pt x="773" y="1120"/>
                  </a:cubicBezTo>
                  <a:cubicBezTo>
                    <a:pt x="763" y="1081"/>
                    <a:pt x="784" y="1018"/>
                    <a:pt x="820" y="956"/>
                  </a:cubicBezTo>
                  <a:lnTo>
                    <a:pt x="820" y="956"/>
                  </a:lnTo>
                  <a:cubicBezTo>
                    <a:pt x="845" y="964"/>
                    <a:pt x="870" y="967"/>
                    <a:pt x="897" y="967"/>
                  </a:cubicBezTo>
                  <a:cubicBezTo>
                    <a:pt x="907" y="967"/>
                    <a:pt x="917" y="967"/>
                    <a:pt x="928" y="966"/>
                  </a:cubicBezTo>
                  <a:cubicBezTo>
                    <a:pt x="947" y="966"/>
                    <a:pt x="1051" y="966"/>
                    <a:pt x="1060" y="959"/>
                  </a:cubicBezTo>
                  <a:lnTo>
                    <a:pt x="1060" y="959"/>
                  </a:lnTo>
                  <a:cubicBezTo>
                    <a:pt x="1064" y="961"/>
                    <a:pt x="1067" y="962"/>
                    <a:pt x="1069" y="962"/>
                  </a:cubicBezTo>
                  <a:cubicBezTo>
                    <a:pt x="1070" y="962"/>
                    <a:pt x="1071" y="961"/>
                    <a:pt x="1071" y="961"/>
                  </a:cubicBezTo>
                  <a:lnTo>
                    <a:pt x="1071" y="961"/>
                  </a:lnTo>
                  <a:cubicBezTo>
                    <a:pt x="1074" y="965"/>
                    <a:pt x="1076" y="967"/>
                    <a:pt x="1077" y="967"/>
                  </a:cubicBezTo>
                  <a:cubicBezTo>
                    <a:pt x="1077" y="967"/>
                    <a:pt x="1072" y="955"/>
                    <a:pt x="1059" y="930"/>
                  </a:cubicBezTo>
                  <a:close/>
                  <a:moveTo>
                    <a:pt x="1052" y="1"/>
                  </a:moveTo>
                  <a:cubicBezTo>
                    <a:pt x="1046" y="1"/>
                    <a:pt x="1041" y="1"/>
                    <a:pt x="1035" y="1"/>
                  </a:cubicBezTo>
                  <a:cubicBezTo>
                    <a:pt x="452" y="61"/>
                    <a:pt x="23" y="549"/>
                    <a:pt x="11" y="1132"/>
                  </a:cubicBezTo>
                  <a:cubicBezTo>
                    <a:pt x="1" y="1650"/>
                    <a:pt x="476" y="2041"/>
                    <a:pt x="960" y="2041"/>
                  </a:cubicBezTo>
                  <a:cubicBezTo>
                    <a:pt x="1033" y="2041"/>
                    <a:pt x="1106" y="2032"/>
                    <a:pt x="1178" y="2013"/>
                  </a:cubicBezTo>
                  <a:cubicBezTo>
                    <a:pt x="1993" y="1805"/>
                    <a:pt x="2044" y="592"/>
                    <a:pt x="1395" y="273"/>
                  </a:cubicBezTo>
                  <a:lnTo>
                    <a:pt x="1395" y="273"/>
                  </a:lnTo>
                  <a:cubicBezTo>
                    <a:pt x="1345" y="124"/>
                    <a:pt x="1207" y="1"/>
                    <a:pt x="10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1"/>
            <p:cNvSpPr/>
            <p:nvPr/>
          </p:nvSpPr>
          <p:spPr>
            <a:xfrm>
              <a:off x="-654425" y="2072150"/>
              <a:ext cx="53500" cy="50225"/>
            </a:xfrm>
            <a:custGeom>
              <a:avLst/>
              <a:gdLst/>
              <a:ahLst/>
              <a:cxnLst/>
              <a:rect l="l" t="t" r="r" b="b"/>
              <a:pathLst>
                <a:path w="2140" h="2009" extrusionOk="0">
                  <a:moveTo>
                    <a:pt x="979" y="761"/>
                  </a:moveTo>
                  <a:cubicBezTo>
                    <a:pt x="1003" y="765"/>
                    <a:pt x="1031" y="778"/>
                    <a:pt x="1068" y="800"/>
                  </a:cubicBezTo>
                  <a:cubicBezTo>
                    <a:pt x="1140" y="836"/>
                    <a:pt x="1199" y="907"/>
                    <a:pt x="1247" y="1002"/>
                  </a:cubicBezTo>
                  <a:cubicBezTo>
                    <a:pt x="1302" y="1113"/>
                    <a:pt x="1234" y="1203"/>
                    <a:pt x="1148" y="1234"/>
                  </a:cubicBezTo>
                  <a:lnTo>
                    <a:pt x="1148" y="1234"/>
                  </a:lnTo>
                  <a:cubicBezTo>
                    <a:pt x="1145" y="1233"/>
                    <a:pt x="1130" y="1232"/>
                    <a:pt x="1116" y="1232"/>
                  </a:cubicBezTo>
                  <a:cubicBezTo>
                    <a:pt x="1089" y="1232"/>
                    <a:pt x="1062" y="1235"/>
                    <a:pt x="1104" y="1241"/>
                  </a:cubicBezTo>
                  <a:cubicBezTo>
                    <a:pt x="1021" y="1229"/>
                    <a:pt x="1068" y="1229"/>
                    <a:pt x="1021" y="1205"/>
                  </a:cubicBezTo>
                  <a:cubicBezTo>
                    <a:pt x="937" y="1169"/>
                    <a:pt x="937" y="1157"/>
                    <a:pt x="890" y="1074"/>
                  </a:cubicBezTo>
                  <a:cubicBezTo>
                    <a:pt x="854" y="1026"/>
                    <a:pt x="854" y="991"/>
                    <a:pt x="866" y="943"/>
                  </a:cubicBezTo>
                  <a:cubicBezTo>
                    <a:pt x="875" y="887"/>
                    <a:pt x="920" y="817"/>
                    <a:pt x="979" y="761"/>
                  </a:cubicBezTo>
                  <a:close/>
                  <a:moveTo>
                    <a:pt x="836" y="1"/>
                  </a:moveTo>
                  <a:cubicBezTo>
                    <a:pt x="770" y="1"/>
                    <a:pt x="706" y="19"/>
                    <a:pt x="651" y="62"/>
                  </a:cubicBezTo>
                  <a:cubicBezTo>
                    <a:pt x="646" y="66"/>
                    <a:pt x="641" y="69"/>
                    <a:pt x="636" y="73"/>
                  </a:cubicBezTo>
                  <a:lnTo>
                    <a:pt x="636" y="73"/>
                  </a:lnTo>
                  <a:cubicBezTo>
                    <a:pt x="605" y="84"/>
                    <a:pt x="575" y="96"/>
                    <a:pt x="544" y="110"/>
                  </a:cubicBezTo>
                  <a:cubicBezTo>
                    <a:pt x="457" y="148"/>
                    <a:pt x="403" y="225"/>
                    <a:pt x="378" y="314"/>
                  </a:cubicBezTo>
                  <a:lnTo>
                    <a:pt x="378" y="314"/>
                  </a:lnTo>
                  <a:cubicBezTo>
                    <a:pt x="103" y="636"/>
                    <a:pt x="0" y="1040"/>
                    <a:pt x="223" y="1467"/>
                  </a:cubicBezTo>
                  <a:cubicBezTo>
                    <a:pt x="395" y="1791"/>
                    <a:pt x="765" y="2009"/>
                    <a:pt x="1132" y="2009"/>
                  </a:cubicBezTo>
                  <a:cubicBezTo>
                    <a:pt x="1223" y="2009"/>
                    <a:pt x="1314" y="1995"/>
                    <a:pt x="1402" y="1967"/>
                  </a:cubicBezTo>
                  <a:cubicBezTo>
                    <a:pt x="1985" y="1776"/>
                    <a:pt x="2140" y="1122"/>
                    <a:pt x="1902" y="610"/>
                  </a:cubicBezTo>
                  <a:cubicBezTo>
                    <a:pt x="1727" y="235"/>
                    <a:pt x="1349" y="20"/>
                    <a:pt x="963" y="20"/>
                  </a:cubicBezTo>
                  <a:cubicBezTo>
                    <a:pt x="960" y="20"/>
                    <a:pt x="957" y="20"/>
                    <a:pt x="954" y="20"/>
                  </a:cubicBezTo>
                  <a:lnTo>
                    <a:pt x="954" y="20"/>
                  </a:lnTo>
                  <a:cubicBezTo>
                    <a:pt x="915" y="7"/>
                    <a:pt x="875" y="1"/>
                    <a:pt x="8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1"/>
            <p:cNvSpPr/>
            <p:nvPr/>
          </p:nvSpPr>
          <p:spPr>
            <a:xfrm>
              <a:off x="-617550" y="2287450"/>
              <a:ext cx="55925" cy="53000"/>
            </a:xfrm>
            <a:custGeom>
              <a:avLst/>
              <a:gdLst/>
              <a:ahLst/>
              <a:cxnLst/>
              <a:rect l="l" t="t" r="r" b="b"/>
              <a:pathLst>
                <a:path w="2237" h="2120" extrusionOk="0">
                  <a:moveTo>
                    <a:pt x="942" y="751"/>
                  </a:moveTo>
                  <a:cubicBezTo>
                    <a:pt x="945" y="752"/>
                    <a:pt x="949" y="752"/>
                    <a:pt x="953" y="752"/>
                  </a:cubicBezTo>
                  <a:lnTo>
                    <a:pt x="953" y="752"/>
                  </a:lnTo>
                  <a:cubicBezTo>
                    <a:pt x="952" y="752"/>
                    <a:pt x="950" y="752"/>
                    <a:pt x="948" y="752"/>
                  </a:cubicBezTo>
                  <a:cubicBezTo>
                    <a:pt x="946" y="752"/>
                    <a:pt x="943" y="752"/>
                    <a:pt x="940" y="752"/>
                  </a:cubicBezTo>
                  <a:lnTo>
                    <a:pt x="940" y="752"/>
                  </a:lnTo>
                  <a:cubicBezTo>
                    <a:pt x="941" y="752"/>
                    <a:pt x="941" y="751"/>
                    <a:pt x="942" y="751"/>
                  </a:cubicBezTo>
                  <a:close/>
                  <a:moveTo>
                    <a:pt x="1265" y="802"/>
                  </a:moveTo>
                  <a:cubicBezTo>
                    <a:pt x="1289" y="802"/>
                    <a:pt x="1308" y="804"/>
                    <a:pt x="1320" y="808"/>
                  </a:cubicBezTo>
                  <a:cubicBezTo>
                    <a:pt x="1367" y="832"/>
                    <a:pt x="1343" y="820"/>
                    <a:pt x="1379" y="868"/>
                  </a:cubicBezTo>
                  <a:cubicBezTo>
                    <a:pt x="1391" y="892"/>
                    <a:pt x="1403" y="915"/>
                    <a:pt x="1415" y="999"/>
                  </a:cubicBezTo>
                  <a:cubicBezTo>
                    <a:pt x="1439" y="1106"/>
                    <a:pt x="1367" y="1332"/>
                    <a:pt x="1165" y="1356"/>
                  </a:cubicBezTo>
                  <a:cubicBezTo>
                    <a:pt x="1125" y="1356"/>
                    <a:pt x="1091" y="1361"/>
                    <a:pt x="1055" y="1361"/>
                  </a:cubicBezTo>
                  <a:cubicBezTo>
                    <a:pt x="1036" y="1361"/>
                    <a:pt x="1018" y="1360"/>
                    <a:pt x="998" y="1356"/>
                  </a:cubicBezTo>
                  <a:cubicBezTo>
                    <a:pt x="939" y="1344"/>
                    <a:pt x="939" y="1332"/>
                    <a:pt x="903" y="1308"/>
                  </a:cubicBezTo>
                  <a:cubicBezTo>
                    <a:pt x="855" y="1249"/>
                    <a:pt x="820" y="1153"/>
                    <a:pt x="820" y="1082"/>
                  </a:cubicBezTo>
                  <a:cubicBezTo>
                    <a:pt x="810" y="975"/>
                    <a:pt x="824" y="924"/>
                    <a:pt x="855" y="857"/>
                  </a:cubicBezTo>
                  <a:lnTo>
                    <a:pt x="855" y="857"/>
                  </a:lnTo>
                  <a:cubicBezTo>
                    <a:pt x="881" y="864"/>
                    <a:pt x="909" y="868"/>
                    <a:pt x="938" y="868"/>
                  </a:cubicBezTo>
                  <a:cubicBezTo>
                    <a:pt x="979" y="868"/>
                    <a:pt x="1023" y="861"/>
                    <a:pt x="1070" y="844"/>
                  </a:cubicBezTo>
                  <a:cubicBezTo>
                    <a:pt x="1149" y="812"/>
                    <a:pt x="1218" y="802"/>
                    <a:pt x="1265" y="802"/>
                  </a:cubicBezTo>
                  <a:close/>
                  <a:moveTo>
                    <a:pt x="976" y="1"/>
                  </a:moveTo>
                  <a:cubicBezTo>
                    <a:pt x="430" y="1"/>
                    <a:pt x="102" y="449"/>
                    <a:pt x="58" y="999"/>
                  </a:cubicBezTo>
                  <a:cubicBezTo>
                    <a:pt x="0" y="1631"/>
                    <a:pt x="487" y="2120"/>
                    <a:pt x="1100" y="2120"/>
                  </a:cubicBezTo>
                  <a:cubicBezTo>
                    <a:pt x="1122" y="2120"/>
                    <a:pt x="1143" y="2119"/>
                    <a:pt x="1165" y="2118"/>
                  </a:cubicBezTo>
                  <a:cubicBezTo>
                    <a:pt x="1784" y="2094"/>
                    <a:pt x="2236" y="1546"/>
                    <a:pt x="2177" y="939"/>
                  </a:cubicBezTo>
                  <a:cubicBezTo>
                    <a:pt x="2129" y="394"/>
                    <a:pt x="1727" y="40"/>
                    <a:pt x="1237" y="40"/>
                  </a:cubicBezTo>
                  <a:cubicBezTo>
                    <a:pt x="1230" y="40"/>
                    <a:pt x="1222" y="40"/>
                    <a:pt x="1215" y="41"/>
                  </a:cubicBezTo>
                  <a:lnTo>
                    <a:pt x="1215" y="41"/>
                  </a:lnTo>
                  <a:cubicBezTo>
                    <a:pt x="1185" y="25"/>
                    <a:pt x="1153" y="14"/>
                    <a:pt x="1117" y="10"/>
                  </a:cubicBezTo>
                  <a:cubicBezTo>
                    <a:pt x="1069" y="4"/>
                    <a:pt x="1022" y="1"/>
                    <a:pt x="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1"/>
            <p:cNvSpPr/>
            <p:nvPr/>
          </p:nvSpPr>
          <p:spPr>
            <a:xfrm>
              <a:off x="-653925" y="2215350"/>
              <a:ext cx="53000" cy="54750"/>
            </a:xfrm>
            <a:custGeom>
              <a:avLst/>
              <a:gdLst/>
              <a:ahLst/>
              <a:cxnLst/>
              <a:rect l="l" t="t" r="r" b="b"/>
              <a:pathLst>
                <a:path w="2120" h="2190" extrusionOk="0">
                  <a:moveTo>
                    <a:pt x="1143" y="823"/>
                  </a:moveTo>
                  <a:cubicBezTo>
                    <a:pt x="1146" y="824"/>
                    <a:pt x="1148" y="825"/>
                    <a:pt x="1150" y="826"/>
                  </a:cubicBezTo>
                  <a:lnTo>
                    <a:pt x="1150" y="826"/>
                  </a:lnTo>
                  <a:cubicBezTo>
                    <a:pt x="1150" y="826"/>
                    <a:pt x="1150" y="826"/>
                    <a:pt x="1150" y="826"/>
                  </a:cubicBezTo>
                  <a:lnTo>
                    <a:pt x="1150" y="826"/>
                  </a:lnTo>
                  <a:cubicBezTo>
                    <a:pt x="1148" y="825"/>
                    <a:pt x="1146" y="824"/>
                    <a:pt x="1143" y="823"/>
                  </a:cubicBezTo>
                  <a:close/>
                  <a:moveTo>
                    <a:pt x="1195" y="902"/>
                  </a:moveTo>
                  <a:cubicBezTo>
                    <a:pt x="1202" y="914"/>
                    <a:pt x="1208" y="922"/>
                    <a:pt x="1210" y="922"/>
                  </a:cubicBezTo>
                  <a:cubicBezTo>
                    <a:pt x="1210" y="922"/>
                    <a:pt x="1210" y="922"/>
                    <a:pt x="1210" y="921"/>
                  </a:cubicBezTo>
                  <a:lnTo>
                    <a:pt x="1210" y="921"/>
                  </a:lnTo>
                  <a:cubicBezTo>
                    <a:pt x="1262" y="1040"/>
                    <a:pt x="1262" y="1077"/>
                    <a:pt x="1251" y="1192"/>
                  </a:cubicBezTo>
                  <a:cubicBezTo>
                    <a:pt x="1251" y="1263"/>
                    <a:pt x="1215" y="1335"/>
                    <a:pt x="1167" y="1382"/>
                  </a:cubicBezTo>
                  <a:lnTo>
                    <a:pt x="1167" y="1382"/>
                  </a:lnTo>
                  <a:cubicBezTo>
                    <a:pt x="1173" y="1377"/>
                    <a:pt x="1175" y="1374"/>
                    <a:pt x="1173" y="1374"/>
                  </a:cubicBezTo>
                  <a:cubicBezTo>
                    <a:pt x="1170" y="1374"/>
                    <a:pt x="1138" y="1397"/>
                    <a:pt x="1120" y="1406"/>
                  </a:cubicBezTo>
                  <a:cubicBezTo>
                    <a:pt x="1078" y="1415"/>
                    <a:pt x="1035" y="1423"/>
                    <a:pt x="998" y="1423"/>
                  </a:cubicBezTo>
                  <a:cubicBezTo>
                    <a:pt x="982" y="1423"/>
                    <a:pt x="967" y="1422"/>
                    <a:pt x="953" y="1418"/>
                  </a:cubicBezTo>
                  <a:cubicBezTo>
                    <a:pt x="882" y="1406"/>
                    <a:pt x="870" y="1370"/>
                    <a:pt x="858" y="1335"/>
                  </a:cubicBezTo>
                  <a:cubicBezTo>
                    <a:pt x="847" y="1248"/>
                    <a:pt x="866" y="1133"/>
                    <a:pt x="905" y="1029"/>
                  </a:cubicBezTo>
                  <a:lnTo>
                    <a:pt x="905" y="1029"/>
                  </a:lnTo>
                  <a:cubicBezTo>
                    <a:pt x="915" y="1030"/>
                    <a:pt x="924" y="1030"/>
                    <a:pt x="934" y="1030"/>
                  </a:cubicBezTo>
                  <a:cubicBezTo>
                    <a:pt x="1021" y="1030"/>
                    <a:pt x="1112" y="994"/>
                    <a:pt x="1191" y="906"/>
                  </a:cubicBezTo>
                  <a:cubicBezTo>
                    <a:pt x="1192" y="905"/>
                    <a:pt x="1194" y="904"/>
                    <a:pt x="1195" y="902"/>
                  </a:cubicBezTo>
                  <a:close/>
                  <a:moveTo>
                    <a:pt x="1048" y="1"/>
                  </a:moveTo>
                  <a:cubicBezTo>
                    <a:pt x="1008" y="1"/>
                    <a:pt x="964" y="8"/>
                    <a:pt x="917" y="25"/>
                  </a:cubicBezTo>
                  <a:cubicBezTo>
                    <a:pt x="346" y="239"/>
                    <a:pt x="0" y="894"/>
                    <a:pt x="108" y="1490"/>
                  </a:cubicBezTo>
                  <a:cubicBezTo>
                    <a:pt x="196" y="1941"/>
                    <a:pt x="606" y="2190"/>
                    <a:pt x="1028" y="2190"/>
                  </a:cubicBezTo>
                  <a:cubicBezTo>
                    <a:pt x="1230" y="2190"/>
                    <a:pt x="1434" y="2133"/>
                    <a:pt x="1608" y="2013"/>
                  </a:cubicBezTo>
                  <a:cubicBezTo>
                    <a:pt x="2060" y="1680"/>
                    <a:pt x="2120" y="1049"/>
                    <a:pt x="1894" y="573"/>
                  </a:cubicBezTo>
                  <a:cubicBezTo>
                    <a:pt x="1765" y="290"/>
                    <a:pt x="1525" y="121"/>
                    <a:pt x="1270" y="98"/>
                  </a:cubicBezTo>
                  <a:lnTo>
                    <a:pt x="1270" y="98"/>
                  </a:lnTo>
                  <a:cubicBezTo>
                    <a:pt x="1214" y="39"/>
                    <a:pt x="1139" y="1"/>
                    <a:pt x="1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1"/>
            <p:cNvSpPr/>
            <p:nvPr/>
          </p:nvSpPr>
          <p:spPr>
            <a:xfrm>
              <a:off x="-635475" y="1765900"/>
              <a:ext cx="97650" cy="19375"/>
            </a:xfrm>
            <a:custGeom>
              <a:avLst/>
              <a:gdLst/>
              <a:ahLst/>
              <a:cxnLst/>
              <a:rect l="l" t="t" r="r" b="b"/>
              <a:pathLst>
                <a:path w="3906" h="775" extrusionOk="0">
                  <a:moveTo>
                    <a:pt x="489" y="1"/>
                  </a:moveTo>
                  <a:cubicBezTo>
                    <a:pt x="1" y="1"/>
                    <a:pt x="1" y="775"/>
                    <a:pt x="489" y="775"/>
                  </a:cubicBezTo>
                  <a:lnTo>
                    <a:pt x="3406" y="775"/>
                  </a:lnTo>
                  <a:cubicBezTo>
                    <a:pt x="3906" y="775"/>
                    <a:pt x="3906" y="1"/>
                    <a:pt x="3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1"/>
            <p:cNvSpPr/>
            <p:nvPr/>
          </p:nvSpPr>
          <p:spPr>
            <a:xfrm>
              <a:off x="-622675" y="1808775"/>
              <a:ext cx="81000" cy="19375"/>
            </a:xfrm>
            <a:custGeom>
              <a:avLst/>
              <a:gdLst/>
              <a:ahLst/>
              <a:cxnLst/>
              <a:rect l="l" t="t" r="r" b="b"/>
              <a:pathLst>
                <a:path w="3240" h="775" extrusionOk="0">
                  <a:moveTo>
                    <a:pt x="489" y="0"/>
                  </a:moveTo>
                  <a:cubicBezTo>
                    <a:pt x="1" y="0"/>
                    <a:pt x="1" y="774"/>
                    <a:pt x="489" y="774"/>
                  </a:cubicBezTo>
                  <a:lnTo>
                    <a:pt x="2751" y="774"/>
                  </a:lnTo>
                  <a:cubicBezTo>
                    <a:pt x="3239" y="774"/>
                    <a:pt x="3239" y="0"/>
                    <a:pt x="2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1"/>
            <p:cNvSpPr/>
            <p:nvPr/>
          </p:nvSpPr>
          <p:spPr>
            <a:xfrm>
              <a:off x="-618200" y="1853425"/>
              <a:ext cx="74725" cy="19375"/>
            </a:xfrm>
            <a:custGeom>
              <a:avLst/>
              <a:gdLst/>
              <a:ahLst/>
              <a:cxnLst/>
              <a:rect l="l" t="t" r="r" b="b"/>
              <a:pathLst>
                <a:path w="2989" h="775" extrusionOk="0">
                  <a:moveTo>
                    <a:pt x="488" y="0"/>
                  </a:moveTo>
                  <a:cubicBezTo>
                    <a:pt x="0" y="0"/>
                    <a:pt x="0" y="774"/>
                    <a:pt x="488" y="774"/>
                  </a:cubicBezTo>
                  <a:lnTo>
                    <a:pt x="2501" y="774"/>
                  </a:lnTo>
                  <a:cubicBezTo>
                    <a:pt x="2989" y="774"/>
                    <a:pt x="2989" y="0"/>
                    <a:pt x="2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1"/>
            <p:cNvSpPr/>
            <p:nvPr/>
          </p:nvSpPr>
          <p:spPr>
            <a:xfrm>
              <a:off x="-614625" y="1892700"/>
              <a:ext cx="70250" cy="19075"/>
            </a:xfrm>
            <a:custGeom>
              <a:avLst/>
              <a:gdLst/>
              <a:ahLst/>
              <a:cxnLst/>
              <a:rect l="l" t="t" r="r" b="b"/>
              <a:pathLst>
                <a:path w="2810" h="763" extrusionOk="0">
                  <a:moveTo>
                    <a:pt x="500" y="1"/>
                  </a:moveTo>
                  <a:cubicBezTo>
                    <a:pt x="0" y="1"/>
                    <a:pt x="0" y="763"/>
                    <a:pt x="500" y="763"/>
                  </a:cubicBezTo>
                  <a:lnTo>
                    <a:pt x="2322" y="763"/>
                  </a:lnTo>
                  <a:cubicBezTo>
                    <a:pt x="2810" y="763"/>
                    <a:pt x="2810" y="1"/>
                    <a:pt x="2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1"/>
            <p:cNvSpPr/>
            <p:nvPr/>
          </p:nvSpPr>
          <p:spPr>
            <a:xfrm>
              <a:off x="-619100" y="1932900"/>
              <a:ext cx="72950" cy="19075"/>
            </a:xfrm>
            <a:custGeom>
              <a:avLst/>
              <a:gdLst/>
              <a:ahLst/>
              <a:cxnLst/>
              <a:rect l="l" t="t" r="r" b="b"/>
              <a:pathLst>
                <a:path w="2918" h="763" extrusionOk="0">
                  <a:moveTo>
                    <a:pt x="489" y="0"/>
                  </a:moveTo>
                  <a:cubicBezTo>
                    <a:pt x="0" y="0"/>
                    <a:pt x="0" y="762"/>
                    <a:pt x="489" y="762"/>
                  </a:cubicBezTo>
                  <a:lnTo>
                    <a:pt x="2429" y="762"/>
                  </a:lnTo>
                  <a:cubicBezTo>
                    <a:pt x="2918" y="762"/>
                    <a:pt x="2918" y="0"/>
                    <a:pt x="2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1"/>
            <p:cNvSpPr/>
            <p:nvPr/>
          </p:nvSpPr>
          <p:spPr>
            <a:xfrm>
              <a:off x="-616425" y="1969200"/>
              <a:ext cx="75625" cy="19075"/>
            </a:xfrm>
            <a:custGeom>
              <a:avLst/>
              <a:gdLst/>
              <a:ahLst/>
              <a:cxnLst/>
              <a:rect l="l" t="t" r="r" b="b"/>
              <a:pathLst>
                <a:path w="3025" h="763" extrusionOk="0">
                  <a:moveTo>
                    <a:pt x="501" y="1"/>
                  </a:moveTo>
                  <a:cubicBezTo>
                    <a:pt x="1" y="1"/>
                    <a:pt x="1" y="763"/>
                    <a:pt x="501" y="763"/>
                  </a:cubicBezTo>
                  <a:lnTo>
                    <a:pt x="2537" y="763"/>
                  </a:lnTo>
                  <a:cubicBezTo>
                    <a:pt x="3025" y="763"/>
                    <a:pt x="3025" y="1"/>
                    <a:pt x="2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1"/>
            <p:cNvSpPr/>
            <p:nvPr/>
          </p:nvSpPr>
          <p:spPr>
            <a:xfrm>
              <a:off x="-616425" y="2005825"/>
              <a:ext cx="71175" cy="19075"/>
            </a:xfrm>
            <a:custGeom>
              <a:avLst/>
              <a:gdLst/>
              <a:ahLst/>
              <a:cxnLst/>
              <a:rect l="l" t="t" r="r" b="b"/>
              <a:pathLst>
                <a:path w="2847" h="763" extrusionOk="0">
                  <a:moveTo>
                    <a:pt x="489" y="0"/>
                  </a:moveTo>
                  <a:cubicBezTo>
                    <a:pt x="1" y="0"/>
                    <a:pt x="4" y="762"/>
                    <a:pt x="501" y="762"/>
                  </a:cubicBezTo>
                  <a:lnTo>
                    <a:pt x="2358" y="762"/>
                  </a:lnTo>
                  <a:cubicBezTo>
                    <a:pt x="2846" y="762"/>
                    <a:pt x="2846" y="0"/>
                    <a:pt x="2358" y="0"/>
                  </a:cubicBezTo>
                  <a:lnTo>
                    <a:pt x="501" y="0"/>
                  </a:lnTo>
                  <a:cubicBezTo>
                    <a:pt x="497" y="0"/>
                    <a:pt x="493"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51"/>
          <p:cNvGrpSpPr/>
          <p:nvPr/>
        </p:nvGrpSpPr>
        <p:grpSpPr>
          <a:xfrm>
            <a:off x="2342827" y="2945234"/>
            <a:ext cx="559621" cy="543145"/>
            <a:chOff x="4252300" y="4327200"/>
            <a:chExt cx="454275" cy="440900"/>
          </a:xfrm>
        </p:grpSpPr>
        <p:sp>
          <p:nvSpPr>
            <p:cNvPr id="2836" name="Google Shape;2836;p51"/>
            <p:cNvSpPr/>
            <p:nvPr/>
          </p:nvSpPr>
          <p:spPr>
            <a:xfrm>
              <a:off x="4252300" y="4327200"/>
              <a:ext cx="454275" cy="440900"/>
            </a:xfrm>
            <a:custGeom>
              <a:avLst/>
              <a:gdLst/>
              <a:ahLst/>
              <a:cxnLst/>
              <a:rect l="l" t="t" r="r" b="b"/>
              <a:pathLst>
                <a:path w="18171" h="17636" extrusionOk="0">
                  <a:moveTo>
                    <a:pt x="13247" y="880"/>
                  </a:moveTo>
                  <a:cubicBezTo>
                    <a:pt x="13324" y="880"/>
                    <a:pt x="13404" y="900"/>
                    <a:pt x="13443" y="939"/>
                  </a:cubicBezTo>
                  <a:lnTo>
                    <a:pt x="13860" y="1356"/>
                  </a:lnTo>
                  <a:lnTo>
                    <a:pt x="15086" y="2582"/>
                  </a:lnTo>
                  <a:lnTo>
                    <a:pt x="16336" y="3832"/>
                  </a:lnTo>
                  <a:lnTo>
                    <a:pt x="16800" y="4297"/>
                  </a:lnTo>
                  <a:lnTo>
                    <a:pt x="16908" y="4404"/>
                  </a:lnTo>
                  <a:cubicBezTo>
                    <a:pt x="16983" y="4480"/>
                    <a:pt x="16939" y="4721"/>
                    <a:pt x="16821" y="4721"/>
                  </a:cubicBezTo>
                  <a:cubicBezTo>
                    <a:pt x="16791" y="4721"/>
                    <a:pt x="16756" y="4705"/>
                    <a:pt x="16717" y="4666"/>
                  </a:cubicBezTo>
                  <a:cubicBezTo>
                    <a:pt x="16640" y="4594"/>
                    <a:pt x="16541" y="4559"/>
                    <a:pt x="16443" y="4559"/>
                  </a:cubicBezTo>
                  <a:cubicBezTo>
                    <a:pt x="16345" y="4559"/>
                    <a:pt x="16247" y="4594"/>
                    <a:pt x="16169" y="4666"/>
                  </a:cubicBezTo>
                  <a:lnTo>
                    <a:pt x="14383" y="6464"/>
                  </a:lnTo>
                  <a:cubicBezTo>
                    <a:pt x="14252" y="6583"/>
                    <a:pt x="14241" y="6773"/>
                    <a:pt x="14324" y="6928"/>
                  </a:cubicBezTo>
                  <a:cubicBezTo>
                    <a:pt x="15776" y="9821"/>
                    <a:pt x="15050" y="13262"/>
                    <a:pt x="12586" y="15346"/>
                  </a:cubicBezTo>
                  <a:cubicBezTo>
                    <a:pt x="11375" y="16378"/>
                    <a:pt x="9858" y="16875"/>
                    <a:pt x="8334" y="16875"/>
                  </a:cubicBezTo>
                  <a:cubicBezTo>
                    <a:pt x="6994" y="16875"/>
                    <a:pt x="5649" y="16491"/>
                    <a:pt x="4501" y="15750"/>
                  </a:cubicBezTo>
                  <a:cubicBezTo>
                    <a:pt x="1989" y="14143"/>
                    <a:pt x="941" y="10976"/>
                    <a:pt x="1727" y="8166"/>
                  </a:cubicBezTo>
                  <a:cubicBezTo>
                    <a:pt x="2525" y="5249"/>
                    <a:pt x="5299" y="3297"/>
                    <a:pt x="8276" y="3249"/>
                  </a:cubicBezTo>
                  <a:cubicBezTo>
                    <a:pt x="9121" y="3261"/>
                    <a:pt x="9931" y="3416"/>
                    <a:pt x="10728" y="3713"/>
                  </a:cubicBezTo>
                  <a:cubicBezTo>
                    <a:pt x="10758" y="3721"/>
                    <a:pt x="10788" y="3725"/>
                    <a:pt x="10819" y="3725"/>
                  </a:cubicBezTo>
                  <a:cubicBezTo>
                    <a:pt x="10926" y="3725"/>
                    <a:pt x="11035" y="3680"/>
                    <a:pt x="11109" y="3606"/>
                  </a:cubicBezTo>
                  <a:cubicBezTo>
                    <a:pt x="11776" y="2939"/>
                    <a:pt x="12443" y="2273"/>
                    <a:pt x="13109" y="1606"/>
                  </a:cubicBezTo>
                  <a:cubicBezTo>
                    <a:pt x="13252" y="1463"/>
                    <a:pt x="13252" y="1213"/>
                    <a:pt x="13109" y="1070"/>
                  </a:cubicBezTo>
                  <a:cubicBezTo>
                    <a:pt x="12988" y="941"/>
                    <a:pt x="13113" y="880"/>
                    <a:pt x="13247" y="880"/>
                  </a:cubicBezTo>
                  <a:close/>
                  <a:moveTo>
                    <a:pt x="13233" y="0"/>
                  </a:moveTo>
                  <a:cubicBezTo>
                    <a:pt x="12623" y="0"/>
                    <a:pt x="12083" y="675"/>
                    <a:pt x="12343" y="1289"/>
                  </a:cubicBezTo>
                  <a:lnTo>
                    <a:pt x="12343" y="1289"/>
                  </a:lnTo>
                  <a:lnTo>
                    <a:pt x="10736" y="2896"/>
                  </a:lnTo>
                  <a:lnTo>
                    <a:pt x="10736" y="2896"/>
                  </a:lnTo>
                  <a:cubicBezTo>
                    <a:pt x="9951" y="2635"/>
                    <a:pt x="9146" y="2502"/>
                    <a:pt x="8311" y="2487"/>
                  </a:cubicBezTo>
                  <a:lnTo>
                    <a:pt x="8311" y="2487"/>
                  </a:lnTo>
                  <a:cubicBezTo>
                    <a:pt x="8303" y="2487"/>
                    <a:pt x="8295" y="2487"/>
                    <a:pt x="8287" y="2487"/>
                  </a:cubicBezTo>
                  <a:cubicBezTo>
                    <a:pt x="8283" y="2487"/>
                    <a:pt x="8279" y="2487"/>
                    <a:pt x="8276" y="2487"/>
                  </a:cubicBezTo>
                  <a:cubicBezTo>
                    <a:pt x="8272" y="2487"/>
                    <a:pt x="8268" y="2487"/>
                    <a:pt x="8264" y="2487"/>
                  </a:cubicBezTo>
                  <a:cubicBezTo>
                    <a:pt x="8255" y="2487"/>
                    <a:pt x="8246" y="2487"/>
                    <a:pt x="8237" y="2488"/>
                  </a:cubicBezTo>
                  <a:lnTo>
                    <a:pt x="8237" y="2488"/>
                  </a:lnTo>
                  <a:cubicBezTo>
                    <a:pt x="5003" y="2550"/>
                    <a:pt x="2211" y="4547"/>
                    <a:pt x="1108" y="7583"/>
                  </a:cubicBezTo>
                  <a:cubicBezTo>
                    <a:pt x="1" y="10583"/>
                    <a:pt x="1108" y="14143"/>
                    <a:pt x="3632" y="16072"/>
                  </a:cubicBezTo>
                  <a:cubicBezTo>
                    <a:pt x="4997" y="17114"/>
                    <a:pt x="6632" y="17636"/>
                    <a:pt x="8272" y="17636"/>
                  </a:cubicBezTo>
                  <a:cubicBezTo>
                    <a:pt x="9780" y="17636"/>
                    <a:pt x="11291" y="17194"/>
                    <a:pt x="12598" y="16310"/>
                  </a:cubicBezTo>
                  <a:cubicBezTo>
                    <a:pt x="15419" y="14381"/>
                    <a:pt x="16515" y="10714"/>
                    <a:pt x="15419" y="7511"/>
                  </a:cubicBezTo>
                  <a:cubicBezTo>
                    <a:pt x="15333" y="7271"/>
                    <a:pt x="15229" y="7037"/>
                    <a:pt x="15115" y="6805"/>
                  </a:cubicBezTo>
                  <a:lnTo>
                    <a:pt x="15115" y="6805"/>
                  </a:lnTo>
                  <a:lnTo>
                    <a:pt x="16496" y="5433"/>
                  </a:lnTo>
                  <a:lnTo>
                    <a:pt x="16496" y="5433"/>
                  </a:lnTo>
                  <a:cubicBezTo>
                    <a:pt x="16602" y="5476"/>
                    <a:pt x="16710" y="5496"/>
                    <a:pt x="16817" y="5496"/>
                  </a:cubicBezTo>
                  <a:cubicBezTo>
                    <a:pt x="17539" y="5496"/>
                    <a:pt x="18170" y="4583"/>
                    <a:pt x="17503" y="3916"/>
                  </a:cubicBezTo>
                  <a:lnTo>
                    <a:pt x="15741" y="2142"/>
                  </a:lnTo>
                  <a:lnTo>
                    <a:pt x="13871" y="284"/>
                  </a:lnTo>
                  <a:cubicBezTo>
                    <a:pt x="13671" y="84"/>
                    <a:pt x="13448" y="0"/>
                    <a:pt x="13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1"/>
            <p:cNvSpPr/>
            <p:nvPr/>
          </p:nvSpPr>
          <p:spPr>
            <a:xfrm>
              <a:off x="4269275" y="4511650"/>
              <a:ext cx="375675" cy="253700"/>
            </a:xfrm>
            <a:custGeom>
              <a:avLst/>
              <a:gdLst/>
              <a:ahLst/>
              <a:cxnLst/>
              <a:rect l="l" t="t" r="r" b="b"/>
              <a:pathLst>
                <a:path w="15027" h="10148" extrusionOk="0">
                  <a:moveTo>
                    <a:pt x="2746" y="806"/>
                  </a:moveTo>
                  <a:cubicBezTo>
                    <a:pt x="3374" y="806"/>
                    <a:pt x="3977" y="965"/>
                    <a:pt x="4608" y="1514"/>
                  </a:cubicBezTo>
                  <a:cubicBezTo>
                    <a:pt x="5442" y="2241"/>
                    <a:pt x="6180" y="3015"/>
                    <a:pt x="7299" y="3288"/>
                  </a:cubicBezTo>
                  <a:cubicBezTo>
                    <a:pt x="7497" y="3336"/>
                    <a:pt x="7699" y="3355"/>
                    <a:pt x="7901" y="3355"/>
                  </a:cubicBezTo>
                  <a:cubicBezTo>
                    <a:pt x="8210" y="3355"/>
                    <a:pt x="8521" y="3310"/>
                    <a:pt x="8823" y="3253"/>
                  </a:cubicBezTo>
                  <a:cubicBezTo>
                    <a:pt x="9464" y="3126"/>
                    <a:pt x="9933" y="2747"/>
                    <a:pt x="10528" y="2747"/>
                  </a:cubicBezTo>
                  <a:cubicBezTo>
                    <a:pt x="10717" y="2747"/>
                    <a:pt x="10920" y="2786"/>
                    <a:pt x="11145" y="2884"/>
                  </a:cubicBezTo>
                  <a:cubicBezTo>
                    <a:pt x="12207" y="3356"/>
                    <a:pt x="13008" y="4167"/>
                    <a:pt x="14132" y="4496"/>
                  </a:cubicBezTo>
                  <a:lnTo>
                    <a:pt x="14132" y="4496"/>
                  </a:lnTo>
                  <a:cubicBezTo>
                    <a:pt x="13224" y="7432"/>
                    <a:pt x="10548" y="9375"/>
                    <a:pt x="7512" y="9375"/>
                  </a:cubicBezTo>
                  <a:cubicBezTo>
                    <a:pt x="7268" y="9375"/>
                    <a:pt x="7023" y="9362"/>
                    <a:pt x="6775" y="9337"/>
                  </a:cubicBezTo>
                  <a:cubicBezTo>
                    <a:pt x="3346" y="9003"/>
                    <a:pt x="822" y="5920"/>
                    <a:pt x="774" y="2562"/>
                  </a:cubicBezTo>
                  <a:cubicBezTo>
                    <a:pt x="785" y="2039"/>
                    <a:pt x="839" y="1534"/>
                    <a:pt x="953" y="1023"/>
                  </a:cubicBezTo>
                  <a:lnTo>
                    <a:pt x="953" y="1023"/>
                  </a:lnTo>
                  <a:cubicBezTo>
                    <a:pt x="1598" y="934"/>
                    <a:pt x="2182" y="806"/>
                    <a:pt x="2746" y="806"/>
                  </a:cubicBezTo>
                  <a:close/>
                  <a:moveTo>
                    <a:pt x="2884" y="1"/>
                  </a:moveTo>
                  <a:cubicBezTo>
                    <a:pt x="2150" y="1"/>
                    <a:pt x="1403" y="209"/>
                    <a:pt x="643" y="288"/>
                  </a:cubicBezTo>
                  <a:cubicBezTo>
                    <a:pt x="477" y="312"/>
                    <a:pt x="322" y="395"/>
                    <a:pt x="274" y="574"/>
                  </a:cubicBezTo>
                  <a:cubicBezTo>
                    <a:pt x="109" y="1223"/>
                    <a:pt x="14" y="1872"/>
                    <a:pt x="1" y="2545"/>
                  </a:cubicBezTo>
                  <a:lnTo>
                    <a:pt x="1" y="2545"/>
                  </a:lnTo>
                  <a:cubicBezTo>
                    <a:pt x="0" y="2551"/>
                    <a:pt x="0" y="2556"/>
                    <a:pt x="0" y="2562"/>
                  </a:cubicBezTo>
                  <a:cubicBezTo>
                    <a:pt x="0" y="2562"/>
                    <a:pt x="0" y="2562"/>
                    <a:pt x="0" y="2562"/>
                  </a:cubicBezTo>
                  <a:lnTo>
                    <a:pt x="0" y="2562"/>
                  </a:lnTo>
                  <a:cubicBezTo>
                    <a:pt x="0" y="2568"/>
                    <a:pt x="0" y="2573"/>
                    <a:pt x="1" y="2579"/>
                  </a:cubicBezTo>
                  <a:lnTo>
                    <a:pt x="1" y="2579"/>
                  </a:lnTo>
                  <a:cubicBezTo>
                    <a:pt x="68" y="6310"/>
                    <a:pt x="2816" y="9599"/>
                    <a:pt x="6573" y="10087"/>
                  </a:cubicBezTo>
                  <a:cubicBezTo>
                    <a:pt x="6897" y="10128"/>
                    <a:pt x="7219" y="10148"/>
                    <a:pt x="7538" y="10148"/>
                  </a:cubicBezTo>
                  <a:cubicBezTo>
                    <a:pt x="11019" y="10148"/>
                    <a:pt x="14128" y="7770"/>
                    <a:pt x="14978" y="4312"/>
                  </a:cubicBezTo>
                  <a:cubicBezTo>
                    <a:pt x="15026" y="4122"/>
                    <a:pt x="14919" y="3872"/>
                    <a:pt x="14716" y="3836"/>
                  </a:cubicBezTo>
                  <a:cubicBezTo>
                    <a:pt x="13347" y="3610"/>
                    <a:pt x="12502" y="2515"/>
                    <a:pt x="11252" y="2098"/>
                  </a:cubicBezTo>
                  <a:cubicBezTo>
                    <a:pt x="11019" y="2022"/>
                    <a:pt x="10794" y="1991"/>
                    <a:pt x="10576" y="1991"/>
                  </a:cubicBezTo>
                  <a:cubicBezTo>
                    <a:pt x="9633" y="1991"/>
                    <a:pt x="8794" y="2565"/>
                    <a:pt x="7839" y="2565"/>
                  </a:cubicBezTo>
                  <a:cubicBezTo>
                    <a:pt x="7667" y="2565"/>
                    <a:pt x="7492" y="2547"/>
                    <a:pt x="7311" y="2503"/>
                  </a:cubicBezTo>
                  <a:cubicBezTo>
                    <a:pt x="6096" y="2205"/>
                    <a:pt x="5358" y="979"/>
                    <a:pt x="4322" y="371"/>
                  </a:cubicBezTo>
                  <a:cubicBezTo>
                    <a:pt x="3849" y="92"/>
                    <a:pt x="3369" y="1"/>
                    <a:pt x="2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1"/>
            <p:cNvSpPr/>
            <p:nvPr/>
          </p:nvSpPr>
          <p:spPr>
            <a:xfrm>
              <a:off x="4515425" y="4608525"/>
              <a:ext cx="52725" cy="45900"/>
            </a:xfrm>
            <a:custGeom>
              <a:avLst/>
              <a:gdLst/>
              <a:ahLst/>
              <a:cxnLst/>
              <a:rect l="l" t="t" r="r" b="b"/>
              <a:pathLst>
                <a:path w="2109" h="1836" extrusionOk="0">
                  <a:moveTo>
                    <a:pt x="890" y="898"/>
                  </a:moveTo>
                  <a:lnTo>
                    <a:pt x="890" y="898"/>
                  </a:lnTo>
                  <a:cubicBezTo>
                    <a:pt x="889" y="899"/>
                    <a:pt x="889" y="899"/>
                    <a:pt x="888" y="900"/>
                  </a:cubicBezTo>
                  <a:lnTo>
                    <a:pt x="888" y="900"/>
                  </a:lnTo>
                  <a:cubicBezTo>
                    <a:pt x="888" y="899"/>
                    <a:pt x="888" y="899"/>
                    <a:pt x="888" y="899"/>
                  </a:cubicBezTo>
                  <a:lnTo>
                    <a:pt x="888" y="899"/>
                  </a:lnTo>
                  <a:cubicBezTo>
                    <a:pt x="889" y="899"/>
                    <a:pt x="890" y="899"/>
                    <a:pt x="890" y="898"/>
                  </a:cubicBezTo>
                  <a:close/>
                  <a:moveTo>
                    <a:pt x="878" y="916"/>
                  </a:moveTo>
                  <a:cubicBezTo>
                    <a:pt x="878" y="916"/>
                    <a:pt x="878" y="916"/>
                    <a:pt x="878" y="916"/>
                  </a:cubicBezTo>
                  <a:lnTo>
                    <a:pt x="878" y="916"/>
                  </a:lnTo>
                  <a:cubicBezTo>
                    <a:pt x="878" y="916"/>
                    <a:pt x="878" y="916"/>
                    <a:pt x="878" y="916"/>
                  </a:cubicBezTo>
                  <a:lnTo>
                    <a:pt x="878" y="916"/>
                  </a:lnTo>
                  <a:cubicBezTo>
                    <a:pt x="878" y="918"/>
                    <a:pt x="877" y="920"/>
                    <a:pt x="877" y="922"/>
                  </a:cubicBezTo>
                  <a:lnTo>
                    <a:pt x="877" y="922"/>
                  </a:lnTo>
                  <a:cubicBezTo>
                    <a:pt x="877" y="920"/>
                    <a:pt x="877" y="918"/>
                    <a:pt x="878" y="916"/>
                  </a:cubicBezTo>
                  <a:lnTo>
                    <a:pt x="878" y="916"/>
                  </a:lnTo>
                  <a:cubicBezTo>
                    <a:pt x="877" y="917"/>
                    <a:pt x="875" y="919"/>
                    <a:pt x="874" y="921"/>
                  </a:cubicBezTo>
                  <a:lnTo>
                    <a:pt x="874" y="921"/>
                  </a:lnTo>
                  <a:cubicBezTo>
                    <a:pt x="876" y="919"/>
                    <a:pt x="877" y="917"/>
                    <a:pt x="878" y="916"/>
                  </a:cubicBezTo>
                  <a:close/>
                  <a:moveTo>
                    <a:pt x="924" y="899"/>
                  </a:moveTo>
                  <a:cubicBezTo>
                    <a:pt x="964" y="899"/>
                    <a:pt x="989" y="916"/>
                    <a:pt x="1037" y="926"/>
                  </a:cubicBezTo>
                  <a:cubicBezTo>
                    <a:pt x="1080" y="940"/>
                    <a:pt x="1122" y="946"/>
                    <a:pt x="1160" y="947"/>
                  </a:cubicBezTo>
                  <a:lnTo>
                    <a:pt x="1160" y="947"/>
                  </a:lnTo>
                  <a:cubicBezTo>
                    <a:pt x="1168" y="955"/>
                    <a:pt x="1175" y="961"/>
                    <a:pt x="1181" y="966"/>
                  </a:cubicBezTo>
                  <a:lnTo>
                    <a:pt x="1181" y="966"/>
                  </a:lnTo>
                  <a:cubicBezTo>
                    <a:pt x="1170" y="981"/>
                    <a:pt x="1157" y="1002"/>
                    <a:pt x="1144" y="1009"/>
                  </a:cubicBezTo>
                  <a:cubicBezTo>
                    <a:pt x="1096" y="1045"/>
                    <a:pt x="1096" y="1045"/>
                    <a:pt x="1049" y="1057"/>
                  </a:cubicBezTo>
                  <a:cubicBezTo>
                    <a:pt x="1037" y="1062"/>
                    <a:pt x="1016" y="1062"/>
                    <a:pt x="999" y="1062"/>
                  </a:cubicBezTo>
                  <a:cubicBezTo>
                    <a:pt x="994" y="1062"/>
                    <a:pt x="989" y="1062"/>
                    <a:pt x="985" y="1063"/>
                  </a:cubicBezTo>
                  <a:lnTo>
                    <a:pt x="985" y="1063"/>
                  </a:lnTo>
                  <a:cubicBezTo>
                    <a:pt x="976" y="1058"/>
                    <a:pt x="955" y="1051"/>
                    <a:pt x="941" y="1045"/>
                  </a:cubicBezTo>
                  <a:cubicBezTo>
                    <a:pt x="894" y="985"/>
                    <a:pt x="930" y="1033"/>
                    <a:pt x="894" y="973"/>
                  </a:cubicBezTo>
                  <a:cubicBezTo>
                    <a:pt x="889" y="964"/>
                    <a:pt x="884" y="957"/>
                    <a:pt x="881" y="952"/>
                  </a:cubicBezTo>
                  <a:lnTo>
                    <a:pt x="881" y="952"/>
                  </a:lnTo>
                  <a:cubicBezTo>
                    <a:pt x="883" y="951"/>
                    <a:pt x="885" y="943"/>
                    <a:pt x="883" y="926"/>
                  </a:cubicBezTo>
                  <a:lnTo>
                    <a:pt x="883" y="926"/>
                  </a:lnTo>
                  <a:cubicBezTo>
                    <a:pt x="887" y="919"/>
                    <a:pt x="891" y="908"/>
                    <a:pt x="888" y="908"/>
                  </a:cubicBezTo>
                  <a:cubicBezTo>
                    <a:pt x="886" y="908"/>
                    <a:pt x="883" y="910"/>
                    <a:pt x="878" y="916"/>
                  </a:cubicBezTo>
                  <a:lnTo>
                    <a:pt x="878" y="916"/>
                  </a:lnTo>
                  <a:cubicBezTo>
                    <a:pt x="878" y="916"/>
                    <a:pt x="878" y="915"/>
                    <a:pt x="878" y="915"/>
                  </a:cubicBezTo>
                  <a:lnTo>
                    <a:pt x="878" y="915"/>
                  </a:lnTo>
                  <a:cubicBezTo>
                    <a:pt x="878" y="915"/>
                    <a:pt x="878" y="915"/>
                    <a:pt x="878" y="916"/>
                  </a:cubicBezTo>
                  <a:lnTo>
                    <a:pt x="878" y="916"/>
                  </a:lnTo>
                  <a:cubicBezTo>
                    <a:pt x="879" y="912"/>
                    <a:pt x="880" y="908"/>
                    <a:pt x="882" y="903"/>
                  </a:cubicBezTo>
                  <a:lnTo>
                    <a:pt x="882" y="903"/>
                  </a:lnTo>
                  <a:cubicBezTo>
                    <a:pt x="882" y="903"/>
                    <a:pt x="882" y="903"/>
                    <a:pt x="882" y="903"/>
                  </a:cubicBezTo>
                  <a:lnTo>
                    <a:pt x="882" y="903"/>
                  </a:lnTo>
                  <a:cubicBezTo>
                    <a:pt x="880" y="907"/>
                    <a:pt x="879" y="912"/>
                    <a:pt x="878" y="915"/>
                  </a:cubicBezTo>
                  <a:lnTo>
                    <a:pt x="878" y="915"/>
                  </a:lnTo>
                  <a:cubicBezTo>
                    <a:pt x="881" y="911"/>
                    <a:pt x="883" y="908"/>
                    <a:pt x="885" y="906"/>
                  </a:cubicBezTo>
                  <a:lnTo>
                    <a:pt x="885" y="906"/>
                  </a:lnTo>
                  <a:cubicBezTo>
                    <a:pt x="886" y="906"/>
                    <a:pt x="887" y="906"/>
                    <a:pt x="888" y="906"/>
                  </a:cubicBezTo>
                  <a:cubicBezTo>
                    <a:pt x="898" y="906"/>
                    <a:pt x="923" y="899"/>
                    <a:pt x="914" y="899"/>
                  </a:cubicBezTo>
                  <a:cubicBezTo>
                    <a:pt x="911" y="899"/>
                    <a:pt x="905" y="900"/>
                    <a:pt x="894" y="902"/>
                  </a:cubicBezTo>
                  <a:cubicBezTo>
                    <a:pt x="905" y="899"/>
                    <a:pt x="915" y="899"/>
                    <a:pt x="924" y="899"/>
                  </a:cubicBezTo>
                  <a:close/>
                  <a:moveTo>
                    <a:pt x="1079" y="0"/>
                  </a:moveTo>
                  <a:cubicBezTo>
                    <a:pt x="959" y="0"/>
                    <a:pt x="836" y="59"/>
                    <a:pt x="764" y="150"/>
                  </a:cubicBezTo>
                  <a:lnTo>
                    <a:pt x="764" y="150"/>
                  </a:lnTo>
                  <a:cubicBezTo>
                    <a:pt x="493" y="198"/>
                    <a:pt x="254" y="368"/>
                    <a:pt x="156" y="664"/>
                  </a:cubicBezTo>
                  <a:cubicBezTo>
                    <a:pt x="1" y="1116"/>
                    <a:pt x="298" y="1640"/>
                    <a:pt x="739" y="1795"/>
                  </a:cubicBezTo>
                  <a:cubicBezTo>
                    <a:pt x="819" y="1822"/>
                    <a:pt x="903" y="1835"/>
                    <a:pt x="988" y="1835"/>
                  </a:cubicBezTo>
                  <a:cubicBezTo>
                    <a:pt x="1382" y="1835"/>
                    <a:pt x="1793" y="1560"/>
                    <a:pt x="1930" y="1187"/>
                  </a:cubicBezTo>
                  <a:cubicBezTo>
                    <a:pt x="2108" y="652"/>
                    <a:pt x="1632" y="330"/>
                    <a:pt x="1263" y="56"/>
                  </a:cubicBezTo>
                  <a:cubicBezTo>
                    <a:pt x="1209" y="18"/>
                    <a:pt x="1144"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1"/>
            <p:cNvSpPr/>
            <p:nvPr/>
          </p:nvSpPr>
          <p:spPr>
            <a:xfrm>
              <a:off x="4356175" y="4621775"/>
              <a:ext cx="52725" cy="45875"/>
            </a:xfrm>
            <a:custGeom>
              <a:avLst/>
              <a:gdLst/>
              <a:ahLst/>
              <a:cxnLst/>
              <a:rect l="l" t="t" r="r" b="b"/>
              <a:pathLst>
                <a:path w="2109" h="1835" extrusionOk="0">
                  <a:moveTo>
                    <a:pt x="894" y="896"/>
                  </a:moveTo>
                  <a:cubicBezTo>
                    <a:pt x="898" y="896"/>
                    <a:pt x="902" y="896"/>
                    <a:pt x="905" y="896"/>
                  </a:cubicBezTo>
                  <a:lnTo>
                    <a:pt x="905" y="896"/>
                  </a:lnTo>
                  <a:cubicBezTo>
                    <a:pt x="905" y="896"/>
                    <a:pt x="905" y="896"/>
                    <a:pt x="905" y="896"/>
                  </a:cubicBezTo>
                  <a:lnTo>
                    <a:pt x="905" y="896"/>
                  </a:lnTo>
                  <a:cubicBezTo>
                    <a:pt x="902" y="896"/>
                    <a:pt x="899" y="896"/>
                    <a:pt x="894" y="896"/>
                  </a:cubicBezTo>
                  <a:close/>
                  <a:moveTo>
                    <a:pt x="891" y="904"/>
                  </a:moveTo>
                  <a:lnTo>
                    <a:pt x="891" y="904"/>
                  </a:lnTo>
                  <a:cubicBezTo>
                    <a:pt x="890" y="904"/>
                    <a:pt x="890" y="904"/>
                    <a:pt x="889" y="905"/>
                  </a:cubicBezTo>
                  <a:lnTo>
                    <a:pt x="889" y="905"/>
                  </a:lnTo>
                  <a:cubicBezTo>
                    <a:pt x="889" y="905"/>
                    <a:pt x="889" y="905"/>
                    <a:pt x="889" y="905"/>
                  </a:cubicBezTo>
                  <a:lnTo>
                    <a:pt x="889" y="905"/>
                  </a:lnTo>
                  <a:cubicBezTo>
                    <a:pt x="890" y="904"/>
                    <a:pt x="890" y="904"/>
                    <a:pt x="891" y="904"/>
                  </a:cubicBezTo>
                  <a:close/>
                  <a:moveTo>
                    <a:pt x="880" y="908"/>
                  </a:moveTo>
                  <a:cubicBezTo>
                    <a:pt x="877" y="911"/>
                    <a:pt x="874" y="914"/>
                    <a:pt x="870" y="919"/>
                  </a:cubicBezTo>
                  <a:cubicBezTo>
                    <a:pt x="873" y="916"/>
                    <a:pt x="875" y="912"/>
                    <a:pt x="877" y="909"/>
                  </a:cubicBezTo>
                  <a:lnTo>
                    <a:pt x="877" y="909"/>
                  </a:lnTo>
                  <a:cubicBezTo>
                    <a:pt x="878" y="909"/>
                    <a:pt x="879" y="909"/>
                    <a:pt x="880" y="908"/>
                  </a:cubicBezTo>
                  <a:close/>
                  <a:moveTo>
                    <a:pt x="905" y="896"/>
                  </a:moveTo>
                  <a:cubicBezTo>
                    <a:pt x="948" y="898"/>
                    <a:pt x="982" y="909"/>
                    <a:pt x="1037" y="931"/>
                  </a:cubicBezTo>
                  <a:cubicBezTo>
                    <a:pt x="1080" y="945"/>
                    <a:pt x="1121" y="952"/>
                    <a:pt x="1160" y="952"/>
                  </a:cubicBezTo>
                  <a:lnTo>
                    <a:pt x="1160" y="952"/>
                  </a:lnTo>
                  <a:cubicBezTo>
                    <a:pt x="1165" y="958"/>
                    <a:pt x="1170" y="964"/>
                    <a:pt x="1175" y="968"/>
                  </a:cubicBezTo>
                  <a:lnTo>
                    <a:pt x="1175" y="968"/>
                  </a:lnTo>
                  <a:cubicBezTo>
                    <a:pt x="1164" y="983"/>
                    <a:pt x="1150" y="1003"/>
                    <a:pt x="1132" y="1015"/>
                  </a:cubicBezTo>
                  <a:cubicBezTo>
                    <a:pt x="1096" y="1038"/>
                    <a:pt x="1096" y="1038"/>
                    <a:pt x="1049" y="1062"/>
                  </a:cubicBezTo>
                  <a:lnTo>
                    <a:pt x="987" y="1062"/>
                  </a:lnTo>
                  <a:cubicBezTo>
                    <a:pt x="978" y="1057"/>
                    <a:pt x="956" y="1046"/>
                    <a:pt x="942" y="1038"/>
                  </a:cubicBezTo>
                  <a:cubicBezTo>
                    <a:pt x="894" y="991"/>
                    <a:pt x="930" y="1038"/>
                    <a:pt x="894" y="979"/>
                  </a:cubicBezTo>
                  <a:cubicBezTo>
                    <a:pt x="886" y="965"/>
                    <a:pt x="880" y="956"/>
                    <a:pt x="877" y="952"/>
                  </a:cubicBezTo>
                  <a:lnTo>
                    <a:pt x="877" y="952"/>
                  </a:lnTo>
                  <a:cubicBezTo>
                    <a:pt x="876" y="946"/>
                    <a:pt x="874" y="936"/>
                    <a:pt x="870" y="919"/>
                  </a:cubicBezTo>
                  <a:lnTo>
                    <a:pt x="870" y="919"/>
                  </a:lnTo>
                  <a:cubicBezTo>
                    <a:pt x="875" y="930"/>
                    <a:pt x="876" y="936"/>
                    <a:pt x="876" y="936"/>
                  </a:cubicBezTo>
                  <a:cubicBezTo>
                    <a:pt x="876" y="936"/>
                    <a:pt x="875" y="927"/>
                    <a:pt x="882" y="908"/>
                  </a:cubicBezTo>
                  <a:lnTo>
                    <a:pt x="882" y="908"/>
                  </a:lnTo>
                  <a:cubicBezTo>
                    <a:pt x="876" y="929"/>
                    <a:pt x="875" y="936"/>
                    <a:pt x="877" y="936"/>
                  </a:cubicBezTo>
                  <a:cubicBezTo>
                    <a:pt x="879" y="936"/>
                    <a:pt x="887" y="921"/>
                    <a:pt x="889" y="911"/>
                  </a:cubicBezTo>
                  <a:lnTo>
                    <a:pt x="889" y="911"/>
                  </a:lnTo>
                  <a:cubicBezTo>
                    <a:pt x="900" y="908"/>
                    <a:pt x="922" y="899"/>
                    <a:pt x="905" y="896"/>
                  </a:cubicBezTo>
                  <a:lnTo>
                    <a:pt x="905" y="896"/>
                  </a:lnTo>
                  <a:cubicBezTo>
                    <a:pt x="905" y="896"/>
                    <a:pt x="905" y="896"/>
                    <a:pt x="905" y="896"/>
                  </a:cubicBezTo>
                  <a:close/>
                  <a:moveTo>
                    <a:pt x="1074" y="1"/>
                  </a:moveTo>
                  <a:cubicBezTo>
                    <a:pt x="954" y="1"/>
                    <a:pt x="834" y="63"/>
                    <a:pt x="764" y="156"/>
                  </a:cubicBezTo>
                  <a:lnTo>
                    <a:pt x="764" y="156"/>
                  </a:lnTo>
                  <a:cubicBezTo>
                    <a:pt x="493" y="204"/>
                    <a:pt x="254" y="374"/>
                    <a:pt x="156" y="669"/>
                  </a:cubicBezTo>
                  <a:cubicBezTo>
                    <a:pt x="1" y="1122"/>
                    <a:pt x="287" y="1634"/>
                    <a:pt x="727" y="1789"/>
                  </a:cubicBezTo>
                  <a:cubicBezTo>
                    <a:pt x="814" y="1820"/>
                    <a:pt x="905" y="1834"/>
                    <a:pt x="996" y="1834"/>
                  </a:cubicBezTo>
                  <a:cubicBezTo>
                    <a:pt x="1391" y="1834"/>
                    <a:pt x="1792" y="1561"/>
                    <a:pt x="1918" y="1193"/>
                  </a:cubicBezTo>
                  <a:cubicBezTo>
                    <a:pt x="2108" y="657"/>
                    <a:pt x="1632" y="324"/>
                    <a:pt x="1263" y="62"/>
                  </a:cubicBezTo>
                  <a:cubicBezTo>
                    <a:pt x="1205" y="20"/>
                    <a:pt x="1139"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1"/>
            <p:cNvSpPr/>
            <p:nvPr/>
          </p:nvSpPr>
          <p:spPr>
            <a:xfrm>
              <a:off x="4347250" y="4559850"/>
              <a:ext cx="45725" cy="41450"/>
            </a:xfrm>
            <a:custGeom>
              <a:avLst/>
              <a:gdLst/>
              <a:ahLst/>
              <a:cxnLst/>
              <a:rect l="l" t="t" r="r" b="b"/>
              <a:pathLst>
                <a:path w="1829" h="1658" extrusionOk="0">
                  <a:moveTo>
                    <a:pt x="982" y="815"/>
                  </a:moveTo>
                  <a:lnTo>
                    <a:pt x="982" y="815"/>
                  </a:lnTo>
                  <a:cubicBezTo>
                    <a:pt x="987" y="816"/>
                    <a:pt x="991" y="818"/>
                    <a:pt x="994" y="820"/>
                  </a:cubicBezTo>
                  <a:lnTo>
                    <a:pt x="994" y="820"/>
                  </a:lnTo>
                  <a:cubicBezTo>
                    <a:pt x="995" y="821"/>
                    <a:pt x="996" y="822"/>
                    <a:pt x="996" y="823"/>
                  </a:cubicBezTo>
                  <a:lnTo>
                    <a:pt x="996" y="823"/>
                  </a:lnTo>
                  <a:cubicBezTo>
                    <a:pt x="992" y="821"/>
                    <a:pt x="988" y="819"/>
                    <a:pt x="984" y="817"/>
                  </a:cubicBezTo>
                  <a:lnTo>
                    <a:pt x="984" y="817"/>
                  </a:lnTo>
                  <a:cubicBezTo>
                    <a:pt x="984" y="817"/>
                    <a:pt x="983" y="816"/>
                    <a:pt x="982" y="815"/>
                  </a:cubicBezTo>
                  <a:close/>
                  <a:moveTo>
                    <a:pt x="996" y="821"/>
                  </a:moveTo>
                  <a:cubicBezTo>
                    <a:pt x="996" y="821"/>
                    <a:pt x="997" y="822"/>
                    <a:pt x="998" y="822"/>
                  </a:cubicBezTo>
                  <a:lnTo>
                    <a:pt x="998" y="822"/>
                  </a:lnTo>
                  <a:cubicBezTo>
                    <a:pt x="999" y="823"/>
                    <a:pt x="999" y="824"/>
                    <a:pt x="1000" y="824"/>
                  </a:cubicBezTo>
                  <a:lnTo>
                    <a:pt x="1000" y="824"/>
                  </a:lnTo>
                  <a:cubicBezTo>
                    <a:pt x="999" y="824"/>
                    <a:pt x="999" y="824"/>
                    <a:pt x="998" y="824"/>
                  </a:cubicBezTo>
                  <a:lnTo>
                    <a:pt x="998" y="824"/>
                  </a:lnTo>
                  <a:cubicBezTo>
                    <a:pt x="997" y="823"/>
                    <a:pt x="997" y="822"/>
                    <a:pt x="996" y="821"/>
                  </a:cubicBezTo>
                  <a:close/>
                  <a:moveTo>
                    <a:pt x="1011" y="838"/>
                  </a:moveTo>
                  <a:cubicBezTo>
                    <a:pt x="1011" y="838"/>
                    <a:pt x="1012" y="838"/>
                    <a:pt x="1012" y="838"/>
                  </a:cubicBezTo>
                  <a:cubicBezTo>
                    <a:pt x="1012" y="838"/>
                    <a:pt x="1012" y="838"/>
                    <a:pt x="1012" y="838"/>
                  </a:cubicBezTo>
                  <a:lnTo>
                    <a:pt x="1012" y="838"/>
                  </a:lnTo>
                  <a:cubicBezTo>
                    <a:pt x="1013" y="839"/>
                    <a:pt x="1013" y="839"/>
                    <a:pt x="1013" y="839"/>
                  </a:cubicBezTo>
                  <a:lnTo>
                    <a:pt x="1013" y="839"/>
                  </a:lnTo>
                  <a:cubicBezTo>
                    <a:pt x="1013" y="839"/>
                    <a:pt x="1013" y="840"/>
                    <a:pt x="1013" y="840"/>
                  </a:cubicBezTo>
                  <a:lnTo>
                    <a:pt x="1013" y="840"/>
                  </a:lnTo>
                  <a:cubicBezTo>
                    <a:pt x="1012" y="840"/>
                    <a:pt x="1012" y="839"/>
                    <a:pt x="1011" y="838"/>
                  </a:cubicBezTo>
                  <a:close/>
                  <a:moveTo>
                    <a:pt x="1013" y="839"/>
                  </a:moveTo>
                  <a:cubicBezTo>
                    <a:pt x="1013" y="839"/>
                    <a:pt x="1013" y="839"/>
                    <a:pt x="1013" y="840"/>
                  </a:cubicBezTo>
                  <a:lnTo>
                    <a:pt x="1013" y="840"/>
                  </a:lnTo>
                  <a:cubicBezTo>
                    <a:pt x="1014" y="840"/>
                    <a:pt x="1014" y="841"/>
                    <a:pt x="1014" y="842"/>
                  </a:cubicBezTo>
                  <a:lnTo>
                    <a:pt x="1014" y="842"/>
                  </a:lnTo>
                  <a:cubicBezTo>
                    <a:pt x="1014" y="841"/>
                    <a:pt x="1013" y="841"/>
                    <a:pt x="1013" y="840"/>
                  </a:cubicBezTo>
                  <a:lnTo>
                    <a:pt x="1013" y="840"/>
                  </a:lnTo>
                  <a:cubicBezTo>
                    <a:pt x="1013" y="840"/>
                    <a:pt x="1013" y="839"/>
                    <a:pt x="1013" y="839"/>
                  </a:cubicBezTo>
                  <a:close/>
                  <a:moveTo>
                    <a:pt x="975" y="938"/>
                  </a:moveTo>
                  <a:cubicBezTo>
                    <a:pt x="972" y="940"/>
                    <a:pt x="969" y="942"/>
                    <a:pt x="965" y="944"/>
                  </a:cubicBezTo>
                  <a:cubicBezTo>
                    <a:pt x="969" y="942"/>
                    <a:pt x="972" y="940"/>
                    <a:pt x="975" y="938"/>
                  </a:cubicBezTo>
                  <a:close/>
                  <a:moveTo>
                    <a:pt x="873" y="0"/>
                  </a:moveTo>
                  <a:cubicBezTo>
                    <a:pt x="614" y="0"/>
                    <a:pt x="358" y="122"/>
                    <a:pt x="239" y="372"/>
                  </a:cubicBezTo>
                  <a:cubicBezTo>
                    <a:pt x="1" y="860"/>
                    <a:pt x="382" y="1563"/>
                    <a:pt x="906" y="1646"/>
                  </a:cubicBezTo>
                  <a:cubicBezTo>
                    <a:pt x="949" y="1654"/>
                    <a:pt x="992" y="1658"/>
                    <a:pt x="1034" y="1658"/>
                  </a:cubicBezTo>
                  <a:cubicBezTo>
                    <a:pt x="1386" y="1658"/>
                    <a:pt x="1688" y="1400"/>
                    <a:pt x="1763" y="1039"/>
                  </a:cubicBezTo>
                  <a:cubicBezTo>
                    <a:pt x="1829" y="634"/>
                    <a:pt x="1633" y="249"/>
                    <a:pt x="1259" y="97"/>
                  </a:cubicBezTo>
                  <a:lnTo>
                    <a:pt x="1259" y="97"/>
                  </a:lnTo>
                  <a:cubicBezTo>
                    <a:pt x="1142" y="33"/>
                    <a:pt x="1007" y="0"/>
                    <a:pt x="8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1"/>
            <p:cNvSpPr/>
            <p:nvPr/>
          </p:nvSpPr>
          <p:spPr>
            <a:xfrm>
              <a:off x="4433575" y="4635650"/>
              <a:ext cx="70000" cy="66975"/>
            </a:xfrm>
            <a:custGeom>
              <a:avLst/>
              <a:gdLst/>
              <a:ahLst/>
              <a:cxnLst/>
              <a:rect l="l" t="t" r="r" b="b"/>
              <a:pathLst>
                <a:path w="2800" h="2679" extrusionOk="0">
                  <a:moveTo>
                    <a:pt x="1105" y="774"/>
                  </a:moveTo>
                  <a:lnTo>
                    <a:pt x="1105" y="774"/>
                  </a:lnTo>
                  <a:cubicBezTo>
                    <a:pt x="1120" y="789"/>
                    <a:pt x="1137" y="803"/>
                    <a:pt x="1156" y="817"/>
                  </a:cubicBezTo>
                  <a:cubicBezTo>
                    <a:pt x="1406" y="995"/>
                    <a:pt x="1941" y="1412"/>
                    <a:pt x="1763" y="1781"/>
                  </a:cubicBezTo>
                  <a:cubicBezTo>
                    <a:pt x="1711" y="1880"/>
                    <a:pt x="1602" y="1918"/>
                    <a:pt x="1483" y="1918"/>
                  </a:cubicBezTo>
                  <a:cubicBezTo>
                    <a:pt x="1330" y="1918"/>
                    <a:pt x="1159" y="1855"/>
                    <a:pt x="1072" y="1781"/>
                  </a:cubicBezTo>
                  <a:cubicBezTo>
                    <a:pt x="858" y="1603"/>
                    <a:pt x="858" y="1234"/>
                    <a:pt x="965" y="995"/>
                  </a:cubicBezTo>
                  <a:cubicBezTo>
                    <a:pt x="1014" y="869"/>
                    <a:pt x="1056" y="796"/>
                    <a:pt x="1105" y="774"/>
                  </a:cubicBezTo>
                  <a:close/>
                  <a:moveTo>
                    <a:pt x="1166" y="1"/>
                  </a:moveTo>
                  <a:cubicBezTo>
                    <a:pt x="862" y="1"/>
                    <a:pt x="563" y="178"/>
                    <a:pt x="358" y="495"/>
                  </a:cubicBezTo>
                  <a:cubicBezTo>
                    <a:pt x="1" y="1067"/>
                    <a:pt x="60" y="1924"/>
                    <a:pt x="584" y="2365"/>
                  </a:cubicBezTo>
                  <a:cubicBezTo>
                    <a:pt x="814" y="2566"/>
                    <a:pt x="1141" y="2679"/>
                    <a:pt x="1464" y="2679"/>
                  </a:cubicBezTo>
                  <a:cubicBezTo>
                    <a:pt x="1828" y="2679"/>
                    <a:pt x="2186" y="2537"/>
                    <a:pt x="2394" y="2222"/>
                  </a:cubicBezTo>
                  <a:cubicBezTo>
                    <a:pt x="2800" y="1580"/>
                    <a:pt x="2420" y="945"/>
                    <a:pt x="1930" y="484"/>
                  </a:cubicBezTo>
                  <a:lnTo>
                    <a:pt x="1930" y="484"/>
                  </a:lnTo>
                  <a:cubicBezTo>
                    <a:pt x="1914" y="444"/>
                    <a:pt x="1891" y="403"/>
                    <a:pt x="1858" y="364"/>
                  </a:cubicBezTo>
                  <a:cubicBezTo>
                    <a:pt x="1656" y="115"/>
                    <a:pt x="1410" y="1"/>
                    <a:pt x="1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1"/>
            <p:cNvSpPr/>
            <p:nvPr/>
          </p:nvSpPr>
          <p:spPr>
            <a:xfrm>
              <a:off x="4557400" y="4360675"/>
              <a:ext cx="46450" cy="42950"/>
            </a:xfrm>
            <a:custGeom>
              <a:avLst/>
              <a:gdLst/>
              <a:ahLst/>
              <a:cxnLst/>
              <a:rect l="l" t="t" r="r" b="b"/>
              <a:pathLst>
                <a:path w="1858" h="1718" extrusionOk="0">
                  <a:moveTo>
                    <a:pt x="419" y="0"/>
                  </a:moveTo>
                  <a:cubicBezTo>
                    <a:pt x="329" y="0"/>
                    <a:pt x="240" y="34"/>
                    <a:pt x="167" y="112"/>
                  </a:cubicBezTo>
                  <a:cubicBezTo>
                    <a:pt x="36" y="243"/>
                    <a:pt x="1" y="517"/>
                    <a:pt x="167" y="648"/>
                  </a:cubicBezTo>
                  <a:cubicBezTo>
                    <a:pt x="358" y="803"/>
                    <a:pt x="620" y="934"/>
                    <a:pt x="775" y="1136"/>
                  </a:cubicBezTo>
                  <a:cubicBezTo>
                    <a:pt x="929" y="1338"/>
                    <a:pt x="989" y="1565"/>
                    <a:pt x="1239" y="1672"/>
                  </a:cubicBezTo>
                  <a:cubicBezTo>
                    <a:pt x="1306" y="1701"/>
                    <a:pt x="1377" y="1717"/>
                    <a:pt x="1445" y="1717"/>
                  </a:cubicBezTo>
                  <a:cubicBezTo>
                    <a:pt x="1569" y="1717"/>
                    <a:pt x="1686" y="1664"/>
                    <a:pt x="1763" y="1541"/>
                  </a:cubicBezTo>
                  <a:cubicBezTo>
                    <a:pt x="1858" y="1374"/>
                    <a:pt x="1810" y="1100"/>
                    <a:pt x="1620" y="1017"/>
                  </a:cubicBezTo>
                  <a:cubicBezTo>
                    <a:pt x="1513" y="957"/>
                    <a:pt x="1406" y="707"/>
                    <a:pt x="1310" y="588"/>
                  </a:cubicBezTo>
                  <a:cubicBezTo>
                    <a:pt x="1132" y="398"/>
                    <a:pt x="905" y="267"/>
                    <a:pt x="715" y="112"/>
                  </a:cubicBezTo>
                  <a:cubicBezTo>
                    <a:pt x="627" y="43"/>
                    <a:pt x="522"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1"/>
            <p:cNvSpPr/>
            <p:nvPr/>
          </p:nvSpPr>
          <p:spPr>
            <a:xfrm>
              <a:off x="4543425" y="4377450"/>
              <a:ext cx="44475" cy="45225"/>
            </a:xfrm>
            <a:custGeom>
              <a:avLst/>
              <a:gdLst/>
              <a:ahLst/>
              <a:cxnLst/>
              <a:rect l="l" t="t" r="r" b="b"/>
              <a:pathLst>
                <a:path w="1779" h="1809" extrusionOk="0">
                  <a:moveTo>
                    <a:pt x="406" y="1"/>
                  </a:moveTo>
                  <a:cubicBezTo>
                    <a:pt x="337" y="1"/>
                    <a:pt x="270" y="17"/>
                    <a:pt x="214" y="48"/>
                  </a:cubicBezTo>
                  <a:cubicBezTo>
                    <a:pt x="24" y="167"/>
                    <a:pt x="0" y="382"/>
                    <a:pt x="83" y="572"/>
                  </a:cubicBezTo>
                  <a:cubicBezTo>
                    <a:pt x="274" y="1013"/>
                    <a:pt x="619" y="1382"/>
                    <a:pt x="964" y="1703"/>
                  </a:cubicBezTo>
                  <a:cubicBezTo>
                    <a:pt x="1044" y="1777"/>
                    <a:pt x="1132" y="1808"/>
                    <a:pt x="1217" y="1808"/>
                  </a:cubicBezTo>
                  <a:cubicBezTo>
                    <a:pt x="1515" y="1808"/>
                    <a:pt x="1778" y="1424"/>
                    <a:pt x="1500" y="1156"/>
                  </a:cubicBezTo>
                  <a:cubicBezTo>
                    <a:pt x="1203" y="870"/>
                    <a:pt x="917" y="572"/>
                    <a:pt x="750" y="191"/>
                  </a:cubicBezTo>
                  <a:cubicBezTo>
                    <a:pt x="687" y="64"/>
                    <a:pt x="544"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1"/>
            <p:cNvSpPr/>
            <p:nvPr/>
          </p:nvSpPr>
          <p:spPr>
            <a:xfrm>
              <a:off x="4518700" y="4395325"/>
              <a:ext cx="55800" cy="48350"/>
            </a:xfrm>
            <a:custGeom>
              <a:avLst/>
              <a:gdLst/>
              <a:ahLst/>
              <a:cxnLst/>
              <a:rect l="l" t="t" r="r" b="b"/>
              <a:pathLst>
                <a:path w="2232" h="1934" extrusionOk="0">
                  <a:moveTo>
                    <a:pt x="539" y="1"/>
                  </a:moveTo>
                  <a:cubicBezTo>
                    <a:pt x="267" y="1"/>
                    <a:pt x="0" y="277"/>
                    <a:pt x="191" y="560"/>
                  </a:cubicBezTo>
                  <a:cubicBezTo>
                    <a:pt x="370" y="810"/>
                    <a:pt x="608" y="1000"/>
                    <a:pt x="810" y="1214"/>
                  </a:cubicBezTo>
                  <a:cubicBezTo>
                    <a:pt x="1037" y="1453"/>
                    <a:pt x="1239" y="1691"/>
                    <a:pt x="1501" y="1869"/>
                  </a:cubicBezTo>
                  <a:cubicBezTo>
                    <a:pt x="1570" y="1914"/>
                    <a:pt x="1637" y="1934"/>
                    <a:pt x="1701" y="1934"/>
                  </a:cubicBezTo>
                  <a:cubicBezTo>
                    <a:pt x="2022" y="1934"/>
                    <a:pt x="2232" y="1431"/>
                    <a:pt x="1894" y="1203"/>
                  </a:cubicBezTo>
                  <a:cubicBezTo>
                    <a:pt x="1680" y="1060"/>
                    <a:pt x="1525" y="857"/>
                    <a:pt x="1358" y="679"/>
                  </a:cubicBezTo>
                  <a:cubicBezTo>
                    <a:pt x="1203" y="500"/>
                    <a:pt x="989" y="369"/>
                    <a:pt x="858" y="179"/>
                  </a:cubicBezTo>
                  <a:cubicBezTo>
                    <a:pt x="775" y="53"/>
                    <a:pt x="656" y="1"/>
                    <a:pt x="5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1"/>
            <p:cNvSpPr/>
            <p:nvPr/>
          </p:nvSpPr>
          <p:spPr>
            <a:xfrm>
              <a:off x="4472200" y="4398525"/>
              <a:ext cx="78175" cy="70275"/>
            </a:xfrm>
            <a:custGeom>
              <a:avLst/>
              <a:gdLst/>
              <a:ahLst/>
              <a:cxnLst/>
              <a:rect l="l" t="t" r="r" b="b"/>
              <a:pathLst>
                <a:path w="3127" h="2811" extrusionOk="0">
                  <a:moveTo>
                    <a:pt x="563" y="0"/>
                  </a:moveTo>
                  <a:cubicBezTo>
                    <a:pt x="268" y="0"/>
                    <a:pt x="0" y="390"/>
                    <a:pt x="277" y="658"/>
                  </a:cubicBezTo>
                  <a:cubicBezTo>
                    <a:pt x="968" y="1325"/>
                    <a:pt x="1646" y="2015"/>
                    <a:pt x="2325" y="2694"/>
                  </a:cubicBezTo>
                  <a:cubicBezTo>
                    <a:pt x="2404" y="2776"/>
                    <a:pt x="2494" y="2810"/>
                    <a:pt x="2580" y="2810"/>
                  </a:cubicBezTo>
                  <a:cubicBezTo>
                    <a:pt x="2870" y="2810"/>
                    <a:pt x="3127" y="2424"/>
                    <a:pt x="2861" y="2158"/>
                  </a:cubicBezTo>
                  <a:cubicBezTo>
                    <a:pt x="2182" y="1467"/>
                    <a:pt x="1516" y="789"/>
                    <a:pt x="813" y="110"/>
                  </a:cubicBezTo>
                  <a:cubicBezTo>
                    <a:pt x="736" y="33"/>
                    <a:pt x="648" y="0"/>
                    <a:pt x="5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1"/>
            <p:cNvSpPr/>
            <p:nvPr/>
          </p:nvSpPr>
          <p:spPr>
            <a:xfrm>
              <a:off x="4427800" y="4393425"/>
              <a:ext cx="94925" cy="87150"/>
            </a:xfrm>
            <a:custGeom>
              <a:avLst/>
              <a:gdLst/>
              <a:ahLst/>
              <a:cxnLst/>
              <a:rect l="l" t="t" r="r" b="b"/>
              <a:pathLst>
                <a:path w="3797" h="3486" extrusionOk="0">
                  <a:moveTo>
                    <a:pt x="561" y="0"/>
                  </a:moveTo>
                  <a:cubicBezTo>
                    <a:pt x="267" y="0"/>
                    <a:pt x="0" y="383"/>
                    <a:pt x="267" y="659"/>
                  </a:cubicBezTo>
                  <a:lnTo>
                    <a:pt x="2982" y="3374"/>
                  </a:lnTo>
                  <a:cubicBezTo>
                    <a:pt x="3063" y="3452"/>
                    <a:pt x="3153" y="3485"/>
                    <a:pt x="3240" y="3485"/>
                  </a:cubicBezTo>
                  <a:cubicBezTo>
                    <a:pt x="3537" y="3485"/>
                    <a:pt x="3797" y="3102"/>
                    <a:pt x="3530" y="2826"/>
                  </a:cubicBezTo>
                  <a:lnTo>
                    <a:pt x="815" y="112"/>
                  </a:lnTo>
                  <a:cubicBezTo>
                    <a:pt x="737" y="33"/>
                    <a:pt x="648"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1"/>
            <p:cNvSpPr/>
            <p:nvPr/>
          </p:nvSpPr>
          <p:spPr>
            <a:xfrm>
              <a:off x="4390575" y="4403575"/>
              <a:ext cx="99975" cy="92300"/>
            </a:xfrm>
            <a:custGeom>
              <a:avLst/>
              <a:gdLst/>
              <a:ahLst/>
              <a:cxnLst/>
              <a:rect l="l" t="t" r="r" b="b"/>
              <a:pathLst>
                <a:path w="3999" h="3692" extrusionOk="0">
                  <a:moveTo>
                    <a:pt x="561" y="1"/>
                  </a:moveTo>
                  <a:cubicBezTo>
                    <a:pt x="263" y="1"/>
                    <a:pt x="0" y="390"/>
                    <a:pt x="268" y="658"/>
                  </a:cubicBezTo>
                  <a:lnTo>
                    <a:pt x="3197" y="3575"/>
                  </a:lnTo>
                  <a:cubicBezTo>
                    <a:pt x="3276" y="3657"/>
                    <a:pt x="3366" y="3692"/>
                    <a:pt x="3452" y="3692"/>
                  </a:cubicBezTo>
                  <a:cubicBezTo>
                    <a:pt x="3742" y="3692"/>
                    <a:pt x="3999" y="3305"/>
                    <a:pt x="3733" y="3039"/>
                  </a:cubicBezTo>
                  <a:cubicBezTo>
                    <a:pt x="2756" y="2063"/>
                    <a:pt x="1792" y="1087"/>
                    <a:pt x="816" y="111"/>
                  </a:cubicBezTo>
                  <a:cubicBezTo>
                    <a:pt x="736" y="33"/>
                    <a:pt x="647"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1"/>
            <p:cNvSpPr/>
            <p:nvPr/>
          </p:nvSpPr>
          <p:spPr>
            <a:xfrm>
              <a:off x="4349375" y="4418925"/>
              <a:ext cx="100375" cy="93050"/>
            </a:xfrm>
            <a:custGeom>
              <a:avLst/>
              <a:gdLst/>
              <a:ahLst/>
              <a:cxnLst/>
              <a:rect l="l" t="t" r="r" b="b"/>
              <a:pathLst>
                <a:path w="4015" h="3722" extrusionOk="0">
                  <a:moveTo>
                    <a:pt x="543" y="0"/>
                  </a:moveTo>
                  <a:cubicBezTo>
                    <a:pt x="268" y="0"/>
                    <a:pt x="0" y="298"/>
                    <a:pt x="190" y="568"/>
                  </a:cubicBezTo>
                  <a:lnTo>
                    <a:pt x="249" y="663"/>
                  </a:lnTo>
                  <a:cubicBezTo>
                    <a:pt x="289" y="720"/>
                    <a:pt x="336" y="761"/>
                    <a:pt x="387" y="789"/>
                  </a:cubicBezTo>
                  <a:lnTo>
                    <a:pt x="387" y="789"/>
                  </a:lnTo>
                  <a:cubicBezTo>
                    <a:pt x="1330" y="1729"/>
                    <a:pt x="2282" y="2651"/>
                    <a:pt x="3202" y="3604"/>
                  </a:cubicBezTo>
                  <a:cubicBezTo>
                    <a:pt x="3282" y="3687"/>
                    <a:pt x="3373" y="3722"/>
                    <a:pt x="3462" y="3722"/>
                  </a:cubicBezTo>
                  <a:cubicBezTo>
                    <a:pt x="3754" y="3722"/>
                    <a:pt x="4015" y="3343"/>
                    <a:pt x="3750" y="3068"/>
                  </a:cubicBezTo>
                  <a:cubicBezTo>
                    <a:pt x="2785" y="2056"/>
                    <a:pt x="1773" y="1092"/>
                    <a:pt x="797" y="104"/>
                  </a:cubicBezTo>
                  <a:cubicBezTo>
                    <a:pt x="721" y="31"/>
                    <a:pt x="632"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1"/>
            <p:cNvSpPr/>
            <p:nvPr/>
          </p:nvSpPr>
          <p:spPr>
            <a:xfrm>
              <a:off x="4320925" y="4440600"/>
              <a:ext cx="95775" cy="89675"/>
            </a:xfrm>
            <a:custGeom>
              <a:avLst/>
              <a:gdLst/>
              <a:ahLst/>
              <a:cxnLst/>
              <a:rect l="l" t="t" r="r" b="b"/>
              <a:pathLst>
                <a:path w="3831" h="3587" extrusionOk="0">
                  <a:moveTo>
                    <a:pt x="541" y="0"/>
                  </a:moveTo>
                  <a:cubicBezTo>
                    <a:pt x="257" y="0"/>
                    <a:pt x="0" y="382"/>
                    <a:pt x="256" y="666"/>
                  </a:cubicBezTo>
                  <a:cubicBezTo>
                    <a:pt x="1149" y="1630"/>
                    <a:pt x="2125" y="2511"/>
                    <a:pt x="3030" y="3463"/>
                  </a:cubicBezTo>
                  <a:cubicBezTo>
                    <a:pt x="3111" y="3550"/>
                    <a:pt x="3203" y="3586"/>
                    <a:pt x="3291" y="3586"/>
                  </a:cubicBezTo>
                  <a:cubicBezTo>
                    <a:pt x="3578" y="3586"/>
                    <a:pt x="3830" y="3201"/>
                    <a:pt x="3566" y="2928"/>
                  </a:cubicBezTo>
                  <a:cubicBezTo>
                    <a:pt x="2661" y="1975"/>
                    <a:pt x="1685" y="1094"/>
                    <a:pt x="792" y="118"/>
                  </a:cubicBezTo>
                  <a:cubicBezTo>
                    <a:pt x="715" y="35"/>
                    <a:pt x="626" y="0"/>
                    <a:pt x="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1"/>
            <p:cNvSpPr/>
            <p:nvPr/>
          </p:nvSpPr>
          <p:spPr>
            <a:xfrm>
              <a:off x="4299300" y="4476650"/>
              <a:ext cx="80450" cy="72500"/>
            </a:xfrm>
            <a:custGeom>
              <a:avLst/>
              <a:gdLst/>
              <a:ahLst/>
              <a:cxnLst/>
              <a:rect l="l" t="t" r="r" b="b"/>
              <a:pathLst>
                <a:path w="3218" h="2900" extrusionOk="0">
                  <a:moveTo>
                    <a:pt x="555" y="0"/>
                  </a:moveTo>
                  <a:cubicBezTo>
                    <a:pt x="262" y="0"/>
                    <a:pt x="1" y="386"/>
                    <a:pt x="276" y="652"/>
                  </a:cubicBezTo>
                  <a:cubicBezTo>
                    <a:pt x="978" y="1367"/>
                    <a:pt x="1693" y="2081"/>
                    <a:pt x="2407" y="2783"/>
                  </a:cubicBezTo>
                  <a:cubicBezTo>
                    <a:pt x="2486" y="2865"/>
                    <a:pt x="2576" y="2900"/>
                    <a:pt x="2663" y="2900"/>
                  </a:cubicBezTo>
                  <a:cubicBezTo>
                    <a:pt x="2956" y="2900"/>
                    <a:pt x="3218" y="2514"/>
                    <a:pt x="2943" y="2248"/>
                  </a:cubicBezTo>
                  <a:lnTo>
                    <a:pt x="812" y="116"/>
                  </a:lnTo>
                  <a:cubicBezTo>
                    <a:pt x="732" y="34"/>
                    <a:pt x="642" y="0"/>
                    <a:pt x="5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1"/>
            <p:cNvSpPr/>
            <p:nvPr/>
          </p:nvSpPr>
          <p:spPr>
            <a:xfrm>
              <a:off x="4282575" y="4515325"/>
              <a:ext cx="65700" cy="57950"/>
            </a:xfrm>
            <a:custGeom>
              <a:avLst/>
              <a:gdLst/>
              <a:ahLst/>
              <a:cxnLst/>
              <a:rect l="l" t="t" r="r" b="b"/>
              <a:pathLst>
                <a:path w="2628" h="2318" extrusionOk="0">
                  <a:moveTo>
                    <a:pt x="557" y="1"/>
                  </a:moveTo>
                  <a:cubicBezTo>
                    <a:pt x="264" y="1"/>
                    <a:pt x="0" y="387"/>
                    <a:pt x="266" y="653"/>
                  </a:cubicBezTo>
                  <a:cubicBezTo>
                    <a:pt x="790" y="1165"/>
                    <a:pt x="1302" y="1689"/>
                    <a:pt x="1814" y="2201"/>
                  </a:cubicBezTo>
                  <a:cubicBezTo>
                    <a:pt x="1896" y="2283"/>
                    <a:pt x="1987" y="2317"/>
                    <a:pt x="2075" y="2317"/>
                  </a:cubicBezTo>
                  <a:cubicBezTo>
                    <a:pt x="2371" y="2317"/>
                    <a:pt x="2628" y="1931"/>
                    <a:pt x="2362" y="1665"/>
                  </a:cubicBezTo>
                  <a:cubicBezTo>
                    <a:pt x="1850" y="1141"/>
                    <a:pt x="1326" y="629"/>
                    <a:pt x="814" y="117"/>
                  </a:cubicBezTo>
                  <a:cubicBezTo>
                    <a:pt x="734" y="35"/>
                    <a:pt x="645" y="1"/>
                    <a:pt x="5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1"/>
            <p:cNvSpPr/>
            <p:nvPr/>
          </p:nvSpPr>
          <p:spPr>
            <a:xfrm>
              <a:off x="4268225" y="4555675"/>
              <a:ext cx="48225" cy="40400"/>
            </a:xfrm>
            <a:custGeom>
              <a:avLst/>
              <a:gdLst/>
              <a:ahLst/>
              <a:cxnLst/>
              <a:rect l="l" t="t" r="r" b="b"/>
              <a:pathLst>
                <a:path w="1929" h="1616" extrusionOk="0">
                  <a:moveTo>
                    <a:pt x="561" y="1"/>
                  </a:moveTo>
                  <a:cubicBezTo>
                    <a:pt x="263" y="1"/>
                    <a:pt x="1" y="390"/>
                    <a:pt x="269" y="658"/>
                  </a:cubicBezTo>
                  <a:cubicBezTo>
                    <a:pt x="554" y="944"/>
                    <a:pt x="840" y="1218"/>
                    <a:pt x="1114" y="1504"/>
                  </a:cubicBezTo>
                  <a:cubicBezTo>
                    <a:pt x="1195" y="1582"/>
                    <a:pt x="1286" y="1615"/>
                    <a:pt x="1373" y="1615"/>
                  </a:cubicBezTo>
                  <a:cubicBezTo>
                    <a:pt x="1669" y="1615"/>
                    <a:pt x="1928" y="1235"/>
                    <a:pt x="1662" y="968"/>
                  </a:cubicBezTo>
                  <a:lnTo>
                    <a:pt x="816" y="111"/>
                  </a:lnTo>
                  <a:cubicBezTo>
                    <a:pt x="736" y="33"/>
                    <a:pt x="647"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3" name="Google Shape;2853;p51"/>
          <p:cNvGrpSpPr/>
          <p:nvPr/>
        </p:nvGrpSpPr>
        <p:grpSpPr>
          <a:xfrm>
            <a:off x="3821538" y="2888588"/>
            <a:ext cx="653225" cy="656425"/>
            <a:chOff x="-1176475" y="3171913"/>
            <a:chExt cx="653225" cy="656425"/>
          </a:xfrm>
        </p:grpSpPr>
        <p:sp>
          <p:nvSpPr>
            <p:cNvPr id="2854" name="Google Shape;2854;p51"/>
            <p:cNvSpPr/>
            <p:nvPr/>
          </p:nvSpPr>
          <p:spPr>
            <a:xfrm>
              <a:off x="-1176475" y="3184288"/>
              <a:ext cx="653225" cy="531050"/>
            </a:xfrm>
            <a:custGeom>
              <a:avLst/>
              <a:gdLst/>
              <a:ahLst/>
              <a:cxnLst/>
              <a:rect l="l" t="t" r="r" b="b"/>
              <a:pathLst>
                <a:path w="26129" h="21242" extrusionOk="0">
                  <a:moveTo>
                    <a:pt x="25677" y="0"/>
                  </a:moveTo>
                  <a:cubicBezTo>
                    <a:pt x="25583" y="0"/>
                    <a:pt x="25484" y="37"/>
                    <a:pt x="25391" y="109"/>
                  </a:cubicBezTo>
                  <a:cubicBezTo>
                    <a:pt x="25367" y="109"/>
                    <a:pt x="25343" y="121"/>
                    <a:pt x="25319" y="133"/>
                  </a:cubicBezTo>
                  <a:cubicBezTo>
                    <a:pt x="25110" y="229"/>
                    <a:pt x="25086" y="428"/>
                    <a:pt x="25167" y="588"/>
                  </a:cubicBezTo>
                  <a:lnTo>
                    <a:pt x="25167" y="588"/>
                  </a:lnTo>
                  <a:cubicBezTo>
                    <a:pt x="24447" y="1460"/>
                    <a:pt x="23184" y="1692"/>
                    <a:pt x="22105" y="1895"/>
                  </a:cubicBezTo>
                  <a:cubicBezTo>
                    <a:pt x="20914" y="2110"/>
                    <a:pt x="19688" y="2217"/>
                    <a:pt x="18592" y="2753"/>
                  </a:cubicBezTo>
                  <a:cubicBezTo>
                    <a:pt x="15794" y="4086"/>
                    <a:pt x="14616" y="7170"/>
                    <a:pt x="14389" y="10075"/>
                  </a:cubicBezTo>
                  <a:cubicBezTo>
                    <a:pt x="14270" y="11504"/>
                    <a:pt x="14294" y="13004"/>
                    <a:pt x="13508" y="14266"/>
                  </a:cubicBezTo>
                  <a:cubicBezTo>
                    <a:pt x="12568" y="15766"/>
                    <a:pt x="10353" y="16100"/>
                    <a:pt x="8746" y="16338"/>
                  </a:cubicBezTo>
                  <a:cubicBezTo>
                    <a:pt x="7031" y="16588"/>
                    <a:pt x="5305" y="16647"/>
                    <a:pt x="3698" y="17350"/>
                  </a:cubicBezTo>
                  <a:cubicBezTo>
                    <a:pt x="2995" y="17659"/>
                    <a:pt x="2388" y="18088"/>
                    <a:pt x="1924" y="18683"/>
                  </a:cubicBezTo>
                  <a:cubicBezTo>
                    <a:pt x="1483" y="19243"/>
                    <a:pt x="1090" y="20183"/>
                    <a:pt x="400" y="20469"/>
                  </a:cubicBezTo>
                  <a:cubicBezTo>
                    <a:pt x="0" y="20637"/>
                    <a:pt x="111" y="21242"/>
                    <a:pt x="454" y="21242"/>
                  </a:cubicBezTo>
                  <a:cubicBezTo>
                    <a:pt x="499" y="21242"/>
                    <a:pt x="549" y="21231"/>
                    <a:pt x="602" y="21207"/>
                  </a:cubicBezTo>
                  <a:cubicBezTo>
                    <a:pt x="1150" y="20981"/>
                    <a:pt x="1483" y="20588"/>
                    <a:pt x="1828" y="20124"/>
                  </a:cubicBezTo>
                  <a:cubicBezTo>
                    <a:pt x="2400" y="19362"/>
                    <a:pt x="2805" y="18719"/>
                    <a:pt x="3650" y="18243"/>
                  </a:cubicBezTo>
                  <a:cubicBezTo>
                    <a:pt x="5305" y="17278"/>
                    <a:pt x="7353" y="17314"/>
                    <a:pt x="9198" y="17040"/>
                  </a:cubicBezTo>
                  <a:cubicBezTo>
                    <a:pt x="10806" y="16802"/>
                    <a:pt x="12592" y="16385"/>
                    <a:pt x="13770" y="15171"/>
                  </a:cubicBezTo>
                  <a:cubicBezTo>
                    <a:pt x="14723" y="14183"/>
                    <a:pt x="14949" y="12730"/>
                    <a:pt x="15056" y="11420"/>
                  </a:cubicBezTo>
                  <a:cubicBezTo>
                    <a:pt x="15199" y="9801"/>
                    <a:pt x="15259" y="8218"/>
                    <a:pt x="15925" y="6682"/>
                  </a:cubicBezTo>
                  <a:cubicBezTo>
                    <a:pt x="16556" y="5229"/>
                    <a:pt x="17783" y="3860"/>
                    <a:pt x="19283" y="3277"/>
                  </a:cubicBezTo>
                  <a:cubicBezTo>
                    <a:pt x="21450" y="2431"/>
                    <a:pt x="24724" y="2991"/>
                    <a:pt x="26057" y="645"/>
                  </a:cubicBezTo>
                  <a:cubicBezTo>
                    <a:pt x="26117" y="538"/>
                    <a:pt x="26129" y="371"/>
                    <a:pt x="26057" y="264"/>
                  </a:cubicBezTo>
                  <a:lnTo>
                    <a:pt x="25998" y="181"/>
                  </a:lnTo>
                  <a:cubicBezTo>
                    <a:pt x="25911" y="60"/>
                    <a:pt x="25797" y="0"/>
                    <a:pt x="25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1"/>
            <p:cNvSpPr/>
            <p:nvPr/>
          </p:nvSpPr>
          <p:spPr>
            <a:xfrm>
              <a:off x="-1087200" y="3171913"/>
              <a:ext cx="511925" cy="656425"/>
            </a:xfrm>
            <a:custGeom>
              <a:avLst/>
              <a:gdLst/>
              <a:ahLst/>
              <a:cxnLst/>
              <a:rect l="l" t="t" r="r" b="b"/>
              <a:pathLst>
                <a:path w="20477" h="26257" extrusionOk="0">
                  <a:moveTo>
                    <a:pt x="19903" y="1"/>
                  </a:moveTo>
                  <a:cubicBezTo>
                    <a:pt x="19818" y="1"/>
                    <a:pt x="19731" y="31"/>
                    <a:pt x="19653" y="104"/>
                  </a:cubicBezTo>
                  <a:cubicBezTo>
                    <a:pt x="18641" y="1021"/>
                    <a:pt x="18057" y="2152"/>
                    <a:pt x="17772" y="3474"/>
                  </a:cubicBezTo>
                  <a:cubicBezTo>
                    <a:pt x="17462" y="4891"/>
                    <a:pt x="17486" y="6331"/>
                    <a:pt x="16867" y="7677"/>
                  </a:cubicBezTo>
                  <a:cubicBezTo>
                    <a:pt x="16271" y="8986"/>
                    <a:pt x="15200" y="9903"/>
                    <a:pt x="13795" y="10237"/>
                  </a:cubicBezTo>
                  <a:cubicBezTo>
                    <a:pt x="12973" y="10427"/>
                    <a:pt x="12080" y="10380"/>
                    <a:pt x="11247" y="10439"/>
                  </a:cubicBezTo>
                  <a:cubicBezTo>
                    <a:pt x="10378" y="10522"/>
                    <a:pt x="9509" y="10653"/>
                    <a:pt x="8651" y="10880"/>
                  </a:cubicBezTo>
                  <a:cubicBezTo>
                    <a:pt x="7330" y="11237"/>
                    <a:pt x="6175" y="11844"/>
                    <a:pt x="5306" y="12916"/>
                  </a:cubicBezTo>
                  <a:cubicBezTo>
                    <a:pt x="4484" y="13951"/>
                    <a:pt x="3984" y="15213"/>
                    <a:pt x="3591" y="16464"/>
                  </a:cubicBezTo>
                  <a:cubicBezTo>
                    <a:pt x="3139" y="17904"/>
                    <a:pt x="2936" y="19393"/>
                    <a:pt x="2508" y="20833"/>
                  </a:cubicBezTo>
                  <a:cubicBezTo>
                    <a:pt x="2047" y="22401"/>
                    <a:pt x="1365" y="23888"/>
                    <a:pt x="553" y="25304"/>
                  </a:cubicBezTo>
                  <a:lnTo>
                    <a:pt x="553" y="25304"/>
                  </a:lnTo>
                  <a:cubicBezTo>
                    <a:pt x="546" y="25303"/>
                    <a:pt x="540" y="25303"/>
                    <a:pt x="533" y="25303"/>
                  </a:cubicBezTo>
                  <a:cubicBezTo>
                    <a:pt x="269" y="25303"/>
                    <a:pt x="1" y="25584"/>
                    <a:pt x="174" y="25881"/>
                  </a:cubicBezTo>
                  <a:cubicBezTo>
                    <a:pt x="258" y="26024"/>
                    <a:pt x="341" y="26096"/>
                    <a:pt x="484" y="26203"/>
                  </a:cubicBezTo>
                  <a:cubicBezTo>
                    <a:pt x="535" y="26240"/>
                    <a:pt x="595" y="26256"/>
                    <a:pt x="656" y="26256"/>
                  </a:cubicBezTo>
                  <a:cubicBezTo>
                    <a:pt x="792" y="26256"/>
                    <a:pt x="934" y="26175"/>
                    <a:pt x="1008" y="26060"/>
                  </a:cubicBezTo>
                  <a:cubicBezTo>
                    <a:pt x="1817" y="24679"/>
                    <a:pt x="2508" y="23250"/>
                    <a:pt x="3032" y="21726"/>
                  </a:cubicBezTo>
                  <a:cubicBezTo>
                    <a:pt x="3532" y="20262"/>
                    <a:pt x="3770" y="18738"/>
                    <a:pt x="4163" y="17237"/>
                  </a:cubicBezTo>
                  <a:cubicBezTo>
                    <a:pt x="4508" y="15928"/>
                    <a:pt x="5008" y="14642"/>
                    <a:pt x="5794" y="13535"/>
                  </a:cubicBezTo>
                  <a:cubicBezTo>
                    <a:pt x="6794" y="12130"/>
                    <a:pt x="8473" y="11630"/>
                    <a:pt x="10092" y="11356"/>
                  </a:cubicBezTo>
                  <a:cubicBezTo>
                    <a:pt x="11628" y="11082"/>
                    <a:pt x="13271" y="11296"/>
                    <a:pt x="14747" y="10749"/>
                  </a:cubicBezTo>
                  <a:cubicBezTo>
                    <a:pt x="15890" y="10320"/>
                    <a:pt x="16771" y="9439"/>
                    <a:pt x="17367" y="8403"/>
                  </a:cubicBezTo>
                  <a:cubicBezTo>
                    <a:pt x="17998" y="7296"/>
                    <a:pt x="18176" y="6058"/>
                    <a:pt x="18331" y="4819"/>
                  </a:cubicBezTo>
                  <a:cubicBezTo>
                    <a:pt x="18534" y="3200"/>
                    <a:pt x="18950" y="1771"/>
                    <a:pt x="20189" y="652"/>
                  </a:cubicBezTo>
                  <a:cubicBezTo>
                    <a:pt x="20477" y="392"/>
                    <a:pt x="20206" y="1"/>
                    <a:pt x="19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1"/>
            <p:cNvSpPr/>
            <p:nvPr/>
          </p:nvSpPr>
          <p:spPr>
            <a:xfrm>
              <a:off x="-1131200" y="3644563"/>
              <a:ext cx="105175" cy="94550"/>
            </a:xfrm>
            <a:custGeom>
              <a:avLst/>
              <a:gdLst/>
              <a:ahLst/>
              <a:cxnLst/>
              <a:rect l="l" t="t" r="r" b="b"/>
              <a:pathLst>
                <a:path w="4207" h="3782" extrusionOk="0">
                  <a:moveTo>
                    <a:pt x="519" y="0"/>
                  </a:moveTo>
                  <a:cubicBezTo>
                    <a:pt x="208" y="0"/>
                    <a:pt x="1" y="499"/>
                    <a:pt x="327" y="737"/>
                  </a:cubicBezTo>
                  <a:cubicBezTo>
                    <a:pt x="1458" y="1546"/>
                    <a:pt x="2708" y="2332"/>
                    <a:pt x="3387" y="3594"/>
                  </a:cubicBezTo>
                  <a:cubicBezTo>
                    <a:pt x="3457" y="3726"/>
                    <a:pt x="3569" y="3782"/>
                    <a:pt x="3683" y="3782"/>
                  </a:cubicBezTo>
                  <a:cubicBezTo>
                    <a:pt x="3939" y="3782"/>
                    <a:pt x="4206" y="3506"/>
                    <a:pt x="4042" y="3201"/>
                  </a:cubicBezTo>
                  <a:cubicBezTo>
                    <a:pt x="3315" y="1832"/>
                    <a:pt x="1946" y="951"/>
                    <a:pt x="720" y="70"/>
                  </a:cubicBezTo>
                  <a:cubicBezTo>
                    <a:pt x="651" y="21"/>
                    <a:pt x="583"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1"/>
            <p:cNvSpPr/>
            <p:nvPr/>
          </p:nvSpPr>
          <p:spPr>
            <a:xfrm>
              <a:off x="-1077200" y="3620988"/>
              <a:ext cx="83500" cy="65300"/>
            </a:xfrm>
            <a:custGeom>
              <a:avLst/>
              <a:gdLst/>
              <a:ahLst/>
              <a:cxnLst/>
              <a:rect l="l" t="t" r="r" b="b"/>
              <a:pathLst>
                <a:path w="3340" h="2612" extrusionOk="0">
                  <a:moveTo>
                    <a:pt x="511" y="1"/>
                  </a:moveTo>
                  <a:cubicBezTo>
                    <a:pt x="503" y="1"/>
                    <a:pt x="496" y="1"/>
                    <a:pt x="489" y="1"/>
                  </a:cubicBezTo>
                  <a:cubicBezTo>
                    <a:pt x="4" y="1"/>
                    <a:pt x="0" y="763"/>
                    <a:pt x="477" y="763"/>
                  </a:cubicBezTo>
                  <a:cubicBezTo>
                    <a:pt x="481" y="763"/>
                    <a:pt x="485" y="763"/>
                    <a:pt x="489" y="763"/>
                  </a:cubicBezTo>
                  <a:cubicBezTo>
                    <a:pt x="858" y="763"/>
                    <a:pt x="1274" y="1227"/>
                    <a:pt x="1524" y="1453"/>
                  </a:cubicBezTo>
                  <a:cubicBezTo>
                    <a:pt x="1882" y="1775"/>
                    <a:pt x="2215" y="2132"/>
                    <a:pt x="2536" y="2489"/>
                  </a:cubicBezTo>
                  <a:cubicBezTo>
                    <a:pt x="2614" y="2576"/>
                    <a:pt x="2704" y="2612"/>
                    <a:pt x="2792" y="2612"/>
                  </a:cubicBezTo>
                  <a:cubicBezTo>
                    <a:pt x="3078" y="2612"/>
                    <a:pt x="3339" y="2224"/>
                    <a:pt x="3084" y="1941"/>
                  </a:cubicBezTo>
                  <a:cubicBezTo>
                    <a:pt x="2703" y="1537"/>
                    <a:pt x="2322" y="1132"/>
                    <a:pt x="1905" y="751"/>
                  </a:cubicBezTo>
                  <a:cubicBezTo>
                    <a:pt x="1530" y="422"/>
                    <a:pt x="1050" y="1"/>
                    <a:pt x="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1"/>
            <p:cNvSpPr/>
            <p:nvPr/>
          </p:nvSpPr>
          <p:spPr>
            <a:xfrm>
              <a:off x="-976600" y="3534388"/>
              <a:ext cx="60275" cy="69800"/>
            </a:xfrm>
            <a:custGeom>
              <a:avLst/>
              <a:gdLst/>
              <a:ahLst/>
              <a:cxnLst/>
              <a:rect l="l" t="t" r="r" b="b"/>
              <a:pathLst>
                <a:path w="2411" h="2792" extrusionOk="0">
                  <a:moveTo>
                    <a:pt x="539" y="1"/>
                  </a:moveTo>
                  <a:cubicBezTo>
                    <a:pt x="267" y="1"/>
                    <a:pt x="0" y="277"/>
                    <a:pt x="191" y="560"/>
                  </a:cubicBezTo>
                  <a:cubicBezTo>
                    <a:pt x="667" y="1262"/>
                    <a:pt x="953" y="2238"/>
                    <a:pt x="1679" y="2727"/>
                  </a:cubicBezTo>
                  <a:cubicBezTo>
                    <a:pt x="1748" y="2772"/>
                    <a:pt x="1816" y="2791"/>
                    <a:pt x="1879" y="2791"/>
                  </a:cubicBezTo>
                  <a:cubicBezTo>
                    <a:pt x="2200" y="2791"/>
                    <a:pt x="2410" y="2289"/>
                    <a:pt x="2072" y="2060"/>
                  </a:cubicBezTo>
                  <a:cubicBezTo>
                    <a:pt x="1787" y="1881"/>
                    <a:pt x="1620" y="1500"/>
                    <a:pt x="1465" y="1214"/>
                  </a:cubicBezTo>
                  <a:cubicBezTo>
                    <a:pt x="1263" y="869"/>
                    <a:pt x="1084" y="512"/>
                    <a:pt x="858" y="179"/>
                  </a:cubicBezTo>
                  <a:cubicBezTo>
                    <a:pt x="775" y="53"/>
                    <a:pt x="656" y="1"/>
                    <a:pt x="5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1"/>
            <p:cNvSpPr/>
            <p:nvPr/>
          </p:nvSpPr>
          <p:spPr>
            <a:xfrm>
              <a:off x="-949975" y="3490188"/>
              <a:ext cx="95200" cy="91600"/>
            </a:xfrm>
            <a:custGeom>
              <a:avLst/>
              <a:gdLst/>
              <a:ahLst/>
              <a:cxnLst/>
              <a:rect l="l" t="t" r="r" b="b"/>
              <a:pathLst>
                <a:path w="3808" h="3664" extrusionOk="0">
                  <a:moveTo>
                    <a:pt x="541" y="1"/>
                  </a:moveTo>
                  <a:cubicBezTo>
                    <a:pt x="261" y="1"/>
                    <a:pt x="0" y="382"/>
                    <a:pt x="245" y="673"/>
                  </a:cubicBezTo>
                  <a:cubicBezTo>
                    <a:pt x="1103" y="1649"/>
                    <a:pt x="1793" y="3078"/>
                    <a:pt x="3031" y="3625"/>
                  </a:cubicBezTo>
                  <a:cubicBezTo>
                    <a:pt x="3090" y="3652"/>
                    <a:pt x="3147" y="3663"/>
                    <a:pt x="3202" y="3663"/>
                  </a:cubicBezTo>
                  <a:cubicBezTo>
                    <a:pt x="3569" y="3663"/>
                    <a:pt x="3808" y="3135"/>
                    <a:pt x="3424" y="2959"/>
                  </a:cubicBezTo>
                  <a:cubicBezTo>
                    <a:pt x="2258" y="2447"/>
                    <a:pt x="1591" y="1054"/>
                    <a:pt x="793" y="125"/>
                  </a:cubicBezTo>
                  <a:cubicBezTo>
                    <a:pt x="717" y="38"/>
                    <a:pt x="628" y="1"/>
                    <a:pt x="5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1"/>
            <p:cNvSpPr/>
            <p:nvPr/>
          </p:nvSpPr>
          <p:spPr>
            <a:xfrm>
              <a:off x="-917225" y="3464213"/>
              <a:ext cx="96625" cy="86575"/>
            </a:xfrm>
            <a:custGeom>
              <a:avLst/>
              <a:gdLst/>
              <a:ahLst/>
              <a:cxnLst/>
              <a:rect l="l" t="t" r="r" b="b"/>
              <a:pathLst>
                <a:path w="3865" h="3463" extrusionOk="0">
                  <a:moveTo>
                    <a:pt x="578" y="1"/>
                  </a:moveTo>
                  <a:cubicBezTo>
                    <a:pt x="162" y="1"/>
                    <a:pt x="1" y="658"/>
                    <a:pt x="459" y="747"/>
                  </a:cubicBezTo>
                  <a:cubicBezTo>
                    <a:pt x="1174" y="878"/>
                    <a:pt x="1662" y="1831"/>
                    <a:pt x="2043" y="2367"/>
                  </a:cubicBezTo>
                  <a:cubicBezTo>
                    <a:pt x="2336" y="2776"/>
                    <a:pt x="2743" y="3462"/>
                    <a:pt x="3334" y="3462"/>
                  </a:cubicBezTo>
                  <a:cubicBezTo>
                    <a:pt x="3344" y="3462"/>
                    <a:pt x="3354" y="3462"/>
                    <a:pt x="3365" y="3462"/>
                  </a:cubicBezTo>
                  <a:cubicBezTo>
                    <a:pt x="3845" y="3438"/>
                    <a:pt x="3864" y="2699"/>
                    <a:pt x="3387" y="2699"/>
                  </a:cubicBezTo>
                  <a:cubicBezTo>
                    <a:pt x="3380" y="2699"/>
                    <a:pt x="3372" y="2700"/>
                    <a:pt x="3365" y="2700"/>
                  </a:cubicBezTo>
                  <a:cubicBezTo>
                    <a:pt x="3210" y="2700"/>
                    <a:pt x="2995" y="2367"/>
                    <a:pt x="2912" y="2259"/>
                  </a:cubicBezTo>
                  <a:cubicBezTo>
                    <a:pt x="2662" y="1938"/>
                    <a:pt x="2436" y="1593"/>
                    <a:pt x="2186" y="1259"/>
                  </a:cubicBezTo>
                  <a:cubicBezTo>
                    <a:pt x="1805" y="747"/>
                    <a:pt x="1329" y="128"/>
                    <a:pt x="662" y="9"/>
                  </a:cubicBezTo>
                  <a:cubicBezTo>
                    <a:pt x="633" y="3"/>
                    <a:pt x="605" y="1"/>
                    <a:pt x="5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1"/>
            <p:cNvSpPr/>
            <p:nvPr/>
          </p:nvSpPr>
          <p:spPr>
            <a:xfrm>
              <a:off x="-867575" y="3446688"/>
              <a:ext cx="68450" cy="60675"/>
            </a:xfrm>
            <a:custGeom>
              <a:avLst/>
              <a:gdLst/>
              <a:ahLst/>
              <a:cxnLst/>
              <a:rect l="l" t="t" r="r" b="b"/>
              <a:pathLst>
                <a:path w="2738" h="2427" extrusionOk="0">
                  <a:moveTo>
                    <a:pt x="472" y="1"/>
                  </a:moveTo>
                  <a:cubicBezTo>
                    <a:pt x="115" y="1"/>
                    <a:pt x="0" y="611"/>
                    <a:pt x="402" y="770"/>
                  </a:cubicBezTo>
                  <a:cubicBezTo>
                    <a:pt x="1069" y="1032"/>
                    <a:pt x="1593" y="1615"/>
                    <a:pt x="1914" y="2234"/>
                  </a:cubicBezTo>
                  <a:cubicBezTo>
                    <a:pt x="1984" y="2370"/>
                    <a:pt x="2096" y="2427"/>
                    <a:pt x="2211" y="2427"/>
                  </a:cubicBezTo>
                  <a:cubicBezTo>
                    <a:pt x="2468" y="2427"/>
                    <a:pt x="2737" y="2145"/>
                    <a:pt x="2581" y="1841"/>
                  </a:cubicBezTo>
                  <a:cubicBezTo>
                    <a:pt x="2164" y="1032"/>
                    <a:pt x="1462" y="365"/>
                    <a:pt x="617" y="31"/>
                  </a:cubicBezTo>
                  <a:cubicBezTo>
                    <a:pt x="565" y="10"/>
                    <a:pt x="516" y="1"/>
                    <a:pt x="4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1"/>
            <p:cNvSpPr/>
            <p:nvPr/>
          </p:nvSpPr>
          <p:spPr>
            <a:xfrm>
              <a:off x="-801050" y="3380538"/>
              <a:ext cx="74675" cy="63325"/>
            </a:xfrm>
            <a:custGeom>
              <a:avLst/>
              <a:gdLst/>
              <a:ahLst/>
              <a:cxnLst/>
              <a:rect l="l" t="t" r="r" b="b"/>
              <a:pathLst>
                <a:path w="2987" h="2533" extrusionOk="0">
                  <a:moveTo>
                    <a:pt x="517" y="0"/>
                  </a:moveTo>
                  <a:cubicBezTo>
                    <a:pt x="206" y="0"/>
                    <a:pt x="1" y="498"/>
                    <a:pt x="337" y="725"/>
                  </a:cubicBezTo>
                  <a:cubicBezTo>
                    <a:pt x="302" y="701"/>
                    <a:pt x="285" y="692"/>
                    <a:pt x="282" y="692"/>
                  </a:cubicBezTo>
                  <a:cubicBezTo>
                    <a:pt x="270" y="692"/>
                    <a:pt x="477" y="851"/>
                    <a:pt x="515" y="880"/>
                  </a:cubicBezTo>
                  <a:cubicBezTo>
                    <a:pt x="706" y="1022"/>
                    <a:pt x="884" y="1177"/>
                    <a:pt x="1063" y="1332"/>
                  </a:cubicBezTo>
                  <a:cubicBezTo>
                    <a:pt x="1468" y="1665"/>
                    <a:pt x="1873" y="2011"/>
                    <a:pt x="2206" y="2404"/>
                  </a:cubicBezTo>
                  <a:cubicBezTo>
                    <a:pt x="2283" y="2495"/>
                    <a:pt x="2372" y="2533"/>
                    <a:pt x="2458" y="2533"/>
                  </a:cubicBezTo>
                  <a:cubicBezTo>
                    <a:pt x="2734" y="2533"/>
                    <a:pt x="2987" y="2146"/>
                    <a:pt x="2742" y="1856"/>
                  </a:cubicBezTo>
                  <a:cubicBezTo>
                    <a:pt x="2182" y="1189"/>
                    <a:pt x="1432" y="570"/>
                    <a:pt x="718" y="70"/>
                  </a:cubicBezTo>
                  <a:cubicBezTo>
                    <a:pt x="649" y="21"/>
                    <a:pt x="580" y="0"/>
                    <a:pt x="5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1"/>
            <p:cNvSpPr/>
            <p:nvPr/>
          </p:nvSpPr>
          <p:spPr>
            <a:xfrm>
              <a:off x="-793050" y="3321288"/>
              <a:ext cx="131375" cy="89150"/>
            </a:xfrm>
            <a:custGeom>
              <a:avLst/>
              <a:gdLst/>
              <a:ahLst/>
              <a:cxnLst/>
              <a:rect l="l" t="t" r="r" b="b"/>
              <a:pathLst>
                <a:path w="5255" h="3566" extrusionOk="0">
                  <a:moveTo>
                    <a:pt x="518" y="1"/>
                  </a:moveTo>
                  <a:cubicBezTo>
                    <a:pt x="207" y="1"/>
                    <a:pt x="0" y="500"/>
                    <a:pt x="326" y="737"/>
                  </a:cubicBezTo>
                  <a:cubicBezTo>
                    <a:pt x="1660" y="1690"/>
                    <a:pt x="3005" y="2809"/>
                    <a:pt x="4482" y="3523"/>
                  </a:cubicBezTo>
                  <a:cubicBezTo>
                    <a:pt x="4542" y="3553"/>
                    <a:pt x="4602" y="3566"/>
                    <a:pt x="4658" y="3566"/>
                  </a:cubicBezTo>
                  <a:cubicBezTo>
                    <a:pt x="5014" y="3566"/>
                    <a:pt x="5255" y="3052"/>
                    <a:pt x="4875" y="2857"/>
                  </a:cubicBezTo>
                  <a:cubicBezTo>
                    <a:pt x="3398" y="2142"/>
                    <a:pt x="2041" y="1023"/>
                    <a:pt x="719" y="71"/>
                  </a:cubicBezTo>
                  <a:cubicBezTo>
                    <a:pt x="650" y="22"/>
                    <a:pt x="582" y="1"/>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1"/>
            <p:cNvSpPr/>
            <p:nvPr/>
          </p:nvSpPr>
          <p:spPr>
            <a:xfrm>
              <a:off x="-768525" y="3289263"/>
              <a:ext cx="122425" cy="89550"/>
            </a:xfrm>
            <a:custGeom>
              <a:avLst/>
              <a:gdLst/>
              <a:ahLst/>
              <a:cxnLst/>
              <a:rect l="l" t="t" r="r" b="b"/>
              <a:pathLst>
                <a:path w="4897" h="3582" extrusionOk="0">
                  <a:moveTo>
                    <a:pt x="596" y="0"/>
                  </a:moveTo>
                  <a:cubicBezTo>
                    <a:pt x="233" y="0"/>
                    <a:pt x="0" y="522"/>
                    <a:pt x="381" y="697"/>
                  </a:cubicBezTo>
                  <a:cubicBezTo>
                    <a:pt x="1060" y="1018"/>
                    <a:pt x="1703" y="1661"/>
                    <a:pt x="2298" y="2102"/>
                  </a:cubicBezTo>
                  <a:cubicBezTo>
                    <a:pt x="2929" y="2566"/>
                    <a:pt x="3560" y="3042"/>
                    <a:pt x="4191" y="3507"/>
                  </a:cubicBezTo>
                  <a:cubicBezTo>
                    <a:pt x="4260" y="3559"/>
                    <a:pt x="4329" y="3581"/>
                    <a:pt x="4393" y="3581"/>
                  </a:cubicBezTo>
                  <a:cubicBezTo>
                    <a:pt x="4694" y="3581"/>
                    <a:pt x="4896" y="3085"/>
                    <a:pt x="4572" y="2840"/>
                  </a:cubicBezTo>
                  <a:cubicBezTo>
                    <a:pt x="3941" y="2376"/>
                    <a:pt x="3322" y="1911"/>
                    <a:pt x="2691" y="1435"/>
                  </a:cubicBezTo>
                  <a:cubicBezTo>
                    <a:pt x="2084" y="994"/>
                    <a:pt x="1453" y="352"/>
                    <a:pt x="774" y="42"/>
                  </a:cubicBezTo>
                  <a:cubicBezTo>
                    <a:pt x="713" y="13"/>
                    <a:pt x="653"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1"/>
            <p:cNvSpPr/>
            <p:nvPr/>
          </p:nvSpPr>
          <p:spPr>
            <a:xfrm>
              <a:off x="-721575" y="3255263"/>
              <a:ext cx="91700" cy="66500"/>
            </a:xfrm>
            <a:custGeom>
              <a:avLst/>
              <a:gdLst/>
              <a:ahLst/>
              <a:cxnLst/>
              <a:rect l="l" t="t" r="r" b="b"/>
              <a:pathLst>
                <a:path w="3668" h="2660" extrusionOk="0">
                  <a:moveTo>
                    <a:pt x="574" y="0"/>
                  </a:moveTo>
                  <a:cubicBezTo>
                    <a:pt x="272" y="0"/>
                    <a:pt x="1" y="391"/>
                    <a:pt x="289" y="652"/>
                  </a:cubicBezTo>
                  <a:cubicBezTo>
                    <a:pt x="1111" y="1414"/>
                    <a:pt x="2016" y="2200"/>
                    <a:pt x="3063" y="2628"/>
                  </a:cubicBezTo>
                  <a:cubicBezTo>
                    <a:pt x="3115" y="2649"/>
                    <a:pt x="3163" y="2659"/>
                    <a:pt x="3208" y="2659"/>
                  </a:cubicBezTo>
                  <a:cubicBezTo>
                    <a:pt x="3562" y="2659"/>
                    <a:pt x="3668" y="2049"/>
                    <a:pt x="3266" y="1890"/>
                  </a:cubicBezTo>
                  <a:cubicBezTo>
                    <a:pt x="2349" y="1521"/>
                    <a:pt x="1551" y="771"/>
                    <a:pt x="825" y="104"/>
                  </a:cubicBezTo>
                  <a:cubicBezTo>
                    <a:pt x="747" y="31"/>
                    <a:pt x="659" y="0"/>
                    <a:pt x="5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51"/>
          <p:cNvGrpSpPr/>
          <p:nvPr/>
        </p:nvGrpSpPr>
        <p:grpSpPr>
          <a:xfrm>
            <a:off x="687357" y="2854250"/>
            <a:ext cx="1297475" cy="843150"/>
            <a:chOff x="-1582175" y="4369275"/>
            <a:chExt cx="1297475" cy="843150"/>
          </a:xfrm>
        </p:grpSpPr>
        <p:sp>
          <p:nvSpPr>
            <p:cNvPr id="2867" name="Google Shape;2867;p51"/>
            <p:cNvSpPr/>
            <p:nvPr/>
          </p:nvSpPr>
          <p:spPr>
            <a:xfrm>
              <a:off x="-1069625" y="4807100"/>
              <a:ext cx="201950" cy="180275"/>
            </a:xfrm>
            <a:custGeom>
              <a:avLst/>
              <a:gdLst/>
              <a:ahLst/>
              <a:cxnLst/>
              <a:rect l="l" t="t" r="r" b="b"/>
              <a:pathLst>
                <a:path w="8078" h="7211" extrusionOk="0">
                  <a:moveTo>
                    <a:pt x="4442" y="771"/>
                  </a:moveTo>
                  <a:cubicBezTo>
                    <a:pt x="4933" y="771"/>
                    <a:pt x="5419" y="923"/>
                    <a:pt x="5875" y="1322"/>
                  </a:cubicBezTo>
                  <a:cubicBezTo>
                    <a:pt x="7506" y="3013"/>
                    <a:pt x="7268" y="6287"/>
                    <a:pt x="4493" y="6441"/>
                  </a:cubicBezTo>
                  <a:cubicBezTo>
                    <a:pt x="4449" y="6444"/>
                    <a:pt x="4405" y="6445"/>
                    <a:pt x="4361" y="6445"/>
                  </a:cubicBezTo>
                  <a:cubicBezTo>
                    <a:pt x="2078" y="6445"/>
                    <a:pt x="0" y="3172"/>
                    <a:pt x="2219" y="1572"/>
                  </a:cubicBezTo>
                  <a:cubicBezTo>
                    <a:pt x="2273" y="1533"/>
                    <a:pt x="2313" y="1488"/>
                    <a:pt x="2341" y="1438"/>
                  </a:cubicBezTo>
                  <a:lnTo>
                    <a:pt x="2341" y="1438"/>
                  </a:lnTo>
                  <a:cubicBezTo>
                    <a:pt x="3007" y="1090"/>
                    <a:pt x="3731" y="771"/>
                    <a:pt x="4442" y="771"/>
                  </a:cubicBezTo>
                  <a:close/>
                  <a:moveTo>
                    <a:pt x="4048" y="0"/>
                  </a:moveTo>
                  <a:cubicBezTo>
                    <a:pt x="3155" y="0"/>
                    <a:pt x="2342" y="552"/>
                    <a:pt x="1588" y="965"/>
                  </a:cubicBezTo>
                  <a:cubicBezTo>
                    <a:pt x="1449" y="1041"/>
                    <a:pt x="1393" y="1164"/>
                    <a:pt x="1399" y="1286"/>
                  </a:cubicBezTo>
                  <a:lnTo>
                    <a:pt x="1399" y="1286"/>
                  </a:lnTo>
                  <a:cubicBezTo>
                    <a:pt x="528" y="2192"/>
                    <a:pt x="263" y="3581"/>
                    <a:pt x="803" y="4763"/>
                  </a:cubicBezTo>
                  <a:cubicBezTo>
                    <a:pt x="1422" y="6168"/>
                    <a:pt x="2767" y="7108"/>
                    <a:pt x="4303" y="7203"/>
                  </a:cubicBezTo>
                  <a:cubicBezTo>
                    <a:pt x="4374" y="7208"/>
                    <a:pt x="4446" y="7211"/>
                    <a:pt x="4517" y="7211"/>
                  </a:cubicBezTo>
                  <a:cubicBezTo>
                    <a:pt x="5826" y="7211"/>
                    <a:pt x="7008" y="6388"/>
                    <a:pt x="7494" y="5179"/>
                  </a:cubicBezTo>
                  <a:cubicBezTo>
                    <a:pt x="8078" y="3731"/>
                    <a:pt x="7493" y="1938"/>
                    <a:pt x="6481" y="837"/>
                  </a:cubicBezTo>
                  <a:lnTo>
                    <a:pt x="6481" y="837"/>
                  </a:lnTo>
                  <a:cubicBezTo>
                    <a:pt x="6465" y="815"/>
                    <a:pt x="6445" y="794"/>
                    <a:pt x="6422" y="774"/>
                  </a:cubicBezTo>
                  <a:lnTo>
                    <a:pt x="6422" y="774"/>
                  </a:lnTo>
                  <a:cubicBezTo>
                    <a:pt x="6422" y="774"/>
                    <a:pt x="6422" y="774"/>
                    <a:pt x="6422" y="774"/>
                  </a:cubicBezTo>
                  <a:cubicBezTo>
                    <a:pt x="6399" y="750"/>
                    <a:pt x="6374" y="729"/>
                    <a:pt x="6348" y="713"/>
                  </a:cubicBezTo>
                  <a:lnTo>
                    <a:pt x="6348" y="713"/>
                  </a:lnTo>
                  <a:cubicBezTo>
                    <a:pt x="5696" y="189"/>
                    <a:pt x="4914" y="12"/>
                    <a:pt x="4077" y="0"/>
                  </a:cubicBezTo>
                  <a:cubicBezTo>
                    <a:pt x="4067" y="0"/>
                    <a:pt x="4058" y="0"/>
                    <a:pt x="4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1"/>
            <p:cNvSpPr/>
            <p:nvPr/>
          </p:nvSpPr>
          <p:spPr>
            <a:xfrm>
              <a:off x="-1026200" y="4913600"/>
              <a:ext cx="79625" cy="45375"/>
            </a:xfrm>
            <a:custGeom>
              <a:avLst/>
              <a:gdLst/>
              <a:ahLst/>
              <a:cxnLst/>
              <a:rect l="l" t="t" r="r" b="b"/>
              <a:pathLst>
                <a:path w="3185" h="1815" extrusionOk="0">
                  <a:moveTo>
                    <a:pt x="526" y="0"/>
                  </a:moveTo>
                  <a:cubicBezTo>
                    <a:pt x="273" y="0"/>
                    <a:pt x="1" y="282"/>
                    <a:pt x="149" y="586"/>
                  </a:cubicBezTo>
                  <a:cubicBezTo>
                    <a:pt x="509" y="1315"/>
                    <a:pt x="1283" y="1815"/>
                    <a:pt x="2084" y="1815"/>
                  </a:cubicBezTo>
                  <a:cubicBezTo>
                    <a:pt x="2317" y="1815"/>
                    <a:pt x="2552" y="1773"/>
                    <a:pt x="2780" y="1681"/>
                  </a:cubicBezTo>
                  <a:cubicBezTo>
                    <a:pt x="3184" y="1522"/>
                    <a:pt x="3066" y="916"/>
                    <a:pt x="2705" y="916"/>
                  </a:cubicBezTo>
                  <a:cubicBezTo>
                    <a:pt x="2662" y="916"/>
                    <a:pt x="2615" y="924"/>
                    <a:pt x="2566" y="943"/>
                  </a:cubicBezTo>
                  <a:cubicBezTo>
                    <a:pt x="2402" y="1010"/>
                    <a:pt x="2237" y="1041"/>
                    <a:pt x="2076" y="1041"/>
                  </a:cubicBezTo>
                  <a:cubicBezTo>
                    <a:pt x="1547" y="1041"/>
                    <a:pt x="1062" y="705"/>
                    <a:pt x="816" y="193"/>
                  </a:cubicBezTo>
                  <a:cubicBezTo>
                    <a:pt x="749" y="57"/>
                    <a:pt x="640"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1"/>
            <p:cNvSpPr/>
            <p:nvPr/>
          </p:nvSpPr>
          <p:spPr>
            <a:xfrm>
              <a:off x="-713125" y="4614800"/>
              <a:ext cx="201400" cy="180400"/>
            </a:xfrm>
            <a:custGeom>
              <a:avLst/>
              <a:gdLst/>
              <a:ahLst/>
              <a:cxnLst/>
              <a:rect l="l" t="t" r="r" b="b"/>
              <a:pathLst>
                <a:path w="8056" h="7216" extrusionOk="0">
                  <a:moveTo>
                    <a:pt x="4454" y="765"/>
                  </a:moveTo>
                  <a:cubicBezTo>
                    <a:pt x="4944" y="765"/>
                    <a:pt x="5430" y="916"/>
                    <a:pt x="5890" y="1310"/>
                  </a:cubicBezTo>
                  <a:cubicBezTo>
                    <a:pt x="7509" y="3013"/>
                    <a:pt x="7283" y="6287"/>
                    <a:pt x="4509" y="6442"/>
                  </a:cubicBezTo>
                  <a:cubicBezTo>
                    <a:pt x="4468" y="6444"/>
                    <a:pt x="4428" y="6445"/>
                    <a:pt x="4387" y="6445"/>
                  </a:cubicBezTo>
                  <a:cubicBezTo>
                    <a:pt x="2088" y="6445"/>
                    <a:pt x="0" y="3175"/>
                    <a:pt x="2223" y="1572"/>
                  </a:cubicBezTo>
                  <a:cubicBezTo>
                    <a:pt x="2277" y="1534"/>
                    <a:pt x="2318" y="1487"/>
                    <a:pt x="2346" y="1437"/>
                  </a:cubicBezTo>
                  <a:lnTo>
                    <a:pt x="2346" y="1437"/>
                  </a:lnTo>
                  <a:cubicBezTo>
                    <a:pt x="3017" y="1084"/>
                    <a:pt x="3741" y="765"/>
                    <a:pt x="4454" y="765"/>
                  </a:cubicBezTo>
                  <a:close/>
                  <a:moveTo>
                    <a:pt x="4037" y="0"/>
                  </a:moveTo>
                  <a:cubicBezTo>
                    <a:pt x="3143" y="0"/>
                    <a:pt x="2350" y="557"/>
                    <a:pt x="1604" y="965"/>
                  </a:cubicBezTo>
                  <a:cubicBezTo>
                    <a:pt x="1468" y="1039"/>
                    <a:pt x="1412" y="1158"/>
                    <a:pt x="1414" y="1277"/>
                  </a:cubicBezTo>
                  <a:lnTo>
                    <a:pt x="1414" y="1277"/>
                  </a:lnTo>
                  <a:cubicBezTo>
                    <a:pt x="555" y="2169"/>
                    <a:pt x="325" y="3477"/>
                    <a:pt x="770" y="4668"/>
                  </a:cubicBezTo>
                  <a:cubicBezTo>
                    <a:pt x="1294" y="6073"/>
                    <a:pt x="2675" y="7014"/>
                    <a:pt x="4116" y="7192"/>
                  </a:cubicBezTo>
                  <a:cubicBezTo>
                    <a:pt x="4239" y="7208"/>
                    <a:pt x="4363" y="7215"/>
                    <a:pt x="4488" y="7215"/>
                  </a:cubicBezTo>
                  <a:cubicBezTo>
                    <a:pt x="5706" y="7215"/>
                    <a:pt x="6972" y="6493"/>
                    <a:pt x="7426" y="5359"/>
                  </a:cubicBezTo>
                  <a:cubicBezTo>
                    <a:pt x="8056" y="3819"/>
                    <a:pt x="7589" y="2040"/>
                    <a:pt x="6495" y="849"/>
                  </a:cubicBezTo>
                  <a:lnTo>
                    <a:pt x="6495" y="849"/>
                  </a:lnTo>
                  <a:cubicBezTo>
                    <a:pt x="6477" y="823"/>
                    <a:pt x="6454" y="798"/>
                    <a:pt x="6426" y="775"/>
                  </a:cubicBezTo>
                  <a:lnTo>
                    <a:pt x="6426" y="775"/>
                  </a:lnTo>
                  <a:cubicBezTo>
                    <a:pt x="6426" y="775"/>
                    <a:pt x="6426" y="775"/>
                    <a:pt x="6426" y="775"/>
                  </a:cubicBezTo>
                  <a:cubicBezTo>
                    <a:pt x="6400" y="747"/>
                    <a:pt x="6372" y="724"/>
                    <a:pt x="6345" y="706"/>
                  </a:cubicBezTo>
                  <a:lnTo>
                    <a:pt x="6345" y="706"/>
                  </a:lnTo>
                  <a:cubicBezTo>
                    <a:pt x="5694" y="177"/>
                    <a:pt x="4915" y="12"/>
                    <a:pt x="4092" y="1"/>
                  </a:cubicBezTo>
                  <a:cubicBezTo>
                    <a:pt x="4074" y="0"/>
                    <a:pt x="4055" y="0"/>
                    <a:pt x="40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1"/>
            <p:cNvSpPr/>
            <p:nvPr/>
          </p:nvSpPr>
          <p:spPr>
            <a:xfrm>
              <a:off x="-669275" y="4721250"/>
              <a:ext cx="79250" cy="45450"/>
            </a:xfrm>
            <a:custGeom>
              <a:avLst/>
              <a:gdLst/>
              <a:ahLst/>
              <a:cxnLst/>
              <a:rect l="l" t="t" r="r" b="b"/>
              <a:pathLst>
                <a:path w="3170" h="1818" extrusionOk="0">
                  <a:moveTo>
                    <a:pt x="516" y="1"/>
                  </a:moveTo>
                  <a:cubicBezTo>
                    <a:pt x="263" y="1"/>
                    <a:pt x="0" y="278"/>
                    <a:pt x="148" y="589"/>
                  </a:cubicBezTo>
                  <a:cubicBezTo>
                    <a:pt x="498" y="1317"/>
                    <a:pt x="1277" y="1817"/>
                    <a:pt x="2076" y="1817"/>
                  </a:cubicBezTo>
                  <a:cubicBezTo>
                    <a:pt x="2308" y="1817"/>
                    <a:pt x="2542" y="1775"/>
                    <a:pt x="2767" y="1684"/>
                  </a:cubicBezTo>
                  <a:cubicBezTo>
                    <a:pt x="3169" y="1525"/>
                    <a:pt x="3054" y="915"/>
                    <a:pt x="2706" y="915"/>
                  </a:cubicBezTo>
                  <a:cubicBezTo>
                    <a:pt x="2662" y="915"/>
                    <a:pt x="2615" y="925"/>
                    <a:pt x="2565" y="946"/>
                  </a:cubicBezTo>
                  <a:cubicBezTo>
                    <a:pt x="2401" y="1012"/>
                    <a:pt x="2236" y="1043"/>
                    <a:pt x="2075" y="1043"/>
                  </a:cubicBezTo>
                  <a:cubicBezTo>
                    <a:pt x="1546" y="1043"/>
                    <a:pt x="1061" y="707"/>
                    <a:pt x="814" y="196"/>
                  </a:cubicBezTo>
                  <a:cubicBezTo>
                    <a:pt x="744" y="58"/>
                    <a:pt x="63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1"/>
            <p:cNvSpPr/>
            <p:nvPr/>
          </p:nvSpPr>
          <p:spPr>
            <a:xfrm>
              <a:off x="-1372450" y="4623425"/>
              <a:ext cx="201450" cy="180700"/>
            </a:xfrm>
            <a:custGeom>
              <a:avLst/>
              <a:gdLst/>
              <a:ahLst/>
              <a:cxnLst/>
              <a:rect l="l" t="t" r="r" b="b"/>
              <a:pathLst>
                <a:path w="8058" h="7228" extrusionOk="0">
                  <a:moveTo>
                    <a:pt x="4448" y="777"/>
                  </a:moveTo>
                  <a:cubicBezTo>
                    <a:pt x="4938" y="777"/>
                    <a:pt x="5422" y="928"/>
                    <a:pt x="5879" y="1323"/>
                  </a:cubicBezTo>
                  <a:cubicBezTo>
                    <a:pt x="7510" y="3025"/>
                    <a:pt x="7284" y="6299"/>
                    <a:pt x="4498" y="6454"/>
                  </a:cubicBezTo>
                  <a:cubicBezTo>
                    <a:pt x="4457" y="6456"/>
                    <a:pt x="4417" y="6457"/>
                    <a:pt x="4376" y="6457"/>
                  </a:cubicBezTo>
                  <a:cubicBezTo>
                    <a:pt x="2089" y="6457"/>
                    <a:pt x="1" y="3187"/>
                    <a:pt x="2224" y="1585"/>
                  </a:cubicBezTo>
                  <a:cubicBezTo>
                    <a:pt x="2282" y="1543"/>
                    <a:pt x="2324" y="1492"/>
                    <a:pt x="2353" y="1437"/>
                  </a:cubicBezTo>
                  <a:lnTo>
                    <a:pt x="2353" y="1437"/>
                  </a:lnTo>
                  <a:cubicBezTo>
                    <a:pt x="3021" y="1091"/>
                    <a:pt x="3741" y="777"/>
                    <a:pt x="4448" y="777"/>
                  </a:cubicBezTo>
                  <a:close/>
                  <a:moveTo>
                    <a:pt x="4053" y="1"/>
                  </a:moveTo>
                  <a:cubicBezTo>
                    <a:pt x="3160" y="1"/>
                    <a:pt x="2359" y="565"/>
                    <a:pt x="1605" y="977"/>
                  </a:cubicBezTo>
                  <a:cubicBezTo>
                    <a:pt x="1463" y="1052"/>
                    <a:pt x="1406" y="1172"/>
                    <a:pt x="1409" y="1292"/>
                  </a:cubicBezTo>
                  <a:lnTo>
                    <a:pt x="1409" y="1292"/>
                  </a:lnTo>
                  <a:cubicBezTo>
                    <a:pt x="547" y="2184"/>
                    <a:pt x="326" y="3491"/>
                    <a:pt x="771" y="4680"/>
                  </a:cubicBezTo>
                  <a:cubicBezTo>
                    <a:pt x="1295" y="6085"/>
                    <a:pt x="2664" y="7026"/>
                    <a:pt x="4117" y="7204"/>
                  </a:cubicBezTo>
                  <a:cubicBezTo>
                    <a:pt x="4238" y="7220"/>
                    <a:pt x="4361" y="7227"/>
                    <a:pt x="4484" y="7227"/>
                  </a:cubicBezTo>
                  <a:cubicBezTo>
                    <a:pt x="5701" y="7227"/>
                    <a:pt x="6962" y="6495"/>
                    <a:pt x="7427" y="5371"/>
                  </a:cubicBezTo>
                  <a:cubicBezTo>
                    <a:pt x="8058" y="3828"/>
                    <a:pt x="7576" y="2044"/>
                    <a:pt x="6488" y="853"/>
                  </a:cubicBezTo>
                  <a:lnTo>
                    <a:pt x="6488" y="853"/>
                  </a:lnTo>
                  <a:cubicBezTo>
                    <a:pt x="6471" y="830"/>
                    <a:pt x="6451" y="808"/>
                    <a:pt x="6427" y="787"/>
                  </a:cubicBezTo>
                  <a:lnTo>
                    <a:pt x="6427" y="787"/>
                  </a:lnTo>
                  <a:cubicBezTo>
                    <a:pt x="6427" y="787"/>
                    <a:pt x="6427" y="787"/>
                    <a:pt x="6427" y="787"/>
                  </a:cubicBezTo>
                  <a:cubicBezTo>
                    <a:pt x="6400" y="759"/>
                    <a:pt x="6373" y="736"/>
                    <a:pt x="6345" y="718"/>
                  </a:cubicBezTo>
                  <a:lnTo>
                    <a:pt x="6345" y="718"/>
                  </a:lnTo>
                  <a:cubicBezTo>
                    <a:pt x="5694" y="189"/>
                    <a:pt x="4915" y="24"/>
                    <a:pt x="4081" y="1"/>
                  </a:cubicBezTo>
                  <a:cubicBezTo>
                    <a:pt x="4072" y="1"/>
                    <a:pt x="4062" y="1"/>
                    <a:pt x="40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1"/>
            <p:cNvSpPr/>
            <p:nvPr/>
          </p:nvSpPr>
          <p:spPr>
            <a:xfrm>
              <a:off x="-1328600" y="4730175"/>
              <a:ext cx="79250" cy="45450"/>
            </a:xfrm>
            <a:custGeom>
              <a:avLst/>
              <a:gdLst/>
              <a:ahLst/>
              <a:cxnLst/>
              <a:rect l="l" t="t" r="r" b="b"/>
              <a:pathLst>
                <a:path w="3170" h="1818" extrusionOk="0">
                  <a:moveTo>
                    <a:pt x="513" y="1"/>
                  </a:moveTo>
                  <a:cubicBezTo>
                    <a:pt x="264" y="1"/>
                    <a:pt x="1" y="278"/>
                    <a:pt x="148" y="589"/>
                  </a:cubicBezTo>
                  <a:cubicBezTo>
                    <a:pt x="499" y="1318"/>
                    <a:pt x="1278" y="1818"/>
                    <a:pt x="2077" y="1818"/>
                  </a:cubicBezTo>
                  <a:cubicBezTo>
                    <a:pt x="2309" y="1818"/>
                    <a:pt x="2542" y="1775"/>
                    <a:pt x="2768" y="1684"/>
                  </a:cubicBezTo>
                  <a:cubicBezTo>
                    <a:pt x="3169" y="1515"/>
                    <a:pt x="3055" y="915"/>
                    <a:pt x="2708" y="915"/>
                  </a:cubicBezTo>
                  <a:cubicBezTo>
                    <a:pt x="2664" y="915"/>
                    <a:pt x="2616" y="925"/>
                    <a:pt x="2565" y="946"/>
                  </a:cubicBezTo>
                  <a:cubicBezTo>
                    <a:pt x="2399" y="1013"/>
                    <a:pt x="2232" y="1044"/>
                    <a:pt x="2069" y="1044"/>
                  </a:cubicBezTo>
                  <a:cubicBezTo>
                    <a:pt x="1534" y="1044"/>
                    <a:pt x="1050" y="707"/>
                    <a:pt x="803" y="196"/>
                  </a:cubicBezTo>
                  <a:cubicBezTo>
                    <a:pt x="736" y="58"/>
                    <a:pt x="626" y="1"/>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1"/>
            <p:cNvSpPr/>
            <p:nvPr/>
          </p:nvSpPr>
          <p:spPr>
            <a:xfrm>
              <a:off x="-988650" y="5089900"/>
              <a:ext cx="154425" cy="122525"/>
            </a:xfrm>
            <a:custGeom>
              <a:avLst/>
              <a:gdLst/>
              <a:ahLst/>
              <a:cxnLst/>
              <a:rect l="l" t="t" r="r" b="b"/>
              <a:pathLst>
                <a:path w="6177" h="4901" extrusionOk="0">
                  <a:moveTo>
                    <a:pt x="3342" y="745"/>
                  </a:moveTo>
                  <a:cubicBezTo>
                    <a:pt x="3630" y="745"/>
                    <a:pt x="3917" y="832"/>
                    <a:pt x="4195" y="1059"/>
                  </a:cubicBezTo>
                  <a:cubicBezTo>
                    <a:pt x="5195" y="2130"/>
                    <a:pt x="5041" y="4095"/>
                    <a:pt x="3302" y="4143"/>
                  </a:cubicBezTo>
                  <a:cubicBezTo>
                    <a:pt x="3294" y="4143"/>
                    <a:pt x="3286" y="4143"/>
                    <a:pt x="3278" y="4143"/>
                  </a:cubicBezTo>
                  <a:cubicBezTo>
                    <a:pt x="1919" y="4143"/>
                    <a:pt x="726" y="2196"/>
                    <a:pt x="1993" y="1237"/>
                  </a:cubicBezTo>
                  <a:cubicBezTo>
                    <a:pt x="2033" y="1208"/>
                    <a:pt x="2066" y="1175"/>
                    <a:pt x="2092" y="1139"/>
                  </a:cubicBezTo>
                  <a:lnTo>
                    <a:pt x="2092" y="1139"/>
                  </a:lnTo>
                  <a:cubicBezTo>
                    <a:pt x="2493" y="933"/>
                    <a:pt x="2918" y="745"/>
                    <a:pt x="3342" y="745"/>
                  </a:cubicBezTo>
                  <a:close/>
                  <a:moveTo>
                    <a:pt x="3366" y="1"/>
                  </a:moveTo>
                  <a:cubicBezTo>
                    <a:pt x="2727" y="1"/>
                    <a:pt x="2084" y="274"/>
                    <a:pt x="1457" y="618"/>
                  </a:cubicBezTo>
                  <a:cubicBezTo>
                    <a:pt x="1333" y="686"/>
                    <a:pt x="1275" y="790"/>
                    <a:pt x="1268" y="898"/>
                  </a:cubicBezTo>
                  <a:lnTo>
                    <a:pt x="1268" y="898"/>
                  </a:lnTo>
                  <a:cubicBezTo>
                    <a:pt x="1" y="2323"/>
                    <a:pt x="1146" y="4749"/>
                    <a:pt x="3100" y="4893"/>
                  </a:cubicBezTo>
                  <a:cubicBezTo>
                    <a:pt x="3175" y="4898"/>
                    <a:pt x="3248" y="4900"/>
                    <a:pt x="3319" y="4900"/>
                  </a:cubicBezTo>
                  <a:cubicBezTo>
                    <a:pt x="5632" y="4900"/>
                    <a:pt x="6177" y="2210"/>
                    <a:pt x="4832" y="612"/>
                  </a:cubicBezTo>
                  <a:lnTo>
                    <a:pt x="4832" y="612"/>
                  </a:lnTo>
                  <a:cubicBezTo>
                    <a:pt x="4811" y="577"/>
                    <a:pt x="4782" y="543"/>
                    <a:pt x="4743" y="511"/>
                  </a:cubicBezTo>
                  <a:lnTo>
                    <a:pt x="4743" y="511"/>
                  </a:lnTo>
                  <a:cubicBezTo>
                    <a:pt x="4743" y="511"/>
                    <a:pt x="4743" y="511"/>
                    <a:pt x="4743" y="511"/>
                  </a:cubicBezTo>
                  <a:cubicBezTo>
                    <a:pt x="4705" y="470"/>
                    <a:pt x="4665" y="440"/>
                    <a:pt x="4624" y="420"/>
                  </a:cubicBezTo>
                  <a:lnTo>
                    <a:pt x="4624" y="420"/>
                  </a:lnTo>
                  <a:cubicBezTo>
                    <a:pt x="4211" y="121"/>
                    <a:pt x="3789" y="1"/>
                    <a:pt x="3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1"/>
            <p:cNvSpPr/>
            <p:nvPr/>
          </p:nvSpPr>
          <p:spPr>
            <a:xfrm>
              <a:off x="-439175" y="4800300"/>
              <a:ext cx="154475" cy="122500"/>
            </a:xfrm>
            <a:custGeom>
              <a:avLst/>
              <a:gdLst/>
              <a:ahLst/>
              <a:cxnLst/>
              <a:rect l="l" t="t" r="r" b="b"/>
              <a:pathLst>
                <a:path w="6179" h="4900" extrusionOk="0">
                  <a:moveTo>
                    <a:pt x="3344" y="745"/>
                  </a:moveTo>
                  <a:cubicBezTo>
                    <a:pt x="3632" y="745"/>
                    <a:pt x="3918" y="832"/>
                    <a:pt x="4195" y="1058"/>
                  </a:cubicBezTo>
                  <a:cubicBezTo>
                    <a:pt x="5195" y="2142"/>
                    <a:pt x="5041" y="4094"/>
                    <a:pt x="3302" y="4142"/>
                  </a:cubicBezTo>
                  <a:cubicBezTo>
                    <a:pt x="3290" y="4142"/>
                    <a:pt x="3278" y="4142"/>
                    <a:pt x="3266" y="4142"/>
                  </a:cubicBezTo>
                  <a:cubicBezTo>
                    <a:pt x="1912" y="4142"/>
                    <a:pt x="742" y="2193"/>
                    <a:pt x="1993" y="1249"/>
                  </a:cubicBezTo>
                  <a:cubicBezTo>
                    <a:pt x="2033" y="1218"/>
                    <a:pt x="2066" y="1184"/>
                    <a:pt x="2092" y="1147"/>
                  </a:cubicBezTo>
                  <a:lnTo>
                    <a:pt x="2092" y="1147"/>
                  </a:lnTo>
                  <a:cubicBezTo>
                    <a:pt x="2494" y="935"/>
                    <a:pt x="2920" y="745"/>
                    <a:pt x="3344" y="745"/>
                  </a:cubicBezTo>
                  <a:close/>
                  <a:moveTo>
                    <a:pt x="3366" y="0"/>
                  </a:moveTo>
                  <a:cubicBezTo>
                    <a:pt x="2727" y="0"/>
                    <a:pt x="2084" y="273"/>
                    <a:pt x="1457" y="618"/>
                  </a:cubicBezTo>
                  <a:cubicBezTo>
                    <a:pt x="1333" y="685"/>
                    <a:pt x="1275" y="789"/>
                    <a:pt x="1268" y="898"/>
                  </a:cubicBezTo>
                  <a:lnTo>
                    <a:pt x="1268" y="898"/>
                  </a:lnTo>
                  <a:cubicBezTo>
                    <a:pt x="1" y="2324"/>
                    <a:pt x="1146" y="4759"/>
                    <a:pt x="3100" y="4892"/>
                  </a:cubicBezTo>
                  <a:cubicBezTo>
                    <a:pt x="3175" y="4897"/>
                    <a:pt x="3248" y="4900"/>
                    <a:pt x="3319" y="4900"/>
                  </a:cubicBezTo>
                  <a:cubicBezTo>
                    <a:pt x="5635" y="4900"/>
                    <a:pt x="6178" y="2201"/>
                    <a:pt x="4825" y="604"/>
                  </a:cubicBezTo>
                  <a:lnTo>
                    <a:pt x="4825" y="604"/>
                  </a:lnTo>
                  <a:cubicBezTo>
                    <a:pt x="4805" y="571"/>
                    <a:pt x="4778" y="540"/>
                    <a:pt x="4743" y="510"/>
                  </a:cubicBezTo>
                  <a:lnTo>
                    <a:pt x="4743" y="510"/>
                  </a:lnTo>
                  <a:cubicBezTo>
                    <a:pt x="4743" y="510"/>
                    <a:pt x="4743" y="510"/>
                    <a:pt x="4743" y="510"/>
                  </a:cubicBezTo>
                  <a:cubicBezTo>
                    <a:pt x="4709" y="474"/>
                    <a:pt x="4674" y="448"/>
                    <a:pt x="4637" y="429"/>
                  </a:cubicBezTo>
                  <a:lnTo>
                    <a:pt x="4637" y="429"/>
                  </a:lnTo>
                  <a:cubicBezTo>
                    <a:pt x="4220" y="123"/>
                    <a:pt x="3794" y="0"/>
                    <a:pt x="3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1"/>
            <p:cNvSpPr/>
            <p:nvPr/>
          </p:nvSpPr>
          <p:spPr>
            <a:xfrm>
              <a:off x="-402875" y="4868450"/>
              <a:ext cx="58175" cy="36275"/>
            </a:xfrm>
            <a:custGeom>
              <a:avLst/>
              <a:gdLst/>
              <a:ahLst/>
              <a:cxnLst/>
              <a:rect l="l" t="t" r="r" b="b"/>
              <a:pathLst>
                <a:path w="2327" h="1451" extrusionOk="0">
                  <a:moveTo>
                    <a:pt x="520" y="0"/>
                  </a:moveTo>
                  <a:cubicBezTo>
                    <a:pt x="268" y="0"/>
                    <a:pt x="1" y="280"/>
                    <a:pt x="148" y="582"/>
                  </a:cubicBezTo>
                  <a:cubicBezTo>
                    <a:pt x="397" y="1099"/>
                    <a:pt x="952" y="1451"/>
                    <a:pt x="1511" y="1451"/>
                  </a:cubicBezTo>
                  <a:cubicBezTo>
                    <a:pt x="1674" y="1451"/>
                    <a:pt x="1837" y="1421"/>
                    <a:pt x="1993" y="1356"/>
                  </a:cubicBezTo>
                  <a:cubicBezTo>
                    <a:pt x="2196" y="1285"/>
                    <a:pt x="2327" y="1106"/>
                    <a:pt x="2267" y="892"/>
                  </a:cubicBezTo>
                  <a:cubicBezTo>
                    <a:pt x="2228" y="736"/>
                    <a:pt x="2061" y="596"/>
                    <a:pt x="1898" y="596"/>
                  </a:cubicBezTo>
                  <a:cubicBezTo>
                    <a:pt x="1861" y="596"/>
                    <a:pt x="1825" y="603"/>
                    <a:pt x="1791" y="618"/>
                  </a:cubicBezTo>
                  <a:cubicBezTo>
                    <a:pt x="1693" y="658"/>
                    <a:pt x="1596" y="677"/>
                    <a:pt x="1503" y="677"/>
                  </a:cubicBezTo>
                  <a:cubicBezTo>
                    <a:pt x="1209" y="677"/>
                    <a:pt x="950" y="491"/>
                    <a:pt x="814" y="201"/>
                  </a:cubicBezTo>
                  <a:cubicBezTo>
                    <a:pt x="747" y="59"/>
                    <a:pt x="635"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1"/>
            <p:cNvSpPr/>
            <p:nvPr/>
          </p:nvSpPr>
          <p:spPr>
            <a:xfrm>
              <a:off x="-534125" y="4520550"/>
              <a:ext cx="154425" cy="122450"/>
            </a:xfrm>
            <a:custGeom>
              <a:avLst/>
              <a:gdLst/>
              <a:ahLst/>
              <a:cxnLst/>
              <a:rect l="l" t="t" r="r" b="b"/>
              <a:pathLst>
                <a:path w="6177" h="4898" extrusionOk="0">
                  <a:moveTo>
                    <a:pt x="3351" y="743"/>
                  </a:moveTo>
                  <a:cubicBezTo>
                    <a:pt x="3638" y="743"/>
                    <a:pt x="3926" y="830"/>
                    <a:pt x="4207" y="1056"/>
                  </a:cubicBezTo>
                  <a:cubicBezTo>
                    <a:pt x="5195" y="2140"/>
                    <a:pt x="5040" y="4104"/>
                    <a:pt x="3302" y="4140"/>
                  </a:cubicBezTo>
                  <a:cubicBezTo>
                    <a:pt x="3290" y="4140"/>
                    <a:pt x="3278" y="4140"/>
                    <a:pt x="3266" y="4140"/>
                  </a:cubicBezTo>
                  <a:cubicBezTo>
                    <a:pt x="1923" y="4140"/>
                    <a:pt x="742" y="2191"/>
                    <a:pt x="2004" y="1247"/>
                  </a:cubicBezTo>
                  <a:cubicBezTo>
                    <a:pt x="2044" y="1217"/>
                    <a:pt x="2077" y="1182"/>
                    <a:pt x="2102" y="1146"/>
                  </a:cubicBezTo>
                  <a:lnTo>
                    <a:pt x="2102" y="1146"/>
                  </a:lnTo>
                  <a:cubicBezTo>
                    <a:pt x="2503" y="933"/>
                    <a:pt x="2927" y="743"/>
                    <a:pt x="3351" y="743"/>
                  </a:cubicBezTo>
                  <a:close/>
                  <a:moveTo>
                    <a:pt x="3361" y="1"/>
                  </a:moveTo>
                  <a:cubicBezTo>
                    <a:pt x="2728" y="1"/>
                    <a:pt x="2088" y="272"/>
                    <a:pt x="1457" y="616"/>
                  </a:cubicBezTo>
                  <a:cubicBezTo>
                    <a:pt x="1335" y="686"/>
                    <a:pt x="1277" y="789"/>
                    <a:pt x="1268" y="895"/>
                  </a:cubicBezTo>
                  <a:lnTo>
                    <a:pt x="1268" y="895"/>
                  </a:lnTo>
                  <a:cubicBezTo>
                    <a:pt x="0" y="2322"/>
                    <a:pt x="1146" y="4758"/>
                    <a:pt x="3112" y="4890"/>
                  </a:cubicBezTo>
                  <a:cubicBezTo>
                    <a:pt x="3186" y="4895"/>
                    <a:pt x="3259" y="4898"/>
                    <a:pt x="3331" y="4898"/>
                  </a:cubicBezTo>
                  <a:cubicBezTo>
                    <a:pt x="5632" y="4898"/>
                    <a:pt x="6176" y="2220"/>
                    <a:pt x="4832" y="622"/>
                  </a:cubicBezTo>
                  <a:lnTo>
                    <a:pt x="4832" y="622"/>
                  </a:lnTo>
                  <a:cubicBezTo>
                    <a:pt x="4811" y="586"/>
                    <a:pt x="4782" y="552"/>
                    <a:pt x="4743" y="520"/>
                  </a:cubicBezTo>
                  <a:lnTo>
                    <a:pt x="4743" y="520"/>
                  </a:lnTo>
                  <a:cubicBezTo>
                    <a:pt x="4743" y="520"/>
                    <a:pt x="4743" y="520"/>
                    <a:pt x="4743" y="520"/>
                  </a:cubicBezTo>
                  <a:cubicBezTo>
                    <a:pt x="4707" y="481"/>
                    <a:pt x="4669" y="452"/>
                    <a:pt x="4629" y="432"/>
                  </a:cubicBezTo>
                  <a:lnTo>
                    <a:pt x="4629" y="432"/>
                  </a:lnTo>
                  <a:cubicBezTo>
                    <a:pt x="4212" y="124"/>
                    <a:pt x="3788" y="1"/>
                    <a:pt x="3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1"/>
            <p:cNvSpPr/>
            <p:nvPr/>
          </p:nvSpPr>
          <p:spPr>
            <a:xfrm>
              <a:off x="-497825" y="4588800"/>
              <a:ext cx="58175" cy="36275"/>
            </a:xfrm>
            <a:custGeom>
              <a:avLst/>
              <a:gdLst/>
              <a:ahLst/>
              <a:cxnLst/>
              <a:rect l="l" t="t" r="r" b="b"/>
              <a:pathLst>
                <a:path w="2327" h="1451" extrusionOk="0">
                  <a:moveTo>
                    <a:pt x="521" y="0"/>
                  </a:moveTo>
                  <a:cubicBezTo>
                    <a:pt x="269" y="0"/>
                    <a:pt x="0" y="277"/>
                    <a:pt x="148" y="588"/>
                  </a:cubicBezTo>
                  <a:cubicBezTo>
                    <a:pt x="398" y="1099"/>
                    <a:pt x="960" y="1451"/>
                    <a:pt x="1529" y="1451"/>
                  </a:cubicBezTo>
                  <a:cubicBezTo>
                    <a:pt x="1689" y="1451"/>
                    <a:pt x="1850" y="1423"/>
                    <a:pt x="2005" y="1362"/>
                  </a:cubicBezTo>
                  <a:cubicBezTo>
                    <a:pt x="2195" y="1279"/>
                    <a:pt x="2326" y="1100"/>
                    <a:pt x="2267" y="886"/>
                  </a:cubicBezTo>
                  <a:cubicBezTo>
                    <a:pt x="2227" y="728"/>
                    <a:pt x="2065" y="594"/>
                    <a:pt x="1895" y="594"/>
                  </a:cubicBezTo>
                  <a:cubicBezTo>
                    <a:pt x="1860" y="594"/>
                    <a:pt x="1825" y="600"/>
                    <a:pt x="1791" y="612"/>
                  </a:cubicBezTo>
                  <a:cubicBezTo>
                    <a:pt x="1693" y="652"/>
                    <a:pt x="1597" y="671"/>
                    <a:pt x="1505" y="671"/>
                  </a:cubicBezTo>
                  <a:cubicBezTo>
                    <a:pt x="1213" y="671"/>
                    <a:pt x="959" y="485"/>
                    <a:pt x="814" y="195"/>
                  </a:cubicBezTo>
                  <a:cubicBezTo>
                    <a:pt x="747" y="58"/>
                    <a:pt x="636" y="0"/>
                    <a:pt x="5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1"/>
            <p:cNvSpPr/>
            <p:nvPr/>
          </p:nvSpPr>
          <p:spPr>
            <a:xfrm>
              <a:off x="-736400" y="4369275"/>
              <a:ext cx="154825" cy="122525"/>
            </a:xfrm>
            <a:custGeom>
              <a:avLst/>
              <a:gdLst/>
              <a:ahLst/>
              <a:cxnLst/>
              <a:rect l="l" t="t" r="r" b="b"/>
              <a:pathLst>
                <a:path w="6193" h="4901" extrusionOk="0">
                  <a:moveTo>
                    <a:pt x="3360" y="745"/>
                  </a:moveTo>
                  <a:cubicBezTo>
                    <a:pt x="3648" y="745"/>
                    <a:pt x="3936" y="832"/>
                    <a:pt x="4214" y="1059"/>
                  </a:cubicBezTo>
                  <a:cubicBezTo>
                    <a:pt x="5202" y="2130"/>
                    <a:pt x="5059" y="4095"/>
                    <a:pt x="3321" y="4143"/>
                  </a:cubicBezTo>
                  <a:cubicBezTo>
                    <a:pt x="3312" y="4143"/>
                    <a:pt x="3304" y="4143"/>
                    <a:pt x="3296" y="4143"/>
                  </a:cubicBezTo>
                  <a:cubicBezTo>
                    <a:pt x="1937" y="4143"/>
                    <a:pt x="745" y="2196"/>
                    <a:pt x="2011" y="1237"/>
                  </a:cubicBezTo>
                  <a:cubicBezTo>
                    <a:pt x="2049" y="1209"/>
                    <a:pt x="2080" y="1177"/>
                    <a:pt x="2105" y="1142"/>
                  </a:cubicBezTo>
                  <a:lnTo>
                    <a:pt x="2105" y="1142"/>
                  </a:lnTo>
                  <a:cubicBezTo>
                    <a:pt x="2508" y="934"/>
                    <a:pt x="2935" y="745"/>
                    <a:pt x="3360" y="745"/>
                  </a:cubicBezTo>
                  <a:close/>
                  <a:moveTo>
                    <a:pt x="3377" y="1"/>
                  </a:moveTo>
                  <a:cubicBezTo>
                    <a:pt x="2742" y="1"/>
                    <a:pt x="2103" y="274"/>
                    <a:pt x="1475" y="618"/>
                  </a:cubicBezTo>
                  <a:cubicBezTo>
                    <a:pt x="1358" y="682"/>
                    <a:pt x="1300" y="779"/>
                    <a:pt x="1287" y="882"/>
                  </a:cubicBezTo>
                  <a:lnTo>
                    <a:pt x="1287" y="882"/>
                  </a:lnTo>
                  <a:cubicBezTo>
                    <a:pt x="1" y="2296"/>
                    <a:pt x="1158" y="4749"/>
                    <a:pt x="3118" y="4893"/>
                  </a:cubicBezTo>
                  <a:cubicBezTo>
                    <a:pt x="3193" y="4898"/>
                    <a:pt x="3266" y="4900"/>
                    <a:pt x="3338" y="4900"/>
                  </a:cubicBezTo>
                  <a:cubicBezTo>
                    <a:pt x="5645" y="4900"/>
                    <a:pt x="6192" y="2222"/>
                    <a:pt x="4847" y="622"/>
                  </a:cubicBezTo>
                  <a:lnTo>
                    <a:pt x="4847" y="622"/>
                  </a:lnTo>
                  <a:cubicBezTo>
                    <a:pt x="4825" y="583"/>
                    <a:pt x="4793" y="546"/>
                    <a:pt x="4749" y="511"/>
                  </a:cubicBezTo>
                  <a:lnTo>
                    <a:pt x="4749" y="511"/>
                  </a:lnTo>
                  <a:cubicBezTo>
                    <a:pt x="4749" y="511"/>
                    <a:pt x="4749" y="511"/>
                    <a:pt x="4749" y="511"/>
                  </a:cubicBezTo>
                  <a:cubicBezTo>
                    <a:pt x="4712" y="469"/>
                    <a:pt x="4671" y="439"/>
                    <a:pt x="4630" y="419"/>
                  </a:cubicBezTo>
                  <a:lnTo>
                    <a:pt x="4630" y="419"/>
                  </a:lnTo>
                  <a:cubicBezTo>
                    <a:pt x="4217" y="121"/>
                    <a:pt x="3798" y="1"/>
                    <a:pt x="33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1"/>
            <p:cNvSpPr/>
            <p:nvPr/>
          </p:nvSpPr>
          <p:spPr>
            <a:xfrm>
              <a:off x="-699650" y="4437350"/>
              <a:ext cx="57900" cy="36350"/>
            </a:xfrm>
            <a:custGeom>
              <a:avLst/>
              <a:gdLst/>
              <a:ahLst/>
              <a:cxnLst/>
              <a:rect l="l" t="t" r="r" b="b"/>
              <a:pathLst>
                <a:path w="2316" h="1454" extrusionOk="0">
                  <a:moveTo>
                    <a:pt x="516" y="0"/>
                  </a:moveTo>
                  <a:cubicBezTo>
                    <a:pt x="267" y="0"/>
                    <a:pt x="0" y="282"/>
                    <a:pt x="148" y="586"/>
                  </a:cubicBezTo>
                  <a:cubicBezTo>
                    <a:pt x="398" y="1095"/>
                    <a:pt x="950" y="1453"/>
                    <a:pt x="1513" y="1453"/>
                  </a:cubicBezTo>
                  <a:cubicBezTo>
                    <a:pt x="1675" y="1453"/>
                    <a:pt x="1837" y="1424"/>
                    <a:pt x="1994" y="1360"/>
                  </a:cubicBezTo>
                  <a:cubicBezTo>
                    <a:pt x="2184" y="1277"/>
                    <a:pt x="2315" y="1110"/>
                    <a:pt x="2256" y="884"/>
                  </a:cubicBezTo>
                  <a:cubicBezTo>
                    <a:pt x="2217" y="738"/>
                    <a:pt x="2058" y="600"/>
                    <a:pt x="1898" y="600"/>
                  </a:cubicBezTo>
                  <a:cubicBezTo>
                    <a:pt x="1862" y="600"/>
                    <a:pt x="1826" y="607"/>
                    <a:pt x="1791" y="622"/>
                  </a:cubicBezTo>
                  <a:cubicBezTo>
                    <a:pt x="1696" y="661"/>
                    <a:pt x="1602" y="679"/>
                    <a:pt x="1511" y="679"/>
                  </a:cubicBezTo>
                  <a:cubicBezTo>
                    <a:pt x="1213" y="679"/>
                    <a:pt x="949" y="485"/>
                    <a:pt x="803" y="193"/>
                  </a:cubicBezTo>
                  <a:cubicBezTo>
                    <a:pt x="737" y="57"/>
                    <a:pt x="628" y="0"/>
                    <a:pt x="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1"/>
            <p:cNvSpPr/>
            <p:nvPr/>
          </p:nvSpPr>
          <p:spPr>
            <a:xfrm>
              <a:off x="-1210700" y="4958350"/>
              <a:ext cx="154425" cy="122500"/>
            </a:xfrm>
            <a:custGeom>
              <a:avLst/>
              <a:gdLst/>
              <a:ahLst/>
              <a:cxnLst/>
              <a:rect l="l" t="t" r="r" b="b"/>
              <a:pathLst>
                <a:path w="6177" h="4900" extrusionOk="0">
                  <a:moveTo>
                    <a:pt x="3345" y="745"/>
                  </a:moveTo>
                  <a:cubicBezTo>
                    <a:pt x="3632" y="745"/>
                    <a:pt x="3918" y="832"/>
                    <a:pt x="4195" y="1058"/>
                  </a:cubicBezTo>
                  <a:cubicBezTo>
                    <a:pt x="4207" y="1068"/>
                    <a:pt x="4219" y="1077"/>
                    <a:pt x="4231" y="1084"/>
                  </a:cubicBezTo>
                  <a:lnTo>
                    <a:pt x="4231" y="1084"/>
                  </a:lnTo>
                  <a:cubicBezTo>
                    <a:pt x="5193" y="2162"/>
                    <a:pt x="5026" y="4095"/>
                    <a:pt x="3302" y="4142"/>
                  </a:cubicBezTo>
                  <a:cubicBezTo>
                    <a:pt x="3290" y="4142"/>
                    <a:pt x="3278" y="4142"/>
                    <a:pt x="3266" y="4142"/>
                  </a:cubicBezTo>
                  <a:cubicBezTo>
                    <a:pt x="1923" y="4142"/>
                    <a:pt x="742" y="2193"/>
                    <a:pt x="2004" y="1249"/>
                  </a:cubicBezTo>
                  <a:cubicBezTo>
                    <a:pt x="2043" y="1218"/>
                    <a:pt x="2075" y="1184"/>
                    <a:pt x="2100" y="1147"/>
                  </a:cubicBezTo>
                  <a:lnTo>
                    <a:pt x="2100" y="1147"/>
                  </a:lnTo>
                  <a:cubicBezTo>
                    <a:pt x="2497" y="935"/>
                    <a:pt x="2921" y="745"/>
                    <a:pt x="3345" y="745"/>
                  </a:cubicBezTo>
                  <a:close/>
                  <a:moveTo>
                    <a:pt x="3366" y="0"/>
                  </a:moveTo>
                  <a:cubicBezTo>
                    <a:pt x="2727" y="0"/>
                    <a:pt x="2084" y="273"/>
                    <a:pt x="1457" y="618"/>
                  </a:cubicBezTo>
                  <a:cubicBezTo>
                    <a:pt x="1333" y="685"/>
                    <a:pt x="1275" y="790"/>
                    <a:pt x="1268" y="898"/>
                  </a:cubicBezTo>
                  <a:lnTo>
                    <a:pt x="1268" y="898"/>
                  </a:lnTo>
                  <a:cubicBezTo>
                    <a:pt x="1" y="2324"/>
                    <a:pt x="1147" y="4760"/>
                    <a:pt x="3112" y="4892"/>
                  </a:cubicBezTo>
                  <a:cubicBezTo>
                    <a:pt x="3186" y="4897"/>
                    <a:pt x="3259" y="4900"/>
                    <a:pt x="3330" y="4900"/>
                  </a:cubicBezTo>
                  <a:cubicBezTo>
                    <a:pt x="5632" y="4900"/>
                    <a:pt x="6177" y="2210"/>
                    <a:pt x="4831" y="611"/>
                  </a:cubicBezTo>
                  <a:lnTo>
                    <a:pt x="4831" y="611"/>
                  </a:lnTo>
                  <a:cubicBezTo>
                    <a:pt x="4811" y="576"/>
                    <a:pt x="4782" y="542"/>
                    <a:pt x="4743" y="511"/>
                  </a:cubicBezTo>
                  <a:lnTo>
                    <a:pt x="4743" y="511"/>
                  </a:lnTo>
                  <a:cubicBezTo>
                    <a:pt x="4743" y="511"/>
                    <a:pt x="4743" y="511"/>
                    <a:pt x="4743" y="511"/>
                  </a:cubicBezTo>
                  <a:cubicBezTo>
                    <a:pt x="4709" y="475"/>
                    <a:pt x="4674" y="448"/>
                    <a:pt x="4637" y="429"/>
                  </a:cubicBezTo>
                  <a:lnTo>
                    <a:pt x="4637" y="429"/>
                  </a:lnTo>
                  <a:cubicBezTo>
                    <a:pt x="4220" y="123"/>
                    <a:pt x="3794" y="0"/>
                    <a:pt x="3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1"/>
            <p:cNvSpPr/>
            <p:nvPr/>
          </p:nvSpPr>
          <p:spPr>
            <a:xfrm>
              <a:off x="-1174400" y="5026500"/>
              <a:ext cx="58175" cy="36250"/>
            </a:xfrm>
            <a:custGeom>
              <a:avLst/>
              <a:gdLst/>
              <a:ahLst/>
              <a:cxnLst/>
              <a:rect l="l" t="t" r="r" b="b"/>
              <a:pathLst>
                <a:path w="2327" h="1450" extrusionOk="0">
                  <a:moveTo>
                    <a:pt x="520" y="1"/>
                  </a:moveTo>
                  <a:cubicBezTo>
                    <a:pt x="268" y="1"/>
                    <a:pt x="1" y="280"/>
                    <a:pt x="148" y="583"/>
                  </a:cubicBezTo>
                  <a:cubicBezTo>
                    <a:pt x="398" y="1092"/>
                    <a:pt x="957" y="1449"/>
                    <a:pt x="1523" y="1449"/>
                  </a:cubicBezTo>
                  <a:cubicBezTo>
                    <a:pt x="1686" y="1449"/>
                    <a:pt x="1849" y="1420"/>
                    <a:pt x="2005" y="1356"/>
                  </a:cubicBezTo>
                  <a:cubicBezTo>
                    <a:pt x="2196" y="1273"/>
                    <a:pt x="2327" y="1106"/>
                    <a:pt x="2267" y="880"/>
                  </a:cubicBezTo>
                  <a:cubicBezTo>
                    <a:pt x="2228" y="734"/>
                    <a:pt x="2070" y="596"/>
                    <a:pt x="1903" y="596"/>
                  </a:cubicBezTo>
                  <a:cubicBezTo>
                    <a:pt x="1865" y="596"/>
                    <a:pt x="1828" y="603"/>
                    <a:pt x="1791" y="618"/>
                  </a:cubicBezTo>
                  <a:cubicBezTo>
                    <a:pt x="1693" y="658"/>
                    <a:pt x="1596" y="677"/>
                    <a:pt x="1503" y="677"/>
                  </a:cubicBezTo>
                  <a:cubicBezTo>
                    <a:pt x="1209" y="677"/>
                    <a:pt x="950" y="491"/>
                    <a:pt x="814" y="202"/>
                  </a:cubicBezTo>
                  <a:cubicBezTo>
                    <a:pt x="747" y="59"/>
                    <a:pt x="635" y="1"/>
                    <a:pt x="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1"/>
            <p:cNvSpPr/>
            <p:nvPr/>
          </p:nvSpPr>
          <p:spPr>
            <a:xfrm>
              <a:off x="-1183900" y="4527925"/>
              <a:ext cx="154425" cy="122525"/>
            </a:xfrm>
            <a:custGeom>
              <a:avLst/>
              <a:gdLst/>
              <a:ahLst/>
              <a:cxnLst/>
              <a:rect l="l" t="t" r="r" b="b"/>
              <a:pathLst>
                <a:path w="6177" h="4901" extrusionOk="0">
                  <a:moveTo>
                    <a:pt x="3343" y="740"/>
                  </a:moveTo>
                  <a:cubicBezTo>
                    <a:pt x="3630" y="740"/>
                    <a:pt x="3917" y="828"/>
                    <a:pt x="4195" y="1059"/>
                  </a:cubicBezTo>
                  <a:cubicBezTo>
                    <a:pt x="5195" y="2130"/>
                    <a:pt x="5040" y="4095"/>
                    <a:pt x="3302" y="4131"/>
                  </a:cubicBezTo>
                  <a:cubicBezTo>
                    <a:pt x="3290" y="4131"/>
                    <a:pt x="3277" y="4131"/>
                    <a:pt x="3265" y="4131"/>
                  </a:cubicBezTo>
                  <a:cubicBezTo>
                    <a:pt x="1911" y="4131"/>
                    <a:pt x="741" y="2193"/>
                    <a:pt x="1992" y="1237"/>
                  </a:cubicBezTo>
                  <a:cubicBezTo>
                    <a:pt x="2030" y="1210"/>
                    <a:pt x="2061" y="1179"/>
                    <a:pt x="2087" y="1146"/>
                  </a:cubicBezTo>
                  <a:lnTo>
                    <a:pt x="2087" y="1146"/>
                  </a:lnTo>
                  <a:cubicBezTo>
                    <a:pt x="2487" y="935"/>
                    <a:pt x="2915" y="740"/>
                    <a:pt x="3343" y="740"/>
                  </a:cubicBezTo>
                  <a:close/>
                  <a:moveTo>
                    <a:pt x="3365" y="1"/>
                  </a:moveTo>
                  <a:cubicBezTo>
                    <a:pt x="2727" y="1"/>
                    <a:pt x="2084" y="274"/>
                    <a:pt x="1456" y="618"/>
                  </a:cubicBezTo>
                  <a:cubicBezTo>
                    <a:pt x="1333" y="685"/>
                    <a:pt x="1276" y="789"/>
                    <a:pt x="1267" y="896"/>
                  </a:cubicBezTo>
                  <a:lnTo>
                    <a:pt x="1267" y="896"/>
                  </a:lnTo>
                  <a:cubicBezTo>
                    <a:pt x="0" y="2313"/>
                    <a:pt x="1145" y="4749"/>
                    <a:pt x="3099" y="4893"/>
                  </a:cubicBezTo>
                  <a:cubicBezTo>
                    <a:pt x="3174" y="4898"/>
                    <a:pt x="3247" y="4900"/>
                    <a:pt x="3319" y="4900"/>
                  </a:cubicBezTo>
                  <a:cubicBezTo>
                    <a:pt x="5631" y="4900"/>
                    <a:pt x="6176" y="2210"/>
                    <a:pt x="4831" y="612"/>
                  </a:cubicBezTo>
                  <a:lnTo>
                    <a:pt x="4831" y="612"/>
                  </a:lnTo>
                  <a:cubicBezTo>
                    <a:pt x="4810" y="577"/>
                    <a:pt x="4781" y="543"/>
                    <a:pt x="4742" y="511"/>
                  </a:cubicBezTo>
                  <a:lnTo>
                    <a:pt x="4742" y="511"/>
                  </a:lnTo>
                  <a:cubicBezTo>
                    <a:pt x="4742" y="511"/>
                    <a:pt x="4742" y="511"/>
                    <a:pt x="4742" y="511"/>
                  </a:cubicBezTo>
                  <a:cubicBezTo>
                    <a:pt x="4705" y="470"/>
                    <a:pt x="4665" y="440"/>
                    <a:pt x="4623" y="420"/>
                  </a:cubicBezTo>
                  <a:lnTo>
                    <a:pt x="4623" y="420"/>
                  </a:lnTo>
                  <a:cubicBezTo>
                    <a:pt x="4210" y="121"/>
                    <a:pt x="3789" y="1"/>
                    <a:pt x="3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1"/>
            <p:cNvSpPr/>
            <p:nvPr/>
          </p:nvSpPr>
          <p:spPr>
            <a:xfrm>
              <a:off x="-1147625" y="4596000"/>
              <a:ext cx="58200" cy="36350"/>
            </a:xfrm>
            <a:custGeom>
              <a:avLst/>
              <a:gdLst/>
              <a:ahLst/>
              <a:cxnLst/>
              <a:rect l="l" t="t" r="r" b="b"/>
              <a:pathLst>
                <a:path w="2328" h="1454" extrusionOk="0">
                  <a:moveTo>
                    <a:pt x="526" y="0"/>
                  </a:moveTo>
                  <a:cubicBezTo>
                    <a:pt x="272" y="0"/>
                    <a:pt x="0" y="282"/>
                    <a:pt x="148" y="586"/>
                  </a:cubicBezTo>
                  <a:cubicBezTo>
                    <a:pt x="398" y="1095"/>
                    <a:pt x="957" y="1453"/>
                    <a:pt x="1518" y="1453"/>
                  </a:cubicBezTo>
                  <a:cubicBezTo>
                    <a:pt x="1679" y="1453"/>
                    <a:pt x="1840" y="1424"/>
                    <a:pt x="1994" y="1360"/>
                  </a:cubicBezTo>
                  <a:cubicBezTo>
                    <a:pt x="2196" y="1277"/>
                    <a:pt x="2327" y="1110"/>
                    <a:pt x="2268" y="884"/>
                  </a:cubicBezTo>
                  <a:cubicBezTo>
                    <a:pt x="2229" y="738"/>
                    <a:pt x="2062" y="600"/>
                    <a:pt x="1899" y="600"/>
                  </a:cubicBezTo>
                  <a:cubicBezTo>
                    <a:pt x="1862" y="600"/>
                    <a:pt x="1826" y="607"/>
                    <a:pt x="1791" y="622"/>
                  </a:cubicBezTo>
                  <a:cubicBezTo>
                    <a:pt x="1698" y="657"/>
                    <a:pt x="1606" y="674"/>
                    <a:pt x="1516" y="674"/>
                  </a:cubicBezTo>
                  <a:cubicBezTo>
                    <a:pt x="1217" y="674"/>
                    <a:pt x="953" y="487"/>
                    <a:pt x="815" y="193"/>
                  </a:cubicBezTo>
                  <a:cubicBezTo>
                    <a:pt x="749" y="57"/>
                    <a:pt x="639"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1"/>
            <p:cNvSpPr/>
            <p:nvPr/>
          </p:nvSpPr>
          <p:spPr>
            <a:xfrm>
              <a:off x="-1413950" y="4389525"/>
              <a:ext cx="154425" cy="122525"/>
            </a:xfrm>
            <a:custGeom>
              <a:avLst/>
              <a:gdLst/>
              <a:ahLst/>
              <a:cxnLst/>
              <a:rect l="l" t="t" r="r" b="b"/>
              <a:pathLst>
                <a:path w="6177" h="4901" extrusionOk="0">
                  <a:moveTo>
                    <a:pt x="3349" y="745"/>
                  </a:moveTo>
                  <a:cubicBezTo>
                    <a:pt x="3636" y="745"/>
                    <a:pt x="3924" y="832"/>
                    <a:pt x="4205" y="1058"/>
                  </a:cubicBezTo>
                  <a:cubicBezTo>
                    <a:pt x="5193" y="2142"/>
                    <a:pt x="5039" y="4095"/>
                    <a:pt x="3300" y="4142"/>
                  </a:cubicBezTo>
                  <a:cubicBezTo>
                    <a:pt x="3288" y="4142"/>
                    <a:pt x="3276" y="4143"/>
                    <a:pt x="3264" y="4143"/>
                  </a:cubicBezTo>
                  <a:cubicBezTo>
                    <a:pt x="1921" y="4143"/>
                    <a:pt x="740" y="2193"/>
                    <a:pt x="2003" y="1249"/>
                  </a:cubicBezTo>
                  <a:cubicBezTo>
                    <a:pt x="2040" y="1219"/>
                    <a:pt x="2071" y="1186"/>
                    <a:pt x="2096" y="1150"/>
                  </a:cubicBezTo>
                  <a:lnTo>
                    <a:pt x="2096" y="1150"/>
                  </a:lnTo>
                  <a:cubicBezTo>
                    <a:pt x="2499" y="937"/>
                    <a:pt x="2923" y="745"/>
                    <a:pt x="3349" y="745"/>
                  </a:cubicBezTo>
                  <a:close/>
                  <a:moveTo>
                    <a:pt x="3367" y="0"/>
                  </a:moveTo>
                  <a:cubicBezTo>
                    <a:pt x="2731" y="0"/>
                    <a:pt x="2089" y="273"/>
                    <a:pt x="1455" y="618"/>
                  </a:cubicBezTo>
                  <a:cubicBezTo>
                    <a:pt x="1331" y="686"/>
                    <a:pt x="1273" y="790"/>
                    <a:pt x="1266" y="898"/>
                  </a:cubicBezTo>
                  <a:lnTo>
                    <a:pt x="1266" y="898"/>
                  </a:lnTo>
                  <a:cubicBezTo>
                    <a:pt x="0" y="2325"/>
                    <a:pt x="1156" y="4760"/>
                    <a:pt x="3110" y="4892"/>
                  </a:cubicBezTo>
                  <a:cubicBezTo>
                    <a:pt x="3184" y="4897"/>
                    <a:pt x="3257" y="4900"/>
                    <a:pt x="3328" y="4900"/>
                  </a:cubicBezTo>
                  <a:cubicBezTo>
                    <a:pt x="5633" y="4900"/>
                    <a:pt x="6176" y="2203"/>
                    <a:pt x="4825" y="606"/>
                  </a:cubicBezTo>
                  <a:lnTo>
                    <a:pt x="4825" y="606"/>
                  </a:lnTo>
                  <a:cubicBezTo>
                    <a:pt x="4804" y="573"/>
                    <a:pt x="4777" y="541"/>
                    <a:pt x="4741" y="511"/>
                  </a:cubicBezTo>
                  <a:lnTo>
                    <a:pt x="4741" y="511"/>
                  </a:lnTo>
                  <a:cubicBezTo>
                    <a:pt x="4741" y="511"/>
                    <a:pt x="4741" y="511"/>
                    <a:pt x="4741" y="511"/>
                  </a:cubicBezTo>
                  <a:cubicBezTo>
                    <a:pt x="4707" y="475"/>
                    <a:pt x="4671" y="448"/>
                    <a:pt x="4634" y="429"/>
                  </a:cubicBezTo>
                  <a:lnTo>
                    <a:pt x="4634" y="429"/>
                  </a:lnTo>
                  <a:cubicBezTo>
                    <a:pt x="4217" y="123"/>
                    <a:pt x="3794" y="0"/>
                    <a:pt x="3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1"/>
            <p:cNvSpPr/>
            <p:nvPr/>
          </p:nvSpPr>
          <p:spPr>
            <a:xfrm>
              <a:off x="-1377600" y="4457675"/>
              <a:ext cx="58075" cy="36300"/>
            </a:xfrm>
            <a:custGeom>
              <a:avLst/>
              <a:gdLst/>
              <a:ahLst/>
              <a:cxnLst/>
              <a:rect l="l" t="t" r="r" b="b"/>
              <a:pathLst>
                <a:path w="2323" h="1452" extrusionOk="0">
                  <a:moveTo>
                    <a:pt x="516" y="1"/>
                  </a:moveTo>
                  <a:cubicBezTo>
                    <a:pt x="265" y="1"/>
                    <a:pt x="0" y="281"/>
                    <a:pt x="156" y="583"/>
                  </a:cubicBezTo>
                  <a:cubicBezTo>
                    <a:pt x="395" y="1099"/>
                    <a:pt x="949" y="1451"/>
                    <a:pt x="1513" y="1451"/>
                  </a:cubicBezTo>
                  <a:cubicBezTo>
                    <a:pt x="1677" y="1451"/>
                    <a:pt x="1843" y="1421"/>
                    <a:pt x="2001" y="1357"/>
                  </a:cubicBezTo>
                  <a:cubicBezTo>
                    <a:pt x="2192" y="1285"/>
                    <a:pt x="2323" y="1107"/>
                    <a:pt x="2263" y="892"/>
                  </a:cubicBezTo>
                  <a:cubicBezTo>
                    <a:pt x="2224" y="736"/>
                    <a:pt x="2065" y="596"/>
                    <a:pt x="1898" y="596"/>
                  </a:cubicBezTo>
                  <a:cubicBezTo>
                    <a:pt x="1861" y="596"/>
                    <a:pt x="1824" y="603"/>
                    <a:pt x="1787" y="618"/>
                  </a:cubicBezTo>
                  <a:cubicBezTo>
                    <a:pt x="1692" y="659"/>
                    <a:pt x="1598" y="677"/>
                    <a:pt x="1506" y="677"/>
                  </a:cubicBezTo>
                  <a:cubicBezTo>
                    <a:pt x="1216" y="677"/>
                    <a:pt x="955" y="491"/>
                    <a:pt x="810" y="202"/>
                  </a:cubicBezTo>
                  <a:cubicBezTo>
                    <a:pt x="743" y="60"/>
                    <a:pt x="63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1"/>
            <p:cNvSpPr/>
            <p:nvPr/>
          </p:nvSpPr>
          <p:spPr>
            <a:xfrm>
              <a:off x="-1582175" y="4797900"/>
              <a:ext cx="154475" cy="122525"/>
            </a:xfrm>
            <a:custGeom>
              <a:avLst/>
              <a:gdLst/>
              <a:ahLst/>
              <a:cxnLst/>
              <a:rect l="l" t="t" r="r" b="b"/>
              <a:pathLst>
                <a:path w="6179" h="4901" extrusionOk="0">
                  <a:moveTo>
                    <a:pt x="3348" y="746"/>
                  </a:moveTo>
                  <a:cubicBezTo>
                    <a:pt x="3637" y="746"/>
                    <a:pt x="3926" y="833"/>
                    <a:pt x="4207" y="1059"/>
                  </a:cubicBezTo>
                  <a:cubicBezTo>
                    <a:pt x="5195" y="2142"/>
                    <a:pt x="5041" y="4095"/>
                    <a:pt x="3302" y="4143"/>
                  </a:cubicBezTo>
                  <a:cubicBezTo>
                    <a:pt x="3290" y="4143"/>
                    <a:pt x="3278" y="4143"/>
                    <a:pt x="3266" y="4143"/>
                  </a:cubicBezTo>
                  <a:cubicBezTo>
                    <a:pt x="1923" y="4143"/>
                    <a:pt x="742" y="2193"/>
                    <a:pt x="2004" y="1249"/>
                  </a:cubicBezTo>
                  <a:cubicBezTo>
                    <a:pt x="2043" y="1219"/>
                    <a:pt x="2075" y="1184"/>
                    <a:pt x="2100" y="1148"/>
                  </a:cubicBezTo>
                  <a:lnTo>
                    <a:pt x="2100" y="1148"/>
                  </a:lnTo>
                  <a:cubicBezTo>
                    <a:pt x="2497" y="936"/>
                    <a:pt x="2922" y="746"/>
                    <a:pt x="3348" y="746"/>
                  </a:cubicBezTo>
                  <a:close/>
                  <a:moveTo>
                    <a:pt x="3366" y="1"/>
                  </a:moveTo>
                  <a:cubicBezTo>
                    <a:pt x="2727" y="1"/>
                    <a:pt x="2084" y="274"/>
                    <a:pt x="1457" y="618"/>
                  </a:cubicBezTo>
                  <a:cubicBezTo>
                    <a:pt x="1333" y="686"/>
                    <a:pt x="1275" y="790"/>
                    <a:pt x="1268" y="898"/>
                  </a:cubicBezTo>
                  <a:lnTo>
                    <a:pt x="1268" y="898"/>
                  </a:lnTo>
                  <a:cubicBezTo>
                    <a:pt x="1" y="2325"/>
                    <a:pt x="1147" y="4760"/>
                    <a:pt x="3112" y="4893"/>
                  </a:cubicBezTo>
                  <a:cubicBezTo>
                    <a:pt x="3186" y="4898"/>
                    <a:pt x="3259" y="4900"/>
                    <a:pt x="3330" y="4900"/>
                  </a:cubicBezTo>
                  <a:cubicBezTo>
                    <a:pt x="5635" y="4900"/>
                    <a:pt x="6178" y="2202"/>
                    <a:pt x="4825" y="605"/>
                  </a:cubicBezTo>
                  <a:lnTo>
                    <a:pt x="4825" y="605"/>
                  </a:lnTo>
                  <a:cubicBezTo>
                    <a:pt x="4805" y="572"/>
                    <a:pt x="4778" y="541"/>
                    <a:pt x="4743" y="511"/>
                  </a:cubicBezTo>
                  <a:lnTo>
                    <a:pt x="4743" y="511"/>
                  </a:lnTo>
                  <a:cubicBezTo>
                    <a:pt x="4743" y="511"/>
                    <a:pt x="4743" y="511"/>
                    <a:pt x="4743" y="511"/>
                  </a:cubicBezTo>
                  <a:cubicBezTo>
                    <a:pt x="4709" y="475"/>
                    <a:pt x="4674" y="448"/>
                    <a:pt x="4637" y="429"/>
                  </a:cubicBezTo>
                  <a:lnTo>
                    <a:pt x="4637" y="429"/>
                  </a:lnTo>
                  <a:cubicBezTo>
                    <a:pt x="4220" y="123"/>
                    <a:pt x="3794" y="1"/>
                    <a:pt x="3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1"/>
            <p:cNvSpPr/>
            <p:nvPr/>
          </p:nvSpPr>
          <p:spPr>
            <a:xfrm>
              <a:off x="-1545875" y="4866075"/>
              <a:ext cx="58175" cy="36275"/>
            </a:xfrm>
            <a:custGeom>
              <a:avLst/>
              <a:gdLst/>
              <a:ahLst/>
              <a:cxnLst/>
              <a:rect l="l" t="t" r="r" b="b"/>
              <a:pathLst>
                <a:path w="2327" h="1451" extrusionOk="0">
                  <a:moveTo>
                    <a:pt x="520" y="0"/>
                  </a:moveTo>
                  <a:cubicBezTo>
                    <a:pt x="268" y="0"/>
                    <a:pt x="1" y="280"/>
                    <a:pt x="148" y="582"/>
                  </a:cubicBezTo>
                  <a:cubicBezTo>
                    <a:pt x="397" y="1098"/>
                    <a:pt x="952" y="1450"/>
                    <a:pt x="1517" y="1450"/>
                  </a:cubicBezTo>
                  <a:cubicBezTo>
                    <a:pt x="1681" y="1450"/>
                    <a:pt x="1846" y="1420"/>
                    <a:pt x="2005" y="1356"/>
                  </a:cubicBezTo>
                  <a:cubicBezTo>
                    <a:pt x="2196" y="1285"/>
                    <a:pt x="2327" y="1106"/>
                    <a:pt x="2267" y="880"/>
                  </a:cubicBezTo>
                  <a:cubicBezTo>
                    <a:pt x="2228" y="734"/>
                    <a:pt x="2070" y="596"/>
                    <a:pt x="1903" y="596"/>
                  </a:cubicBezTo>
                  <a:cubicBezTo>
                    <a:pt x="1865" y="596"/>
                    <a:pt x="1828" y="603"/>
                    <a:pt x="1791" y="618"/>
                  </a:cubicBezTo>
                  <a:cubicBezTo>
                    <a:pt x="1693" y="658"/>
                    <a:pt x="1597" y="677"/>
                    <a:pt x="1505" y="677"/>
                  </a:cubicBezTo>
                  <a:cubicBezTo>
                    <a:pt x="1213" y="677"/>
                    <a:pt x="959" y="490"/>
                    <a:pt x="814" y="201"/>
                  </a:cubicBezTo>
                  <a:cubicBezTo>
                    <a:pt x="747" y="59"/>
                    <a:pt x="635"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1"/>
            <p:cNvSpPr/>
            <p:nvPr/>
          </p:nvSpPr>
          <p:spPr>
            <a:xfrm>
              <a:off x="-968175" y="4976125"/>
              <a:ext cx="50375" cy="125475"/>
            </a:xfrm>
            <a:custGeom>
              <a:avLst/>
              <a:gdLst/>
              <a:ahLst/>
              <a:cxnLst/>
              <a:rect l="l" t="t" r="r" b="b"/>
              <a:pathLst>
                <a:path w="2015" h="5019" extrusionOk="0">
                  <a:moveTo>
                    <a:pt x="374" y="0"/>
                  </a:moveTo>
                  <a:cubicBezTo>
                    <a:pt x="183" y="0"/>
                    <a:pt x="1" y="123"/>
                    <a:pt x="19" y="371"/>
                  </a:cubicBezTo>
                  <a:cubicBezTo>
                    <a:pt x="114" y="1907"/>
                    <a:pt x="781" y="3288"/>
                    <a:pt x="1197" y="4753"/>
                  </a:cubicBezTo>
                  <a:cubicBezTo>
                    <a:pt x="1250" y="4937"/>
                    <a:pt x="1398" y="5018"/>
                    <a:pt x="1549" y="5018"/>
                  </a:cubicBezTo>
                  <a:cubicBezTo>
                    <a:pt x="1778" y="5018"/>
                    <a:pt x="2015" y="4832"/>
                    <a:pt x="1936" y="4538"/>
                  </a:cubicBezTo>
                  <a:cubicBezTo>
                    <a:pt x="1543" y="3157"/>
                    <a:pt x="876" y="1836"/>
                    <a:pt x="781" y="371"/>
                  </a:cubicBezTo>
                  <a:cubicBezTo>
                    <a:pt x="769" y="126"/>
                    <a:pt x="567"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1"/>
            <p:cNvSpPr/>
            <p:nvPr/>
          </p:nvSpPr>
          <p:spPr>
            <a:xfrm>
              <a:off x="-1105375" y="4931275"/>
              <a:ext cx="93400" cy="64925"/>
            </a:xfrm>
            <a:custGeom>
              <a:avLst/>
              <a:gdLst/>
              <a:ahLst/>
              <a:cxnLst/>
              <a:rect l="l" t="t" r="r" b="b"/>
              <a:pathLst>
                <a:path w="3736" h="2597" extrusionOk="0">
                  <a:moveTo>
                    <a:pt x="3146" y="0"/>
                  </a:moveTo>
                  <a:cubicBezTo>
                    <a:pt x="3063" y="0"/>
                    <a:pt x="2977" y="28"/>
                    <a:pt x="2899" y="93"/>
                  </a:cubicBezTo>
                  <a:cubicBezTo>
                    <a:pt x="2066" y="784"/>
                    <a:pt x="1054" y="1189"/>
                    <a:pt x="268" y="1939"/>
                  </a:cubicBezTo>
                  <a:cubicBezTo>
                    <a:pt x="0" y="2207"/>
                    <a:pt x="263" y="2596"/>
                    <a:pt x="560" y="2596"/>
                  </a:cubicBezTo>
                  <a:cubicBezTo>
                    <a:pt x="647" y="2596"/>
                    <a:pt x="736" y="2564"/>
                    <a:pt x="816" y="2487"/>
                  </a:cubicBezTo>
                  <a:cubicBezTo>
                    <a:pt x="1590" y="1736"/>
                    <a:pt x="2614" y="1332"/>
                    <a:pt x="3435" y="641"/>
                  </a:cubicBezTo>
                  <a:cubicBezTo>
                    <a:pt x="3736" y="387"/>
                    <a:pt x="3458" y="0"/>
                    <a:pt x="3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1"/>
            <p:cNvSpPr/>
            <p:nvPr/>
          </p:nvSpPr>
          <p:spPr>
            <a:xfrm>
              <a:off x="-907050" y="4726175"/>
              <a:ext cx="238450" cy="138050"/>
            </a:xfrm>
            <a:custGeom>
              <a:avLst/>
              <a:gdLst/>
              <a:ahLst/>
              <a:cxnLst/>
              <a:rect l="l" t="t" r="r" b="b"/>
              <a:pathLst>
                <a:path w="9538" h="5522" extrusionOk="0">
                  <a:moveTo>
                    <a:pt x="9011" y="1"/>
                  </a:moveTo>
                  <a:cubicBezTo>
                    <a:pt x="8926" y="1"/>
                    <a:pt x="8840" y="39"/>
                    <a:pt x="8766" y="130"/>
                  </a:cubicBezTo>
                  <a:cubicBezTo>
                    <a:pt x="8325" y="701"/>
                    <a:pt x="7658" y="1023"/>
                    <a:pt x="7039" y="1356"/>
                  </a:cubicBezTo>
                  <a:cubicBezTo>
                    <a:pt x="6384" y="1689"/>
                    <a:pt x="5741" y="2047"/>
                    <a:pt x="5075" y="2368"/>
                  </a:cubicBezTo>
                  <a:cubicBezTo>
                    <a:pt x="3479" y="3142"/>
                    <a:pt x="1800" y="3761"/>
                    <a:pt x="336" y="4785"/>
                  </a:cubicBezTo>
                  <a:cubicBezTo>
                    <a:pt x="0" y="5022"/>
                    <a:pt x="205" y="5521"/>
                    <a:pt x="523" y="5521"/>
                  </a:cubicBezTo>
                  <a:cubicBezTo>
                    <a:pt x="588" y="5521"/>
                    <a:pt x="658" y="5500"/>
                    <a:pt x="729" y="5452"/>
                  </a:cubicBezTo>
                  <a:cubicBezTo>
                    <a:pt x="2193" y="4428"/>
                    <a:pt x="3860" y="3797"/>
                    <a:pt x="5456" y="3035"/>
                  </a:cubicBezTo>
                  <a:cubicBezTo>
                    <a:pt x="6194" y="2690"/>
                    <a:pt x="6896" y="2285"/>
                    <a:pt x="7611" y="1916"/>
                  </a:cubicBezTo>
                  <a:cubicBezTo>
                    <a:pt x="8230" y="1594"/>
                    <a:pt x="8873" y="1225"/>
                    <a:pt x="9301" y="677"/>
                  </a:cubicBezTo>
                  <a:cubicBezTo>
                    <a:pt x="9537" y="387"/>
                    <a:pt x="9283" y="1"/>
                    <a:pt x="90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1"/>
            <p:cNvSpPr/>
            <p:nvPr/>
          </p:nvSpPr>
          <p:spPr>
            <a:xfrm>
              <a:off x="-1213350" y="4748325"/>
              <a:ext cx="190575" cy="114025"/>
            </a:xfrm>
            <a:custGeom>
              <a:avLst/>
              <a:gdLst/>
              <a:ahLst/>
              <a:cxnLst/>
              <a:rect l="l" t="t" r="r" b="b"/>
              <a:pathLst>
                <a:path w="7623" h="4561" extrusionOk="0">
                  <a:moveTo>
                    <a:pt x="529" y="0"/>
                  </a:moveTo>
                  <a:cubicBezTo>
                    <a:pt x="209" y="0"/>
                    <a:pt x="0" y="501"/>
                    <a:pt x="348" y="720"/>
                  </a:cubicBezTo>
                  <a:cubicBezTo>
                    <a:pt x="1468" y="1458"/>
                    <a:pt x="2611" y="2161"/>
                    <a:pt x="3813" y="2756"/>
                  </a:cubicBezTo>
                  <a:cubicBezTo>
                    <a:pt x="4361" y="3030"/>
                    <a:pt x="4908" y="3280"/>
                    <a:pt x="5444" y="3566"/>
                  </a:cubicBezTo>
                  <a:cubicBezTo>
                    <a:pt x="5944" y="3840"/>
                    <a:pt x="6337" y="4268"/>
                    <a:pt x="6861" y="4518"/>
                  </a:cubicBezTo>
                  <a:cubicBezTo>
                    <a:pt x="6921" y="4547"/>
                    <a:pt x="6979" y="4560"/>
                    <a:pt x="7035" y="4560"/>
                  </a:cubicBezTo>
                  <a:cubicBezTo>
                    <a:pt x="7390" y="4560"/>
                    <a:pt x="7623" y="4037"/>
                    <a:pt x="7242" y="3851"/>
                  </a:cubicBezTo>
                  <a:cubicBezTo>
                    <a:pt x="6813" y="3649"/>
                    <a:pt x="6468" y="3280"/>
                    <a:pt x="6051" y="3030"/>
                  </a:cubicBezTo>
                  <a:cubicBezTo>
                    <a:pt x="5456" y="2685"/>
                    <a:pt x="4825" y="2399"/>
                    <a:pt x="4206" y="2089"/>
                  </a:cubicBezTo>
                  <a:cubicBezTo>
                    <a:pt x="2992" y="1506"/>
                    <a:pt x="1849" y="792"/>
                    <a:pt x="729" y="65"/>
                  </a:cubicBezTo>
                  <a:cubicBezTo>
                    <a:pt x="661" y="20"/>
                    <a:pt x="593" y="0"/>
                    <a:pt x="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1"/>
            <p:cNvSpPr/>
            <p:nvPr/>
          </p:nvSpPr>
          <p:spPr>
            <a:xfrm>
              <a:off x="-1473225" y="4747175"/>
              <a:ext cx="146925" cy="92350"/>
            </a:xfrm>
            <a:custGeom>
              <a:avLst/>
              <a:gdLst/>
              <a:ahLst/>
              <a:cxnLst/>
              <a:rect l="l" t="t" r="r" b="b"/>
              <a:pathLst>
                <a:path w="5877" h="3694" extrusionOk="0">
                  <a:moveTo>
                    <a:pt x="5332" y="0"/>
                  </a:moveTo>
                  <a:cubicBezTo>
                    <a:pt x="5244" y="0"/>
                    <a:pt x="5154" y="37"/>
                    <a:pt x="5076" y="123"/>
                  </a:cubicBezTo>
                  <a:cubicBezTo>
                    <a:pt x="4421" y="814"/>
                    <a:pt x="3397" y="1135"/>
                    <a:pt x="2552" y="1576"/>
                  </a:cubicBezTo>
                  <a:cubicBezTo>
                    <a:pt x="1754" y="1992"/>
                    <a:pt x="897" y="2373"/>
                    <a:pt x="266" y="3040"/>
                  </a:cubicBezTo>
                  <a:cubicBezTo>
                    <a:pt x="1" y="3314"/>
                    <a:pt x="255" y="3694"/>
                    <a:pt x="543" y="3694"/>
                  </a:cubicBezTo>
                  <a:cubicBezTo>
                    <a:pt x="631" y="3694"/>
                    <a:pt x="721" y="3659"/>
                    <a:pt x="802" y="3576"/>
                  </a:cubicBezTo>
                  <a:cubicBezTo>
                    <a:pt x="2123" y="2207"/>
                    <a:pt x="4314" y="2040"/>
                    <a:pt x="5612" y="659"/>
                  </a:cubicBezTo>
                  <a:cubicBezTo>
                    <a:pt x="5876" y="385"/>
                    <a:pt x="5617" y="0"/>
                    <a:pt x="5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1"/>
            <p:cNvSpPr/>
            <p:nvPr/>
          </p:nvSpPr>
          <p:spPr>
            <a:xfrm>
              <a:off x="-1335625" y="4496200"/>
              <a:ext cx="54675" cy="153400"/>
            </a:xfrm>
            <a:custGeom>
              <a:avLst/>
              <a:gdLst/>
              <a:ahLst/>
              <a:cxnLst/>
              <a:rect l="l" t="t" r="r" b="b"/>
              <a:pathLst>
                <a:path w="2187" h="6136" extrusionOk="0">
                  <a:moveTo>
                    <a:pt x="432" y="0"/>
                  </a:moveTo>
                  <a:cubicBezTo>
                    <a:pt x="239" y="0"/>
                    <a:pt x="42" y="125"/>
                    <a:pt x="36" y="375"/>
                  </a:cubicBezTo>
                  <a:cubicBezTo>
                    <a:pt x="1" y="2304"/>
                    <a:pt x="870" y="4042"/>
                    <a:pt x="1370" y="5864"/>
                  </a:cubicBezTo>
                  <a:cubicBezTo>
                    <a:pt x="1422" y="6054"/>
                    <a:pt x="1570" y="6136"/>
                    <a:pt x="1722" y="6136"/>
                  </a:cubicBezTo>
                  <a:cubicBezTo>
                    <a:pt x="1951" y="6136"/>
                    <a:pt x="2187" y="5948"/>
                    <a:pt x="2108" y="5662"/>
                  </a:cubicBezTo>
                  <a:cubicBezTo>
                    <a:pt x="1620" y="3911"/>
                    <a:pt x="763" y="2221"/>
                    <a:pt x="810" y="375"/>
                  </a:cubicBezTo>
                  <a:cubicBezTo>
                    <a:pt x="816" y="125"/>
                    <a:pt x="626" y="0"/>
                    <a:pt x="4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1"/>
            <p:cNvSpPr/>
            <p:nvPr/>
          </p:nvSpPr>
          <p:spPr>
            <a:xfrm>
              <a:off x="-1220250" y="4615450"/>
              <a:ext cx="94275" cy="56775"/>
            </a:xfrm>
            <a:custGeom>
              <a:avLst/>
              <a:gdLst/>
              <a:ahLst/>
              <a:cxnLst/>
              <a:rect l="l" t="t" r="r" b="b"/>
              <a:pathLst>
                <a:path w="3771" h="2271" extrusionOk="0">
                  <a:moveTo>
                    <a:pt x="3176" y="1"/>
                  </a:moveTo>
                  <a:cubicBezTo>
                    <a:pt x="3091" y="1"/>
                    <a:pt x="3003" y="28"/>
                    <a:pt x="2922" y="94"/>
                  </a:cubicBezTo>
                  <a:cubicBezTo>
                    <a:pt x="2613" y="356"/>
                    <a:pt x="2136" y="463"/>
                    <a:pt x="1767" y="642"/>
                  </a:cubicBezTo>
                  <a:cubicBezTo>
                    <a:pt x="1255" y="892"/>
                    <a:pt x="791" y="1213"/>
                    <a:pt x="327" y="1535"/>
                  </a:cubicBezTo>
                  <a:cubicBezTo>
                    <a:pt x="1" y="1772"/>
                    <a:pt x="207" y="2271"/>
                    <a:pt x="519" y="2271"/>
                  </a:cubicBezTo>
                  <a:cubicBezTo>
                    <a:pt x="582" y="2271"/>
                    <a:pt x="651" y="2250"/>
                    <a:pt x="720" y="2201"/>
                  </a:cubicBezTo>
                  <a:cubicBezTo>
                    <a:pt x="1172" y="1868"/>
                    <a:pt x="1648" y="1570"/>
                    <a:pt x="2160" y="1308"/>
                  </a:cubicBezTo>
                  <a:cubicBezTo>
                    <a:pt x="2601" y="1082"/>
                    <a:pt x="3077" y="951"/>
                    <a:pt x="3470" y="630"/>
                  </a:cubicBezTo>
                  <a:cubicBezTo>
                    <a:pt x="3770" y="386"/>
                    <a:pt x="3493" y="1"/>
                    <a:pt x="3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1"/>
            <p:cNvSpPr/>
            <p:nvPr/>
          </p:nvSpPr>
          <p:spPr>
            <a:xfrm>
              <a:off x="-549450" y="4747400"/>
              <a:ext cx="158925" cy="95875"/>
            </a:xfrm>
            <a:custGeom>
              <a:avLst/>
              <a:gdLst/>
              <a:ahLst/>
              <a:cxnLst/>
              <a:rect l="l" t="t" r="r" b="b"/>
              <a:pathLst>
                <a:path w="6357" h="3835" extrusionOk="0">
                  <a:moveTo>
                    <a:pt x="589" y="0"/>
                  </a:moveTo>
                  <a:cubicBezTo>
                    <a:pt x="157" y="0"/>
                    <a:pt x="0" y="667"/>
                    <a:pt x="462" y="757"/>
                  </a:cubicBezTo>
                  <a:cubicBezTo>
                    <a:pt x="879" y="829"/>
                    <a:pt x="1189" y="1162"/>
                    <a:pt x="1510" y="1412"/>
                  </a:cubicBezTo>
                  <a:cubicBezTo>
                    <a:pt x="1915" y="1721"/>
                    <a:pt x="2296" y="2031"/>
                    <a:pt x="2748" y="2269"/>
                  </a:cubicBezTo>
                  <a:cubicBezTo>
                    <a:pt x="3713" y="2769"/>
                    <a:pt x="4689" y="3198"/>
                    <a:pt x="5618" y="3769"/>
                  </a:cubicBezTo>
                  <a:cubicBezTo>
                    <a:pt x="5687" y="3815"/>
                    <a:pt x="5755" y="3834"/>
                    <a:pt x="5819" y="3834"/>
                  </a:cubicBezTo>
                  <a:cubicBezTo>
                    <a:pt x="6142" y="3834"/>
                    <a:pt x="6357" y="3333"/>
                    <a:pt x="5999" y="3115"/>
                  </a:cubicBezTo>
                  <a:cubicBezTo>
                    <a:pt x="5011" y="2495"/>
                    <a:pt x="3951" y="2031"/>
                    <a:pt x="2915" y="1483"/>
                  </a:cubicBezTo>
                  <a:cubicBezTo>
                    <a:pt x="2141" y="1090"/>
                    <a:pt x="1546" y="186"/>
                    <a:pt x="665" y="7"/>
                  </a:cubicBezTo>
                  <a:cubicBezTo>
                    <a:pt x="639" y="3"/>
                    <a:pt x="614"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1"/>
            <p:cNvSpPr/>
            <p:nvPr/>
          </p:nvSpPr>
          <p:spPr>
            <a:xfrm>
              <a:off x="-652050" y="4470600"/>
              <a:ext cx="36475" cy="160750"/>
            </a:xfrm>
            <a:custGeom>
              <a:avLst/>
              <a:gdLst/>
              <a:ahLst/>
              <a:cxnLst/>
              <a:rect l="l" t="t" r="r" b="b"/>
              <a:pathLst>
                <a:path w="1459" h="6430" extrusionOk="0">
                  <a:moveTo>
                    <a:pt x="383" y="0"/>
                  </a:moveTo>
                  <a:cubicBezTo>
                    <a:pt x="191" y="0"/>
                    <a:pt x="0" y="125"/>
                    <a:pt x="6" y="375"/>
                  </a:cubicBezTo>
                  <a:cubicBezTo>
                    <a:pt x="42" y="2292"/>
                    <a:pt x="661" y="4138"/>
                    <a:pt x="685" y="6055"/>
                  </a:cubicBezTo>
                  <a:cubicBezTo>
                    <a:pt x="691" y="6305"/>
                    <a:pt x="884" y="6430"/>
                    <a:pt x="1076" y="6430"/>
                  </a:cubicBezTo>
                  <a:cubicBezTo>
                    <a:pt x="1268" y="6430"/>
                    <a:pt x="1459" y="6305"/>
                    <a:pt x="1459" y="6055"/>
                  </a:cubicBezTo>
                  <a:cubicBezTo>
                    <a:pt x="1423" y="4138"/>
                    <a:pt x="804" y="2292"/>
                    <a:pt x="768" y="375"/>
                  </a:cubicBezTo>
                  <a:cubicBezTo>
                    <a:pt x="768" y="125"/>
                    <a:pt x="575"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1"/>
            <p:cNvSpPr/>
            <p:nvPr/>
          </p:nvSpPr>
          <p:spPr>
            <a:xfrm>
              <a:off x="-550450" y="4617575"/>
              <a:ext cx="82575" cy="56450"/>
            </a:xfrm>
            <a:custGeom>
              <a:avLst/>
              <a:gdLst/>
              <a:ahLst/>
              <a:cxnLst/>
              <a:rect l="l" t="t" r="r" b="b"/>
              <a:pathLst>
                <a:path w="3303" h="2258" extrusionOk="0">
                  <a:moveTo>
                    <a:pt x="2724" y="0"/>
                  </a:moveTo>
                  <a:cubicBezTo>
                    <a:pt x="2637" y="0"/>
                    <a:pt x="2548" y="31"/>
                    <a:pt x="2467" y="104"/>
                  </a:cubicBezTo>
                  <a:cubicBezTo>
                    <a:pt x="1812" y="699"/>
                    <a:pt x="943" y="1009"/>
                    <a:pt x="288" y="1616"/>
                  </a:cubicBezTo>
                  <a:cubicBezTo>
                    <a:pt x="1" y="1876"/>
                    <a:pt x="268" y="2257"/>
                    <a:pt x="570" y="2257"/>
                  </a:cubicBezTo>
                  <a:cubicBezTo>
                    <a:pt x="656" y="2257"/>
                    <a:pt x="744" y="2226"/>
                    <a:pt x="824" y="2152"/>
                  </a:cubicBezTo>
                  <a:cubicBezTo>
                    <a:pt x="1479" y="1545"/>
                    <a:pt x="2348" y="1247"/>
                    <a:pt x="3015" y="652"/>
                  </a:cubicBezTo>
                  <a:cubicBezTo>
                    <a:pt x="3303" y="391"/>
                    <a:pt x="3032" y="0"/>
                    <a:pt x="27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8" name="Google Shape;2898;p51"/>
          <p:cNvGrpSpPr/>
          <p:nvPr/>
        </p:nvGrpSpPr>
        <p:grpSpPr>
          <a:xfrm>
            <a:off x="5903039" y="2605112"/>
            <a:ext cx="862918" cy="326741"/>
            <a:chOff x="8626950" y="4452750"/>
            <a:chExt cx="746275" cy="282575"/>
          </a:xfrm>
        </p:grpSpPr>
        <p:sp>
          <p:nvSpPr>
            <p:cNvPr id="2899" name="Google Shape;2899;p51"/>
            <p:cNvSpPr/>
            <p:nvPr/>
          </p:nvSpPr>
          <p:spPr>
            <a:xfrm>
              <a:off x="8626950" y="4568475"/>
              <a:ext cx="149675" cy="166850"/>
            </a:xfrm>
            <a:custGeom>
              <a:avLst/>
              <a:gdLst/>
              <a:ahLst/>
              <a:cxnLst/>
              <a:rect l="l" t="t" r="r" b="b"/>
              <a:pathLst>
                <a:path w="5987" h="6674" extrusionOk="0">
                  <a:moveTo>
                    <a:pt x="3323" y="1"/>
                  </a:moveTo>
                  <a:cubicBezTo>
                    <a:pt x="3289" y="1"/>
                    <a:pt x="3254" y="9"/>
                    <a:pt x="3216" y="27"/>
                  </a:cubicBezTo>
                  <a:cubicBezTo>
                    <a:pt x="1620" y="861"/>
                    <a:pt x="441" y="2420"/>
                    <a:pt x="144" y="4206"/>
                  </a:cubicBezTo>
                  <a:cubicBezTo>
                    <a:pt x="1" y="5004"/>
                    <a:pt x="108" y="6099"/>
                    <a:pt x="1156" y="6123"/>
                  </a:cubicBezTo>
                  <a:cubicBezTo>
                    <a:pt x="1167" y="6124"/>
                    <a:pt x="1179" y="6124"/>
                    <a:pt x="1190" y="6124"/>
                  </a:cubicBezTo>
                  <a:cubicBezTo>
                    <a:pt x="2090" y="6124"/>
                    <a:pt x="2780" y="5197"/>
                    <a:pt x="3156" y="4468"/>
                  </a:cubicBezTo>
                  <a:cubicBezTo>
                    <a:pt x="3382" y="4004"/>
                    <a:pt x="3549" y="3504"/>
                    <a:pt x="3668" y="3004"/>
                  </a:cubicBezTo>
                  <a:cubicBezTo>
                    <a:pt x="3918" y="4361"/>
                    <a:pt x="4370" y="5671"/>
                    <a:pt x="5454" y="6611"/>
                  </a:cubicBezTo>
                  <a:cubicBezTo>
                    <a:pt x="5505" y="6655"/>
                    <a:pt x="5559" y="6673"/>
                    <a:pt x="5611" y="6673"/>
                  </a:cubicBezTo>
                  <a:cubicBezTo>
                    <a:pt x="5815" y="6673"/>
                    <a:pt x="5987" y="6389"/>
                    <a:pt x="5787" y="6218"/>
                  </a:cubicBezTo>
                  <a:cubicBezTo>
                    <a:pt x="4382" y="5004"/>
                    <a:pt x="4144" y="3075"/>
                    <a:pt x="3942" y="1337"/>
                  </a:cubicBezTo>
                  <a:cubicBezTo>
                    <a:pt x="3923" y="1192"/>
                    <a:pt x="3793" y="1110"/>
                    <a:pt x="3668" y="1110"/>
                  </a:cubicBezTo>
                  <a:cubicBezTo>
                    <a:pt x="3558" y="1110"/>
                    <a:pt x="3452" y="1174"/>
                    <a:pt x="3430" y="1313"/>
                  </a:cubicBezTo>
                  <a:cubicBezTo>
                    <a:pt x="3299" y="2278"/>
                    <a:pt x="3156" y="3278"/>
                    <a:pt x="2727" y="4171"/>
                  </a:cubicBezTo>
                  <a:cubicBezTo>
                    <a:pt x="2525" y="4599"/>
                    <a:pt x="2239" y="5016"/>
                    <a:pt x="1870" y="5314"/>
                  </a:cubicBezTo>
                  <a:cubicBezTo>
                    <a:pt x="1672" y="5482"/>
                    <a:pt x="1401" y="5603"/>
                    <a:pt x="1158" y="5603"/>
                  </a:cubicBezTo>
                  <a:cubicBezTo>
                    <a:pt x="904" y="5603"/>
                    <a:pt x="681" y="5470"/>
                    <a:pt x="608" y="5123"/>
                  </a:cubicBezTo>
                  <a:cubicBezTo>
                    <a:pt x="525" y="4671"/>
                    <a:pt x="644" y="4159"/>
                    <a:pt x="775" y="3718"/>
                  </a:cubicBezTo>
                  <a:cubicBezTo>
                    <a:pt x="894" y="3278"/>
                    <a:pt x="1096" y="2861"/>
                    <a:pt x="1322" y="2468"/>
                  </a:cubicBezTo>
                  <a:cubicBezTo>
                    <a:pt x="1823" y="1646"/>
                    <a:pt x="2549" y="956"/>
                    <a:pt x="3394" y="515"/>
                  </a:cubicBezTo>
                  <a:cubicBezTo>
                    <a:pt x="3643" y="380"/>
                    <a:pt x="3548" y="1"/>
                    <a:pt x="3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1"/>
            <p:cNvSpPr/>
            <p:nvPr/>
          </p:nvSpPr>
          <p:spPr>
            <a:xfrm>
              <a:off x="8725400" y="4516450"/>
              <a:ext cx="70650" cy="76225"/>
            </a:xfrm>
            <a:custGeom>
              <a:avLst/>
              <a:gdLst/>
              <a:ahLst/>
              <a:cxnLst/>
              <a:rect l="l" t="t" r="r" b="b"/>
              <a:pathLst>
                <a:path w="2826" h="3049" extrusionOk="0">
                  <a:moveTo>
                    <a:pt x="1101" y="1"/>
                  </a:moveTo>
                  <a:cubicBezTo>
                    <a:pt x="1024" y="1"/>
                    <a:pt x="944" y="16"/>
                    <a:pt x="861" y="48"/>
                  </a:cubicBezTo>
                  <a:cubicBezTo>
                    <a:pt x="516" y="179"/>
                    <a:pt x="242" y="489"/>
                    <a:pt x="87" y="822"/>
                  </a:cubicBezTo>
                  <a:cubicBezTo>
                    <a:pt x="0" y="1028"/>
                    <a:pt x="175" y="1191"/>
                    <a:pt x="341" y="1191"/>
                  </a:cubicBezTo>
                  <a:cubicBezTo>
                    <a:pt x="425" y="1191"/>
                    <a:pt x="507" y="1149"/>
                    <a:pt x="552" y="1049"/>
                  </a:cubicBezTo>
                  <a:cubicBezTo>
                    <a:pt x="635" y="870"/>
                    <a:pt x="742" y="715"/>
                    <a:pt x="909" y="596"/>
                  </a:cubicBezTo>
                  <a:cubicBezTo>
                    <a:pt x="953" y="563"/>
                    <a:pt x="1027" y="500"/>
                    <a:pt x="1095" y="500"/>
                  </a:cubicBezTo>
                  <a:cubicBezTo>
                    <a:pt x="1100" y="500"/>
                    <a:pt x="1106" y="500"/>
                    <a:pt x="1111" y="501"/>
                  </a:cubicBezTo>
                  <a:cubicBezTo>
                    <a:pt x="1147" y="513"/>
                    <a:pt x="1159" y="560"/>
                    <a:pt x="1183" y="608"/>
                  </a:cubicBezTo>
                  <a:cubicBezTo>
                    <a:pt x="1230" y="775"/>
                    <a:pt x="1206" y="1001"/>
                    <a:pt x="1171" y="1191"/>
                  </a:cubicBezTo>
                  <a:cubicBezTo>
                    <a:pt x="1123" y="1418"/>
                    <a:pt x="1052" y="1644"/>
                    <a:pt x="968" y="1870"/>
                  </a:cubicBezTo>
                  <a:cubicBezTo>
                    <a:pt x="885" y="2096"/>
                    <a:pt x="766" y="2323"/>
                    <a:pt x="694" y="2561"/>
                  </a:cubicBezTo>
                  <a:cubicBezTo>
                    <a:pt x="623" y="2846"/>
                    <a:pt x="813" y="3049"/>
                    <a:pt x="1087" y="3049"/>
                  </a:cubicBezTo>
                  <a:cubicBezTo>
                    <a:pt x="1611" y="3049"/>
                    <a:pt x="2135" y="2954"/>
                    <a:pt x="2635" y="2835"/>
                  </a:cubicBezTo>
                  <a:cubicBezTo>
                    <a:pt x="2766" y="2799"/>
                    <a:pt x="2826" y="2620"/>
                    <a:pt x="2790" y="2501"/>
                  </a:cubicBezTo>
                  <a:cubicBezTo>
                    <a:pt x="2743" y="2388"/>
                    <a:pt x="2644" y="2335"/>
                    <a:pt x="2540" y="2335"/>
                  </a:cubicBezTo>
                  <a:cubicBezTo>
                    <a:pt x="2512" y="2335"/>
                    <a:pt x="2484" y="2339"/>
                    <a:pt x="2457" y="2346"/>
                  </a:cubicBezTo>
                  <a:cubicBezTo>
                    <a:pt x="2218" y="2406"/>
                    <a:pt x="1980" y="2454"/>
                    <a:pt x="1742" y="2489"/>
                  </a:cubicBezTo>
                  <a:cubicBezTo>
                    <a:pt x="1623" y="2501"/>
                    <a:pt x="1504" y="2513"/>
                    <a:pt x="1385" y="2525"/>
                  </a:cubicBezTo>
                  <a:lnTo>
                    <a:pt x="1254" y="2525"/>
                  </a:lnTo>
                  <a:cubicBezTo>
                    <a:pt x="1254" y="2525"/>
                    <a:pt x="1254" y="2525"/>
                    <a:pt x="1266" y="2513"/>
                  </a:cubicBezTo>
                  <a:cubicBezTo>
                    <a:pt x="1290" y="2430"/>
                    <a:pt x="1325" y="2346"/>
                    <a:pt x="1361" y="2263"/>
                  </a:cubicBezTo>
                  <a:cubicBezTo>
                    <a:pt x="1444" y="2073"/>
                    <a:pt x="1516" y="1870"/>
                    <a:pt x="1575" y="1680"/>
                  </a:cubicBezTo>
                  <a:cubicBezTo>
                    <a:pt x="1683" y="1311"/>
                    <a:pt x="1766" y="894"/>
                    <a:pt x="1683" y="525"/>
                  </a:cubicBezTo>
                  <a:cubicBezTo>
                    <a:pt x="1617" y="214"/>
                    <a:pt x="1388" y="1"/>
                    <a:pt x="1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1"/>
            <p:cNvSpPr/>
            <p:nvPr/>
          </p:nvSpPr>
          <p:spPr>
            <a:xfrm>
              <a:off x="8794625" y="4589875"/>
              <a:ext cx="104050" cy="100475"/>
            </a:xfrm>
            <a:custGeom>
              <a:avLst/>
              <a:gdLst/>
              <a:ahLst/>
              <a:cxnLst/>
              <a:rect l="l" t="t" r="r" b="b"/>
              <a:pathLst>
                <a:path w="4162" h="4019" extrusionOk="0">
                  <a:moveTo>
                    <a:pt x="1951" y="0"/>
                  </a:moveTo>
                  <a:cubicBezTo>
                    <a:pt x="1814" y="0"/>
                    <a:pt x="1669" y="94"/>
                    <a:pt x="1676" y="267"/>
                  </a:cubicBezTo>
                  <a:cubicBezTo>
                    <a:pt x="1700" y="731"/>
                    <a:pt x="1712" y="1183"/>
                    <a:pt x="1712" y="1636"/>
                  </a:cubicBezTo>
                  <a:cubicBezTo>
                    <a:pt x="1247" y="1683"/>
                    <a:pt x="783" y="1707"/>
                    <a:pt x="319" y="1731"/>
                  </a:cubicBezTo>
                  <a:cubicBezTo>
                    <a:pt x="1" y="1743"/>
                    <a:pt x="32" y="2243"/>
                    <a:pt x="355" y="2243"/>
                  </a:cubicBezTo>
                  <a:cubicBezTo>
                    <a:pt x="359" y="2243"/>
                    <a:pt x="362" y="2243"/>
                    <a:pt x="366" y="2243"/>
                  </a:cubicBezTo>
                  <a:cubicBezTo>
                    <a:pt x="819" y="2219"/>
                    <a:pt x="1271" y="2195"/>
                    <a:pt x="1712" y="2160"/>
                  </a:cubicBezTo>
                  <a:lnTo>
                    <a:pt x="1712" y="2160"/>
                  </a:lnTo>
                  <a:cubicBezTo>
                    <a:pt x="1712" y="2695"/>
                    <a:pt x="1712" y="3243"/>
                    <a:pt x="1688" y="3791"/>
                  </a:cubicBezTo>
                  <a:cubicBezTo>
                    <a:pt x="1688" y="3926"/>
                    <a:pt x="1826" y="4018"/>
                    <a:pt x="1941" y="4018"/>
                  </a:cubicBezTo>
                  <a:cubicBezTo>
                    <a:pt x="1948" y="4018"/>
                    <a:pt x="1955" y="4018"/>
                    <a:pt x="1962" y="4017"/>
                  </a:cubicBezTo>
                  <a:cubicBezTo>
                    <a:pt x="2116" y="4005"/>
                    <a:pt x="2200" y="3886"/>
                    <a:pt x="2200" y="3743"/>
                  </a:cubicBezTo>
                  <a:cubicBezTo>
                    <a:pt x="2224" y="3196"/>
                    <a:pt x="2224" y="2660"/>
                    <a:pt x="2224" y="2112"/>
                  </a:cubicBezTo>
                  <a:cubicBezTo>
                    <a:pt x="2771" y="2064"/>
                    <a:pt x="3307" y="2005"/>
                    <a:pt x="3855" y="1922"/>
                  </a:cubicBezTo>
                  <a:cubicBezTo>
                    <a:pt x="4162" y="1887"/>
                    <a:pt x="4132" y="1418"/>
                    <a:pt x="3848" y="1418"/>
                  </a:cubicBezTo>
                  <a:cubicBezTo>
                    <a:pt x="3835" y="1418"/>
                    <a:pt x="3821" y="1419"/>
                    <a:pt x="3807" y="1422"/>
                  </a:cubicBezTo>
                  <a:cubicBezTo>
                    <a:pt x="3283" y="1493"/>
                    <a:pt x="2747" y="1552"/>
                    <a:pt x="2224" y="1600"/>
                  </a:cubicBezTo>
                  <a:cubicBezTo>
                    <a:pt x="2212" y="1136"/>
                    <a:pt x="2212" y="683"/>
                    <a:pt x="2188" y="219"/>
                  </a:cubicBezTo>
                  <a:cubicBezTo>
                    <a:pt x="2182" y="70"/>
                    <a:pt x="2070" y="0"/>
                    <a:pt x="19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1"/>
            <p:cNvSpPr/>
            <p:nvPr/>
          </p:nvSpPr>
          <p:spPr>
            <a:xfrm>
              <a:off x="8921625" y="4488450"/>
              <a:ext cx="123875" cy="227300"/>
            </a:xfrm>
            <a:custGeom>
              <a:avLst/>
              <a:gdLst/>
              <a:ahLst/>
              <a:cxnLst/>
              <a:rect l="l" t="t" r="r" b="b"/>
              <a:pathLst>
                <a:path w="4955" h="9092" extrusionOk="0">
                  <a:moveTo>
                    <a:pt x="2752" y="5739"/>
                  </a:moveTo>
                  <a:cubicBezTo>
                    <a:pt x="3347" y="5739"/>
                    <a:pt x="3916" y="6022"/>
                    <a:pt x="4180" y="6610"/>
                  </a:cubicBezTo>
                  <a:cubicBezTo>
                    <a:pt x="4549" y="7443"/>
                    <a:pt x="4061" y="8181"/>
                    <a:pt x="3240" y="8455"/>
                  </a:cubicBezTo>
                  <a:cubicBezTo>
                    <a:pt x="2972" y="8542"/>
                    <a:pt x="2693" y="8581"/>
                    <a:pt x="2413" y="8581"/>
                  </a:cubicBezTo>
                  <a:cubicBezTo>
                    <a:pt x="1770" y="8581"/>
                    <a:pt x="1116" y="8374"/>
                    <a:pt x="561" y="8050"/>
                  </a:cubicBezTo>
                  <a:cubicBezTo>
                    <a:pt x="561" y="8050"/>
                    <a:pt x="561" y="8038"/>
                    <a:pt x="573" y="8038"/>
                  </a:cubicBezTo>
                  <a:cubicBezTo>
                    <a:pt x="680" y="7133"/>
                    <a:pt x="1156" y="6205"/>
                    <a:pt x="2049" y="5871"/>
                  </a:cubicBezTo>
                  <a:cubicBezTo>
                    <a:pt x="2276" y="5783"/>
                    <a:pt x="2516" y="5739"/>
                    <a:pt x="2752" y="5739"/>
                  </a:cubicBezTo>
                  <a:close/>
                  <a:moveTo>
                    <a:pt x="278" y="0"/>
                  </a:moveTo>
                  <a:cubicBezTo>
                    <a:pt x="141" y="0"/>
                    <a:pt x="0" y="97"/>
                    <a:pt x="13" y="276"/>
                  </a:cubicBezTo>
                  <a:cubicBezTo>
                    <a:pt x="168" y="2823"/>
                    <a:pt x="192" y="5383"/>
                    <a:pt x="61" y="7943"/>
                  </a:cubicBezTo>
                  <a:cubicBezTo>
                    <a:pt x="61" y="8026"/>
                    <a:pt x="96" y="8098"/>
                    <a:pt x="144" y="8157"/>
                  </a:cubicBezTo>
                  <a:cubicBezTo>
                    <a:pt x="108" y="8265"/>
                    <a:pt x="132" y="8396"/>
                    <a:pt x="263" y="8467"/>
                  </a:cubicBezTo>
                  <a:cubicBezTo>
                    <a:pt x="890" y="8860"/>
                    <a:pt x="1642" y="9091"/>
                    <a:pt x="2392" y="9091"/>
                  </a:cubicBezTo>
                  <a:cubicBezTo>
                    <a:pt x="2596" y="9091"/>
                    <a:pt x="2800" y="9074"/>
                    <a:pt x="3001" y="9038"/>
                  </a:cubicBezTo>
                  <a:cubicBezTo>
                    <a:pt x="3775" y="8896"/>
                    <a:pt x="4549" y="8443"/>
                    <a:pt x="4764" y="7634"/>
                  </a:cubicBezTo>
                  <a:cubicBezTo>
                    <a:pt x="4954" y="6895"/>
                    <a:pt x="4621" y="6050"/>
                    <a:pt x="4013" y="5609"/>
                  </a:cubicBezTo>
                  <a:cubicBezTo>
                    <a:pt x="3643" y="5346"/>
                    <a:pt x="3203" y="5225"/>
                    <a:pt x="2760" y="5225"/>
                  </a:cubicBezTo>
                  <a:cubicBezTo>
                    <a:pt x="2363" y="5225"/>
                    <a:pt x="1963" y="5322"/>
                    <a:pt x="1608" y="5502"/>
                  </a:cubicBezTo>
                  <a:cubicBezTo>
                    <a:pt x="1204" y="5717"/>
                    <a:pt x="870" y="6038"/>
                    <a:pt x="620" y="6419"/>
                  </a:cubicBezTo>
                  <a:cubicBezTo>
                    <a:pt x="680" y="4347"/>
                    <a:pt x="644" y="2288"/>
                    <a:pt x="525" y="228"/>
                  </a:cubicBezTo>
                  <a:cubicBezTo>
                    <a:pt x="514" y="73"/>
                    <a:pt x="397"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1"/>
            <p:cNvSpPr/>
            <p:nvPr/>
          </p:nvSpPr>
          <p:spPr>
            <a:xfrm>
              <a:off x="9001125" y="4485875"/>
              <a:ext cx="78000" cy="84175"/>
            </a:xfrm>
            <a:custGeom>
              <a:avLst/>
              <a:gdLst/>
              <a:ahLst/>
              <a:cxnLst/>
              <a:rect l="l" t="t" r="r" b="b"/>
              <a:pathLst>
                <a:path w="3120" h="3367" extrusionOk="0">
                  <a:moveTo>
                    <a:pt x="1326" y="1"/>
                  </a:moveTo>
                  <a:cubicBezTo>
                    <a:pt x="1234" y="1"/>
                    <a:pt x="1136" y="19"/>
                    <a:pt x="1036" y="57"/>
                  </a:cubicBezTo>
                  <a:cubicBezTo>
                    <a:pt x="619" y="224"/>
                    <a:pt x="286" y="581"/>
                    <a:pt x="95" y="974"/>
                  </a:cubicBezTo>
                  <a:cubicBezTo>
                    <a:pt x="0" y="1164"/>
                    <a:pt x="175" y="1328"/>
                    <a:pt x="344" y="1328"/>
                  </a:cubicBezTo>
                  <a:cubicBezTo>
                    <a:pt x="429" y="1328"/>
                    <a:pt x="512" y="1287"/>
                    <a:pt x="560" y="1188"/>
                  </a:cubicBezTo>
                  <a:cubicBezTo>
                    <a:pt x="643" y="1021"/>
                    <a:pt x="750" y="879"/>
                    <a:pt x="881" y="760"/>
                  </a:cubicBezTo>
                  <a:cubicBezTo>
                    <a:pt x="1000" y="652"/>
                    <a:pt x="1179" y="509"/>
                    <a:pt x="1345" y="509"/>
                  </a:cubicBezTo>
                  <a:cubicBezTo>
                    <a:pt x="1655" y="521"/>
                    <a:pt x="1512" y="1117"/>
                    <a:pt x="1476" y="1271"/>
                  </a:cubicBezTo>
                  <a:cubicBezTo>
                    <a:pt x="1381" y="1664"/>
                    <a:pt x="1191" y="2033"/>
                    <a:pt x="1012" y="2391"/>
                  </a:cubicBezTo>
                  <a:cubicBezTo>
                    <a:pt x="917" y="2569"/>
                    <a:pt x="774" y="2772"/>
                    <a:pt x="750" y="2974"/>
                  </a:cubicBezTo>
                  <a:cubicBezTo>
                    <a:pt x="738" y="3093"/>
                    <a:pt x="798" y="3224"/>
                    <a:pt x="905" y="3284"/>
                  </a:cubicBezTo>
                  <a:cubicBezTo>
                    <a:pt x="981" y="3326"/>
                    <a:pt x="1064" y="3332"/>
                    <a:pt x="1148" y="3332"/>
                  </a:cubicBezTo>
                  <a:cubicBezTo>
                    <a:pt x="1182" y="3332"/>
                    <a:pt x="1216" y="3331"/>
                    <a:pt x="1250" y="3331"/>
                  </a:cubicBezTo>
                  <a:cubicBezTo>
                    <a:pt x="1798" y="3343"/>
                    <a:pt x="2334" y="3355"/>
                    <a:pt x="2881" y="3367"/>
                  </a:cubicBezTo>
                  <a:cubicBezTo>
                    <a:pt x="3012" y="3367"/>
                    <a:pt x="3119" y="3224"/>
                    <a:pt x="3108" y="3093"/>
                  </a:cubicBezTo>
                  <a:cubicBezTo>
                    <a:pt x="3096" y="2938"/>
                    <a:pt x="2965" y="2867"/>
                    <a:pt x="2834" y="2855"/>
                  </a:cubicBezTo>
                  <a:lnTo>
                    <a:pt x="1953" y="2843"/>
                  </a:lnTo>
                  <a:cubicBezTo>
                    <a:pt x="1810" y="2831"/>
                    <a:pt x="1655" y="2831"/>
                    <a:pt x="1512" y="2831"/>
                  </a:cubicBezTo>
                  <a:cubicBezTo>
                    <a:pt x="1464" y="2831"/>
                    <a:pt x="1405" y="2831"/>
                    <a:pt x="1357" y="2819"/>
                  </a:cubicBezTo>
                  <a:cubicBezTo>
                    <a:pt x="1369" y="2807"/>
                    <a:pt x="1369" y="2795"/>
                    <a:pt x="1381" y="2784"/>
                  </a:cubicBezTo>
                  <a:cubicBezTo>
                    <a:pt x="1429" y="2688"/>
                    <a:pt x="1488" y="2581"/>
                    <a:pt x="1536" y="2486"/>
                  </a:cubicBezTo>
                  <a:cubicBezTo>
                    <a:pt x="1643" y="2284"/>
                    <a:pt x="1738" y="2069"/>
                    <a:pt x="1822" y="1867"/>
                  </a:cubicBezTo>
                  <a:cubicBezTo>
                    <a:pt x="1976" y="1474"/>
                    <a:pt x="2107" y="1021"/>
                    <a:pt x="2024" y="605"/>
                  </a:cubicBezTo>
                  <a:cubicBezTo>
                    <a:pt x="1940" y="240"/>
                    <a:pt x="1665" y="1"/>
                    <a:pt x="1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1"/>
            <p:cNvSpPr/>
            <p:nvPr/>
          </p:nvSpPr>
          <p:spPr>
            <a:xfrm>
              <a:off x="9099625" y="4578650"/>
              <a:ext cx="82000" cy="14000"/>
            </a:xfrm>
            <a:custGeom>
              <a:avLst/>
              <a:gdLst/>
              <a:ahLst/>
              <a:cxnLst/>
              <a:rect l="l" t="t" r="r" b="b"/>
              <a:pathLst>
                <a:path w="3280" h="560" extrusionOk="0">
                  <a:moveTo>
                    <a:pt x="2939" y="0"/>
                  </a:moveTo>
                  <a:cubicBezTo>
                    <a:pt x="2932" y="0"/>
                    <a:pt x="2925" y="1"/>
                    <a:pt x="2918" y="1"/>
                  </a:cubicBezTo>
                  <a:cubicBezTo>
                    <a:pt x="2412" y="36"/>
                    <a:pt x="1905" y="54"/>
                    <a:pt x="1399" y="54"/>
                  </a:cubicBezTo>
                  <a:cubicBezTo>
                    <a:pt x="1036" y="54"/>
                    <a:pt x="673" y="45"/>
                    <a:pt x="311" y="25"/>
                  </a:cubicBezTo>
                  <a:cubicBezTo>
                    <a:pt x="300" y="24"/>
                    <a:pt x="289" y="24"/>
                    <a:pt x="278" y="24"/>
                  </a:cubicBezTo>
                  <a:cubicBezTo>
                    <a:pt x="159" y="24"/>
                    <a:pt x="46" y="85"/>
                    <a:pt x="13" y="227"/>
                  </a:cubicBezTo>
                  <a:cubicBezTo>
                    <a:pt x="1" y="347"/>
                    <a:pt x="84" y="513"/>
                    <a:pt x="227" y="525"/>
                  </a:cubicBezTo>
                  <a:cubicBezTo>
                    <a:pt x="654" y="548"/>
                    <a:pt x="1084" y="559"/>
                    <a:pt x="1514" y="559"/>
                  </a:cubicBezTo>
                  <a:cubicBezTo>
                    <a:pt x="1995" y="559"/>
                    <a:pt x="2476" y="545"/>
                    <a:pt x="2954" y="513"/>
                  </a:cubicBezTo>
                  <a:cubicBezTo>
                    <a:pt x="3280" y="490"/>
                    <a:pt x="3241" y="0"/>
                    <a:pt x="29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1"/>
            <p:cNvSpPr/>
            <p:nvPr/>
          </p:nvSpPr>
          <p:spPr>
            <a:xfrm>
              <a:off x="9095075" y="4625100"/>
              <a:ext cx="83775" cy="14925"/>
            </a:xfrm>
            <a:custGeom>
              <a:avLst/>
              <a:gdLst/>
              <a:ahLst/>
              <a:cxnLst/>
              <a:rect l="l" t="t" r="r" b="b"/>
              <a:pathLst>
                <a:path w="3351" h="597" extrusionOk="0">
                  <a:moveTo>
                    <a:pt x="3064" y="1"/>
                  </a:moveTo>
                  <a:cubicBezTo>
                    <a:pt x="2148" y="1"/>
                    <a:pt x="1231" y="24"/>
                    <a:pt x="326" y="84"/>
                  </a:cubicBezTo>
                  <a:cubicBezTo>
                    <a:pt x="0" y="107"/>
                    <a:pt x="38" y="597"/>
                    <a:pt x="351" y="597"/>
                  </a:cubicBezTo>
                  <a:cubicBezTo>
                    <a:pt x="358" y="597"/>
                    <a:pt x="366" y="596"/>
                    <a:pt x="373" y="596"/>
                  </a:cubicBezTo>
                  <a:cubicBezTo>
                    <a:pt x="1161" y="544"/>
                    <a:pt x="1958" y="510"/>
                    <a:pt x="2749" y="510"/>
                  </a:cubicBezTo>
                  <a:cubicBezTo>
                    <a:pt x="2866" y="510"/>
                    <a:pt x="2983" y="511"/>
                    <a:pt x="3100" y="513"/>
                  </a:cubicBezTo>
                  <a:cubicBezTo>
                    <a:pt x="3243" y="513"/>
                    <a:pt x="3350" y="358"/>
                    <a:pt x="3338" y="239"/>
                  </a:cubicBezTo>
                  <a:cubicBezTo>
                    <a:pt x="3326" y="84"/>
                    <a:pt x="3195" y="1"/>
                    <a:pt x="30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1"/>
            <p:cNvSpPr/>
            <p:nvPr/>
          </p:nvSpPr>
          <p:spPr>
            <a:xfrm>
              <a:off x="9195475" y="4520000"/>
              <a:ext cx="119525" cy="177400"/>
            </a:xfrm>
            <a:custGeom>
              <a:avLst/>
              <a:gdLst/>
              <a:ahLst/>
              <a:cxnLst/>
              <a:rect l="l" t="t" r="r" b="b"/>
              <a:pathLst>
                <a:path w="4781" h="7096" extrusionOk="0">
                  <a:moveTo>
                    <a:pt x="2647" y="1"/>
                  </a:moveTo>
                  <a:cubicBezTo>
                    <a:pt x="1711" y="1"/>
                    <a:pt x="927" y="842"/>
                    <a:pt x="548" y="1621"/>
                  </a:cubicBezTo>
                  <a:cubicBezTo>
                    <a:pt x="298" y="2157"/>
                    <a:pt x="167" y="2752"/>
                    <a:pt x="96" y="3335"/>
                  </a:cubicBezTo>
                  <a:cubicBezTo>
                    <a:pt x="37" y="3907"/>
                    <a:pt x="1" y="4502"/>
                    <a:pt x="108" y="5074"/>
                  </a:cubicBezTo>
                  <a:cubicBezTo>
                    <a:pt x="275" y="6026"/>
                    <a:pt x="918" y="6979"/>
                    <a:pt x="1953" y="7086"/>
                  </a:cubicBezTo>
                  <a:cubicBezTo>
                    <a:pt x="2015" y="7092"/>
                    <a:pt x="2074" y="7095"/>
                    <a:pt x="2133" y="7095"/>
                  </a:cubicBezTo>
                  <a:cubicBezTo>
                    <a:pt x="3301" y="7095"/>
                    <a:pt x="3913" y="5883"/>
                    <a:pt x="4299" y="4919"/>
                  </a:cubicBezTo>
                  <a:cubicBezTo>
                    <a:pt x="4378" y="4722"/>
                    <a:pt x="4201" y="4556"/>
                    <a:pt x="4038" y="4556"/>
                  </a:cubicBezTo>
                  <a:cubicBezTo>
                    <a:pt x="3955" y="4556"/>
                    <a:pt x="3875" y="4600"/>
                    <a:pt x="3835" y="4705"/>
                  </a:cubicBezTo>
                  <a:cubicBezTo>
                    <a:pt x="3544" y="5445"/>
                    <a:pt x="3010" y="6589"/>
                    <a:pt x="2126" y="6589"/>
                  </a:cubicBezTo>
                  <a:cubicBezTo>
                    <a:pt x="1959" y="6589"/>
                    <a:pt x="1778" y="6548"/>
                    <a:pt x="1584" y="6455"/>
                  </a:cubicBezTo>
                  <a:cubicBezTo>
                    <a:pt x="513" y="5943"/>
                    <a:pt x="489" y="4562"/>
                    <a:pt x="596" y="3538"/>
                  </a:cubicBezTo>
                  <a:cubicBezTo>
                    <a:pt x="703" y="2478"/>
                    <a:pt x="1025" y="1288"/>
                    <a:pt x="2001" y="716"/>
                  </a:cubicBezTo>
                  <a:cubicBezTo>
                    <a:pt x="2209" y="590"/>
                    <a:pt x="2423" y="529"/>
                    <a:pt x="2632" y="529"/>
                  </a:cubicBezTo>
                  <a:cubicBezTo>
                    <a:pt x="2937" y="529"/>
                    <a:pt x="3230" y="659"/>
                    <a:pt x="3477" y="907"/>
                  </a:cubicBezTo>
                  <a:cubicBezTo>
                    <a:pt x="3918" y="1323"/>
                    <a:pt x="4085" y="1954"/>
                    <a:pt x="4239" y="2526"/>
                  </a:cubicBezTo>
                  <a:cubicBezTo>
                    <a:pt x="4274" y="2638"/>
                    <a:pt x="4359" y="2687"/>
                    <a:pt x="4449" y="2687"/>
                  </a:cubicBezTo>
                  <a:cubicBezTo>
                    <a:pt x="4607" y="2687"/>
                    <a:pt x="4781" y="2540"/>
                    <a:pt x="4728" y="2335"/>
                  </a:cubicBezTo>
                  <a:cubicBezTo>
                    <a:pt x="4442" y="1383"/>
                    <a:pt x="3989" y="180"/>
                    <a:pt x="2846" y="14"/>
                  </a:cubicBezTo>
                  <a:cubicBezTo>
                    <a:pt x="2779" y="5"/>
                    <a:pt x="2713" y="1"/>
                    <a:pt x="26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1"/>
            <p:cNvSpPr/>
            <p:nvPr/>
          </p:nvSpPr>
          <p:spPr>
            <a:xfrm>
              <a:off x="9300475" y="4452750"/>
              <a:ext cx="72750" cy="88775"/>
            </a:xfrm>
            <a:custGeom>
              <a:avLst/>
              <a:gdLst/>
              <a:ahLst/>
              <a:cxnLst/>
              <a:rect l="l" t="t" r="r" b="b"/>
              <a:pathLst>
                <a:path w="2910" h="3551" extrusionOk="0">
                  <a:moveTo>
                    <a:pt x="1189" y="1"/>
                  </a:moveTo>
                  <a:cubicBezTo>
                    <a:pt x="1086" y="1"/>
                    <a:pt x="979" y="24"/>
                    <a:pt x="873" y="72"/>
                  </a:cubicBezTo>
                  <a:cubicBezTo>
                    <a:pt x="516" y="227"/>
                    <a:pt x="230" y="525"/>
                    <a:pt x="87" y="882"/>
                  </a:cubicBezTo>
                  <a:cubicBezTo>
                    <a:pt x="0" y="1079"/>
                    <a:pt x="174" y="1244"/>
                    <a:pt x="336" y="1244"/>
                  </a:cubicBezTo>
                  <a:cubicBezTo>
                    <a:pt x="419" y="1244"/>
                    <a:pt x="499" y="1201"/>
                    <a:pt x="539" y="1096"/>
                  </a:cubicBezTo>
                  <a:cubicBezTo>
                    <a:pt x="623" y="918"/>
                    <a:pt x="730" y="763"/>
                    <a:pt x="897" y="644"/>
                  </a:cubicBezTo>
                  <a:cubicBezTo>
                    <a:pt x="966" y="590"/>
                    <a:pt x="1086" y="505"/>
                    <a:pt x="1185" y="505"/>
                  </a:cubicBezTo>
                  <a:cubicBezTo>
                    <a:pt x="1238" y="505"/>
                    <a:pt x="1284" y="530"/>
                    <a:pt x="1313" y="596"/>
                  </a:cubicBezTo>
                  <a:cubicBezTo>
                    <a:pt x="1397" y="811"/>
                    <a:pt x="1278" y="1132"/>
                    <a:pt x="1218" y="1334"/>
                  </a:cubicBezTo>
                  <a:cubicBezTo>
                    <a:pt x="1147" y="1596"/>
                    <a:pt x="1063" y="1846"/>
                    <a:pt x="968" y="2096"/>
                  </a:cubicBezTo>
                  <a:cubicBezTo>
                    <a:pt x="873" y="2335"/>
                    <a:pt x="766" y="2561"/>
                    <a:pt x="659" y="2799"/>
                  </a:cubicBezTo>
                  <a:cubicBezTo>
                    <a:pt x="563" y="3001"/>
                    <a:pt x="599" y="3275"/>
                    <a:pt x="849" y="3347"/>
                  </a:cubicBezTo>
                  <a:cubicBezTo>
                    <a:pt x="1099" y="3418"/>
                    <a:pt x="1397" y="3418"/>
                    <a:pt x="1647" y="3454"/>
                  </a:cubicBezTo>
                  <a:cubicBezTo>
                    <a:pt x="1933" y="3478"/>
                    <a:pt x="2218" y="3513"/>
                    <a:pt x="2504" y="3549"/>
                  </a:cubicBezTo>
                  <a:cubicBezTo>
                    <a:pt x="2515" y="3550"/>
                    <a:pt x="2526" y="3551"/>
                    <a:pt x="2536" y="3551"/>
                  </a:cubicBezTo>
                  <a:cubicBezTo>
                    <a:pt x="2832" y="3551"/>
                    <a:pt x="2909" y="3083"/>
                    <a:pt x="2587" y="3049"/>
                  </a:cubicBezTo>
                  <a:cubicBezTo>
                    <a:pt x="2314" y="3013"/>
                    <a:pt x="2040" y="2977"/>
                    <a:pt x="1766" y="2954"/>
                  </a:cubicBezTo>
                  <a:cubicBezTo>
                    <a:pt x="1635" y="2930"/>
                    <a:pt x="1492" y="2918"/>
                    <a:pt x="1361" y="2906"/>
                  </a:cubicBezTo>
                  <a:cubicBezTo>
                    <a:pt x="1301" y="2894"/>
                    <a:pt x="1242" y="2882"/>
                    <a:pt x="1182" y="2882"/>
                  </a:cubicBezTo>
                  <a:cubicBezTo>
                    <a:pt x="1194" y="2870"/>
                    <a:pt x="1194" y="2858"/>
                    <a:pt x="1206" y="2847"/>
                  </a:cubicBezTo>
                  <a:cubicBezTo>
                    <a:pt x="1254" y="2751"/>
                    <a:pt x="1301" y="2644"/>
                    <a:pt x="1337" y="2537"/>
                  </a:cubicBezTo>
                  <a:cubicBezTo>
                    <a:pt x="1432" y="2335"/>
                    <a:pt x="1504" y="2132"/>
                    <a:pt x="1575" y="1918"/>
                  </a:cubicBezTo>
                  <a:cubicBezTo>
                    <a:pt x="1647" y="1704"/>
                    <a:pt x="1706" y="1489"/>
                    <a:pt x="1766" y="1263"/>
                  </a:cubicBezTo>
                  <a:cubicBezTo>
                    <a:pt x="1825" y="1025"/>
                    <a:pt x="1873" y="787"/>
                    <a:pt x="1825" y="537"/>
                  </a:cubicBezTo>
                  <a:cubicBezTo>
                    <a:pt x="1754" y="199"/>
                    <a:pt x="1491" y="1"/>
                    <a:pt x="1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8" name="Google Shape;2908;p51"/>
          <p:cNvGrpSpPr/>
          <p:nvPr/>
        </p:nvGrpSpPr>
        <p:grpSpPr>
          <a:xfrm>
            <a:off x="6185213" y="3223088"/>
            <a:ext cx="291425" cy="547975"/>
            <a:chOff x="8231675" y="3046625"/>
            <a:chExt cx="291425" cy="547975"/>
          </a:xfrm>
        </p:grpSpPr>
        <p:sp>
          <p:nvSpPr>
            <p:cNvPr id="2909" name="Google Shape;2909;p51"/>
            <p:cNvSpPr/>
            <p:nvPr/>
          </p:nvSpPr>
          <p:spPr>
            <a:xfrm>
              <a:off x="8231675" y="3046625"/>
              <a:ext cx="291425" cy="444250"/>
            </a:xfrm>
            <a:custGeom>
              <a:avLst/>
              <a:gdLst/>
              <a:ahLst/>
              <a:cxnLst/>
              <a:rect l="l" t="t" r="r" b="b"/>
              <a:pathLst>
                <a:path w="11657" h="17770" extrusionOk="0">
                  <a:moveTo>
                    <a:pt x="5668" y="572"/>
                  </a:moveTo>
                  <a:cubicBezTo>
                    <a:pt x="7466" y="1775"/>
                    <a:pt x="9204" y="3073"/>
                    <a:pt x="10871" y="4454"/>
                  </a:cubicBezTo>
                  <a:cubicBezTo>
                    <a:pt x="10883" y="6406"/>
                    <a:pt x="10942" y="8359"/>
                    <a:pt x="11049" y="10312"/>
                  </a:cubicBezTo>
                  <a:cubicBezTo>
                    <a:pt x="9585" y="11681"/>
                    <a:pt x="8037" y="12967"/>
                    <a:pt x="6442" y="14169"/>
                  </a:cubicBezTo>
                  <a:cubicBezTo>
                    <a:pt x="4441" y="13407"/>
                    <a:pt x="2489" y="12550"/>
                    <a:pt x="572" y="11586"/>
                  </a:cubicBezTo>
                  <a:cubicBezTo>
                    <a:pt x="679" y="9538"/>
                    <a:pt x="739" y="7502"/>
                    <a:pt x="739" y="5454"/>
                  </a:cubicBezTo>
                  <a:cubicBezTo>
                    <a:pt x="750" y="5442"/>
                    <a:pt x="762" y="5442"/>
                    <a:pt x="762" y="5430"/>
                  </a:cubicBezTo>
                  <a:cubicBezTo>
                    <a:pt x="2286" y="3704"/>
                    <a:pt x="3929" y="2084"/>
                    <a:pt x="5668" y="572"/>
                  </a:cubicBezTo>
                  <a:close/>
                  <a:moveTo>
                    <a:pt x="5625" y="1"/>
                  </a:moveTo>
                  <a:cubicBezTo>
                    <a:pt x="5575" y="1"/>
                    <a:pt x="5525" y="19"/>
                    <a:pt x="5477" y="60"/>
                  </a:cubicBezTo>
                  <a:cubicBezTo>
                    <a:pt x="3691" y="1596"/>
                    <a:pt x="2013" y="3251"/>
                    <a:pt x="453" y="5013"/>
                  </a:cubicBezTo>
                  <a:cubicBezTo>
                    <a:pt x="334" y="5037"/>
                    <a:pt x="227" y="5132"/>
                    <a:pt x="227" y="5275"/>
                  </a:cubicBezTo>
                  <a:cubicBezTo>
                    <a:pt x="227" y="7371"/>
                    <a:pt x="179" y="9454"/>
                    <a:pt x="72" y="11538"/>
                  </a:cubicBezTo>
                  <a:cubicBezTo>
                    <a:pt x="72" y="11550"/>
                    <a:pt x="72" y="11562"/>
                    <a:pt x="72" y="11574"/>
                  </a:cubicBezTo>
                  <a:cubicBezTo>
                    <a:pt x="0" y="11693"/>
                    <a:pt x="0" y="11871"/>
                    <a:pt x="167" y="11955"/>
                  </a:cubicBezTo>
                  <a:cubicBezTo>
                    <a:pt x="2072" y="12931"/>
                    <a:pt x="4037" y="13800"/>
                    <a:pt x="6037" y="14562"/>
                  </a:cubicBezTo>
                  <a:lnTo>
                    <a:pt x="5894" y="17467"/>
                  </a:lnTo>
                  <a:cubicBezTo>
                    <a:pt x="5882" y="17610"/>
                    <a:pt x="5953" y="17741"/>
                    <a:pt x="6096" y="17765"/>
                  </a:cubicBezTo>
                  <a:cubicBezTo>
                    <a:pt x="6110" y="17768"/>
                    <a:pt x="6124" y="17769"/>
                    <a:pt x="6139" y="17769"/>
                  </a:cubicBezTo>
                  <a:cubicBezTo>
                    <a:pt x="6254" y="17769"/>
                    <a:pt x="6394" y="17689"/>
                    <a:pt x="6394" y="17563"/>
                  </a:cubicBezTo>
                  <a:cubicBezTo>
                    <a:pt x="6442" y="16622"/>
                    <a:pt x="6489" y="15670"/>
                    <a:pt x="6537" y="14729"/>
                  </a:cubicBezTo>
                  <a:cubicBezTo>
                    <a:pt x="8287" y="13431"/>
                    <a:pt x="9954" y="12026"/>
                    <a:pt x="11549" y="10538"/>
                  </a:cubicBezTo>
                  <a:cubicBezTo>
                    <a:pt x="11657" y="10443"/>
                    <a:pt x="11633" y="10324"/>
                    <a:pt x="11561" y="10240"/>
                  </a:cubicBezTo>
                  <a:cubicBezTo>
                    <a:pt x="11454" y="8264"/>
                    <a:pt x="11395" y="6287"/>
                    <a:pt x="11383" y="4311"/>
                  </a:cubicBezTo>
                  <a:cubicBezTo>
                    <a:pt x="11383" y="4204"/>
                    <a:pt x="11323" y="4144"/>
                    <a:pt x="11264" y="4109"/>
                  </a:cubicBezTo>
                  <a:lnTo>
                    <a:pt x="11252" y="4109"/>
                  </a:lnTo>
                  <a:cubicBezTo>
                    <a:pt x="9525" y="2668"/>
                    <a:pt x="7728" y="1323"/>
                    <a:pt x="5846" y="84"/>
                  </a:cubicBezTo>
                  <a:cubicBezTo>
                    <a:pt x="5823" y="60"/>
                    <a:pt x="5787" y="49"/>
                    <a:pt x="5763" y="49"/>
                  </a:cubicBezTo>
                  <a:cubicBezTo>
                    <a:pt x="5721" y="19"/>
                    <a:pt x="5674" y="1"/>
                    <a:pt x="5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1"/>
            <p:cNvSpPr/>
            <p:nvPr/>
          </p:nvSpPr>
          <p:spPr>
            <a:xfrm>
              <a:off x="8368025" y="3088675"/>
              <a:ext cx="103175" cy="79975"/>
            </a:xfrm>
            <a:custGeom>
              <a:avLst/>
              <a:gdLst/>
              <a:ahLst/>
              <a:cxnLst/>
              <a:rect l="l" t="t" r="r" b="b"/>
              <a:pathLst>
                <a:path w="4127" h="3199" extrusionOk="0">
                  <a:moveTo>
                    <a:pt x="380" y="1"/>
                  </a:moveTo>
                  <a:cubicBezTo>
                    <a:pt x="170" y="1"/>
                    <a:pt x="1" y="287"/>
                    <a:pt x="202" y="450"/>
                  </a:cubicBezTo>
                  <a:lnTo>
                    <a:pt x="3583" y="3141"/>
                  </a:lnTo>
                  <a:cubicBezTo>
                    <a:pt x="3635" y="3181"/>
                    <a:pt x="3690" y="3198"/>
                    <a:pt x="3743" y="3198"/>
                  </a:cubicBezTo>
                  <a:cubicBezTo>
                    <a:pt x="3954" y="3198"/>
                    <a:pt x="4126" y="2920"/>
                    <a:pt x="3917" y="2748"/>
                  </a:cubicBezTo>
                  <a:lnTo>
                    <a:pt x="535" y="57"/>
                  </a:lnTo>
                  <a:cubicBezTo>
                    <a:pt x="484" y="18"/>
                    <a:pt x="431" y="1"/>
                    <a:pt x="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1"/>
            <p:cNvSpPr/>
            <p:nvPr/>
          </p:nvSpPr>
          <p:spPr>
            <a:xfrm>
              <a:off x="8269475" y="3182525"/>
              <a:ext cx="20775" cy="141600"/>
            </a:xfrm>
            <a:custGeom>
              <a:avLst/>
              <a:gdLst/>
              <a:ahLst/>
              <a:cxnLst/>
              <a:rect l="l" t="t" r="r" b="b"/>
              <a:pathLst>
                <a:path w="831" h="5664" extrusionOk="0">
                  <a:moveTo>
                    <a:pt x="534" y="0"/>
                  </a:moveTo>
                  <a:cubicBezTo>
                    <a:pt x="424" y="0"/>
                    <a:pt x="319" y="64"/>
                    <a:pt x="298" y="208"/>
                  </a:cubicBezTo>
                  <a:cubicBezTo>
                    <a:pt x="96" y="1947"/>
                    <a:pt x="0" y="3685"/>
                    <a:pt x="0" y="5435"/>
                  </a:cubicBezTo>
                  <a:cubicBezTo>
                    <a:pt x="0" y="5591"/>
                    <a:pt x="110" y="5664"/>
                    <a:pt x="228" y="5664"/>
                  </a:cubicBezTo>
                  <a:cubicBezTo>
                    <a:pt x="362" y="5664"/>
                    <a:pt x="506" y="5570"/>
                    <a:pt x="512" y="5400"/>
                  </a:cubicBezTo>
                  <a:cubicBezTo>
                    <a:pt x="512" y="3685"/>
                    <a:pt x="608" y="1994"/>
                    <a:pt x="810" y="292"/>
                  </a:cubicBezTo>
                  <a:cubicBezTo>
                    <a:pt x="830" y="110"/>
                    <a:pt x="678"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1"/>
            <p:cNvSpPr/>
            <p:nvPr/>
          </p:nvSpPr>
          <p:spPr>
            <a:xfrm>
              <a:off x="8391800" y="3282950"/>
              <a:ext cx="101500" cy="81700"/>
            </a:xfrm>
            <a:custGeom>
              <a:avLst/>
              <a:gdLst/>
              <a:ahLst/>
              <a:cxnLst/>
              <a:rect l="l" t="t" r="r" b="b"/>
              <a:pathLst>
                <a:path w="4060" h="3268" extrusionOk="0">
                  <a:moveTo>
                    <a:pt x="3689" y="0"/>
                  </a:moveTo>
                  <a:cubicBezTo>
                    <a:pt x="3644" y="0"/>
                    <a:pt x="3596" y="15"/>
                    <a:pt x="3549" y="49"/>
                  </a:cubicBezTo>
                  <a:cubicBezTo>
                    <a:pt x="2370" y="906"/>
                    <a:pt x="1227" y="1823"/>
                    <a:pt x="156" y="2799"/>
                  </a:cubicBezTo>
                  <a:cubicBezTo>
                    <a:pt x="49" y="2895"/>
                    <a:pt x="1" y="3038"/>
                    <a:pt x="84" y="3157"/>
                  </a:cubicBezTo>
                  <a:cubicBezTo>
                    <a:pt x="129" y="3224"/>
                    <a:pt x="220" y="3267"/>
                    <a:pt x="306" y="3267"/>
                  </a:cubicBezTo>
                  <a:cubicBezTo>
                    <a:pt x="357" y="3267"/>
                    <a:pt x="406" y="3252"/>
                    <a:pt x="441" y="3216"/>
                  </a:cubicBezTo>
                  <a:cubicBezTo>
                    <a:pt x="1525" y="2240"/>
                    <a:pt x="2656" y="1323"/>
                    <a:pt x="3835" y="478"/>
                  </a:cubicBezTo>
                  <a:cubicBezTo>
                    <a:pt x="4060" y="311"/>
                    <a:pt x="3899" y="0"/>
                    <a:pt x="36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1"/>
            <p:cNvSpPr/>
            <p:nvPr/>
          </p:nvSpPr>
          <p:spPr>
            <a:xfrm>
              <a:off x="8327825" y="3493400"/>
              <a:ext cx="85150" cy="101200"/>
            </a:xfrm>
            <a:custGeom>
              <a:avLst/>
              <a:gdLst/>
              <a:ahLst/>
              <a:cxnLst/>
              <a:rect l="l" t="t" r="r" b="b"/>
              <a:pathLst>
                <a:path w="3406" h="4048" extrusionOk="0">
                  <a:moveTo>
                    <a:pt x="1743" y="510"/>
                  </a:moveTo>
                  <a:cubicBezTo>
                    <a:pt x="1898" y="510"/>
                    <a:pt x="2062" y="574"/>
                    <a:pt x="2167" y="644"/>
                  </a:cubicBezTo>
                  <a:cubicBezTo>
                    <a:pt x="2405" y="799"/>
                    <a:pt x="2560" y="1037"/>
                    <a:pt x="2655" y="1299"/>
                  </a:cubicBezTo>
                  <a:cubicBezTo>
                    <a:pt x="2846" y="1823"/>
                    <a:pt x="2846" y="2549"/>
                    <a:pt x="2560" y="3037"/>
                  </a:cubicBezTo>
                  <a:cubicBezTo>
                    <a:pt x="2368" y="3357"/>
                    <a:pt x="1988" y="3543"/>
                    <a:pt x="1617" y="3543"/>
                  </a:cubicBezTo>
                  <a:cubicBezTo>
                    <a:pt x="1504" y="3543"/>
                    <a:pt x="1392" y="3526"/>
                    <a:pt x="1286" y="3490"/>
                  </a:cubicBezTo>
                  <a:cubicBezTo>
                    <a:pt x="762" y="3299"/>
                    <a:pt x="524" y="2716"/>
                    <a:pt x="548" y="2204"/>
                  </a:cubicBezTo>
                  <a:cubicBezTo>
                    <a:pt x="583" y="1656"/>
                    <a:pt x="893" y="1180"/>
                    <a:pt x="1286" y="799"/>
                  </a:cubicBezTo>
                  <a:cubicBezTo>
                    <a:pt x="1345" y="775"/>
                    <a:pt x="1393" y="727"/>
                    <a:pt x="1429" y="668"/>
                  </a:cubicBezTo>
                  <a:cubicBezTo>
                    <a:pt x="1441" y="656"/>
                    <a:pt x="1441" y="656"/>
                    <a:pt x="1453" y="644"/>
                  </a:cubicBezTo>
                  <a:cubicBezTo>
                    <a:pt x="1488" y="608"/>
                    <a:pt x="1536" y="573"/>
                    <a:pt x="1584" y="537"/>
                  </a:cubicBezTo>
                  <a:cubicBezTo>
                    <a:pt x="1634" y="518"/>
                    <a:pt x="1688" y="510"/>
                    <a:pt x="1743" y="510"/>
                  </a:cubicBezTo>
                  <a:close/>
                  <a:moveTo>
                    <a:pt x="1783" y="0"/>
                  </a:moveTo>
                  <a:cubicBezTo>
                    <a:pt x="1687" y="0"/>
                    <a:pt x="1591" y="13"/>
                    <a:pt x="1500" y="37"/>
                  </a:cubicBezTo>
                  <a:cubicBezTo>
                    <a:pt x="1489" y="34"/>
                    <a:pt x="1476" y="33"/>
                    <a:pt x="1463" y="33"/>
                  </a:cubicBezTo>
                  <a:cubicBezTo>
                    <a:pt x="1420" y="33"/>
                    <a:pt x="1367" y="48"/>
                    <a:pt x="1322" y="85"/>
                  </a:cubicBezTo>
                  <a:cubicBezTo>
                    <a:pt x="1298" y="108"/>
                    <a:pt x="1262" y="144"/>
                    <a:pt x="1226" y="168"/>
                  </a:cubicBezTo>
                  <a:cubicBezTo>
                    <a:pt x="1203" y="180"/>
                    <a:pt x="1191" y="204"/>
                    <a:pt x="1179" y="215"/>
                  </a:cubicBezTo>
                  <a:cubicBezTo>
                    <a:pt x="595" y="692"/>
                    <a:pt x="107" y="1347"/>
                    <a:pt x="48" y="2109"/>
                  </a:cubicBezTo>
                  <a:cubicBezTo>
                    <a:pt x="0" y="2847"/>
                    <a:pt x="333" y="3668"/>
                    <a:pt x="1060" y="3942"/>
                  </a:cubicBezTo>
                  <a:cubicBezTo>
                    <a:pt x="1241" y="4013"/>
                    <a:pt x="1435" y="4048"/>
                    <a:pt x="1628" y="4048"/>
                  </a:cubicBezTo>
                  <a:cubicBezTo>
                    <a:pt x="2143" y="4048"/>
                    <a:pt x="2658" y="3804"/>
                    <a:pt x="2953" y="3371"/>
                  </a:cubicBezTo>
                  <a:cubicBezTo>
                    <a:pt x="3381" y="2728"/>
                    <a:pt x="3405" y="1716"/>
                    <a:pt x="3096" y="1013"/>
                  </a:cubicBezTo>
                  <a:cubicBezTo>
                    <a:pt x="2917" y="608"/>
                    <a:pt x="2619" y="251"/>
                    <a:pt x="2215" y="85"/>
                  </a:cubicBezTo>
                  <a:cubicBezTo>
                    <a:pt x="2073" y="28"/>
                    <a:pt x="1926" y="0"/>
                    <a:pt x="17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1"/>
            <p:cNvSpPr/>
            <p:nvPr/>
          </p:nvSpPr>
          <p:spPr>
            <a:xfrm>
              <a:off x="8422175" y="3487075"/>
              <a:ext cx="15500" cy="105550"/>
            </a:xfrm>
            <a:custGeom>
              <a:avLst/>
              <a:gdLst/>
              <a:ahLst/>
              <a:cxnLst/>
              <a:rect l="l" t="t" r="r" b="b"/>
              <a:pathLst>
                <a:path w="620" h="4222" extrusionOk="0">
                  <a:moveTo>
                    <a:pt x="363" y="0"/>
                  </a:moveTo>
                  <a:cubicBezTo>
                    <a:pt x="250" y="0"/>
                    <a:pt x="118" y="80"/>
                    <a:pt x="108" y="207"/>
                  </a:cubicBezTo>
                  <a:cubicBezTo>
                    <a:pt x="24" y="1469"/>
                    <a:pt x="0" y="2731"/>
                    <a:pt x="48" y="3993"/>
                  </a:cubicBezTo>
                  <a:cubicBezTo>
                    <a:pt x="54" y="4149"/>
                    <a:pt x="169" y="4221"/>
                    <a:pt x="289" y="4221"/>
                  </a:cubicBezTo>
                  <a:cubicBezTo>
                    <a:pt x="425" y="4221"/>
                    <a:pt x="566" y="4128"/>
                    <a:pt x="560" y="3957"/>
                  </a:cubicBezTo>
                  <a:cubicBezTo>
                    <a:pt x="512" y="2731"/>
                    <a:pt x="536" y="1516"/>
                    <a:pt x="619" y="302"/>
                  </a:cubicBezTo>
                  <a:cubicBezTo>
                    <a:pt x="619" y="159"/>
                    <a:pt x="560" y="28"/>
                    <a:pt x="405" y="4"/>
                  </a:cubicBezTo>
                  <a:cubicBezTo>
                    <a:pt x="392" y="1"/>
                    <a:pt x="377"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1"/>
            <p:cNvSpPr/>
            <p:nvPr/>
          </p:nvSpPr>
          <p:spPr>
            <a:xfrm>
              <a:off x="8426925" y="3487125"/>
              <a:ext cx="52450" cy="100150"/>
            </a:xfrm>
            <a:custGeom>
              <a:avLst/>
              <a:gdLst/>
              <a:ahLst/>
              <a:cxnLst/>
              <a:rect l="l" t="t" r="r" b="b"/>
              <a:pathLst>
                <a:path w="2098" h="4006" extrusionOk="0">
                  <a:moveTo>
                    <a:pt x="1737" y="1"/>
                  </a:moveTo>
                  <a:cubicBezTo>
                    <a:pt x="1600" y="1"/>
                    <a:pt x="1453" y="97"/>
                    <a:pt x="1453" y="276"/>
                  </a:cubicBezTo>
                  <a:cubicBezTo>
                    <a:pt x="1453" y="824"/>
                    <a:pt x="1465" y="1371"/>
                    <a:pt x="1489" y="1919"/>
                  </a:cubicBezTo>
                  <a:cubicBezTo>
                    <a:pt x="1459" y="1917"/>
                    <a:pt x="1428" y="1916"/>
                    <a:pt x="1397" y="1916"/>
                  </a:cubicBezTo>
                  <a:cubicBezTo>
                    <a:pt x="1262" y="1916"/>
                    <a:pt x="1127" y="1935"/>
                    <a:pt x="1001" y="1955"/>
                  </a:cubicBezTo>
                  <a:cubicBezTo>
                    <a:pt x="882" y="1967"/>
                    <a:pt x="763" y="1979"/>
                    <a:pt x="644" y="1990"/>
                  </a:cubicBezTo>
                  <a:cubicBezTo>
                    <a:pt x="584" y="2002"/>
                    <a:pt x="513" y="2002"/>
                    <a:pt x="453" y="2002"/>
                  </a:cubicBezTo>
                  <a:lnTo>
                    <a:pt x="310" y="2002"/>
                  </a:lnTo>
                  <a:cubicBezTo>
                    <a:pt x="301" y="2002"/>
                    <a:pt x="292" y="2001"/>
                    <a:pt x="282" y="2001"/>
                  </a:cubicBezTo>
                  <a:cubicBezTo>
                    <a:pt x="160" y="2001"/>
                    <a:pt x="35" y="2072"/>
                    <a:pt x="13" y="2205"/>
                  </a:cubicBezTo>
                  <a:cubicBezTo>
                    <a:pt x="1" y="2336"/>
                    <a:pt x="84" y="2491"/>
                    <a:pt x="215" y="2502"/>
                  </a:cubicBezTo>
                  <a:cubicBezTo>
                    <a:pt x="288" y="2509"/>
                    <a:pt x="361" y="2512"/>
                    <a:pt x="432" y="2512"/>
                  </a:cubicBezTo>
                  <a:cubicBezTo>
                    <a:pt x="618" y="2512"/>
                    <a:pt x="800" y="2492"/>
                    <a:pt x="989" y="2467"/>
                  </a:cubicBezTo>
                  <a:cubicBezTo>
                    <a:pt x="1108" y="2455"/>
                    <a:pt x="1227" y="2431"/>
                    <a:pt x="1346" y="2431"/>
                  </a:cubicBezTo>
                  <a:cubicBezTo>
                    <a:pt x="1394" y="2419"/>
                    <a:pt x="1453" y="2419"/>
                    <a:pt x="1501" y="2419"/>
                  </a:cubicBezTo>
                  <a:cubicBezTo>
                    <a:pt x="1525" y="2872"/>
                    <a:pt x="1549" y="3324"/>
                    <a:pt x="1572" y="3776"/>
                  </a:cubicBezTo>
                  <a:cubicBezTo>
                    <a:pt x="1584" y="3933"/>
                    <a:pt x="1702" y="4005"/>
                    <a:pt x="1822" y="4005"/>
                  </a:cubicBezTo>
                  <a:cubicBezTo>
                    <a:pt x="1958" y="4005"/>
                    <a:pt x="2097" y="3912"/>
                    <a:pt x="2084" y="3741"/>
                  </a:cubicBezTo>
                  <a:cubicBezTo>
                    <a:pt x="2001" y="2574"/>
                    <a:pt x="1965" y="1395"/>
                    <a:pt x="1965" y="228"/>
                  </a:cubicBezTo>
                  <a:cubicBezTo>
                    <a:pt x="1965" y="74"/>
                    <a:pt x="1855" y="1"/>
                    <a:pt x="17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6" name="Google Shape;2916;p51"/>
          <p:cNvGrpSpPr/>
          <p:nvPr/>
        </p:nvGrpSpPr>
        <p:grpSpPr>
          <a:xfrm>
            <a:off x="6924713" y="3990400"/>
            <a:ext cx="1508650" cy="610425"/>
            <a:chOff x="1095513" y="4810263"/>
            <a:chExt cx="1508650" cy="610425"/>
          </a:xfrm>
        </p:grpSpPr>
        <p:sp>
          <p:nvSpPr>
            <p:cNvPr id="2917" name="Google Shape;2917;p51"/>
            <p:cNvSpPr/>
            <p:nvPr/>
          </p:nvSpPr>
          <p:spPr>
            <a:xfrm>
              <a:off x="1132388" y="4814438"/>
              <a:ext cx="18375" cy="212975"/>
            </a:xfrm>
            <a:custGeom>
              <a:avLst/>
              <a:gdLst/>
              <a:ahLst/>
              <a:cxnLst/>
              <a:rect l="l" t="t" r="r" b="b"/>
              <a:pathLst>
                <a:path w="735" h="8519" extrusionOk="0">
                  <a:moveTo>
                    <a:pt x="205" y="0"/>
                  </a:moveTo>
                  <a:cubicBezTo>
                    <a:pt x="101" y="0"/>
                    <a:pt x="1" y="67"/>
                    <a:pt x="1" y="201"/>
                  </a:cubicBezTo>
                  <a:cubicBezTo>
                    <a:pt x="34" y="1568"/>
                    <a:pt x="101" y="2969"/>
                    <a:pt x="134" y="4337"/>
                  </a:cubicBezTo>
                  <a:cubicBezTo>
                    <a:pt x="167" y="5037"/>
                    <a:pt x="167" y="5738"/>
                    <a:pt x="201" y="6405"/>
                  </a:cubicBezTo>
                  <a:lnTo>
                    <a:pt x="234" y="7239"/>
                  </a:lnTo>
                  <a:cubicBezTo>
                    <a:pt x="234" y="7372"/>
                    <a:pt x="234" y="7506"/>
                    <a:pt x="234" y="7673"/>
                  </a:cubicBezTo>
                  <a:cubicBezTo>
                    <a:pt x="190" y="7805"/>
                    <a:pt x="178" y="7911"/>
                    <a:pt x="202" y="7991"/>
                  </a:cubicBezTo>
                  <a:lnTo>
                    <a:pt x="202" y="7991"/>
                  </a:lnTo>
                  <a:cubicBezTo>
                    <a:pt x="135" y="8019"/>
                    <a:pt x="79" y="8080"/>
                    <a:pt x="67" y="8173"/>
                  </a:cubicBezTo>
                  <a:cubicBezTo>
                    <a:pt x="67" y="8206"/>
                    <a:pt x="67" y="8240"/>
                    <a:pt x="67" y="8273"/>
                  </a:cubicBezTo>
                  <a:cubicBezTo>
                    <a:pt x="67" y="8373"/>
                    <a:pt x="134" y="8473"/>
                    <a:pt x="201" y="8473"/>
                  </a:cubicBezTo>
                  <a:cubicBezTo>
                    <a:pt x="234" y="8506"/>
                    <a:pt x="301" y="8506"/>
                    <a:pt x="334" y="8506"/>
                  </a:cubicBezTo>
                  <a:cubicBezTo>
                    <a:pt x="359" y="8515"/>
                    <a:pt x="382" y="8519"/>
                    <a:pt x="404" y="8519"/>
                  </a:cubicBezTo>
                  <a:cubicBezTo>
                    <a:pt x="468" y="8519"/>
                    <a:pt x="518" y="8481"/>
                    <a:pt x="568" y="8406"/>
                  </a:cubicBezTo>
                  <a:cubicBezTo>
                    <a:pt x="735" y="8173"/>
                    <a:pt x="668" y="7939"/>
                    <a:pt x="668" y="7673"/>
                  </a:cubicBezTo>
                  <a:cubicBezTo>
                    <a:pt x="634" y="6839"/>
                    <a:pt x="601" y="6005"/>
                    <a:pt x="568" y="5171"/>
                  </a:cubicBezTo>
                  <a:cubicBezTo>
                    <a:pt x="534" y="3503"/>
                    <a:pt x="468" y="1868"/>
                    <a:pt x="434" y="201"/>
                  </a:cubicBezTo>
                  <a:cubicBezTo>
                    <a:pt x="418" y="67"/>
                    <a:pt x="309"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1"/>
            <p:cNvSpPr/>
            <p:nvPr/>
          </p:nvSpPr>
          <p:spPr>
            <a:xfrm>
              <a:off x="1108363" y="4816138"/>
              <a:ext cx="110775" cy="99850"/>
            </a:xfrm>
            <a:custGeom>
              <a:avLst/>
              <a:gdLst/>
              <a:ahLst/>
              <a:cxnLst/>
              <a:rect l="l" t="t" r="r" b="b"/>
              <a:pathLst>
                <a:path w="4431" h="3994" extrusionOk="0">
                  <a:moveTo>
                    <a:pt x="2314" y="1"/>
                  </a:moveTo>
                  <a:cubicBezTo>
                    <a:pt x="1458" y="1"/>
                    <a:pt x="560" y="463"/>
                    <a:pt x="94" y="1233"/>
                  </a:cubicBezTo>
                  <a:cubicBezTo>
                    <a:pt x="0" y="1398"/>
                    <a:pt x="156" y="1564"/>
                    <a:pt x="302" y="1564"/>
                  </a:cubicBezTo>
                  <a:cubicBezTo>
                    <a:pt x="363" y="1564"/>
                    <a:pt x="422" y="1535"/>
                    <a:pt x="461" y="1467"/>
                  </a:cubicBezTo>
                  <a:cubicBezTo>
                    <a:pt x="837" y="828"/>
                    <a:pt x="1584" y="422"/>
                    <a:pt x="2295" y="422"/>
                  </a:cubicBezTo>
                  <a:cubicBezTo>
                    <a:pt x="2846" y="422"/>
                    <a:pt x="3377" y="665"/>
                    <a:pt x="3697" y="1233"/>
                  </a:cubicBezTo>
                  <a:cubicBezTo>
                    <a:pt x="3997" y="1734"/>
                    <a:pt x="3930" y="2401"/>
                    <a:pt x="3664" y="2901"/>
                  </a:cubicBezTo>
                  <a:cubicBezTo>
                    <a:pt x="3370" y="3425"/>
                    <a:pt x="2826" y="3567"/>
                    <a:pt x="2272" y="3567"/>
                  </a:cubicBezTo>
                  <a:cubicBezTo>
                    <a:pt x="1944" y="3567"/>
                    <a:pt x="1614" y="3518"/>
                    <a:pt x="1329" y="3468"/>
                  </a:cubicBezTo>
                  <a:cubicBezTo>
                    <a:pt x="1318" y="3467"/>
                    <a:pt x="1307" y="3466"/>
                    <a:pt x="1297" y="3466"/>
                  </a:cubicBezTo>
                  <a:cubicBezTo>
                    <a:pt x="1052" y="3466"/>
                    <a:pt x="939" y="3836"/>
                    <a:pt x="1195" y="3869"/>
                  </a:cubicBezTo>
                  <a:cubicBezTo>
                    <a:pt x="1545" y="3933"/>
                    <a:pt x="1930" y="3993"/>
                    <a:pt x="2307" y="3993"/>
                  </a:cubicBezTo>
                  <a:cubicBezTo>
                    <a:pt x="2901" y="3993"/>
                    <a:pt x="3476" y="3845"/>
                    <a:pt x="3864" y="3335"/>
                  </a:cubicBezTo>
                  <a:cubicBezTo>
                    <a:pt x="4331" y="2701"/>
                    <a:pt x="4431" y="1834"/>
                    <a:pt x="4131" y="1133"/>
                  </a:cubicBezTo>
                  <a:cubicBezTo>
                    <a:pt x="3760" y="345"/>
                    <a:pt x="3053" y="1"/>
                    <a:pt x="2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1"/>
            <p:cNvSpPr/>
            <p:nvPr/>
          </p:nvSpPr>
          <p:spPr>
            <a:xfrm>
              <a:off x="1228288" y="4936513"/>
              <a:ext cx="89775" cy="85075"/>
            </a:xfrm>
            <a:custGeom>
              <a:avLst/>
              <a:gdLst/>
              <a:ahLst/>
              <a:cxnLst/>
              <a:rect l="l" t="t" r="r" b="b"/>
              <a:pathLst>
                <a:path w="3591" h="3403" extrusionOk="0">
                  <a:moveTo>
                    <a:pt x="1087" y="701"/>
                  </a:moveTo>
                  <a:cubicBezTo>
                    <a:pt x="1106" y="797"/>
                    <a:pt x="1194" y="884"/>
                    <a:pt x="1298" y="884"/>
                  </a:cubicBezTo>
                  <a:cubicBezTo>
                    <a:pt x="1332" y="884"/>
                    <a:pt x="1367" y="875"/>
                    <a:pt x="1402" y="855"/>
                  </a:cubicBezTo>
                  <a:cubicBezTo>
                    <a:pt x="1558" y="773"/>
                    <a:pt x="1722" y="735"/>
                    <a:pt x="1884" y="735"/>
                  </a:cubicBezTo>
                  <a:cubicBezTo>
                    <a:pt x="2379" y="735"/>
                    <a:pt x="2852" y="1086"/>
                    <a:pt x="3003" y="1589"/>
                  </a:cubicBezTo>
                  <a:cubicBezTo>
                    <a:pt x="3242" y="2366"/>
                    <a:pt x="2437" y="2982"/>
                    <a:pt x="1739" y="2982"/>
                  </a:cubicBezTo>
                  <a:cubicBezTo>
                    <a:pt x="1658" y="2982"/>
                    <a:pt x="1578" y="2974"/>
                    <a:pt x="1502" y="2956"/>
                  </a:cubicBezTo>
                  <a:cubicBezTo>
                    <a:pt x="768" y="2756"/>
                    <a:pt x="434" y="1789"/>
                    <a:pt x="735" y="1155"/>
                  </a:cubicBezTo>
                  <a:cubicBezTo>
                    <a:pt x="815" y="968"/>
                    <a:pt x="938" y="817"/>
                    <a:pt x="1087" y="701"/>
                  </a:cubicBezTo>
                  <a:close/>
                  <a:moveTo>
                    <a:pt x="2012" y="0"/>
                  </a:moveTo>
                  <a:cubicBezTo>
                    <a:pt x="1273" y="0"/>
                    <a:pt x="528" y="389"/>
                    <a:pt x="301" y="1122"/>
                  </a:cubicBezTo>
                  <a:cubicBezTo>
                    <a:pt x="1" y="2056"/>
                    <a:pt x="568" y="3257"/>
                    <a:pt x="1602" y="3390"/>
                  </a:cubicBezTo>
                  <a:cubicBezTo>
                    <a:pt x="1668" y="3398"/>
                    <a:pt x="1735" y="3402"/>
                    <a:pt x="1800" y="3402"/>
                  </a:cubicBezTo>
                  <a:cubicBezTo>
                    <a:pt x="2781" y="3402"/>
                    <a:pt x="3591" y="2489"/>
                    <a:pt x="3403" y="1489"/>
                  </a:cubicBezTo>
                  <a:cubicBezTo>
                    <a:pt x="3328" y="1054"/>
                    <a:pt x="3037" y="727"/>
                    <a:pt x="2667" y="535"/>
                  </a:cubicBezTo>
                  <a:lnTo>
                    <a:pt x="2667" y="535"/>
                  </a:lnTo>
                  <a:cubicBezTo>
                    <a:pt x="2857" y="511"/>
                    <a:pt x="2905" y="179"/>
                    <a:pt x="2703" y="121"/>
                  </a:cubicBezTo>
                  <a:cubicBezTo>
                    <a:pt x="2484" y="40"/>
                    <a:pt x="2249" y="0"/>
                    <a:pt x="2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1"/>
            <p:cNvSpPr/>
            <p:nvPr/>
          </p:nvSpPr>
          <p:spPr>
            <a:xfrm>
              <a:off x="1299188" y="4831938"/>
              <a:ext cx="20450" cy="207675"/>
            </a:xfrm>
            <a:custGeom>
              <a:avLst/>
              <a:gdLst/>
              <a:ahLst/>
              <a:cxnLst/>
              <a:rect l="l" t="t" r="r" b="b"/>
              <a:pathLst>
                <a:path w="818" h="8307" extrusionOk="0">
                  <a:moveTo>
                    <a:pt x="234" y="1"/>
                  </a:moveTo>
                  <a:cubicBezTo>
                    <a:pt x="134" y="1"/>
                    <a:pt x="33" y="68"/>
                    <a:pt x="33" y="201"/>
                  </a:cubicBezTo>
                  <a:cubicBezTo>
                    <a:pt x="0" y="2836"/>
                    <a:pt x="100" y="5471"/>
                    <a:pt x="400" y="8107"/>
                  </a:cubicBezTo>
                  <a:cubicBezTo>
                    <a:pt x="417" y="8240"/>
                    <a:pt x="525" y="8307"/>
                    <a:pt x="626" y="8307"/>
                  </a:cubicBezTo>
                  <a:cubicBezTo>
                    <a:pt x="726" y="8307"/>
                    <a:pt x="817" y="8240"/>
                    <a:pt x="801" y="8107"/>
                  </a:cubicBezTo>
                  <a:cubicBezTo>
                    <a:pt x="534" y="5471"/>
                    <a:pt x="400" y="2836"/>
                    <a:pt x="434" y="201"/>
                  </a:cubicBezTo>
                  <a:cubicBezTo>
                    <a:pt x="434" y="68"/>
                    <a:pt x="334"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1"/>
            <p:cNvSpPr/>
            <p:nvPr/>
          </p:nvSpPr>
          <p:spPr>
            <a:xfrm>
              <a:off x="1337388" y="4822138"/>
              <a:ext cx="62925" cy="89050"/>
            </a:xfrm>
            <a:custGeom>
              <a:avLst/>
              <a:gdLst/>
              <a:ahLst/>
              <a:cxnLst/>
              <a:rect l="l" t="t" r="r" b="b"/>
              <a:pathLst>
                <a:path w="2517" h="3562" extrusionOk="0">
                  <a:moveTo>
                    <a:pt x="1085" y="0"/>
                  </a:moveTo>
                  <a:cubicBezTo>
                    <a:pt x="789" y="0"/>
                    <a:pt x="520" y="169"/>
                    <a:pt x="440" y="526"/>
                  </a:cubicBezTo>
                  <a:cubicBezTo>
                    <a:pt x="399" y="691"/>
                    <a:pt x="536" y="805"/>
                    <a:pt x="663" y="805"/>
                  </a:cubicBezTo>
                  <a:cubicBezTo>
                    <a:pt x="741" y="805"/>
                    <a:pt x="815" y="762"/>
                    <a:pt x="840" y="660"/>
                  </a:cubicBezTo>
                  <a:cubicBezTo>
                    <a:pt x="986" y="614"/>
                    <a:pt x="1110" y="591"/>
                    <a:pt x="1210" y="591"/>
                  </a:cubicBezTo>
                  <a:cubicBezTo>
                    <a:pt x="1474" y="591"/>
                    <a:pt x="1571" y="754"/>
                    <a:pt x="1474" y="1093"/>
                  </a:cubicBezTo>
                  <a:cubicBezTo>
                    <a:pt x="1408" y="1360"/>
                    <a:pt x="1174" y="1627"/>
                    <a:pt x="1007" y="1827"/>
                  </a:cubicBezTo>
                  <a:cubicBezTo>
                    <a:pt x="874" y="1961"/>
                    <a:pt x="941" y="2194"/>
                    <a:pt x="1141" y="2194"/>
                  </a:cubicBezTo>
                  <a:cubicBezTo>
                    <a:pt x="1274" y="2161"/>
                    <a:pt x="1408" y="2161"/>
                    <a:pt x="1574" y="2161"/>
                  </a:cubicBezTo>
                  <a:cubicBezTo>
                    <a:pt x="2041" y="2194"/>
                    <a:pt x="2075" y="2628"/>
                    <a:pt x="1708" y="2861"/>
                  </a:cubicBezTo>
                  <a:cubicBezTo>
                    <a:pt x="1341" y="3095"/>
                    <a:pt x="674" y="2928"/>
                    <a:pt x="240" y="3061"/>
                  </a:cubicBezTo>
                  <a:cubicBezTo>
                    <a:pt x="1" y="3121"/>
                    <a:pt x="83" y="3477"/>
                    <a:pt x="296" y="3477"/>
                  </a:cubicBezTo>
                  <a:cubicBezTo>
                    <a:pt x="320" y="3477"/>
                    <a:pt x="346" y="3472"/>
                    <a:pt x="373" y="3462"/>
                  </a:cubicBezTo>
                  <a:cubicBezTo>
                    <a:pt x="1041" y="3262"/>
                    <a:pt x="2275" y="3562"/>
                    <a:pt x="2442" y="2528"/>
                  </a:cubicBezTo>
                  <a:cubicBezTo>
                    <a:pt x="2516" y="2006"/>
                    <a:pt x="2035" y="1817"/>
                    <a:pt x="1578" y="1769"/>
                  </a:cubicBezTo>
                  <a:lnTo>
                    <a:pt x="1578" y="1769"/>
                  </a:lnTo>
                  <a:cubicBezTo>
                    <a:pt x="1895" y="1294"/>
                    <a:pt x="2165" y="640"/>
                    <a:pt x="1674" y="226"/>
                  </a:cubicBezTo>
                  <a:cubicBezTo>
                    <a:pt x="1499" y="78"/>
                    <a:pt x="1286" y="0"/>
                    <a:pt x="10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1"/>
            <p:cNvSpPr/>
            <p:nvPr/>
          </p:nvSpPr>
          <p:spPr>
            <a:xfrm>
              <a:off x="1448038" y="4884488"/>
              <a:ext cx="16275" cy="115100"/>
            </a:xfrm>
            <a:custGeom>
              <a:avLst/>
              <a:gdLst/>
              <a:ahLst/>
              <a:cxnLst/>
              <a:rect l="l" t="t" r="r" b="b"/>
              <a:pathLst>
                <a:path w="651" h="4604" extrusionOk="0">
                  <a:moveTo>
                    <a:pt x="205" y="0"/>
                  </a:moveTo>
                  <a:cubicBezTo>
                    <a:pt x="100" y="0"/>
                    <a:pt x="0" y="67"/>
                    <a:pt x="17" y="201"/>
                  </a:cubicBezTo>
                  <a:cubicBezTo>
                    <a:pt x="84" y="1602"/>
                    <a:pt x="150" y="3003"/>
                    <a:pt x="217" y="4404"/>
                  </a:cubicBezTo>
                  <a:cubicBezTo>
                    <a:pt x="234" y="4537"/>
                    <a:pt x="342" y="4604"/>
                    <a:pt x="446" y="4604"/>
                  </a:cubicBezTo>
                  <a:cubicBezTo>
                    <a:pt x="551" y="4604"/>
                    <a:pt x="651" y="4537"/>
                    <a:pt x="651" y="4404"/>
                  </a:cubicBezTo>
                  <a:cubicBezTo>
                    <a:pt x="584" y="3003"/>
                    <a:pt x="484" y="1602"/>
                    <a:pt x="417" y="201"/>
                  </a:cubicBezTo>
                  <a:cubicBezTo>
                    <a:pt x="417" y="67"/>
                    <a:pt x="309"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1"/>
            <p:cNvSpPr/>
            <p:nvPr/>
          </p:nvSpPr>
          <p:spPr>
            <a:xfrm>
              <a:off x="1425738" y="4935163"/>
              <a:ext cx="70600" cy="26475"/>
            </a:xfrm>
            <a:custGeom>
              <a:avLst/>
              <a:gdLst/>
              <a:ahLst/>
              <a:cxnLst/>
              <a:rect l="l" t="t" r="r" b="b"/>
              <a:pathLst>
                <a:path w="2824" h="1059" extrusionOk="0">
                  <a:moveTo>
                    <a:pt x="2535" y="1"/>
                  </a:moveTo>
                  <a:cubicBezTo>
                    <a:pt x="2517" y="1"/>
                    <a:pt x="2497" y="3"/>
                    <a:pt x="2477" y="8"/>
                  </a:cubicBezTo>
                  <a:cubicBezTo>
                    <a:pt x="1710" y="175"/>
                    <a:pt x="976" y="375"/>
                    <a:pt x="209" y="642"/>
                  </a:cubicBezTo>
                  <a:cubicBezTo>
                    <a:pt x="1" y="731"/>
                    <a:pt x="57" y="1058"/>
                    <a:pt x="260" y="1058"/>
                  </a:cubicBezTo>
                  <a:cubicBezTo>
                    <a:pt x="285" y="1058"/>
                    <a:pt x="313" y="1053"/>
                    <a:pt x="342" y="1042"/>
                  </a:cubicBezTo>
                  <a:cubicBezTo>
                    <a:pt x="1076" y="775"/>
                    <a:pt x="1810" y="575"/>
                    <a:pt x="2577" y="408"/>
                  </a:cubicBezTo>
                  <a:cubicBezTo>
                    <a:pt x="2823" y="347"/>
                    <a:pt x="2757" y="1"/>
                    <a:pt x="2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1"/>
            <p:cNvSpPr/>
            <p:nvPr/>
          </p:nvSpPr>
          <p:spPr>
            <a:xfrm>
              <a:off x="1573963" y="4810263"/>
              <a:ext cx="21275" cy="219350"/>
            </a:xfrm>
            <a:custGeom>
              <a:avLst/>
              <a:gdLst/>
              <a:ahLst/>
              <a:cxnLst/>
              <a:rect l="l" t="t" r="r" b="b"/>
              <a:pathLst>
                <a:path w="851" h="8774" extrusionOk="0">
                  <a:moveTo>
                    <a:pt x="205" y="1"/>
                  </a:moveTo>
                  <a:cubicBezTo>
                    <a:pt x="100" y="1"/>
                    <a:pt x="0" y="67"/>
                    <a:pt x="17" y="201"/>
                  </a:cubicBezTo>
                  <a:cubicBezTo>
                    <a:pt x="150" y="2969"/>
                    <a:pt x="284" y="5771"/>
                    <a:pt x="451" y="8573"/>
                  </a:cubicBezTo>
                  <a:cubicBezTo>
                    <a:pt x="451" y="8707"/>
                    <a:pt x="551" y="8774"/>
                    <a:pt x="651" y="8774"/>
                  </a:cubicBezTo>
                  <a:cubicBezTo>
                    <a:pt x="751" y="8774"/>
                    <a:pt x="851" y="8707"/>
                    <a:pt x="851" y="8573"/>
                  </a:cubicBezTo>
                  <a:cubicBezTo>
                    <a:pt x="851" y="8407"/>
                    <a:pt x="851" y="8240"/>
                    <a:pt x="851" y="8073"/>
                  </a:cubicBezTo>
                  <a:cubicBezTo>
                    <a:pt x="851" y="8029"/>
                    <a:pt x="840" y="7992"/>
                    <a:pt x="822" y="7963"/>
                  </a:cubicBezTo>
                  <a:lnTo>
                    <a:pt x="822" y="7963"/>
                  </a:lnTo>
                  <a:cubicBezTo>
                    <a:pt x="698" y="5364"/>
                    <a:pt x="572" y="2768"/>
                    <a:pt x="417" y="201"/>
                  </a:cubicBezTo>
                  <a:cubicBezTo>
                    <a:pt x="417" y="67"/>
                    <a:pt x="30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1"/>
            <p:cNvSpPr/>
            <p:nvPr/>
          </p:nvSpPr>
          <p:spPr>
            <a:xfrm>
              <a:off x="1519563" y="4810988"/>
              <a:ext cx="115725" cy="103475"/>
            </a:xfrm>
            <a:custGeom>
              <a:avLst/>
              <a:gdLst/>
              <a:ahLst/>
              <a:cxnLst/>
              <a:rect l="l" t="t" r="r" b="b"/>
              <a:pathLst>
                <a:path w="4629" h="4139" extrusionOk="0">
                  <a:moveTo>
                    <a:pt x="2025" y="1"/>
                  </a:moveTo>
                  <a:cubicBezTo>
                    <a:pt x="1963" y="1"/>
                    <a:pt x="1901" y="31"/>
                    <a:pt x="1859" y="105"/>
                  </a:cubicBezTo>
                  <a:cubicBezTo>
                    <a:pt x="1259" y="1306"/>
                    <a:pt x="692" y="2540"/>
                    <a:pt x="91" y="3741"/>
                  </a:cubicBezTo>
                  <a:cubicBezTo>
                    <a:pt x="0" y="3893"/>
                    <a:pt x="103" y="4045"/>
                    <a:pt x="274" y="4045"/>
                  </a:cubicBezTo>
                  <a:cubicBezTo>
                    <a:pt x="291" y="4045"/>
                    <a:pt x="308" y="4044"/>
                    <a:pt x="325" y="4041"/>
                  </a:cubicBezTo>
                  <a:cubicBezTo>
                    <a:pt x="1009" y="3927"/>
                    <a:pt x="1677" y="3876"/>
                    <a:pt x="2351" y="3876"/>
                  </a:cubicBezTo>
                  <a:cubicBezTo>
                    <a:pt x="2663" y="3876"/>
                    <a:pt x="2977" y="3887"/>
                    <a:pt x="3294" y="3908"/>
                  </a:cubicBezTo>
                  <a:cubicBezTo>
                    <a:pt x="3628" y="3933"/>
                    <a:pt x="3943" y="4138"/>
                    <a:pt x="4254" y="4138"/>
                  </a:cubicBezTo>
                  <a:cubicBezTo>
                    <a:pt x="4345" y="4138"/>
                    <a:pt x="4437" y="4120"/>
                    <a:pt x="4528" y="4075"/>
                  </a:cubicBezTo>
                  <a:cubicBezTo>
                    <a:pt x="4595" y="4041"/>
                    <a:pt x="4628" y="3941"/>
                    <a:pt x="4595" y="3841"/>
                  </a:cubicBezTo>
                  <a:cubicBezTo>
                    <a:pt x="4595" y="3708"/>
                    <a:pt x="4528" y="3674"/>
                    <a:pt x="4428" y="3608"/>
                  </a:cubicBezTo>
                  <a:cubicBezTo>
                    <a:pt x="4386" y="3594"/>
                    <a:pt x="4345" y="3586"/>
                    <a:pt x="4306" y="3586"/>
                  </a:cubicBezTo>
                  <a:cubicBezTo>
                    <a:pt x="4251" y="3586"/>
                    <a:pt x="4200" y="3602"/>
                    <a:pt x="4161" y="3641"/>
                  </a:cubicBezTo>
                  <a:cubicBezTo>
                    <a:pt x="4161" y="3674"/>
                    <a:pt x="4128" y="3674"/>
                    <a:pt x="4128" y="3674"/>
                  </a:cubicBezTo>
                  <a:cubicBezTo>
                    <a:pt x="4126" y="3676"/>
                    <a:pt x="4125" y="3677"/>
                    <a:pt x="4123" y="3679"/>
                  </a:cubicBezTo>
                  <a:lnTo>
                    <a:pt x="4123" y="3679"/>
                  </a:lnTo>
                  <a:cubicBezTo>
                    <a:pt x="3591" y="3517"/>
                    <a:pt x="2626" y="3441"/>
                    <a:pt x="2693" y="3441"/>
                  </a:cubicBezTo>
                  <a:cubicBezTo>
                    <a:pt x="2584" y="3436"/>
                    <a:pt x="2474" y="3434"/>
                    <a:pt x="2364" y="3434"/>
                  </a:cubicBezTo>
                  <a:cubicBezTo>
                    <a:pt x="1781" y="3434"/>
                    <a:pt x="1199" y="3493"/>
                    <a:pt x="631" y="3577"/>
                  </a:cubicBezTo>
                  <a:lnTo>
                    <a:pt x="631" y="3577"/>
                  </a:lnTo>
                  <a:cubicBezTo>
                    <a:pt x="1147" y="2492"/>
                    <a:pt x="1686" y="1385"/>
                    <a:pt x="2226" y="305"/>
                  </a:cubicBezTo>
                  <a:cubicBezTo>
                    <a:pt x="2295" y="145"/>
                    <a:pt x="2160" y="1"/>
                    <a:pt x="2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1"/>
            <p:cNvSpPr/>
            <p:nvPr/>
          </p:nvSpPr>
          <p:spPr>
            <a:xfrm>
              <a:off x="1658613" y="4810263"/>
              <a:ext cx="87575" cy="216100"/>
            </a:xfrm>
            <a:custGeom>
              <a:avLst/>
              <a:gdLst/>
              <a:ahLst/>
              <a:cxnLst/>
              <a:rect l="l" t="t" r="r" b="b"/>
              <a:pathLst>
                <a:path w="3503" h="8644" extrusionOk="0">
                  <a:moveTo>
                    <a:pt x="500" y="1"/>
                  </a:moveTo>
                  <a:cubicBezTo>
                    <a:pt x="400" y="1"/>
                    <a:pt x="300" y="67"/>
                    <a:pt x="300" y="201"/>
                  </a:cubicBezTo>
                  <a:cubicBezTo>
                    <a:pt x="200" y="2669"/>
                    <a:pt x="133" y="5138"/>
                    <a:pt x="67" y="7639"/>
                  </a:cubicBezTo>
                  <a:cubicBezTo>
                    <a:pt x="67" y="8073"/>
                    <a:pt x="0" y="8440"/>
                    <a:pt x="434" y="8607"/>
                  </a:cubicBezTo>
                  <a:cubicBezTo>
                    <a:pt x="497" y="8634"/>
                    <a:pt x="578" y="8644"/>
                    <a:pt x="668" y="8644"/>
                  </a:cubicBezTo>
                  <a:cubicBezTo>
                    <a:pt x="907" y="8644"/>
                    <a:pt x="1207" y="8573"/>
                    <a:pt x="1401" y="8573"/>
                  </a:cubicBezTo>
                  <a:cubicBezTo>
                    <a:pt x="2001" y="8507"/>
                    <a:pt x="2635" y="8473"/>
                    <a:pt x="3236" y="8407"/>
                  </a:cubicBezTo>
                  <a:cubicBezTo>
                    <a:pt x="3493" y="8407"/>
                    <a:pt x="3502" y="8004"/>
                    <a:pt x="3264" y="8004"/>
                  </a:cubicBezTo>
                  <a:cubicBezTo>
                    <a:pt x="3255" y="8004"/>
                    <a:pt x="3246" y="8005"/>
                    <a:pt x="3236" y="8006"/>
                  </a:cubicBezTo>
                  <a:cubicBezTo>
                    <a:pt x="2502" y="8073"/>
                    <a:pt x="1768" y="8106"/>
                    <a:pt x="1034" y="8173"/>
                  </a:cubicBezTo>
                  <a:cubicBezTo>
                    <a:pt x="927" y="8186"/>
                    <a:pt x="841" y="8194"/>
                    <a:pt x="770" y="8194"/>
                  </a:cubicBezTo>
                  <a:cubicBezTo>
                    <a:pt x="490" y="8194"/>
                    <a:pt x="474" y="8066"/>
                    <a:pt x="500" y="7639"/>
                  </a:cubicBezTo>
                  <a:lnTo>
                    <a:pt x="534" y="5972"/>
                  </a:lnTo>
                  <a:cubicBezTo>
                    <a:pt x="600" y="4037"/>
                    <a:pt x="634" y="2102"/>
                    <a:pt x="701" y="201"/>
                  </a:cubicBezTo>
                  <a:cubicBezTo>
                    <a:pt x="701" y="67"/>
                    <a:pt x="600"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1"/>
            <p:cNvSpPr/>
            <p:nvPr/>
          </p:nvSpPr>
          <p:spPr>
            <a:xfrm>
              <a:off x="1761163" y="4923688"/>
              <a:ext cx="82800" cy="86025"/>
            </a:xfrm>
            <a:custGeom>
              <a:avLst/>
              <a:gdLst/>
              <a:ahLst/>
              <a:cxnLst/>
              <a:rect l="l" t="t" r="r" b="b"/>
              <a:pathLst>
                <a:path w="3312" h="3441" extrusionOk="0">
                  <a:moveTo>
                    <a:pt x="2349" y="1"/>
                  </a:moveTo>
                  <a:cubicBezTo>
                    <a:pt x="2225" y="1"/>
                    <a:pt x="2096" y="93"/>
                    <a:pt x="2136" y="234"/>
                  </a:cubicBezTo>
                  <a:cubicBezTo>
                    <a:pt x="2356" y="799"/>
                    <a:pt x="2813" y="2994"/>
                    <a:pt x="1832" y="2994"/>
                  </a:cubicBezTo>
                  <a:cubicBezTo>
                    <a:pt x="1772" y="2994"/>
                    <a:pt x="1707" y="2986"/>
                    <a:pt x="1635" y="2969"/>
                  </a:cubicBezTo>
                  <a:cubicBezTo>
                    <a:pt x="468" y="2669"/>
                    <a:pt x="468" y="1134"/>
                    <a:pt x="601" y="234"/>
                  </a:cubicBezTo>
                  <a:cubicBezTo>
                    <a:pt x="618" y="100"/>
                    <a:pt x="518" y="34"/>
                    <a:pt x="410" y="34"/>
                  </a:cubicBezTo>
                  <a:cubicBezTo>
                    <a:pt x="301" y="34"/>
                    <a:pt x="184" y="100"/>
                    <a:pt x="168" y="234"/>
                  </a:cubicBezTo>
                  <a:cubicBezTo>
                    <a:pt x="1" y="1568"/>
                    <a:pt x="301" y="3236"/>
                    <a:pt x="1902" y="3436"/>
                  </a:cubicBezTo>
                  <a:cubicBezTo>
                    <a:pt x="1936" y="3439"/>
                    <a:pt x="1969" y="3441"/>
                    <a:pt x="2000" y="3441"/>
                  </a:cubicBezTo>
                  <a:cubicBezTo>
                    <a:pt x="3312" y="3441"/>
                    <a:pt x="2797" y="785"/>
                    <a:pt x="2536" y="134"/>
                  </a:cubicBezTo>
                  <a:cubicBezTo>
                    <a:pt x="2510" y="41"/>
                    <a:pt x="2430" y="1"/>
                    <a:pt x="2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1"/>
            <p:cNvSpPr/>
            <p:nvPr/>
          </p:nvSpPr>
          <p:spPr>
            <a:xfrm>
              <a:off x="1110713" y="5098188"/>
              <a:ext cx="723050" cy="12925"/>
            </a:xfrm>
            <a:custGeom>
              <a:avLst/>
              <a:gdLst/>
              <a:ahLst/>
              <a:cxnLst/>
              <a:rect l="l" t="t" r="r" b="b"/>
              <a:pathLst>
                <a:path w="28922" h="517" extrusionOk="0">
                  <a:moveTo>
                    <a:pt x="22652" y="1"/>
                  </a:moveTo>
                  <a:cubicBezTo>
                    <a:pt x="17189" y="1"/>
                    <a:pt x="11732" y="116"/>
                    <a:pt x="6269" y="116"/>
                  </a:cubicBezTo>
                  <a:cubicBezTo>
                    <a:pt x="4270" y="116"/>
                    <a:pt x="2269" y="101"/>
                    <a:pt x="267" y="59"/>
                  </a:cubicBezTo>
                  <a:cubicBezTo>
                    <a:pt x="257" y="57"/>
                    <a:pt x="248" y="57"/>
                    <a:pt x="239" y="57"/>
                  </a:cubicBezTo>
                  <a:cubicBezTo>
                    <a:pt x="1" y="57"/>
                    <a:pt x="10" y="459"/>
                    <a:pt x="267" y="459"/>
                  </a:cubicBezTo>
                  <a:cubicBezTo>
                    <a:pt x="2269" y="501"/>
                    <a:pt x="4270" y="517"/>
                    <a:pt x="6269" y="517"/>
                  </a:cubicBezTo>
                  <a:cubicBezTo>
                    <a:pt x="11732" y="517"/>
                    <a:pt x="17189" y="401"/>
                    <a:pt x="22652" y="401"/>
                  </a:cubicBezTo>
                  <a:cubicBezTo>
                    <a:pt x="24652" y="401"/>
                    <a:pt x="26652" y="417"/>
                    <a:pt x="28654" y="459"/>
                  </a:cubicBezTo>
                  <a:cubicBezTo>
                    <a:pt x="28921" y="459"/>
                    <a:pt x="28921" y="59"/>
                    <a:pt x="28654" y="59"/>
                  </a:cubicBezTo>
                  <a:cubicBezTo>
                    <a:pt x="26652" y="16"/>
                    <a:pt x="24652" y="1"/>
                    <a:pt x="22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1"/>
            <p:cNvSpPr/>
            <p:nvPr/>
          </p:nvSpPr>
          <p:spPr>
            <a:xfrm>
              <a:off x="1097363" y="5193038"/>
              <a:ext cx="95925" cy="89225"/>
            </a:xfrm>
            <a:custGeom>
              <a:avLst/>
              <a:gdLst/>
              <a:ahLst/>
              <a:cxnLst/>
              <a:rect l="l" t="t" r="r" b="b"/>
              <a:pathLst>
                <a:path w="3837" h="3569" extrusionOk="0">
                  <a:moveTo>
                    <a:pt x="2056" y="578"/>
                  </a:moveTo>
                  <a:cubicBezTo>
                    <a:pt x="2417" y="578"/>
                    <a:pt x="2759" y="785"/>
                    <a:pt x="2969" y="1168"/>
                  </a:cubicBezTo>
                  <a:cubicBezTo>
                    <a:pt x="3403" y="1835"/>
                    <a:pt x="3036" y="2636"/>
                    <a:pt x="2436" y="3003"/>
                  </a:cubicBezTo>
                  <a:cubicBezTo>
                    <a:pt x="2248" y="3117"/>
                    <a:pt x="2060" y="3167"/>
                    <a:pt x="1879" y="3167"/>
                  </a:cubicBezTo>
                  <a:cubicBezTo>
                    <a:pt x="1323" y="3167"/>
                    <a:pt x="836" y="2689"/>
                    <a:pt x="634" y="2135"/>
                  </a:cubicBezTo>
                  <a:cubicBezTo>
                    <a:pt x="485" y="1669"/>
                    <a:pt x="649" y="1203"/>
                    <a:pt x="962" y="877"/>
                  </a:cubicBezTo>
                  <a:lnTo>
                    <a:pt x="962" y="877"/>
                  </a:lnTo>
                  <a:cubicBezTo>
                    <a:pt x="1000" y="941"/>
                    <a:pt x="1072" y="987"/>
                    <a:pt x="1145" y="987"/>
                  </a:cubicBezTo>
                  <a:cubicBezTo>
                    <a:pt x="1188" y="987"/>
                    <a:pt x="1231" y="971"/>
                    <a:pt x="1268" y="935"/>
                  </a:cubicBezTo>
                  <a:cubicBezTo>
                    <a:pt x="1510" y="693"/>
                    <a:pt x="1788" y="578"/>
                    <a:pt x="2056" y="578"/>
                  </a:cubicBezTo>
                  <a:close/>
                  <a:moveTo>
                    <a:pt x="1902" y="1"/>
                  </a:moveTo>
                  <a:cubicBezTo>
                    <a:pt x="901" y="67"/>
                    <a:pt x="1" y="1035"/>
                    <a:pt x="201" y="2069"/>
                  </a:cubicBezTo>
                  <a:cubicBezTo>
                    <a:pt x="392" y="2941"/>
                    <a:pt x="1072" y="3568"/>
                    <a:pt x="1879" y="3568"/>
                  </a:cubicBezTo>
                  <a:cubicBezTo>
                    <a:pt x="2060" y="3568"/>
                    <a:pt x="2247" y="3537"/>
                    <a:pt x="2436" y="3470"/>
                  </a:cubicBezTo>
                  <a:cubicBezTo>
                    <a:pt x="3370" y="3136"/>
                    <a:pt x="3837" y="1969"/>
                    <a:pt x="3403" y="1101"/>
                  </a:cubicBezTo>
                  <a:cubicBezTo>
                    <a:pt x="3133" y="541"/>
                    <a:pt x="2627" y="205"/>
                    <a:pt x="2100" y="176"/>
                  </a:cubicBezTo>
                  <a:lnTo>
                    <a:pt x="2100" y="176"/>
                  </a:lnTo>
                  <a:cubicBezTo>
                    <a:pt x="2089" y="83"/>
                    <a:pt x="2023" y="1"/>
                    <a:pt x="19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1"/>
            <p:cNvSpPr/>
            <p:nvPr/>
          </p:nvSpPr>
          <p:spPr>
            <a:xfrm>
              <a:off x="1095513" y="5264288"/>
              <a:ext cx="114250" cy="106500"/>
            </a:xfrm>
            <a:custGeom>
              <a:avLst/>
              <a:gdLst/>
              <a:ahLst/>
              <a:cxnLst/>
              <a:rect l="l" t="t" r="r" b="b"/>
              <a:pathLst>
                <a:path w="4570" h="4260" extrusionOk="0">
                  <a:moveTo>
                    <a:pt x="2033" y="419"/>
                  </a:moveTo>
                  <a:cubicBezTo>
                    <a:pt x="3391" y="492"/>
                    <a:pt x="3770" y="2451"/>
                    <a:pt x="2910" y="3488"/>
                  </a:cubicBezTo>
                  <a:cubicBezTo>
                    <a:pt x="2722" y="3708"/>
                    <a:pt x="2511" y="3802"/>
                    <a:pt x="2297" y="3802"/>
                  </a:cubicBezTo>
                  <a:cubicBezTo>
                    <a:pt x="1179" y="3802"/>
                    <a:pt x="0" y="1236"/>
                    <a:pt x="1876" y="620"/>
                  </a:cubicBezTo>
                  <a:cubicBezTo>
                    <a:pt x="1988" y="592"/>
                    <a:pt x="2035" y="505"/>
                    <a:pt x="2033" y="419"/>
                  </a:cubicBezTo>
                  <a:close/>
                  <a:moveTo>
                    <a:pt x="1953" y="0"/>
                  </a:moveTo>
                  <a:cubicBezTo>
                    <a:pt x="1772" y="0"/>
                    <a:pt x="1579" y="28"/>
                    <a:pt x="1376" y="86"/>
                  </a:cubicBezTo>
                  <a:cubicBezTo>
                    <a:pt x="1183" y="134"/>
                    <a:pt x="1182" y="356"/>
                    <a:pt x="1296" y="451"/>
                  </a:cubicBezTo>
                  <a:lnTo>
                    <a:pt x="1296" y="451"/>
                  </a:lnTo>
                  <a:cubicBezTo>
                    <a:pt x="629" y="901"/>
                    <a:pt x="398" y="1728"/>
                    <a:pt x="508" y="2554"/>
                  </a:cubicBezTo>
                  <a:cubicBezTo>
                    <a:pt x="621" y="3288"/>
                    <a:pt x="1354" y="4260"/>
                    <a:pt x="2183" y="4260"/>
                  </a:cubicBezTo>
                  <a:cubicBezTo>
                    <a:pt x="2334" y="4260"/>
                    <a:pt x="2489" y="4228"/>
                    <a:pt x="2643" y="4156"/>
                  </a:cubicBezTo>
                  <a:cubicBezTo>
                    <a:pt x="4569" y="3269"/>
                    <a:pt x="3945" y="0"/>
                    <a:pt x="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1"/>
            <p:cNvSpPr/>
            <p:nvPr/>
          </p:nvSpPr>
          <p:spPr>
            <a:xfrm>
              <a:off x="1224963" y="5188863"/>
              <a:ext cx="13375" cy="10050"/>
            </a:xfrm>
            <a:custGeom>
              <a:avLst/>
              <a:gdLst/>
              <a:ahLst/>
              <a:cxnLst/>
              <a:rect l="l" t="t" r="r" b="b"/>
              <a:pathLst>
                <a:path w="535" h="402" extrusionOk="0">
                  <a:moveTo>
                    <a:pt x="267" y="1"/>
                  </a:moveTo>
                  <a:cubicBezTo>
                    <a:pt x="0" y="1"/>
                    <a:pt x="0" y="401"/>
                    <a:pt x="267" y="401"/>
                  </a:cubicBezTo>
                  <a:cubicBezTo>
                    <a:pt x="534" y="401"/>
                    <a:pt x="534"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1"/>
            <p:cNvSpPr/>
            <p:nvPr/>
          </p:nvSpPr>
          <p:spPr>
            <a:xfrm>
              <a:off x="1225788" y="5188863"/>
              <a:ext cx="15875" cy="198500"/>
            </a:xfrm>
            <a:custGeom>
              <a:avLst/>
              <a:gdLst/>
              <a:ahLst/>
              <a:cxnLst/>
              <a:rect l="l" t="t" r="r" b="b"/>
              <a:pathLst>
                <a:path w="635" h="7940" extrusionOk="0">
                  <a:moveTo>
                    <a:pt x="201" y="1"/>
                  </a:moveTo>
                  <a:cubicBezTo>
                    <a:pt x="101" y="1"/>
                    <a:pt x="1" y="67"/>
                    <a:pt x="1" y="201"/>
                  </a:cubicBezTo>
                  <a:cubicBezTo>
                    <a:pt x="67" y="2703"/>
                    <a:pt x="134" y="5238"/>
                    <a:pt x="201" y="7740"/>
                  </a:cubicBezTo>
                  <a:cubicBezTo>
                    <a:pt x="201" y="7873"/>
                    <a:pt x="309" y="7940"/>
                    <a:pt x="418" y="7940"/>
                  </a:cubicBezTo>
                  <a:cubicBezTo>
                    <a:pt x="526" y="7940"/>
                    <a:pt x="634" y="7873"/>
                    <a:pt x="634" y="7740"/>
                  </a:cubicBezTo>
                  <a:cubicBezTo>
                    <a:pt x="568" y="5238"/>
                    <a:pt x="501" y="2703"/>
                    <a:pt x="401" y="201"/>
                  </a:cubicBezTo>
                  <a:cubicBezTo>
                    <a:pt x="401" y="67"/>
                    <a:pt x="301"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1"/>
            <p:cNvSpPr/>
            <p:nvPr/>
          </p:nvSpPr>
          <p:spPr>
            <a:xfrm>
              <a:off x="1223488" y="5202238"/>
              <a:ext cx="95600" cy="99625"/>
            </a:xfrm>
            <a:custGeom>
              <a:avLst/>
              <a:gdLst/>
              <a:ahLst/>
              <a:cxnLst/>
              <a:rect l="l" t="t" r="r" b="b"/>
              <a:pathLst>
                <a:path w="3824" h="3985" extrusionOk="0">
                  <a:moveTo>
                    <a:pt x="3525" y="0"/>
                  </a:moveTo>
                  <a:cubicBezTo>
                    <a:pt x="3480" y="0"/>
                    <a:pt x="3434" y="20"/>
                    <a:pt x="3395" y="66"/>
                  </a:cubicBezTo>
                  <a:cubicBezTo>
                    <a:pt x="2428" y="1334"/>
                    <a:pt x="1327" y="2535"/>
                    <a:pt x="159" y="3635"/>
                  </a:cubicBezTo>
                  <a:cubicBezTo>
                    <a:pt x="0" y="3768"/>
                    <a:pt x="157" y="3984"/>
                    <a:pt x="329" y="3984"/>
                  </a:cubicBezTo>
                  <a:cubicBezTo>
                    <a:pt x="373" y="3984"/>
                    <a:pt x="418" y="3970"/>
                    <a:pt x="460" y="3936"/>
                  </a:cubicBezTo>
                  <a:cubicBezTo>
                    <a:pt x="1627" y="2835"/>
                    <a:pt x="2695" y="1634"/>
                    <a:pt x="3695" y="366"/>
                  </a:cubicBezTo>
                  <a:cubicBezTo>
                    <a:pt x="3823" y="213"/>
                    <a:pt x="3676" y="0"/>
                    <a:pt x="3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1"/>
            <p:cNvSpPr/>
            <p:nvPr/>
          </p:nvSpPr>
          <p:spPr>
            <a:xfrm>
              <a:off x="1226063" y="5288463"/>
              <a:ext cx="90400" cy="88525"/>
            </a:xfrm>
            <a:custGeom>
              <a:avLst/>
              <a:gdLst/>
              <a:ahLst/>
              <a:cxnLst/>
              <a:rect l="l" t="t" r="r" b="b"/>
              <a:pathLst>
                <a:path w="3616" h="3541" extrusionOk="0">
                  <a:moveTo>
                    <a:pt x="316" y="1"/>
                  </a:moveTo>
                  <a:cubicBezTo>
                    <a:pt x="149" y="1"/>
                    <a:pt x="0" y="197"/>
                    <a:pt x="156" y="353"/>
                  </a:cubicBezTo>
                  <a:cubicBezTo>
                    <a:pt x="1257" y="1321"/>
                    <a:pt x="2258" y="2355"/>
                    <a:pt x="3192" y="3455"/>
                  </a:cubicBezTo>
                  <a:cubicBezTo>
                    <a:pt x="3244" y="3516"/>
                    <a:pt x="3300" y="3540"/>
                    <a:pt x="3352" y="3540"/>
                  </a:cubicBezTo>
                  <a:cubicBezTo>
                    <a:pt x="3501" y="3540"/>
                    <a:pt x="3616" y="3337"/>
                    <a:pt x="3492" y="3189"/>
                  </a:cubicBezTo>
                  <a:cubicBezTo>
                    <a:pt x="2558" y="2054"/>
                    <a:pt x="1557" y="1020"/>
                    <a:pt x="457" y="53"/>
                  </a:cubicBezTo>
                  <a:cubicBezTo>
                    <a:pt x="413" y="16"/>
                    <a:pt x="364" y="1"/>
                    <a:pt x="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1"/>
            <p:cNvSpPr/>
            <p:nvPr/>
          </p:nvSpPr>
          <p:spPr>
            <a:xfrm>
              <a:off x="1330863" y="5229738"/>
              <a:ext cx="13375" cy="10025"/>
            </a:xfrm>
            <a:custGeom>
              <a:avLst/>
              <a:gdLst/>
              <a:ahLst/>
              <a:cxnLst/>
              <a:rect l="l" t="t" r="r" b="b"/>
              <a:pathLst>
                <a:path w="535" h="401" extrusionOk="0">
                  <a:moveTo>
                    <a:pt x="268" y="0"/>
                  </a:moveTo>
                  <a:cubicBezTo>
                    <a:pt x="1" y="0"/>
                    <a:pt x="1" y="401"/>
                    <a:pt x="268" y="401"/>
                  </a:cubicBezTo>
                  <a:cubicBezTo>
                    <a:pt x="534" y="401"/>
                    <a:pt x="534"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1"/>
            <p:cNvSpPr/>
            <p:nvPr/>
          </p:nvSpPr>
          <p:spPr>
            <a:xfrm>
              <a:off x="1334613" y="5239738"/>
              <a:ext cx="80925" cy="140125"/>
            </a:xfrm>
            <a:custGeom>
              <a:avLst/>
              <a:gdLst/>
              <a:ahLst/>
              <a:cxnLst/>
              <a:rect l="l" t="t" r="r" b="b"/>
              <a:pathLst>
                <a:path w="3237" h="5605" extrusionOk="0">
                  <a:moveTo>
                    <a:pt x="205" y="1"/>
                  </a:moveTo>
                  <a:cubicBezTo>
                    <a:pt x="101" y="1"/>
                    <a:pt x="1" y="67"/>
                    <a:pt x="17" y="201"/>
                  </a:cubicBezTo>
                  <a:cubicBezTo>
                    <a:pt x="146" y="1813"/>
                    <a:pt x="369" y="3456"/>
                    <a:pt x="715" y="5070"/>
                  </a:cubicBezTo>
                  <a:lnTo>
                    <a:pt x="715" y="5070"/>
                  </a:lnTo>
                  <a:cubicBezTo>
                    <a:pt x="715" y="5111"/>
                    <a:pt x="716" y="5145"/>
                    <a:pt x="718" y="5171"/>
                  </a:cubicBezTo>
                  <a:cubicBezTo>
                    <a:pt x="724" y="5170"/>
                    <a:pt x="730" y="5169"/>
                    <a:pt x="736" y="5167"/>
                  </a:cubicBezTo>
                  <a:lnTo>
                    <a:pt x="736" y="5167"/>
                  </a:lnTo>
                  <a:cubicBezTo>
                    <a:pt x="741" y="5191"/>
                    <a:pt x="746" y="5214"/>
                    <a:pt x="751" y="5238"/>
                  </a:cubicBezTo>
                  <a:cubicBezTo>
                    <a:pt x="766" y="5338"/>
                    <a:pt x="842" y="5383"/>
                    <a:pt x="924" y="5383"/>
                  </a:cubicBezTo>
                  <a:cubicBezTo>
                    <a:pt x="1032" y="5383"/>
                    <a:pt x="1152" y="5304"/>
                    <a:pt x="1152" y="5171"/>
                  </a:cubicBezTo>
                  <a:cubicBezTo>
                    <a:pt x="1150" y="5149"/>
                    <a:pt x="1149" y="5127"/>
                    <a:pt x="1147" y="5105"/>
                  </a:cubicBezTo>
                  <a:lnTo>
                    <a:pt x="1147" y="5105"/>
                  </a:lnTo>
                  <a:cubicBezTo>
                    <a:pt x="1149" y="5105"/>
                    <a:pt x="1150" y="5105"/>
                    <a:pt x="1152" y="5104"/>
                  </a:cubicBezTo>
                  <a:cubicBezTo>
                    <a:pt x="1150" y="5095"/>
                    <a:pt x="1148" y="5085"/>
                    <a:pt x="1146" y="5075"/>
                  </a:cubicBezTo>
                  <a:lnTo>
                    <a:pt x="1146" y="5075"/>
                  </a:lnTo>
                  <a:cubicBezTo>
                    <a:pt x="1119" y="4618"/>
                    <a:pt x="1125" y="4238"/>
                    <a:pt x="1218" y="3770"/>
                  </a:cubicBezTo>
                  <a:cubicBezTo>
                    <a:pt x="1245" y="3584"/>
                    <a:pt x="1632" y="2360"/>
                    <a:pt x="1973" y="2360"/>
                  </a:cubicBezTo>
                  <a:cubicBezTo>
                    <a:pt x="2060" y="2360"/>
                    <a:pt x="2144" y="2439"/>
                    <a:pt x="2219" y="2636"/>
                  </a:cubicBezTo>
                  <a:cubicBezTo>
                    <a:pt x="2586" y="3470"/>
                    <a:pt x="2686" y="4504"/>
                    <a:pt x="2786" y="5404"/>
                  </a:cubicBezTo>
                  <a:cubicBezTo>
                    <a:pt x="2803" y="5538"/>
                    <a:pt x="2920" y="5605"/>
                    <a:pt x="3028" y="5605"/>
                  </a:cubicBezTo>
                  <a:cubicBezTo>
                    <a:pt x="3136" y="5605"/>
                    <a:pt x="3236" y="5538"/>
                    <a:pt x="3220" y="5404"/>
                  </a:cubicBezTo>
                  <a:cubicBezTo>
                    <a:pt x="3120" y="4537"/>
                    <a:pt x="2953" y="3703"/>
                    <a:pt x="2719" y="2869"/>
                  </a:cubicBezTo>
                  <a:cubicBezTo>
                    <a:pt x="2586" y="2369"/>
                    <a:pt x="2486" y="2002"/>
                    <a:pt x="1986" y="1802"/>
                  </a:cubicBezTo>
                  <a:cubicBezTo>
                    <a:pt x="1924" y="1779"/>
                    <a:pt x="1866" y="1768"/>
                    <a:pt x="1810" y="1768"/>
                  </a:cubicBezTo>
                  <a:cubicBezTo>
                    <a:pt x="1302" y="1768"/>
                    <a:pt x="1013" y="2664"/>
                    <a:pt x="860" y="3546"/>
                  </a:cubicBezTo>
                  <a:lnTo>
                    <a:pt x="860" y="3546"/>
                  </a:lnTo>
                  <a:cubicBezTo>
                    <a:pt x="675" y="2436"/>
                    <a:pt x="531" y="1311"/>
                    <a:pt x="418" y="201"/>
                  </a:cubicBezTo>
                  <a:cubicBezTo>
                    <a:pt x="418" y="67"/>
                    <a:pt x="30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1"/>
            <p:cNvSpPr/>
            <p:nvPr/>
          </p:nvSpPr>
          <p:spPr>
            <a:xfrm>
              <a:off x="1396338" y="5206588"/>
              <a:ext cx="58800" cy="50750"/>
            </a:xfrm>
            <a:custGeom>
              <a:avLst/>
              <a:gdLst/>
              <a:ahLst/>
              <a:cxnLst/>
              <a:rect l="l" t="t" r="r" b="b"/>
              <a:pathLst>
                <a:path w="2352" h="2030" extrusionOk="0">
                  <a:moveTo>
                    <a:pt x="779" y="0"/>
                  </a:moveTo>
                  <a:cubicBezTo>
                    <a:pt x="406" y="0"/>
                    <a:pt x="63" y="325"/>
                    <a:pt x="17" y="759"/>
                  </a:cubicBezTo>
                  <a:cubicBezTo>
                    <a:pt x="0" y="893"/>
                    <a:pt x="92" y="960"/>
                    <a:pt x="192" y="960"/>
                  </a:cubicBezTo>
                  <a:cubicBezTo>
                    <a:pt x="292" y="960"/>
                    <a:pt x="400" y="893"/>
                    <a:pt x="417" y="759"/>
                  </a:cubicBezTo>
                  <a:cubicBezTo>
                    <a:pt x="440" y="558"/>
                    <a:pt x="613" y="401"/>
                    <a:pt x="784" y="401"/>
                  </a:cubicBezTo>
                  <a:cubicBezTo>
                    <a:pt x="868" y="401"/>
                    <a:pt x="952" y="438"/>
                    <a:pt x="1018" y="526"/>
                  </a:cubicBezTo>
                  <a:cubicBezTo>
                    <a:pt x="1151" y="726"/>
                    <a:pt x="1051" y="960"/>
                    <a:pt x="918" y="1093"/>
                  </a:cubicBezTo>
                  <a:cubicBezTo>
                    <a:pt x="717" y="1293"/>
                    <a:pt x="484" y="1427"/>
                    <a:pt x="451" y="1727"/>
                  </a:cubicBezTo>
                  <a:cubicBezTo>
                    <a:pt x="420" y="1849"/>
                    <a:pt x="473" y="1998"/>
                    <a:pt x="609" y="1998"/>
                  </a:cubicBezTo>
                  <a:cubicBezTo>
                    <a:pt x="622" y="1998"/>
                    <a:pt x="636" y="1997"/>
                    <a:pt x="651" y="1994"/>
                  </a:cubicBezTo>
                  <a:cubicBezTo>
                    <a:pt x="1031" y="1968"/>
                    <a:pt x="1411" y="1943"/>
                    <a:pt x="1791" y="1903"/>
                  </a:cubicBezTo>
                  <a:lnTo>
                    <a:pt x="1791" y="1903"/>
                  </a:lnTo>
                  <a:cubicBezTo>
                    <a:pt x="1808" y="1973"/>
                    <a:pt x="1863" y="2029"/>
                    <a:pt x="1954" y="2029"/>
                  </a:cubicBezTo>
                  <a:cubicBezTo>
                    <a:pt x="1964" y="2029"/>
                    <a:pt x="1974" y="2028"/>
                    <a:pt x="1985" y="2027"/>
                  </a:cubicBezTo>
                  <a:cubicBezTo>
                    <a:pt x="2218" y="1994"/>
                    <a:pt x="2319" y="1894"/>
                    <a:pt x="2352" y="1660"/>
                  </a:cubicBezTo>
                  <a:cubicBezTo>
                    <a:pt x="2352" y="1571"/>
                    <a:pt x="2272" y="1455"/>
                    <a:pt x="2184" y="1455"/>
                  </a:cubicBezTo>
                  <a:cubicBezTo>
                    <a:pt x="2173" y="1455"/>
                    <a:pt x="2162" y="1456"/>
                    <a:pt x="2152" y="1460"/>
                  </a:cubicBezTo>
                  <a:cubicBezTo>
                    <a:pt x="1774" y="1485"/>
                    <a:pt x="1396" y="1510"/>
                    <a:pt x="1019" y="1550"/>
                  </a:cubicBezTo>
                  <a:lnTo>
                    <a:pt x="1019" y="1550"/>
                  </a:lnTo>
                  <a:cubicBezTo>
                    <a:pt x="1163" y="1403"/>
                    <a:pt x="1355" y="1281"/>
                    <a:pt x="1418" y="1093"/>
                  </a:cubicBezTo>
                  <a:cubicBezTo>
                    <a:pt x="1551" y="793"/>
                    <a:pt x="1485" y="426"/>
                    <a:pt x="1284" y="226"/>
                  </a:cubicBezTo>
                  <a:cubicBezTo>
                    <a:pt x="1127" y="68"/>
                    <a:pt x="950" y="0"/>
                    <a:pt x="7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1"/>
            <p:cNvSpPr/>
            <p:nvPr/>
          </p:nvSpPr>
          <p:spPr>
            <a:xfrm>
              <a:off x="1521013" y="5208038"/>
              <a:ext cx="13350" cy="10050"/>
            </a:xfrm>
            <a:custGeom>
              <a:avLst/>
              <a:gdLst/>
              <a:ahLst/>
              <a:cxnLst/>
              <a:rect l="l" t="t" r="r" b="b"/>
              <a:pathLst>
                <a:path w="534" h="402" extrusionOk="0">
                  <a:moveTo>
                    <a:pt x="267" y="1"/>
                  </a:moveTo>
                  <a:cubicBezTo>
                    <a:pt x="0" y="1"/>
                    <a:pt x="0" y="401"/>
                    <a:pt x="267" y="401"/>
                  </a:cubicBezTo>
                  <a:cubicBezTo>
                    <a:pt x="534" y="401"/>
                    <a:pt x="534"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1"/>
            <p:cNvSpPr/>
            <p:nvPr/>
          </p:nvSpPr>
          <p:spPr>
            <a:xfrm>
              <a:off x="1469288" y="5207813"/>
              <a:ext cx="71425" cy="167025"/>
            </a:xfrm>
            <a:custGeom>
              <a:avLst/>
              <a:gdLst/>
              <a:ahLst/>
              <a:cxnLst/>
              <a:rect l="l" t="t" r="r" b="b"/>
              <a:pathLst>
                <a:path w="2857" h="6681" extrusionOk="0">
                  <a:moveTo>
                    <a:pt x="2341" y="1"/>
                  </a:moveTo>
                  <a:cubicBezTo>
                    <a:pt x="2307" y="1"/>
                    <a:pt x="2272" y="14"/>
                    <a:pt x="2236" y="43"/>
                  </a:cubicBezTo>
                  <a:cubicBezTo>
                    <a:pt x="1" y="1745"/>
                    <a:pt x="768" y="4780"/>
                    <a:pt x="2403" y="6615"/>
                  </a:cubicBezTo>
                  <a:cubicBezTo>
                    <a:pt x="2449" y="6661"/>
                    <a:pt x="2501" y="6681"/>
                    <a:pt x="2551" y="6681"/>
                  </a:cubicBezTo>
                  <a:cubicBezTo>
                    <a:pt x="2715" y="6681"/>
                    <a:pt x="2856" y="6468"/>
                    <a:pt x="2703" y="6314"/>
                  </a:cubicBezTo>
                  <a:cubicBezTo>
                    <a:pt x="1269" y="4713"/>
                    <a:pt x="435" y="1945"/>
                    <a:pt x="2436" y="410"/>
                  </a:cubicBezTo>
                  <a:cubicBezTo>
                    <a:pt x="2601" y="273"/>
                    <a:pt x="2495" y="1"/>
                    <a:pt x="2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1"/>
            <p:cNvSpPr/>
            <p:nvPr/>
          </p:nvSpPr>
          <p:spPr>
            <a:xfrm>
              <a:off x="1570213" y="5217863"/>
              <a:ext cx="83400" cy="137825"/>
            </a:xfrm>
            <a:custGeom>
              <a:avLst/>
              <a:gdLst/>
              <a:ahLst/>
              <a:cxnLst/>
              <a:rect l="l" t="t" r="r" b="b"/>
              <a:pathLst>
                <a:path w="3336" h="5513" extrusionOk="0">
                  <a:moveTo>
                    <a:pt x="2303" y="1"/>
                  </a:moveTo>
                  <a:cubicBezTo>
                    <a:pt x="1785" y="1"/>
                    <a:pt x="808" y="82"/>
                    <a:pt x="529" y="355"/>
                  </a:cubicBezTo>
                  <a:lnTo>
                    <a:pt x="529" y="355"/>
                  </a:lnTo>
                  <a:cubicBezTo>
                    <a:pt x="518" y="289"/>
                    <a:pt x="478" y="230"/>
                    <a:pt x="400" y="208"/>
                  </a:cubicBezTo>
                  <a:cubicBezTo>
                    <a:pt x="367" y="175"/>
                    <a:pt x="334" y="175"/>
                    <a:pt x="334" y="175"/>
                  </a:cubicBezTo>
                  <a:cubicBezTo>
                    <a:pt x="310" y="169"/>
                    <a:pt x="288" y="166"/>
                    <a:pt x="266" y="166"/>
                  </a:cubicBezTo>
                  <a:cubicBezTo>
                    <a:pt x="167" y="166"/>
                    <a:pt x="94" y="226"/>
                    <a:pt x="67" y="308"/>
                  </a:cubicBezTo>
                  <a:cubicBezTo>
                    <a:pt x="67" y="342"/>
                    <a:pt x="34" y="375"/>
                    <a:pt x="34" y="409"/>
                  </a:cubicBezTo>
                  <a:cubicBezTo>
                    <a:pt x="0" y="509"/>
                    <a:pt x="67" y="609"/>
                    <a:pt x="134" y="642"/>
                  </a:cubicBezTo>
                  <a:cubicBezTo>
                    <a:pt x="217" y="693"/>
                    <a:pt x="325" y="713"/>
                    <a:pt x="449" y="713"/>
                  </a:cubicBezTo>
                  <a:cubicBezTo>
                    <a:pt x="926" y="713"/>
                    <a:pt x="1645" y="417"/>
                    <a:pt x="2135" y="417"/>
                  </a:cubicBezTo>
                  <a:cubicBezTo>
                    <a:pt x="2441" y="417"/>
                    <a:pt x="2658" y="533"/>
                    <a:pt x="2669" y="909"/>
                  </a:cubicBezTo>
                  <a:cubicBezTo>
                    <a:pt x="2735" y="2377"/>
                    <a:pt x="2669" y="3844"/>
                    <a:pt x="2602" y="5312"/>
                  </a:cubicBezTo>
                  <a:cubicBezTo>
                    <a:pt x="2602" y="5445"/>
                    <a:pt x="2710" y="5512"/>
                    <a:pt x="2819" y="5512"/>
                  </a:cubicBezTo>
                  <a:cubicBezTo>
                    <a:pt x="2927" y="5512"/>
                    <a:pt x="3036" y="5445"/>
                    <a:pt x="3036" y="5312"/>
                  </a:cubicBezTo>
                  <a:cubicBezTo>
                    <a:pt x="3069" y="3744"/>
                    <a:pt x="3336" y="1943"/>
                    <a:pt x="3036" y="409"/>
                  </a:cubicBezTo>
                  <a:cubicBezTo>
                    <a:pt x="2969" y="208"/>
                    <a:pt x="2735" y="8"/>
                    <a:pt x="2535" y="8"/>
                  </a:cubicBezTo>
                  <a:cubicBezTo>
                    <a:pt x="2478" y="3"/>
                    <a:pt x="2398" y="1"/>
                    <a:pt x="2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1"/>
            <p:cNvSpPr/>
            <p:nvPr/>
          </p:nvSpPr>
          <p:spPr>
            <a:xfrm>
              <a:off x="1668738" y="5209963"/>
              <a:ext cx="75450" cy="148450"/>
            </a:xfrm>
            <a:custGeom>
              <a:avLst/>
              <a:gdLst/>
              <a:ahLst/>
              <a:cxnLst/>
              <a:rect l="l" t="t" r="r" b="b"/>
              <a:pathLst>
                <a:path w="3018" h="5938" extrusionOk="0">
                  <a:moveTo>
                    <a:pt x="2768" y="0"/>
                  </a:moveTo>
                  <a:cubicBezTo>
                    <a:pt x="2686" y="0"/>
                    <a:pt x="2611" y="48"/>
                    <a:pt x="2597" y="157"/>
                  </a:cubicBezTo>
                  <a:cubicBezTo>
                    <a:pt x="2260" y="1702"/>
                    <a:pt x="2018" y="3270"/>
                    <a:pt x="1870" y="4843"/>
                  </a:cubicBezTo>
                  <a:lnTo>
                    <a:pt x="1870" y="4843"/>
                  </a:lnTo>
                  <a:cubicBezTo>
                    <a:pt x="1357" y="3491"/>
                    <a:pt x="876" y="2136"/>
                    <a:pt x="462" y="758"/>
                  </a:cubicBezTo>
                  <a:cubicBezTo>
                    <a:pt x="424" y="667"/>
                    <a:pt x="340" y="627"/>
                    <a:pt x="257" y="627"/>
                  </a:cubicBezTo>
                  <a:cubicBezTo>
                    <a:pt x="127" y="627"/>
                    <a:pt x="1" y="728"/>
                    <a:pt x="62" y="891"/>
                  </a:cubicBezTo>
                  <a:cubicBezTo>
                    <a:pt x="562" y="2559"/>
                    <a:pt x="1163" y="4194"/>
                    <a:pt x="1797" y="5795"/>
                  </a:cubicBezTo>
                  <a:cubicBezTo>
                    <a:pt x="1843" y="5888"/>
                    <a:pt x="1933" y="5938"/>
                    <a:pt x="2015" y="5938"/>
                  </a:cubicBezTo>
                  <a:cubicBezTo>
                    <a:pt x="2111" y="5938"/>
                    <a:pt x="2197" y="5871"/>
                    <a:pt x="2197" y="5728"/>
                  </a:cubicBezTo>
                  <a:cubicBezTo>
                    <a:pt x="2364" y="3893"/>
                    <a:pt x="2597" y="2059"/>
                    <a:pt x="2997" y="258"/>
                  </a:cubicBezTo>
                  <a:cubicBezTo>
                    <a:pt x="3017" y="100"/>
                    <a:pt x="2886" y="0"/>
                    <a:pt x="2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1"/>
            <p:cNvSpPr/>
            <p:nvPr/>
          </p:nvSpPr>
          <p:spPr>
            <a:xfrm>
              <a:off x="1754513" y="5268638"/>
              <a:ext cx="80250" cy="88225"/>
            </a:xfrm>
            <a:custGeom>
              <a:avLst/>
              <a:gdLst/>
              <a:ahLst/>
              <a:cxnLst/>
              <a:rect l="l" t="t" r="r" b="b"/>
              <a:pathLst>
                <a:path w="3210" h="3529" extrusionOk="0">
                  <a:moveTo>
                    <a:pt x="1993" y="744"/>
                  </a:moveTo>
                  <a:lnTo>
                    <a:pt x="1993" y="744"/>
                  </a:lnTo>
                  <a:cubicBezTo>
                    <a:pt x="2078" y="1590"/>
                    <a:pt x="2083" y="2926"/>
                    <a:pt x="1234" y="2981"/>
                  </a:cubicBezTo>
                  <a:cubicBezTo>
                    <a:pt x="1222" y="2981"/>
                    <a:pt x="1209" y="2982"/>
                    <a:pt x="1197" y="2982"/>
                  </a:cubicBezTo>
                  <a:cubicBezTo>
                    <a:pt x="466" y="2982"/>
                    <a:pt x="437" y="2006"/>
                    <a:pt x="634" y="1546"/>
                  </a:cubicBezTo>
                  <a:cubicBezTo>
                    <a:pt x="867" y="1046"/>
                    <a:pt x="1401" y="846"/>
                    <a:pt x="1901" y="779"/>
                  </a:cubicBezTo>
                  <a:cubicBezTo>
                    <a:pt x="1940" y="774"/>
                    <a:pt x="1971" y="762"/>
                    <a:pt x="1993" y="744"/>
                  </a:cubicBezTo>
                  <a:close/>
                  <a:moveTo>
                    <a:pt x="2181" y="0"/>
                  </a:moveTo>
                  <a:cubicBezTo>
                    <a:pt x="2059" y="0"/>
                    <a:pt x="1914" y="114"/>
                    <a:pt x="1935" y="279"/>
                  </a:cubicBezTo>
                  <a:cubicBezTo>
                    <a:pt x="1935" y="279"/>
                    <a:pt x="1935" y="279"/>
                    <a:pt x="1935" y="279"/>
                  </a:cubicBezTo>
                  <a:lnTo>
                    <a:pt x="1935" y="279"/>
                  </a:lnTo>
                  <a:cubicBezTo>
                    <a:pt x="1942" y="326"/>
                    <a:pt x="1950" y="379"/>
                    <a:pt x="1957" y="437"/>
                  </a:cubicBezTo>
                  <a:lnTo>
                    <a:pt x="1957" y="437"/>
                  </a:lnTo>
                  <a:cubicBezTo>
                    <a:pt x="1916" y="401"/>
                    <a:pt x="1862" y="377"/>
                    <a:pt x="1799" y="377"/>
                  </a:cubicBezTo>
                  <a:cubicBezTo>
                    <a:pt x="1789" y="377"/>
                    <a:pt x="1779" y="378"/>
                    <a:pt x="1768" y="379"/>
                  </a:cubicBezTo>
                  <a:cubicBezTo>
                    <a:pt x="1134" y="479"/>
                    <a:pt x="400" y="846"/>
                    <a:pt x="200" y="1546"/>
                  </a:cubicBezTo>
                  <a:cubicBezTo>
                    <a:pt x="0" y="2180"/>
                    <a:pt x="100" y="2847"/>
                    <a:pt x="701" y="3248"/>
                  </a:cubicBezTo>
                  <a:cubicBezTo>
                    <a:pt x="864" y="3350"/>
                    <a:pt x="1037" y="3396"/>
                    <a:pt x="1207" y="3396"/>
                  </a:cubicBezTo>
                  <a:cubicBezTo>
                    <a:pt x="1591" y="3396"/>
                    <a:pt x="1960" y="3161"/>
                    <a:pt x="2168" y="2814"/>
                  </a:cubicBezTo>
                  <a:cubicBezTo>
                    <a:pt x="2267" y="2655"/>
                    <a:pt x="2336" y="2472"/>
                    <a:pt x="2383" y="2274"/>
                  </a:cubicBezTo>
                  <a:lnTo>
                    <a:pt x="2383" y="2274"/>
                  </a:lnTo>
                  <a:cubicBezTo>
                    <a:pt x="2495" y="2647"/>
                    <a:pt x="2623" y="3017"/>
                    <a:pt x="2769" y="3381"/>
                  </a:cubicBezTo>
                  <a:cubicBezTo>
                    <a:pt x="2795" y="3485"/>
                    <a:pt x="2872" y="3529"/>
                    <a:pt x="2952" y="3529"/>
                  </a:cubicBezTo>
                  <a:cubicBezTo>
                    <a:pt x="3077" y="3529"/>
                    <a:pt x="3210" y="3423"/>
                    <a:pt x="3169" y="3281"/>
                  </a:cubicBezTo>
                  <a:cubicBezTo>
                    <a:pt x="2818" y="2292"/>
                    <a:pt x="2528" y="1303"/>
                    <a:pt x="2358" y="285"/>
                  </a:cubicBezTo>
                  <a:lnTo>
                    <a:pt x="2358" y="285"/>
                  </a:lnTo>
                  <a:cubicBezTo>
                    <a:pt x="2350" y="237"/>
                    <a:pt x="2343" y="191"/>
                    <a:pt x="2335" y="145"/>
                  </a:cubicBezTo>
                  <a:lnTo>
                    <a:pt x="2335" y="145"/>
                  </a:lnTo>
                  <a:cubicBezTo>
                    <a:pt x="2335" y="145"/>
                    <a:pt x="2335" y="145"/>
                    <a:pt x="2335" y="145"/>
                  </a:cubicBezTo>
                  <a:cubicBezTo>
                    <a:pt x="2322" y="44"/>
                    <a:pt x="2256" y="0"/>
                    <a:pt x="2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1"/>
            <p:cNvSpPr/>
            <p:nvPr/>
          </p:nvSpPr>
          <p:spPr>
            <a:xfrm>
              <a:off x="1813763" y="5202888"/>
              <a:ext cx="69300" cy="55125"/>
            </a:xfrm>
            <a:custGeom>
              <a:avLst/>
              <a:gdLst/>
              <a:ahLst/>
              <a:cxnLst/>
              <a:rect l="l" t="t" r="r" b="b"/>
              <a:pathLst>
                <a:path w="2772" h="2205" extrusionOk="0">
                  <a:moveTo>
                    <a:pt x="1127" y="0"/>
                  </a:moveTo>
                  <a:cubicBezTo>
                    <a:pt x="808" y="0"/>
                    <a:pt x="453" y="161"/>
                    <a:pt x="165" y="340"/>
                  </a:cubicBezTo>
                  <a:cubicBezTo>
                    <a:pt x="1" y="450"/>
                    <a:pt x="106" y="717"/>
                    <a:pt x="278" y="717"/>
                  </a:cubicBezTo>
                  <a:cubicBezTo>
                    <a:pt x="316" y="717"/>
                    <a:pt x="357" y="704"/>
                    <a:pt x="399" y="674"/>
                  </a:cubicBezTo>
                  <a:cubicBezTo>
                    <a:pt x="571" y="578"/>
                    <a:pt x="876" y="416"/>
                    <a:pt x="1117" y="416"/>
                  </a:cubicBezTo>
                  <a:cubicBezTo>
                    <a:pt x="1295" y="416"/>
                    <a:pt x="1438" y="505"/>
                    <a:pt x="1466" y="774"/>
                  </a:cubicBezTo>
                  <a:cubicBezTo>
                    <a:pt x="1500" y="1208"/>
                    <a:pt x="1066" y="1508"/>
                    <a:pt x="766" y="1708"/>
                  </a:cubicBezTo>
                  <a:cubicBezTo>
                    <a:pt x="632" y="1808"/>
                    <a:pt x="632" y="2042"/>
                    <a:pt x="832" y="2108"/>
                  </a:cubicBezTo>
                  <a:cubicBezTo>
                    <a:pt x="1100" y="2171"/>
                    <a:pt x="1368" y="2205"/>
                    <a:pt x="1636" y="2205"/>
                  </a:cubicBezTo>
                  <a:cubicBezTo>
                    <a:pt x="1935" y="2205"/>
                    <a:pt x="2234" y="2163"/>
                    <a:pt x="2534" y="2075"/>
                  </a:cubicBezTo>
                  <a:cubicBezTo>
                    <a:pt x="2771" y="1986"/>
                    <a:pt x="2691" y="1659"/>
                    <a:pt x="2506" y="1659"/>
                  </a:cubicBezTo>
                  <a:cubicBezTo>
                    <a:pt x="2484" y="1659"/>
                    <a:pt x="2459" y="1664"/>
                    <a:pt x="2434" y="1675"/>
                  </a:cubicBezTo>
                  <a:cubicBezTo>
                    <a:pt x="2153" y="1750"/>
                    <a:pt x="1872" y="1793"/>
                    <a:pt x="1591" y="1793"/>
                  </a:cubicBezTo>
                  <a:cubicBezTo>
                    <a:pt x="1510" y="1793"/>
                    <a:pt x="1429" y="1789"/>
                    <a:pt x="1349" y="1782"/>
                  </a:cubicBezTo>
                  <a:lnTo>
                    <a:pt x="1349" y="1782"/>
                  </a:lnTo>
                  <a:cubicBezTo>
                    <a:pt x="1734" y="1439"/>
                    <a:pt x="2051" y="968"/>
                    <a:pt x="1800" y="440"/>
                  </a:cubicBezTo>
                  <a:cubicBezTo>
                    <a:pt x="1646" y="118"/>
                    <a:pt x="1400" y="0"/>
                    <a:pt x="1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1"/>
            <p:cNvSpPr/>
            <p:nvPr/>
          </p:nvSpPr>
          <p:spPr>
            <a:xfrm>
              <a:off x="1883813" y="5192313"/>
              <a:ext cx="71700" cy="190975"/>
            </a:xfrm>
            <a:custGeom>
              <a:avLst/>
              <a:gdLst/>
              <a:ahLst/>
              <a:cxnLst/>
              <a:rect l="l" t="t" r="r" b="b"/>
              <a:pathLst>
                <a:path w="2868" h="7639" extrusionOk="0">
                  <a:moveTo>
                    <a:pt x="297" y="1"/>
                  </a:moveTo>
                  <a:cubicBezTo>
                    <a:pt x="115" y="1"/>
                    <a:pt x="0" y="283"/>
                    <a:pt x="199" y="396"/>
                  </a:cubicBezTo>
                  <a:cubicBezTo>
                    <a:pt x="2434" y="1731"/>
                    <a:pt x="1233" y="5634"/>
                    <a:pt x="199" y="7335"/>
                  </a:cubicBezTo>
                  <a:cubicBezTo>
                    <a:pt x="84" y="7495"/>
                    <a:pt x="221" y="7639"/>
                    <a:pt x="361" y="7639"/>
                  </a:cubicBezTo>
                  <a:cubicBezTo>
                    <a:pt x="425" y="7639"/>
                    <a:pt x="490" y="7608"/>
                    <a:pt x="532" y="7535"/>
                  </a:cubicBezTo>
                  <a:cubicBezTo>
                    <a:pt x="1700" y="5634"/>
                    <a:pt x="2867" y="1497"/>
                    <a:pt x="399" y="30"/>
                  </a:cubicBezTo>
                  <a:cubicBezTo>
                    <a:pt x="364" y="10"/>
                    <a:pt x="330"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1"/>
            <p:cNvSpPr/>
            <p:nvPr/>
          </p:nvSpPr>
          <p:spPr>
            <a:xfrm>
              <a:off x="1939638" y="5334613"/>
              <a:ext cx="42050" cy="14400"/>
            </a:xfrm>
            <a:custGeom>
              <a:avLst/>
              <a:gdLst/>
              <a:ahLst/>
              <a:cxnLst/>
              <a:rect l="l" t="t" r="r" b="b"/>
              <a:pathLst>
                <a:path w="1682" h="576" extrusionOk="0">
                  <a:moveTo>
                    <a:pt x="1393" y="1"/>
                  </a:moveTo>
                  <a:cubicBezTo>
                    <a:pt x="1374" y="1"/>
                    <a:pt x="1355" y="3"/>
                    <a:pt x="1335" y="8"/>
                  </a:cubicBezTo>
                  <a:cubicBezTo>
                    <a:pt x="968" y="108"/>
                    <a:pt x="634" y="142"/>
                    <a:pt x="267" y="142"/>
                  </a:cubicBezTo>
                  <a:cubicBezTo>
                    <a:pt x="0" y="142"/>
                    <a:pt x="0" y="542"/>
                    <a:pt x="267" y="575"/>
                  </a:cubicBezTo>
                  <a:cubicBezTo>
                    <a:pt x="668" y="575"/>
                    <a:pt x="1068" y="509"/>
                    <a:pt x="1435" y="409"/>
                  </a:cubicBezTo>
                  <a:cubicBezTo>
                    <a:pt x="1681" y="347"/>
                    <a:pt x="1615" y="1"/>
                    <a:pt x="1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1"/>
            <p:cNvSpPr/>
            <p:nvPr/>
          </p:nvSpPr>
          <p:spPr>
            <a:xfrm>
              <a:off x="1919438" y="5338138"/>
              <a:ext cx="68400" cy="82550"/>
            </a:xfrm>
            <a:custGeom>
              <a:avLst/>
              <a:gdLst/>
              <a:ahLst/>
              <a:cxnLst/>
              <a:rect l="l" t="t" r="r" b="b"/>
              <a:pathLst>
                <a:path w="2736" h="3302" extrusionOk="0">
                  <a:moveTo>
                    <a:pt x="983" y="1"/>
                  </a:moveTo>
                  <a:cubicBezTo>
                    <a:pt x="875" y="1"/>
                    <a:pt x="758" y="67"/>
                    <a:pt x="742" y="201"/>
                  </a:cubicBezTo>
                  <a:cubicBezTo>
                    <a:pt x="708" y="735"/>
                    <a:pt x="742" y="1202"/>
                    <a:pt x="875" y="1702"/>
                  </a:cubicBezTo>
                  <a:cubicBezTo>
                    <a:pt x="901" y="1779"/>
                    <a:pt x="987" y="1857"/>
                    <a:pt x="1071" y="1857"/>
                  </a:cubicBezTo>
                  <a:cubicBezTo>
                    <a:pt x="1095" y="1857"/>
                    <a:pt x="1119" y="1850"/>
                    <a:pt x="1142" y="1835"/>
                  </a:cubicBezTo>
                  <a:cubicBezTo>
                    <a:pt x="1265" y="1797"/>
                    <a:pt x="1403" y="1776"/>
                    <a:pt x="1537" y="1776"/>
                  </a:cubicBezTo>
                  <a:cubicBezTo>
                    <a:pt x="1982" y="1776"/>
                    <a:pt x="2384" y="2005"/>
                    <a:pt x="2076" y="2569"/>
                  </a:cubicBezTo>
                  <a:cubicBezTo>
                    <a:pt x="1931" y="2845"/>
                    <a:pt x="1678" y="2938"/>
                    <a:pt x="1397" y="2938"/>
                  </a:cubicBezTo>
                  <a:cubicBezTo>
                    <a:pt x="1034" y="2938"/>
                    <a:pt x="624" y="2782"/>
                    <a:pt x="341" y="2669"/>
                  </a:cubicBezTo>
                  <a:cubicBezTo>
                    <a:pt x="312" y="2658"/>
                    <a:pt x="285" y="2653"/>
                    <a:pt x="260" y="2653"/>
                  </a:cubicBezTo>
                  <a:cubicBezTo>
                    <a:pt x="57" y="2653"/>
                    <a:pt x="0" y="2980"/>
                    <a:pt x="208" y="3070"/>
                  </a:cubicBezTo>
                  <a:cubicBezTo>
                    <a:pt x="563" y="3201"/>
                    <a:pt x="974" y="3301"/>
                    <a:pt x="1357" y="3301"/>
                  </a:cubicBezTo>
                  <a:cubicBezTo>
                    <a:pt x="1947" y="3301"/>
                    <a:pt x="2468" y="3064"/>
                    <a:pt x="2610" y="2336"/>
                  </a:cubicBezTo>
                  <a:cubicBezTo>
                    <a:pt x="2735" y="1633"/>
                    <a:pt x="2144" y="1346"/>
                    <a:pt x="1573" y="1346"/>
                  </a:cubicBezTo>
                  <a:cubicBezTo>
                    <a:pt x="1452" y="1346"/>
                    <a:pt x="1332" y="1359"/>
                    <a:pt x="1220" y="1383"/>
                  </a:cubicBezTo>
                  <a:lnTo>
                    <a:pt x="1220" y="1383"/>
                  </a:lnTo>
                  <a:cubicBezTo>
                    <a:pt x="1134" y="989"/>
                    <a:pt x="1119" y="595"/>
                    <a:pt x="1175" y="201"/>
                  </a:cubicBezTo>
                  <a:cubicBezTo>
                    <a:pt x="1192" y="67"/>
                    <a:pt x="1092" y="1"/>
                    <a:pt x="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1"/>
            <p:cNvSpPr/>
            <p:nvPr/>
          </p:nvSpPr>
          <p:spPr>
            <a:xfrm>
              <a:off x="2025013" y="5249438"/>
              <a:ext cx="26050" cy="92650"/>
            </a:xfrm>
            <a:custGeom>
              <a:avLst/>
              <a:gdLst/>
              <a:ahLst/>
              <a:cxnLst/>
              <a:rect l="l" t="t" r="r" b="b"/>
              <a:pathLst>
                <a:path w="1042" h="3706" extrusionOk="0">
                  <a:moveTo>
                    <a:pt x="275" y="1"/>
                  </a:moveTo>
                  <a:cubicBezTo>
                    <a:pt x="146" y="1"/>
                    <a:pt x="1" y="115"/>
                    <a:pt x="21" y="280"/>
                  </a:cubicBezTo>
                  <a:cubicBezTo>
                    <a:pt x="221" y="1380"/>
                    <a:pt x="421" y="2448"/>
                    <a:pt x="622" y="3549"/>
                  </a:cubicBezTo>
                  <a:cubicBezTo>
                    <a:pt x="635" y="3658"/>
                    <a:pt x="710" y="3706"/>
                    <a:pt x="792" y="3706"/>
                  </a:cubicBezTo>
                  <a:cubicBezTo>
                    <a:pt x="910" y="3706"/>
                    <a:pt x="1042" y="3606"/>
                    <a:pt x="1022" y="3449"/>
                  </a:cubicBezTo>
                  <a:cubicBezTo>
                    <a:pt x="822" y="2348"/>
                    <a:pt x="622" y="1247"/>
                    <a:pt x="455" y="146"/>
                  </a:cubicBezTo>
                  <a:cubicBezTo>
                    <a:pt x="429" y="44"/>
                    <a:pt x="355"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1"/>
            <p:cNvSpPr/>
            <p:nvPr/>
          </p:nvSpPr>
          <p:spPr>
            <a:xfrm>
              <a:off x="2011363" y="5288113"/>
              <a:ext cx="79250" cy="14250"/>
            </a:xfrm>
            <a:custGeom>
              <a:avLst/>
              <a:gdLst/>
              <a:ahLst/>
              <a:cxnLst/>
              <a:rect l="l" t="t" r="r" b="b"/>
              <a:pathLst>
                <a:path w="3170" h="570" extrusionOk="0">
                  <a:moveTo>
                    <a:pt x="2902" y="0"/>
                  </a:moveTo>
                  <a:cubicBezTo>
                    <a:pt x="2035" y="67"/>
                    <a:pt x="1168" y="100"/>
                    <a:pt x="267" y="167"/>
                  </a:cubicBezTo>
                  <a:cubicBezTo>
                    <a:pt x="10" y="167"/>
                    <a:pt x="0" y="569"/>
                    <a:pt x="238" y="569"/>
                  </a:cubicBezTo>
                  <a:cubicBezTo>
                    <a:pt x="248" y="569"/>
                    <a:pt x="257" y="569"/>
                    <a:pt x="267" y="567"/>
                  </a:cubicBezTo>
                  <a:cubicBezTo>
                    <a:pt x="1168" y="534"/>
                    <a:pt x="2035" y="467"/>
                    <a:pt x="2902" y="434"/>
                  </a:cubicBezTo>
                  <a:cubicBezTo>
                    <a:pt x="3169" y="434"/>
                    <a:pt x="3169" y="0"/>
                    <a:pt x="2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1"/>
            <p:cNvSpPr/>
            <p:nvPr/>
          </p:nvSpPr>
          <p:spPr>
            <a:xfrm>
              <a:off x="2118938" y="5206463"/>
              <a:ext cx="110275" cy="174525"/>
            </a:xfrm>
            <a:custGeom>
              <a:avLst/>
              <a:gdLst/>
              <a:ahLst/>
              <a:cxnLst/>
              <a:rect l="l" t="t" r="r" b="b"/>
              <a:pathLst>
                <a:path w="4411" h="6981" extrusionOk="0">
                  <a:moveTo>
                    <a:pt x="2469" y="0"/>
                  </a:moveTo>
                  <a:cubicBezTo>
                    <a:pt x="2045" y="0"/>
                    <a:pt x="1619" y="218"/>
                    <a:pt x="1334" y="598"/>
                  </a:cubicBezTo>
                  <a:cubicBezTo>
                    <a:pt x="434" y="1765"/>
                    <a:pt x="0" y="3300"/>
                    <a:pt x="200" y="4734"/>
                  </a:cubicBezTo>
                  <a:cubicBezTo>
                    <a:pt x="334" y="5701"/>
                    <a:pt x="1168" y="6902"/>
                    <a:pt x="2202" y="6969"/>
                  </a:cubicBezTo>
                  <a:cubicBezTo>
                    <a:pt x="2280" y="6977"/>
                    <a:pt x="2358" y="6980"/>
                    <a:pt x="2434" y="6980"/>
                  </a:cubicBezTo>
                  <a:cubicBezTo>
                    <a:pt x="3364" y="6980"/>
                    <a:pt x="4123" y="6423"/>
                    <a:pt x="4370" y="5468"/>
                  </a:cubicBezTo>
                  <a:cubicBezTo>
                    <a:pt x="4411" y="5326"/>
                    <a:pt x="4278" y="5220"/>
                    <a:pt x="4153" y="5220"/>
                  </a:cubicBezTo>
                  <a:cubicBezTo>
                    <a:pt x="4073" y="5220"/>
                    <a:pt x="3996" y="5264"/>
                    <a:pt x="3970" y="5368"/>
                  </a:cubicBezTo>
                  <a:cubicBezTo>
                    <a:pt x="3770" y="6118"/>
                    <a:pt x="3175" y="6550"/>
                    <a:pt x="2497" y="6550"/>
                  </a:cubicBezTo>
                  <a:cubicBezTo>
                    <a:pt x="2271" y="6550"/>
                    <a:pt x="2035" y="6502"/>
                    <a:pt x="1801" y="6402"/>
                  </a:cubicBezTo>
                  <a:cubicBezTo>
                    <a:pt x="1101" y="6102"/>
                    <a:pt x="767" y="5301"/>
                    <a:pt x="601" y="4634"/>
                  </a:cubicBezTo>
                  <a:cubicBezTo>
                    <a:pt x="400" y="3833"/>
                    <a:pt x="667" y="2966"/>
                    <a:pt x="934" y="2232"/>
                  </a:cubicBezTo>
                  <a:cubicBezTo>
                    <a:pt x="1092" y="1706"/>
                    <a:pt x="1707" y="370"/>
                    <a:pt x="2451" y="370"/>
                  </a:cubicBezTo>
                  <a:cubicBezTo>
                    <a:pt x="2650" y="370"/>
                    <a:pt x="2858" y="465"/>
                    <a:pt x="3069" y="698"/>
                  </a:cubicBezTo>
                  <a:cubicBezTo>
                    <a:pt x="3116" y="744"/>
                    <a:pt x="3167" y="764"/>
                    <a:pt x="3217" y="764"/>
                  </a:cubicBezTo>
                  <a:cubicBezTo>
                    <a:pt x="3382" y="764"/>
                    <a:pt x="3523" y="551"/>
                    <a:pt x="3369" y="398"/>
                  </a:cubicBezTo>
                  <a:cubicBezTo>
                    <a:pt x="3111" y="125"/>
                    <a:pt x="2790" y="0"/>
                    <a:pt x="24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1"/>
            <p:cNvSpPr/>
            <p:nvPr/>
          </p:nvSpPr>
          <p:spPr>
            <a:xfrm>
              <a:off x="2230038" y="5261363"/>
              <a:ext cx="103200" cy="111475"/>
            </a:xfrm>
            <a:custGeom>
              <a:avLst/>
              <a:gdLst/>
              <a:ahLst/>
              <a:cxnLst/>
              <a:rect l="l" t="t" r="r" b="b"/>
              <a:pathLst>
                <a:path w="4128" h="4459" extrusionOk="0">
                  <a:moveTo>
                    <a:pt x="1869" y="773"/>
                  </a:moveTo>
                  <a:cubicBezTo>
                    <a:pt x="3650" y="773"/>
                    <a:pt x="4128" y="3797"/>
                    <a:pt x="2128" y="4039"/>
                  </a:cubicBezTo>
                  <a:cubicBezTo>
                    <a:pt x="2052" y="4050"/>
                    <a:pt x="1978" y="4055"/>
                    <a:pt x="1908" y="4055"/>
                  </a:cubicBezTo>
                  <a:cubicBezTo>
                    <a:pt x="889" y="4055"/>
                    <a:pt x="402" y="2976"/>
                    <a:pt x="526" y="2071"/>
                  </a:cubicBezTo>
                  <a:cubicBezTo>
                    <a:pt x="619" y="1550"/>
                    <a:pt x="931" y="1143"/>
                    <a:pt x="1338" y="856"/>
                  </a:cubicBezTo>
                  <a:lnTo>
                    <a:pt x="1338" y="856"/>
                  </a:lnTo>
                  <a:cubicBezTo>
                    <a:pt x="1526" y="799"/>
                    <a:pt x="1703" y="773"/>
                    <a:pt x="1869" y="773"/>
                  </a:cubicBezTo>
                  <a:close/>
                  <a:moveTo>
                    <a:pt x="2359" y="1"/>
                  </a:moveTo>
                  <a:cubicBezTo>
                    <a:pt x="2349" y="1"/>
                    <a:pt x="2338" y="2"/>
                    <a:pt x="2328" y="3"/>
                  </a:cubicBezTo>
                  <a:cubicBezTo>
                    <a:pt x="1876" y="74"/>
                    <a:pt x="1472" y="238"/>
                    <a:pt x="1134" y="479"/>
                  </a:cubicBezTo>
                  <a:lnTo>
                    <a:pt x="1134" y="479"/>
                  </a:lnTo>
                  <a:cubicBezTo>
                    <a:pt x="1109" y="490"/>
                    <a:pt x="1089" y="506"/>
                    <a:pt x="1073" y="525"/>
                  </a:cubicBezTo>
                  <a:lnTo>
                    <a:pt x="1073" y="525"/>
                  </a:lnTo>
                  <a:cubicBezTo>
                    <a:pt x="498" y="962"/>
                    <a:pt x="134" y="1629"/>
                    <a:pt x="93" y="2438"/>
                  </a:cubicBezTo>
                  <a:cubicBezTo>
                    <a:pt x="0" y="3576"/>
                    <a:pt x="929" y="4459"/>
                    <a:pt x="2016" y="4459"/>
                  </a:cubicBezTo>
                  <a:cubicBezTo>
                    <a:pt x="2108" y="4459"/>
                    <a:pt x="2201" y="4452"/>
                    <a:pt x="2294" y="4439"/>
                  </a:cubicBezTo>
                  <a:cubicBezTo>
                    <a:pt x="3395" y="4306"/>
                    <a:pt x="4062" y="3038"/>
                    <a:pt x="3829" y="2004"/>
                  </a:cubicBezTo>
                  <a:cubicBezTo>
                    <a:pt x="3652" y="1189"/>
                    <a:pt x="3068" y="606"/>
                    <a:pt x="2345" y="420"/>
                  </a:cubicBezTo>
                  <a:lnTo>
                    <a:pt x="2345" y="420"/>
                  </a:lnTo>
                  <a:cubicBezTo>
                    <a:pt x="2373" y="414"/>
                    <a:pt x="2400" y="408"/>
                    <a:pt x="2428" y="403"/>
                  </a:cubicBezTo>
                  <a:cubicBezTo>
                    <a:pt x="2684" y="371"/>
                    <a:pt x="2602" y="1"/>
                    <a:pt x="2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1"/>
            <p:cNvSpPr/>
            <p:nvPr/>
          </p:nvSpPr>
          <p:spPr>
            <a:xfrm>
              <a:off x="2305113" y="5197588"/>
              <a:ext cx="56700" cy="54475"/>
            </a:xfrm>
            <a:custGeom>
              <a:avLst/>
              <a:gdLst/>
              <a:ahLst/>
              <a:cxnLst/>
              <a:rect l="l" t="t" r="r" b="b"/>
              <a:pathLst>
                <a:path w="2268" h="2179" extrusionOk="0">
                  <a:moveTo>
                    <a:pt x="675" y="1"/>
                  </a:moveTo>
                  <a:cubicBezTo>
                    <a:pt x="447" y="1"/>
                    <a:pt x="224" y="98"/>
                    <a:pt x="92" y="319"/>
                  </a:cubicBezTo>
                  <a:cubicBezTo>
                    <a:pt x="0" y="479"/>
                    <a:pt x="144" y="623"/>
                    <a:pt x="286" y="623"/>
                  </a:cubicBezTo>
                  <a:cubicBezTo>
                    <a:pt x="352" y="623"/>
                    <a:pt x="417" y="593"/>
                    <a:pt x="459" y="519"/>
                  </a:cubicBezTo>
                  <a:cubicBezTo>
                    <a:pt x="509" y="439"/>
                    <a:pt x="577" y="407"/>
                    <a:pt x="650" y="407"/>
                  </a:cubicBezTo>
                  <a:cubicBezTo>
                    <a:pt x="819" y="407"/>
                    <a:pt x="1013" y="579"/>
                    <a:pt x="1059" y="719"/>
                  </a:cubicBezTo>
                  <a:cubicBezTo>
                    <a:pt x="1226" y="1119"/>
                    <a:pt x="792" y="1553"/>
                    <a:pt x="492" y="1787"/>
                  </a:cubicBezTo>
                  <a:cubicBezTo>
                    <a:pt x="325" y="1920"/>
                    <a:pt x="392" y="2154"/>
                    <a:pt x="626" y="2154"/>
                  </a:cubicBezTo>
                  <a:cubicBezTo>
                    <a:pt x="751" y="2170"/>
                    <a:pt x="874" y="2179"/>
                    <a:pt x="995" y="2179"/>
                  </a:cubicBezTo>
                  <a:cubicBezTo>
                    <a:pt x="1359" y="2179"/>
                    <a:pt x="1710" y="2104"/>
                    <a:pt x="2060" y="1953"/>
                  </a:cubicBezTo>
                  <a:cubicBezTo>
                    <a:pt x="2268" y="1864"/>
                    <a:pt x="2211" y="1537"/>
                    <a:pt x="2032" y="1537"/>
                  </a:cubicBezTo>
                  <a:cubicBezTo>
                    <a:pt x="2009" y="1537"/>
                    <a:pt x="1985" y="1542"/>
                    <a:pt x="1960" y="1553"/>
                  </a:cubicBezTo>
                  <a:cubicBezTo>
                    <a:pt x="1678" y="1683"/>
                    <a:pt x="1396" y="1757"/>
                    <a:pt x="1105" y="1774"/>
                  </a:cubicBezTo>
                  <a:lnTo>
                    <a:pt x="1105" y="1774"/>
                  </a:lnTo>
                  <a:cubicBezTo>
                    <a:pt x="1431" y="1403"/>
                    <a:pt x="1639" y="911"/>
                    <a:pt x="1393" y="419"/>
                  </a:cubicBezTo>
                  <a:cubicBezTo>
                    <a:pt x="1262" y="158"/>
                    <a:pt x="965" y="1"/>
                    <a:pt x="6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1"/>
            <p:cNvSpPr/>
            <p:nvPr/>
          </p:nvSpPr>
          <p:spPr>
            <a:xfrm>
              <a:off x="2380988" y="5194238"/>
              <a:ext cx="105325" cy="171825"/>
            </a:xfrm>
            <a:custGeom>
              <a:avLst/>
              <a:gdLst/>
              <a:ahLst/>
              <a:cxnLst/>
              <a:rect l="l" t="t" r="r" b="b"/>
              <a:pathLst>
                <a:path w="4213" h="6873" extrusionOk="0">
                  <a:moveTo>
                    <a:pt x="1246" y="0"/>
                  </a:moveTo>
                  <a:cubicBezTo>
                    <a:pt x="932" y="0"/>
                    <a:pt x="628" y="162"/>
                    <a:pt x="426" y="520"/>
                  </a:cubicBezTo>
                  <a:cubicBezTo>
                    <a:pt x="335" y="680"/>
                    <a:pt x="478" y="824"/>
                    <a:pt x="620" y="824"/>
                  </a:cubicBezTo>
                  <a:cubicBezTo>
                    <a:pt x="686" y="824"/>
                    <a:pt x="751" y="793"/>
                    <a:pt x="793" y="720"/>
                  </a:cubicBezTo>
                  <a:cubicBezTo>
                    <a:pt x="1160" y="820"/>
                    <a:pt x="1560" y="887"/>
                    <a:pt x="1927" y="987"/>
                  </a:cubicBezTo>
                  <a:cubicBezTo>
                    <a:pt x="2027" y="1420"/>
                    <a:pt x="1927" y="1821"/>
                    <a:pt x="1660" y="2187"/>
                  </a:cubicBezTo>
                  <a:cubicBezTo>
                    <a:pt x="1493" y="2554"/>
                    <a:pt x="1126" y="2821"/>
                    <a:pt x="826" y="3088"/>
                  </a:cubicBezTo>
                  <a:cubicBezTo>
                    <a:pt x="706" y="3208"/>
                    <a:pt x="803" y="3465"/>
                    <a:pt x="970" y="3465"/>
                  </a:cubicBezTo>
                  <a:cubicBezTo>
                    <a:pt x="988" y="3465"/>
                    <a:pt x="1007" y="3462"/>
                    <a:pt x="1026" y="3455"/>
                  </a:cubicBezTo>
                  <a:cubicBezTo>
                    <a:pt x="1280" y="3356"/>
                    <a:pt x="1535" y="3310"/>
                    <a:pt x="1780" y="3310"/>
                  </a:cubicBezTo>
                  <a:cubicBezTo>
                    <a:pt x="2858" y="3310"/>
                    <a:pt x="3752" y="4201"/>
                    <a:pt x="3562" y="5423"/>
                  </a:cubicBezTo>
                  <a:cubicBezTo>
                    <a:pt x="3444" y="6148"/>
                    <a:pt x="2589" y="6413"/>
                    <a:pt x="1775" y="6413"/>
                  </a:cubicBezTo>
                  <a:cubicBezTo>
                    <a:pt x="1204" y="6413"/>
                    <a:pt x="654" y="6283"/>
                    <a:pt x="393" y="6090"/>
                  </a:cubicBezTo>
                  <a:cubicBezTo>
                    <a:pt x="351" y="6061"/>
                    <a:pt x="311" y="6048"/>
                    <a:pt x="273" y="6048"/>
                  </a:cubicBezTo>
                  <a:cubicBezTo>
                    <a:pt x="102" y="6048"/>
                    <a:pt x="1" y="6320"/>
                    <a:pt x="192" y="6457"/>
                  </a:cubicBezTo>
                  <a:cubicBezTo>
                    <a:pt x="571" y="6735"/>
                    <a:pt x="1093" y="6872"/>
                    <a:pt x="1631" y="6872"/>
                  </a:cubicBezTo>
                  <a:cubicBezTo>
                    <a:pt x="2705" y="6872"/>
                    <a:pt x="3840" y="6324"/>
                    <a:pt x="3995" y="5256"/>
                  </a:cubicBezTo>
                  <a:cubicBezTo>
                    <a:pt x="4213" y="3868"/>
                    <a:pt x="2986" y="2902"/>
                    <a:pt x="1748" y="2902"/>
                  </a:cubicBezTo>
                  <a:cubicBezTo>
                    <a:pt x="1703" y="2902"/>
                    <a:pt x="1658" y="2903"/>
                    <a:pt x="1614" y="2905"/>
                  </a:cubicBezTo>
                  <a:lnTo>
                    <a:pt x="1614" y="2905"/>
                  </a:lnTo>
                  <a:cubicBezTo>
                    <a:pt x="2197" y="2262"/>
                    <a:pt x="2745" y="1364"/>
                    <a:pt x="2227" y="586"/>
                  </a:cubicBezTo>
                  <a:cubicBezTo>
                    <a:pt x="1978" y="212"/>
                    <a:pt x="1605" y="0"/>
                    <a:pt x="1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1"/>
            <p:cNvSpPr/>
            <p:nvPr/>
          </p:nvSpPr>
          <p:spPr>
            <a:xfrm>
              <a:off x="2502963" y="5184688"/>
              <a:ext cx="22525" cy="169325"/>
            </a:xfrm>
            <a:custGeom>
              <a:avLst/>
              <a:gdLst/>
              <a:ahLst/>
              <a:cxnLst/>
              <a:rect l="l" t="t" r="r" b="b"/>
              <a:pathLst>
                <a:path w="901" h="6773" extrusionOk="0">
                  <a:moveTo>
                    <a:pt x="209" y="1"/>
                  </a:moveTo>
                  <a:cubicBezTo>
                    <a:pt x="100" y="1"/>
                    <a:pt x="0" y="68"/>
                    <a:pt x="17" y="201"/>
                  </a:cubicBezTo>
                  <a:cubicBezTo>
                    <a:pt x="184" y="2336"/>
                    <a:pt x="317" y="4437"/>
                    <a:pt x="484" y="6572"/>
                  </a:cubicBezTo>
                  <a:cubicBezTo>
                    <a:pt x="484" y="6706"/>
                    <a:pt x="592" y="6772"/>
                    <a:pt x="696" y="6772"/>
                  </a:cubicBezTo>
                  <a:cubicBezTo>
                    <a:pt x="801" y="6772"/>
                    <a:pt x="901" y="6706"/>
                    <a:pt x="884" y="6572"/>
                  </a:cubicBezTo>
                  <a:cubicBezTo>
                    <a:pt x="751" y="4437"/>
                    <a:pt x="584" y="2336"/>
                    <a:pt x="450" y="201"/>
                  </a:cubicBezTo>
                  <a:cubicBezTo>
                    <a:pt x="434" y="68"/>
                    <a:pt x="317"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1"/>
            <p:cNvSpPr/>
            <p:nvPr/>
          </p:nvSpPr>
          <p:spPr>
            <a:xfrm>
              <a:off x="2506838" y="5216163"/>
              <a:ext cx="83225" cy="75275"/>
            </a:xfrm>
            <a:custGeom>
              <a:avLst/>
              <a:gdLst/>
              <a:ahLst/>
              <a:cxnLst/>
              <a:rect l="l" t="t" r="r" b="b"/>
              <a:pathLst>
                <a:path w="3329" h="3011" extrusionOk="0">
                  <a:moveTo>
                    <a:pt x="3069" y="0"/>
                  </a:moveTo>
                  <a:cubicBezTo>
                    <a:pt x="3036" y="0"/>
                    <a:pt x="3000" y="13"/>
                    <a:pt x="2964" y="43"/>
                  </a:cubicBezTo>
                  <a:cubicBezTo>
                    <a:pt x="1930" y="810"/>
                    <a:pt x="963" y="1677"/>
                    <a:pt x="129" y="2645"/>
                  </a:cubicBezTo>
                  <a:cubicBezTo>
                    <a:pt x="1" y="2798"/>
                    <a:pt x="128" y="3011"/>
                    <a:pt x="285" y="3011"/>
                  </a:cubicBezTo>
                  <a:cubicBezTo>
                    <a:pt x="332" y="3011"/>
                    <a:pt x="382" y="2991"/>
                    <a:pt x="429" y="2945"/>
                  </a:cubicBezTo>
                  <a:cubicBezTo>
                    <a:pt x="1229" y="2011"/>
                    <a:pt x="2163" y="1144"/>
                    <a:pt x="3164" y="376"/>
                  </a:cubicBezTo>
                  <a:cubicBezTo>
                    <a:pt x="3328" y="267"/>
                    <a:pt x="3223" y="0"/>
                    <a:pt x="3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1"/>
            <p:cNvSpPr/>
            <p:nvPr/>
          </p:nvSpPr>
          <p:spPr>
            <a:xfrm>
              <a:off x="2506088" y="5274538"/>
              <a:ext cx="98075" cy="83625"/>
            </a:xfrm>
            <a:custGeom>
              <a:avLst/>
              <a:gdLst/>
              <a:ahLst/>
              <a:cxnLst/>
              <a:rect l="l" t="t" r="r" b="b"/>
              <a:pathLst>
                <a:path w="3923" h="3345" extrusionOk="0">
                  <a:moveTo>
                    <a:pt x="273" y="0"/>
                  </a:moveTo>
                  <a:cubicBezTo>
                    <a:pt x="101" y="0"/>
                    <a:pt x="0" y="273"/>
                    <a:pt x="192" y="410"/>
                  </a:cubicBezTo>
                  <a:cubicBezTo>
                    <a:pt x="1393" y="1210"/>
                    <a:pt x="2494" y="2178"/>
                    <a:pt x="3494" y="3279"/>
                  </a:cubicBezTo>
                  <a:cubicBezTo>
                    <a:pt x="3533" y="3325"/>
                    <a:pt x="3579" y="3345"/>
                    <a:pt x="3625" y="3345"/>
                  </a:cubicBezTo>
                  <a:cubicBezTo>
                    <a:pt x="3775" y="3345"/>
                    <a:pt x="3923" y="3132"/>
                    <a:pt x="3795" y="2978"/>
                  </a:cubicBezTo>
                  <a:cubicBezTo>
                    <a:pt x="2761" y="1878"/>
                    <a:pt x="1660" y="877"/>
                    <a:pt x="392" y="43"/>
                  </a:cubicBezTo>
                  <a:cubicBezTo>
                    <a:pt x="351" y="13"/>
                    <a:pt x="310"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6" name="Google Shape;2956;p51"/>
          <p:cNvGrpSpPr/>
          <p:nvPr/>
        </p:nvGrpSpPr>
        <p:grpSpPr>
          <a:xfrm>
            <a:off x="4838788" y="4049588"/>
            <a:ext cx="1424375" cy="492050"/>
            <a:chOff x="-3296187" y="3386075"/>
            <a:chExt cx="1424375" cy="492050"/>
          </a:xfrm>
        </p:grpSpPr>
        <p:sp>
          <p:nvSpPr>
            <p:cNvPr id="2957" name="Google Shape;2957;p51"/>
            <p:cNvSpPr/>
            <p:nvPr/>
          </p:nvSpPr>
          <p:spPr>
            <a:xfrm>
              <a:off x="-2237937" y="3386075"/>
              <a:ext cx="12550" cy="110100"/>
            </a:xfrm>
            <a:custGeom>
              <a:avLst/>
              <a:gdLst/>
              <a:ahLst/>
              <a:cxnLst/>
              <a:rect l="l" t="t" r="r" b="b"/>
              <a:pathLst>
                <a:path w="502" h="4404" extrusionOk="0">
                  <a:moveTo>
                    <a:pt x="301" y="0"/>
                  </a:moveTo>
                  <a:cubicBezTo>
                    <a:pt x="201" y="0"/>
                    <a:pt x="101" y="67"/>
                    <a:pt x="101" y="201"/>
                  </a:cubicBezTo>
                  <a:cubicBezTo>
                    <a:pt x="68" y="1535"/>
                    <a:pt x="34" y="2869"/>
                    <a:pt x="1" y="4203"/>
                  </a:cubicBezTo>
                  <a:cubicBezTo>
                    <a:pt x="1" y="4337"/>
                    <a:pt x="109" y="4404"/>
                    <a:pt x="218" y="4404"/>
                  </a:cubicBezTo>
                  <a:cubicBezTo>
                    <a:pt x="326" y="4404"/>
                    <a:pt x="434" y="4337"/>
                    <a:pt x="434" y="4203"/>
                  </a:cubicBezTo>
                  <a:cubicBezTo>
                    <a:pt x="468" y="2869"/>
                    <a:pt x="468" y="1535"/>
                    <a:pt x="501" y="201"/>
                  </a:cubicBezTo>
                  <a:cubicBezTo>
                    <a:pt x="501" y="67"/>
                    <a:pt x="401"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1"/>
            <p:cNvSpPr/>
            <p:nvPr/>
          </p:nvSpPr>
          <p:spPr>
            <a:xfrm>
              <a:off x="-2282312" y="3430275"/>
              <a:ext cx="107775" cy="27950"/>
            </a:xfrm>
            <a:custGeom>
              <a:avLst/>
              <a:gdLst/>
              <a:ahLst/>
              <a:cxnLst/>
              <a:rect l="l" t="t" r="r" b="b"/>
              <a:pathLst>
                <a:path w="4311" h="1118" extrusionOk="0">
                  <a:moveTo>
                    <a:pt x="4044" y="0"/>
                  </a:moveTo>
                  <a:cubicBezTo>
                    <a:pt x="2710" y="0"/>
                    <a:pt x="1442" y="234"/>
                    <a:pt x="208" y="701"/>
                  </a:cubicBezTo>
                  <a:cubicBezTo>
                    <a:pt x="0" y="790"/>
                    <a:pt x="57" y="1117"/>
                    <a:pt x="236" y="1117"/>
                  </a:cubicBezTo>
                  <a:cubicBezTo>
                    <a:pt x="259" y="1117"/>
                    <a:pt x="283" y="1112"/>
                    <a:pt x="308" y="1101"/>
                  </a:cubicBezTo>
                  <a:cubicBezTo>
                    <a:pt x="1434" y="664"/>
                    <a:pt x="2588" y="431"/>
                    <a:pt x="3800" y="431"/>
                  </a:cubicBezTo>
                  <a:cubicBezTo>
                    <a:pt x="3881" y="431"/>
                    <a:pt x="3962" y="432"/>
                    <a:pt x="4044" y="434"/>
                  </a:cubicBezTo>
                  <a:cubicBezTo>
                    <a:pt x="4311" y="434"/>
                    <a:pt x="4311" y="0"/>
                    <a:pt x="40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1"/>
            <p:cNvSpPr/>
            <p:nvPr/>
          </p:nvSpPr>
          <p:spPr>
            <a:xfrm>
              <a:off x="-3296187" y="3472350"/>
              <a:ext cx="190575" cy="264000"/>
            </a:xfrm>
            <a:custGeom>
              <a:avLst/>
              <a:gdLst/>
              <a:ahLst/>
              <a:cxnLst/>
              <a:rect l="l" t="t" r="r" b="b"/>
              <a:pathLst>
                <a:path w="7623" h="10560" extrusionOk="0">
                  <a:moveTo>
                    <a:pt x="6514" y="0"/>
                  </a:moveTo>
                  <a:cubicBezTo>
                    <a:pt x="6447" y="0"/>
                    <a:pt x="6379" y="37"/>
                    <a:pt x="6338" y="119"/>
                  </a:cubicBezTo>
                  <a:cubicBezTo>
                    <a:pt x="5344" y="1486"/>
                    <a:pt x="4466" y="2968"/>
                    <a:pt x="3730" y="4513"/>
                  </a:cubicBezTo>
                  <a:lnTo>
                    <a:pt x="3730" y="4513"/>
                  </a:lnTo>
                  <a:cubicBezTo>
                    <a:pt x="2809" y="3010"/>
                    <a:pt x="1746" y="1621"/>
                    <a:pt x="568" y="319"/>
                  </a:cubicBezTo>
                  <a:cubicBezTo>
                    <a:pt x="525" y="276"/>
                    <a:pt x="471" y="257"/>
                    <a:pt x="418" y="257"/>
                  </a:cubicBezTo>
                  <a:cubicBezTo>
                    <a:pt x="308" y="257"/>
                    <a:pt x="201" y="339"/>
                    <a:pt x="201" y="452"/>
                  </a:cubicBezTo>
                  <a:cubicBezTo>
                    <a:pt x="134" y="3554"/>
                    <a:pt x="67" y="6657"/>
                    <a:pt x="1" y="9726"/>
                  </a:cubicBezTo>
                  <a:cubicBezTo>
                    <a:pt x="1" y="9859"/>
                    <a:pt x="109" y="9926"/>
                    <a:pt x="217" y="9926"/>
                  </a:cubicBezTo>
                  <a:cubicBezTo>
                    <a:pt x="326" y="9926"/>
                    <a:pt x="434" y="9859"/>
                    <a:pt x="434" y="9726"/>
                  </a:cubicBezTo>
                  <a:cubicBezTo>
                    <a:pt x="497" y="6840"/>
                    <a:pt x="560" y="3926"/>
                    <a:pt x="622" y="1010"/>
                  </a:cubicBezTo>
                  <a:lnTo>
                    <a:pt x="622" y="1010"/>
                  </a:lnTo>
                  <a:cubicBezTo>
                    <a:pt x="1742" y="2265"/>
                    <a:pt x="2724" y="3606"/>
                    <a:pt x="3570" y="5056"/>
                  </a:cubicBezTo>
                  <a:cubicBezTo>
                    <a:pt x="3623" y="5126"/>
                    <a:pt x="3703" y="5168"/>
                    <a:pt x="3777" y="5168"/>
                  </a:cubicBezTo>
                  <a:cubicBezTo>
                    <a:pt x="3844" y="5168"/>
                    <a:pt x="3905" y="5134"/>
                    <a:pt x="3937" y="5056"/>
                  </a:cubicBezTo>
                  <a:cubicBezTo>
                    <a:pt x="4622" y="3567"/>
                    <a:pt x="5413" y="2158"/>
                    <a:pt x="6357" y="805"/>
                  </a:cubicBezTo>
                  <a:lnTo>
                    <a:pt x="6357" y="805"/>
                  </a:lnTo>
                  <a:cubicBezTo>
                    <a:pt x="6640" y="3982"/>
                    <a:pt x="6921" y="7186"/>
                    <a:pt x="7172" y="10359"/>
                  </a:cubicBezTo>
                  <a:cubicBezTo>
                    <a:pt x="7189" y="10493"/>
                    <a:pt x="7306" y="10560"/>
                    <a:pt x="7414" y="10560"/>
                  </a:cubicBezTo>
                  <a:cubicBezTo>
                    <a:pt x="7523" y="10560"/>
                    <a:pt x="7623" y="10493"/>
                    <a:pt x="7606" y="10359"/>
                  </a:cubicBezTo>
                  <a:cubicBezTo>
                    <a:pt x="7306" y="6990"/>
                    <a:pt x="7006" y="3588"/>
                    <a:pt x="6705" y="219"/>
                  </a:cubicBezTo>
                  <a:cubicBezTo>
                    <a:pt x="6705" y="80"/>
                    <a:pt x="6611" y="0"/>
                    <a:pt x="6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1"/>
            <p:cNvSpPr/>
            <p:nvPr/>
          </p:nvSpPr>
          <p:spPr>
            <a:xfrm>
              <a:off x="-3079362" y="3606000"/>
              <a:ext cx="132225" cy="117575"/>
            </a:xfrm>
            <a:custGeom>
              <a:avLst/>
              <a:gdLst/>
              <a:ahLst/>
              <a:cxnLst/>
              <a:rect l="l" t="t" r="r" b="b"/>
              <a:pathLst>
                <a:path w="5289" h="4703" extrusionOk="0">
                  <a:moveTo>
                    <a:pt x="2336" y="510"/>
                  </a:moveTo>
                  <a:cubicBezTo>
                    <a:pt x="2356" y="607"/>
                    <a:pt x="2449" y="695"/>
                    <a:pt x="2571" y="695"/>
                  </a:cubicBezTo>
                  <a:cubicBezTo>
                    <a:pt x="2602" y="695"/>
                    <a:pt x="2635" y="690"/>
                    <a:pt x="2669" y="677"/>
                  </a:cubicBezTo>
                  <a:cubicBezTo>
                    <a:pt x="2868" y="591"/>
                    <a:pt x="3064" y="553"/>
                    <a:pt x="3251" y="553"/>
                  </a:cubicBezTo>
                  <a:cubicBezTo>
                    <a:pt x="4159" y="553"/>
                    <a:pt x="4865" y="1465"/>
                    <a:pt x="4837" y="2378"/>
                  </a:cubicBezTo>
                  <a:cubicBezTo>
                    <a:pt x="4808" y="3435"/>
                    <a:pt x="3848" y="4260"/>
                    <a:pt x="2845" y="4260"/>
                  </a:cubicBezTo>
                  <a:cubicBezTo>
                    <a:pt x="2708" y="4260"/>
                    <a:pt x="2571" y="4245"/>
                    <a:pt x="2436" y="4213"/>
                  </a:cubicBezTo>
                  <a:cubicBezTo>
                    <a:pt x="1235" y="3913"/>
                    <a:pt x="634" y="2412"/>
                    <a:pt x="1201" y="1377"/>
                  </a:cubicBezTo>
                  <a:cubicBezTo>
                    <a:pt x="1452" y="939"/>
                    <a:pt x="1872" y="647"/>
                    <a:pt x="2336" y="510"/>
                  </a:cubicBezTo>
                  <a:close/>
                  <a:moveTo>
                    <a:pt x="2988" y="1"/>
                  </a:moveTo>
                  <a:cubicBezTo>
                    <a:pt x="2089" y="1"/>
                    <a:pt x="1214" y="499"/>
                    <a:pt x="768" y="1344"/>
                  </a:cubicBezTo>
                  <a:cubicBezTo>
                    <a:pt x="0" y="2712"/>
                    <a:pt x="1201" y="4346"/>
                    <a:pt x="2536" y="4646"/>
                  </a:cubicBezTo>
                  <a:cubicBezTo>
                    <a:pt x="2692" y="4685"/>
                    <a:pt x="2845" y="4703"/>
                    <a:pt x="2994" y="4703"/>
                  </a:cubicBezTo>
                  <a:cubicBezTo>
                    <a:pt x="4274" y="4703"/>
                    <a:pt x="5241" y="3373"/>
                    <a:pt x="5271" y="2178"/>
                  </a:cubicBezTo>
                  <a:cubicBezTo>
                    <a:pt x="5289" y="1404"/>
                    <a:pt x="4831" y="766"/>
                    <a:pt x="4206" y="426"/>
                  </a:cubicBezTo>
                  <a:lnTo>
                    <a:pt x="4206" y="426"/>
                  </a:lnTo>
                  <a:cubicBezTo>
                    <a:pt x="4200" y="369"/>
                    <a:pt x="4168" y="314"/>
                    <a:pt x="4103" y="277"/>
                  </a:cubicBezTo>
                  <a:cubicBezTo>
                    <a:pt x="3748" y="89"/>
                    <a:pt x="3366" y="1"/>
                    <a:pt x="29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1"/>
            <p:cNvSpPr/>
            <p:nvPr/>
          </p:nvSpPr>
          <p:spPr>
            <a:xfrm>
              <a:off x="-2964287" y="3466125"/>
              <a:ext cx="13375" cy="273550"/>
            </a:xfrm>
            <a:custGeom>
              <a:avLst/>
              <a:gdLst/>
              <a:ahLst/>
              <a:cxnLst/>
              <a:rect l="l" t="t" r="r" b="b"/>
              <a:pathLst>
                <a:path w="535" h="10942" extrusionOk="0">
                  <a:moveTo>
                    <a:pt x="218" y="1"/>
                  </a:moveTo>
                  <a:cubicBezTo>
                    <a:pt x="109" y="1"/>
                    <a:pt x="1" y="67"/>
                    <a:pt x="1" y="201"/>
                  </a:cubicBezTo>
                  <a:cubicBezTo>
                    <a:pt x="34" y="3703"/>
                    <a:pt x="67" y="7239"/>
                    <a:pt x="101" y="10742"/>
                  </a:cubicBezTo>
                  <a:cubicBezTo>
                    <a:pt x="101" y="10875"/>
                    <a:pt x="209" y="10942"/>
                    <a:pt x="318" y="10942"/>
                  </a:cubicBezTo>
                  <a:cubicBezTo>
                    <a:pt x="426" y="10942"/>
                    <a:pt x="534" y="10875"/>
                    <a:pt x="534" y="10742"/>
                  </a:cubicBezTo>
                  <a:cubicBezTo>
                    <a:pt x="501" y="7239"/>
                    <a:pt x="468" y="3703"/>
                    <a:pt x="434" y="201"/>
                  </a:cubicBezTo>
                  <a:cubicBezTo>
                    <a:pt x="434" y="67"/>
                    <a:pt x="326"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1"/>
            <p:cNvSpPr/>
            <p:nvPr/>
          </p:nvSpPr>
          <p:spPr>
            <a:xfrm>
              <a:off x="-2913012" y="3681275"/>
              <a:ext cx="74725" cy="124825"/>
            </a:xfrm>
            <a:custGeom>
              <a:avLst/>
              <a:gdLst/>
              <a:ahLst/>
              <a:cxnLst/>
              <a:rect l="l" t="t" r="r" b="b"/>
              <a:pathLst>
                <a:path w="2989" h="4993" extrusionOk="0">
                  <a:moveTo>
                    <a:pt x="1219" y="1"/>
                  </a:moveTo>
                  <a:cubicBezTo>
                    <a:pt x="835" y="1"/>
                    <a:pt x="472" y="191"/>
                    <a:pt x="318" y="635"/>
                  </a:cubicBezTo>
                  <a:cubicBezTo>
                    <a:pt x="279" y="792"/>
                    <a:pt x="402" y="892"/>
                    <a:pt x="524" y="892"/>
                  </a:cubicBezTo>
                  <a:cubicBezTo>
                    <a:pt x="608" y="892"/>
                    <a:pt x="691" y="844"/>
                    <a:pt x="718" y="735"/>
                  </a:cubicBezTo>
                  <a:cubicBezTo>
                    <a:pt x="797" y="485"/>
                    <a:pt x="984" y="396"/>
                    <a:pt x="1193" y="396"/>
                  </a:cubicBezTo>
                  <a:cubicBezTo>
                    <a:pt x="1430" y="396"/>
                    <a:pt x="1693" y="511"/>
                    <a:pt x="1853" y="635"/>
                  </a:cubicBezTo>
                  <a:cubicBezTo>
                    <a:pt x="2553" y="1269"/>
                    <a:pt x="1419" y="2203"/>
                    <a:pt x="919" y="2403"/>
                  </a:cubicBezTo>
                  <a:cubicBezTo>
                    <a:pt x="696" y="2498"/>
                    <a:pt x="746" y="2805"/>
                    <a:pt x="982" y="2805"/>
                  </a:cubicBezTo>
                  <a:cubicBezTo>
                    <a:pt x="994" y="2805"/>
                    <a:pt x="1006" y="2805"/>
                    <a:pt x="1019" y="2803"/>
                  </a:cubicBezTo>
                  <a:cubicBezTo>
                    <a:pt x="1061" y="2797"/>
                    <a:pt x="1103" y="2794"/>
                    <a:pt x="1144" y="2794"/>
                  </a:cubicBezTo>
                  <a:cubicBezTo>
                    <a:pt x="1826" y="2794"/>
                    <a:pt x="2400" y="3542"/>
                    <a:pt x="2086" y="4171"/>
                  </a:cubicBezTo>
                  <a:cubicBezTo>
                    <a:pt x="1938" y="4466"/>
                    <a:pt x="1629" y="4592"/>
                    <a:pt x="1313" y="4592"/>
                  </a:cubicBezTo>
                  <a:cubicBezTo>
                    <a:pt x="987" y="4592"/>
                    <a:pt x="654" y="4458"/>
                    <a:pt x="485" y="4237"/>
                  </a:cubicBezTo>
                  <a:cubicBezTo>
                    <a:pt x="435" y="4168"/>
                    <a:pt x="368" y="4140"/>
                    <a:pt x="302" y="4140"/>
                  </a:cubicBezTo>
                  <a:cubicBezTo>
                    <a:pt x="147" y="4140"/>
                    <a:pt x="1" y="4297"/>
                    <a:pt x="118" y="4437"/>
                  </a:cubicBezTo>
                  <a:cubicBezTo>
                    <a:pt x="409" y="4809"/>
                    <a:pt x="824" y="4993"/>
                    <a:pt x="1240" y="4993"/>
                  </a:cubicBezTo>
                  <a:cubicBezTo>
                    <a:pt x="1683" y="4993"/>
                    <a:pt x="2127" y="4784"/>
                    <a:pt x="2420" y="4371"/>
                  </a:cubicBezTo>
                  <a:cubicBezTo>
                    <a:pt x="2989" y="3620"/>
                    <a:pt x="2354" y="2770"/>
                    <a:pt x="1589" y="2488"/>
                  </a:cubicBezTo>
                  <a:lnTo>
                    <a:pt x="1589" y="2488"/>
                  </a:lnTo>
                  <a:cubicBezTo>
                    <a:pt x="2256" y="2007"/>
                    <a:pt x="2841" y="1167"/>
                    <a:pt x="2219" y="468"/>
                  </a:cubicBezTo>
                  <a:cubicBezTo>
                    <a:pt x="1975" y="175"/>
                    <a:pt x="1587" y="1"/>
                    <a:pt x="1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1"/>
            <p:cNvSpPr/>
            <p:nvPr/>
          </p:nvSpPr>
          <p:spPr>
            <a:xfrm>
              <a:off x="-2800837" y="3486200"/>
              <a:ext cx="151900" cy="250500"/>
            </a:xfrm>
            <a:custGeom>
              <a:avLst/>
              <a:gdLst/>
              <a:ahLst/>
              <a:cxnLst/>
              <a:rect l="l" t="t" r="r" b="b"/>
              <a:pathLst>
                <a:path w="6076" h="10020" extrusionOk="0">
                  <a:moveTo>
                    <a:pt x="3856" y="1"/>
                  </a:moveTo>
                  <a:cubicBezTo>
                    <a:pt x="3519" y="1"/>
                    <a:pt x="3157" y="288"/>
                    <a:pt x="2869" y="532"/>
                  </a:cubicBezTo>
                  <a:cubicBezTo>
                    <a:pt x="1935" y="1333"/>
                    <a:pt x="1502" y="2600"/>
                    <a:pt x="1202" y="3734"/>
                  </a:cubicBezTo>
                  <a:cubicBezTo>
                    <a:pt x="701" y="5502"/>
                    <a:pt x="1" y="8938"/>
                    <a:pt x="2302" y="9839"/>
                  </a:cubicBezTo>
                  <a:cubicBezTo>
                    <a:pt x="2634" y="9963"/>
                    <a:pt x="2966" y="10020"/>
                    <a:pt x="3283" y="10020"/>
                  </a:cubicBezTo>
                  <a:cubicBezTo>
                    <a:pt x="4846" y="10020"/>
                    <a:pt x="6076" y="8628"/>
                    <a:pt x="5438" y="6937"/>
                  </a:cubicBezTo>
                  <a:cubicBezTo>
                    <a:pt x="5127" y="6138"/>
                    <a:pt x="4443" y="5785"/>
                    <a:pt x="3737" y="5785"/>
                  </a:cubicBezTo>
                  <a:cubicBezTo>
                    <a:pt x="2850" y="5785"/>
                    <a:pt x="1929" y="6342"/>
                    <a:pt x="1669" y="7270"/>
                  </a:cubicBezTo>
                  <a:cubicBezTo>
                    <a:pt x="1628" y="7434"/>
                    <a:pt x="1762" y="7535"/>
                    <a:pt x="1888" y="7535"/>
                  </a:cubicBezTo>
                  <a:cubicBezTo>
                    <a:pt x="1967" y="7535"/>
                    <a:pt x="2043" y="7494"/>
                    <a:pt x="2069" y="7404"/>
                  </a:cubicBezTo>
                  <a:cubicBezTo>
                    <a:pt x="2296" y="6608"/>
                    <a:pt x="2960" y="6199"/>
                    <a:pt x="3709" y="6199"/>
                  </a:cubicBezTo>
                  <a:cubicBezTo>
                    <a:pt x="3838" y="6199"/>
                    <a:pt x="3971" y="6212"/>
                    <a:pt x="4104" y="6236"/>
                  </a:cubicBezTo>
                  <a:cubicBezTo>
                    <a:pt x="5071" y="6436"/>
                    <a:pt x="5305" y="7570"/>
                    <a:pt x="5138" y="8371"/>
                  </a:cubicBezTo>
                  <a:cubicBezTo>
                    <a:pt x="4935" y="9241"/>
                    <a:pt x="4077" y="9632"/>
                    <a:pt x="3287" y="9632"/>
                  </a:cubicBezTo>
                  <a:cubicBezTo>
                    <a:pt x="3167" y="9632"/>
                    <a:pt x="3050" y="9623"/>
                    <a:pt x="2936" y="9605"/>
                  </a:cubicBezTo>
                  <a:cubicBezTo>
                    <a:pt x="2036" y="9472"/>
                    <a:pt x="1468" y="8705"/>
                    <a:pt x="1235" y="7871"/>
                  </a:cubicBezTo>
                  <a:cubicBezTo>
                    <a:pt x="868" y="6603"/>
                    <a:pt x="1302" y="5102"/>
                    <a:pt x="1602" y="3834"/>
                  </a:cubicBezTo>
                  <a:cubicBezTo>
                    <a:pt x="1769" y="3167"/>
                    <a:pt x="2002" y="2533"/>
                    <a:pt x="2302" y="1933"/>
                  </a:cubicBezTo>
                  <a:cubicBezTo>
                    <a:pt x="2420" y="1728"/>
                    <a:pt x="3364" y="385"/>
                    <a:pt x="3816" y="385"/>
                  </a:cubicBezTo>
                  <a:cubicBezTo>
                    <a:pt x="3878" y="385"/>
                    <a:pt x="3930" y="409"/>
                    <a:pt x="3970" y="465"/>
                  </a:cubicBezTo>
                  <a:cubicBezTo>
                    <a:pt x="4023" y="539"/>
                    <a:pt x="4095" y="569"/>
                    <a:pt x="4165" y="569"/>
                  </a:cubicBezTo>
                  <a:cubicBezTo>
                    <a:pt x="4315" y="569"/>
                    <a:pt x="4451" y="425"/>
                    <a:pt x="4337" y="265"/>
                  </a:cubicBezTo>
                  <a:cubicBezTo>
                    <a:pt x="4191" y="75"/>
                    <a:pt x="4027" y="1"/>
                    <a:pt x="38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1"/>
            <p:cNvSpPr/>
            <p:nvPr/>
          </p:nvSpPr>
          <p:spPr>
            <a:xfrm>
              <a:off x="-2613187" y="3461275"/>
              <a:ext cx="182225" cy="279025"/>
            </a:xfrm>
            <a:custGeom>
              <a:avLst/>
              <a:gdLst/>
              <a:ahLst/>
              <a:cxnLst/>
              <a:rect l="l" t="t" r="r" b="b"/>
              <a:pathLst>
                <a:path w="7289" h="11161" extrusionOk="0">
                  <a:moveTo>
                    <a:pt x="6948" y="0"/>
                  </a:moveTo>
                  <a:cubicBezTo>
                    <a:pt x="6880" y="0"/>
                    <a:pt x="6811" y="30"/>
                    <a:pt x="6772" y="95"/>
                  </a:cubicBezTo>
                  <a:cubicBezTo>
                    <a:pt x="5696" y="1993"/>
                    <a:pt x="4650" y="3861"/>
                    <a:pt x="3577" y="5728"/>
                  </a:cubicBezTo>
                  <a:lnTo>
                    <a:pt x="3577" y="5728"/>
                  </a:lnTo>
                  <a:cubicBezTo>
                    <a:pt x="2488" y="3991"/>
                    <a:pt x="1518" y="2221"/>
                    <a:pt x="667" y="362"/>
                  </a:cubicBezTo>
                  <a:cubicBezTo>
                    <a:pt x="629" y="285"/>
                    <a:pt x="562" y="252"/>
                    <a:pt x="493" y="252"/>
                  </a:cubicBezTo>
                  <a:cubicBezTo>
                    <a:pt x="382" y="252"/>
                    <a:pt x="267" y="338"/>
                    <a:pt x="267" y="462"/>
                  </a:cubicBezTo>
                  <a:cubicBezTo>
                    <a:pt x="167" y="3964"/>
                    <a:pt x="100" y="7467"/>
                    <a:pt x="0" y="10936"/>
                  </a:cubicBezTo>
                  <a:cubicBezTo>
                    <a:pt x="0" y="11086"/>
                    <a:pt x="109" y="11161"/>
                    <a:pt x="217" y="11161"/>
                  </a:cubicBezTo>
                  <a:cubicBezTo>
                    <a:pt x="325" y="11161"/>
                    <a:pt x="434" y="11086"/>
                    <a:pt x="434" y="10936"/>
                  </a:cubicBezTo>
                  <a:cubicBezTo>
                    <a:pt x="495" y="7747"/>
                    <a:pt x="585" y="4529"/>
                    <a:pt x="650" y="1309"/>
                  </a:cubicBezTo>
                  <a:lnTo>
                    <a:pt x="650" y="1309"/>
                  </a:lnTo>
                  <a:cubicBezTo>
                    <a:pt x="1466" y="3012"/>
                    <a:pt x="2384" y="4660"/>
                    <a:pt x="3403" y="6232"/>
                  </a:cubicBezTo>
                  <a:cubicBezTo>
                    <a:pt x="3438" y="6303"/>
                    <a:pt x="3510" y="6345"/>
                    <a:pt x="3585" y="6345"/>
                  </a:cubicBezTo>
                  <a:cubicBezTo>
                    <a:pt x="3653" y="6345"/>
                    <a:pt x="3722" y="6311"/>
                    <a:pt x="3769" y="6232"/>
                  </a:cubicBezTo>
                  <a:cubicBezTo>
                    <a:pt x="4734" y="4508"/>
                    <a:pt x="5724" y="2784"/>
                    <a:pt x="6717" y="1061"/>
                  </a:cubicBezTo>
                  <a:lnTo>
                    <a:pt x="6717" y="1061"/>
                  </a:lnTo>
                  <a:cubicBezTo>
                    <a:pt x="6645" y="4336"/>
                    <a:pt x="6688" y="7586"/>
                    <a:pt x="6872" y="10836"/>
                  </a:cubicBezTo>
                  <a:cubicBezTo>
                    <a:pt x="6872" y="10969"/>
                    <a:pt x="6980" y="11036"/>
                    <a:pt x="7084" y="11036"/>
                  </a:cubicBezTo>
                  <a:cubicBezTo>
                    <a:pt x="7189" y="11036"/>
                    <a:pt x="7289" y="10969"/>
                    <a:pt x="7272" y="10836"/>
                  </a:cubicBezTo>
                  <a:cubicBezTo>
                    <a:pt x="7074" y="7346"/>
                    <a:pt x="7039" y="3857"/>
                    <a:pt x="7135" y="335"/>
                  </a:cubicBezTo>
                  <a:lnTo>
                    <a:pt x="7135" y="335"/>
                  </a:lnTo>
                  <a:cubicBezTo>
                    <a:pt x="7136" y="333"/>
                    <a:pt x="7137" y="330"/>
                    <a:pt x="7139" y="328"/>
                  </a:cubicBezTo>
                  <a:cubicBezTo>
                    <a:pt x="7137" y="328"/>
                    <a:pt x="7136" y="328"/>
                    <a:pt x="7135" y="327"/>
                  </a:cubicBezTo>
                  <a:lnTo>
                    <a:pt x="7135" y="327"/>
                  </a:lnTo>
                  <a:cubicBezTo>
                    <a:pt x="7136" y="283"/>
                    <a:pt x="7137" y="239"/>
                    <a:pt x="7139" y="195"/>
                  </a:cubicBezTo>
                  <a:cubicBezTo>
                    <a:pt x="7159" y="73"/>
                    <a:pt x="7055" y="0"/>
                    <a:pt x="69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1"/>
            <p:cNvSpPr/>
            <p:nvPr/>
          </p:nvSpPr>
          <p:spPr>
            <a:xfrm>
              <a:off x="-2405412" y="3621300"/>
              <a:ext cx="158800" cy="256825"/>
            </a:xfrm>
            <a:custGeom>
              <a:avLst/>
              <a:gdLst/>
              <a:ahLst/>
              <a:cxnLst/>
              <a:rect l="l" t="t" r="r" b="b"/>
              <a:pathLst>
                <a:path w="6352" h="10273" extrusionOk="0">
                  <a:moveTo>
                    <a:pt x="3111" y="0"/>
                  </a:moveTo>
                  <a:cubicBezTo>
                    <a:pt x="2671" y="0"/>
                    <a:pt x="2221" y="150"/>
                    <a:pt x="1830" y="432"/>
                  </a:cubicBezTo>
                  <a:cubicBezTo>
                    <a:pt x="796" y="1132"/>
                    <a:pt x="929" y="2600"/>
                    <a:pt x="1363" y="3601"/>
                  </a:cubicBezTo>
                  <a:cubicBezTo>
                    <a:pt x="1659" y="4277"/>
                    <a:pt x="2330" y="4726"/>
                    <a:pt x="3003" y="4726"/>
                  </a:cubicBezTo>
                  <a:cubicBezTo>
                    <a:pt x="3391" y="4726"/>
                    <a:pt x="3780" y="4577"/>
                    <a:pt x="4098" y="4235"/>
                  </a:cubicBezTo>
                  <a:cubicBezTo>
                    <a:pt x="4486" y="3847"/>
                    <a:pt x="4759" y="3393"/>
                    <a:pt x="4929" y="2903"/>
                  </a:cubicBezTo>
                  <a:lnTo>
                    <a:pt x="4929" y="2903"/>
                  </a:lnTo>
                  <a:cubicBezTo>
                    <a:pt x="5182" y="4242"/>
                    <a:pt x="5419" y="5588"/>
                    <a:pt x="5199" y="6970"/>
                  </a:cubicBezTo>
                  <a:cubicBezTo>
                    <a:pt x="5032" y="8071"/>
                    <a:pt x="4432" y="9071"/>
                    <a:pt x="3431" y="9605"/>
                  </a:cubicBezTo>
                  <a:cubicBezTo>
                    <a:pt x="3078" y="9788"/>
                    <a:pt x="2676" y="9881"/>
                    <a:pt x="2275" y="9881"/>
                  </a:cubicBezTo>
                  <a:cubicBezTo>
                    <a:pt x="1578" y="9881"/>
                    <a:pt x="886" y="9598"/>
                    <a:pt x="462" y="9005"/>
                  </a:cubicBezTo>
                  <a:cubicBezTo>
                    <a:pt x="424" y="8947"/>
                    <a:pt x="366" y="8923"/>
                    <a:pt x="306" y="8923"/>
                  </a:cubicBezTo>
                  <a:cubicBezTo>
                    <a:pt x="159" y="8923"/>
                    <a:pt x="0" y="9072"/>
                    <a:pt x="95" y="9238"/>
                  </a:cubicBezTo>
                  <a:cubicBezTo>
                    <a:pt x="612" y="9943"/>
                    <a:pt x="1422" y="10272"/>
                    <a:pt x="2250" y="10272"/>
                  </a:cubicBezTo>
                  <a:cubicBezTo>
                    <a:pt x="3187" y="10272"/>
                    <a:pt x="4148" y="9850"/>
                    <a:pt x="4732" y="9071"/>
                  </a:cubicBezTo>
                  <a:cubicBezTo>
                    <a:pt x="6351" y="6903"/>
                    <a:pt x="5577" y="4283"/>
                    <a:pt x="5140" y="1806"/>
                  </a:cubicBezTo>
                  <a:lnTo>
                    <a:pt x="5140" y="1806"/>
                  </a:lnTo>
                  <a:cubicBezTo>
                    <a:pt x="5168" y="1263"/>
                    <a:pt x="5095" y="704"/>
                    <a:pt x="4932" y="165"/>
                  </a:cubicBezTo>
                  <a:cubicBezTo>
                    <a:pt x="4902" y="60"/>
                    <a:pt x="4811" y="9"/>
                    <a:pt x="4723" y="9"/>
                  </a:cubicBezTo>
                  <a:cubicBezTo>
                    <a:pt x="4616" y="9"/>
                    <a:pt x="4513" y="85"/>
                    <a:pt x="4532" y="232"/>
                  </a:cubicBezTo>
                  <a:cubicBezTo>
                    <a:pt x="4532" y="243"/>
                    <a:pt x="4533" y="254"/>
                    <a:pt x="4534" y="265"/>
                  </a:cubicBezTo>
                  <a:lnTo>
                    <a:pt x="4534" y="265"/>
                  </a:lnTo>
                  <a:cubicBezTo>
                    <a:pt x="4533" y="265"/>
                    <a:pt x="4532" y="265"/>
                    <a:pt x="4532" y="265"/>
                  </a:cubicBezTo>
                  <a:cubicBezTo>
                    <a:pt x="4533" y="268"/>
                    <a:pt x="4533" y="272"/>
                    <a:pt x="4534" y="275"/>
                  </a:cubicBezTo>
                  <a:lnTo>
                    <a:pt x="4534" y="275"/>
                  </a:lnTo>
                  <a:cubicBezTo>
                    <a:pt x="4566" y="773"/>
                    <a:pt x="4636" y="1270"/>
                    <a:pt x="4720" y="1766"/>
                  </a:cubicBezTo>
                  <a:lnTo>
                    <a:pt x="4720" y="1766"/>
                  </a:lnTo>
                  <a:cubicBezTo>
                    <a:pt x="4708" y="1970"/>
                    <a:pt x="4680" y="2179"/>
                    <a:pt x="4632" y="2400"/>
                  </a:cubicBezTo>
                  <a:cubicBezTo>
                    <a:pt x="4468" y="3286"/>
                    <a:pt x="3734" y="4254"/>
                    <a:pt x="2919" y="4254"/>
                  </a:cubicBezTo>
                  <a:cubicBezTo>
                    <a:pt x="2569" y="4254"/>
                    <a:pt x="2204" y="4075"/>
                    <a:pt x="1863" y="3634"/>
                  </a:cubicBezTo>
                  <a:cubicBezTo>
                    <a:pt x="1296" y="2900"/>
                    <a:pt x="1329" y="1866"/>
                    <a:pt x="1763" y="1099"/>
                  </a:cubicBezTo>
                  <a:cubicBezTo>
                    <a:pt x="2027" y="625"/>
                    <a:pt x="2503" y="409"/>
                    <a:pt x="2987" y="409"/>
                  </a:cubicBezTo>
                  <a:cubicBezTo>
                    <a:pt x="3423" y="409"/>
                    <a:pt x="3865" y="583"/>
                    <a:pt x="4165" y="899"/>
                  </a:cubicBezTo>
                  <a:cubicBezTo>
                    <a:pt x="4203" y="945"/>
                    <a:pt x="4249" y="965"/>
                    <a:pt x="4295" y="965"/>
                  </a:cubicBezTo>
                  <a:cubicBezTo>
                    <a:pt x="4446" y="965"/>
                    <a:pt x="4593" y="752"/>
                    <a:pt x="4465" y="599"/>
                  </a:cubicBezTo>
                  <a:cubicBezTo>
                    <a:pt x="4093" y="192"/>
                    <a:pt x="3609" y="0"/>
                    <a:pt x="3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1"/>
            <p:cNvSpPr/>
            <p:nvPr/>
          </p:nvSpPr>
          <p:spPr>
            <a:xfrm>
              <a:off x="-2271287" y="3540300"/>
              <a:ext cx="88425" cy="20125"/>
            </a:xfrm>
            <a:custGeom>
              <a:avLst/>
              <a:gdLst/>
              <a:ahLst/>
              <a:cxnLst/>
              <a:rect l="l" t="t" r="r" b="b"/>
              <a:pathLst>
                <a:path w="3537" h="805" extrusionOk="0">
                  <a:moveTo>
                    <a:pt x="239" y="1"/>
                  </a:moveTo>
                  <a:cubicBezTo>
                    <a:pt x="1" y="1"/>
                    <a:pt x="10" y="404"/>
                    <a:pt x="267" y="436"/>
                  </a:cubicBezTo>
                  <a:cubicBezTo>
                    <a:pt x="1268" y="570"/>
                    <a:pt x="2269" y="670"/>
                    <a:pt x="3270" y="803"/>
                  </a:cubicBezTo>
                  <a:cubicBezTo>
                    <a:pt x="3279" y="804"/>
                    <a:pt x="3289" y="805"/>
                    <a:pt x="3298" y="805"/>
                  </a:cubicBezTo>
                  <a:cubicBezTo>
                    <a:pt x="3536" y="805"/>
                    <a:pt x="3527" y="402"/>
                    <a:pt x="3270" y="369"/>
                  </a:cubicBezTo>
                  <a:cubicBezTo>
                    <a:pt x="2269" y="269"/>
                    <a:pt x="1268" y="136"/>
                    <a:pt x="267" y="3"/>
                  </a:cubicBezTo>
                  <a:cubicBezTo>
                    <a:pt x="258" y="1"/>
                    <a:pt x="248"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1"/>
            <p:cNvSpPr/>
            <p:nvPr/>
          </p:nvSpPr>
          <p:spPr>
            <a:xfrm>
              <a:off x="-2143687" y="3474100"/>
              <a:ext cx="140750" cy="285525"/>
            </a:xfrm>
            <a:custGeom>
              <a:avLst/>
              <a:gdLst/>
              <a:ahLst/>
              <a:cxnLst/>
              <a:rect l="l" t="t" r="r" b="b"/>
              <a:pathLst>
                <a:path w="5630" h="11421" extrusionOk="0">
                  <a:moveTo>
                    <a:pt x="3501" y="0"/>
                  </a:moveTo>
                  <a:cubicBezTo>
                    <a:pt x="2750" y="0"/>
                    <a:pt x="1985" y="357"/>
                    <a:pt x="1501" y="983"/>
                  </a:cubicBezTo>
                  <a:cubicBezTo>
                    <a:pt x="367" y="2584"/>
                    <a:pt x="167" y="4986"/>
                    <a:pt x="100" y="6887"/>
                  </a:cubicBezTo>
                  <a:cubicBezTo>
                    <a:pt x="0" y="8488"/>
                    <a:pt x="601" y="10523"/>
                    <a:pt x="2202" y="11190"/>
                  </a:cubicBezTo>
                  <a:cubicBezTo>
                    <a:pt x="2558" y="11344"/>
                    <a:pt x="2942" y="11420"/>
                    <a:pt x="3321" y="11420"/>
                  </a:cubicBezTo>
                  <a:cubicBezTo>
                    <a:pt x="4255" y="11420"/>
                    <a:pt x="5158" y="10958"/>
                    <a:pt x="5537" y="10056"/>
                  </a:cubicBezTo>
                  <a:cubicBezTo>
                    <a:pt x="5630" y="9872"/>
                    <a:pt x="5483" y="9719"/>
                    <a:pt x="5351" y="9719"/>
                  </a:cubicBezTo>
                  <a:cubicBezTo>
                    <a:pt x="5292" y="9719"/>
                    <a:pt x="5235" y="9750"/>
                    <a:pt x="5204" y="9822"/>
                  </a:cubicBezTo>
                  <a:cubicBezTo>
                    <a:pt x="4839" y="10618"/>
                    <a:pt x="4113" y="10997"/>
                    <a:pt x="3349" y="10997"/>
                  </a:cubicBezTo>
                  <a:cubicBezTo>
                    <a:pt x="2927" y="10997"/>
                    <a:pt x="2493" y="10882"/>
                    <a:pt x="2102" y="10656"/>
                  </a:cubicBezTo>
                  <a:cubicBezTo>
                    <a:pt x="701" y="9889"/>
                    <a:pt x="467" y="7954"/>
                    <a:pt x="534" y="6520"/>
                  </a:cubicBezTo>
                  <a:cubicBezTo>
                    <a:pt x="567" y="5319"/>
                    <a:pt x="834" y="4018"/>
                    <a:pt x="1101" y="2817"/>
                  </a:cubicBezTo>
                  <a:cubicBezTo>
                    <a:pt x="1358" y="1765"/>
                    <a:pt x="2345" y="357"/>
                    <a:pt x="3502" y="357"/>
                  </a:cubicBezTo>
                  <a:cubicBezTo>
                    <a:pt x="3848" y="357"/>
                    <a:pt x="4209" y="483"/>
                    <a:pt x="4570" y="783"/>
                  </a:cubicBezTo>
                  <a:cubicBezTo>
                    <a:pt x="4611" y="817"/>
                    <a:pt x="4657" y="831"/>
                    <a:pt x="4701" y="831"/>
                  </a:cubicBezTo>
                  <a:cubicBezTo>
                    <a:pt x="4873" y="831"/>
                    <a:pt x="5029" y="615"/>
                    <a:pt x="4870" y="482"/>
                  </a:cubicBezTo>
                  <a:cubicBezTo>
                    <a:pt x="4475" y="153"/>
                    <a:pt x="3991" y="0"/>
                    <a:pt x="3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1"/>
            <p:cNvSpPr/>
            <p:nvPr/>
          </p:nvSpPr>
          <p:spPr>
            <a:xfrm>
              <a:off x="-2003587" y="3571150"/>
              <a:ext cx="131775" cy="165200"/>
            </a:xfrm>
            <a:custGeom>
              <a:avLst/>
              <a:gdLst/>
              <a:ahLst/>
              <a:cxnLst/>
              <a:rect l="l" t="t" r="r" b="b"/>
              <a:pathLst>
                <a:path w="5271" h="6608" extrusionOk="0">
                  <a:moveTo>
                    <a:pt x="2731" y="493"/>
                  </a:moveTo>
                  <a:cubicBezTo>
                    <a:pt x="3692" y="938"/>
                    <a:pt x="4319" y="1716"/>
                    <a:pt x="4670" y="2738"/>
                  </a:cubicBezTo>
                  <a:cubicBezTo>
                    <a:pt x="5104" y="3972"/>
                    <a:pt x="4804" y="6007"/>
                    <a:pt x="3236" y="6174"/>
                  </a:cubicBezTo>
                  <a:cubicBezTo>
                    <a:pt x="3165" y="6181"/>
                    <a:pt x="3095" y="6185"/>
                    <a:pt x="3026" y="6185"/>
                  </a:cubicBezTo>
                  <a:cubicBezTo>
                    <a:pt x="1542" y="6185"/>
                    <a:pt x="564" y="4514"/>
                    <a:pt x="501" y="3238"/>
                  </a:cubicBezTo>
                  <a:cubicBezTo>
                    <a:pt x="471" y="1920"/>
                    <a:pt x="1545" y="843"/>
                    <a:pt x="2731" y="493"/>
                  </a:cubicBezTo>
                  <a:close/>
                  <a:moveTo>
                    <a:pt x="3034" y="1"/>
                  </a:moveTo>
                  <a:cubicBezTo>
                    <a:pt x="3023" y="1"/>
                    <a:pt x="3013" y="1"/>
                    <a:pt x="3002" y="3"/>
                  </a:cubicBezTo>
                  <a:cubicBezTo>
                    <a:pt x="2918" y="17"/>
                    <a:pt x="2834" y="34"/>
                    <a:pt x="2751" y="55"/>
                  </a:cubicBezTo>
                  <a:lnTo>
                    <a:pt x="2751" y="55"/>
                  </a:lnTo>
                  <a:cubicBezTo>
                    <a:pt x="2741" y="53"/>
                    <a:pt x="2730" y="52"/>
                    <a:pt x="2720" y="52"/>
                  </a:cubicBezTo>
                  <a:cubicBezTo>
                    <a:pt x="2670" y="52"/>
                    <a:pt x="2623" y="71"/>
                    <a:pt x="2584" y="100"/>
                  </a:cubicBezTo>
                  <a:lnTo>
                    <a:pt x="2584" y="100"/>
                  </a:lnTo>
                  <a:cubicBezTo>
                    <a:pt x="1335" y="473"/>
                    <a:pt x="190" y="1557"/>
                    <a:pt x="100" y="2938"/>
                  </a:cubicBezTo>
                  <a:cubicBezTo>
                    <a:pt x="0" y="4673"/>
                    <a:pt x="1134" y="6274"/>
                    <a:pt x="2869" y="6574"/>
                  </a:cubicBezTo>
                  <a:cubicBezTo>
                    <a:pt x="2994" y="6597"/>
                    <a:pt x="3113" y="6607"/>
                    <a:pt x="3228" y="6607"/>
                  </a:cubicBezTo>
                  <a:cubicBezTo>
                    <a:pt x="4642" y="6607"/>
                    <a:pt x="5271" y="4971"/>
                    <a:pt x="5271" y="3705"/>
                  </a:cubicBezTo>
                  <a:cubicBezTo>
                    <a:pt x="5271" y="2318"/>
                    <a:pt x="4434" y="1008"/>
                    <a:pt x="3270" y="309"/>
                  </a:cubicBezTo>
                  <a:lnTo>
                    <a:pt x="3270" y="309"/>
                  </a:lnTo>
                  <a:cubicBezTo>
                    <a:pt x="3317" y="190"/>
                    <a:pt x="3209" y="1"/>
                    <a:pt x="3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9" name="Google Shape;2969;p51"/>
          <p:cNvGrpSpPr/>
          <p:nvPr/>
        </p:nvGrpSpPr>
        <p:grpSpPr>
          <a:xfrm>
            <a:off x="4838800" y="3196863"/>
            <a:ext cx="1082875" cy="600450"/>
            <a:chOff x="-1485575" y="6703950"/>
            <a:chExt cx="1082875" cy="600450"/>
          </a:xfrm>
        </p:grpSpPr>
        <p:sp>
          <p:nvSpPr>
            <p:cNvPr id="2970" name="Google Shape;2970;p51"/>
            <p:cNvSpPr/>
            <p:nvPr/>
          </p:nvSpPr>
          <p:spPr>
            <a:xfrm>
              <a:off x="-1485575" y="6703950"/>
              <a:ext cx="163875" cy="285225"/>
            </a:xfrm>
            <a:custGeom>
              <a:avLst/>
              <a:gdLst/>
              <a:ahLst/>
              <a:cxnLst/>
              <a:rect l="l" t="t" r="r" b="b"/>
              <a:pathLst>
                <a:path w="6555" h="11409" extrusionOk="0">
                  <a:moveTo>
                    <a:pt x="6351" y="1"/>
                  </a:moveTo>
                  <a:cubicBezTo>
                    <a:pt x="6246" y="1"/>
                    <a:pt x="6138" y="67"/>
                    <a:pt x="6121" y="201"/>
                  </a:cubicBezTo>
                  <a:cubicBezTo>
                    <a:pt x="5936" y="3566"/>
                    <a:pt x="5751" y="6931"/>
                    <a:pt x="5539" y="10297"/>
                  </a:cubicBezTo>
                  <a:lnTo>
                    <a:pt x="5539" y="10297"/>
                  </a:lnTo>
                  <a:cubicBezTo>
                    <a:pt x="4149" y="7466"/>
                    <a:pt x="2731" y="4639"/>
                    <a:pt x="1284" y="1869"/>
                  </a:cubicBezTo>
                  <a:cubicBezTo>
                    <a:pt x="1254" y="1793"/>
                    <a:pt x="1184" y="1759"/>
                    <a:pt x="1112" y="1759"/>
                  </a:cubicBezTo>
                  <a:cubicBezTo>
                    <a:pt x="1025" y="1759"/>
                    <a:pt x="936" y="1810"/>
                    <a:pt x="918" y="1902"/>
                  </a:cubicBezTo>
                  <a:cubicBezTo>
                    <a:pt x="350" y="4971"/>
                    <a:pt x="50" y="8073"/>
                    <a:pt x="17" y="11209"/>
                  </a:cubicBezTo>
                  <a:cubicBezTo>
                    <a:pt x="0" y="11342"/>
                    <a:pt x="100" y="11409"/>
                    <a:pt x="205" y="11409"/>
                  </a:cubicBezTo>
                  <a:cubicBezTo>
                    <a:pt x="309" y="11409"/>
                    <a:pt x="417" y="11342"/>
                    <a:pt x="417" y="11209"/>
                  </a:cubicBezTo>
                  <a:cubicBezTo>
                    <a:pt x="448" y="8308"/>
                    <a:pt x="713" y="5465"/>
                    <a:pt x="1211" y="2626"/>
                  </a:cubicBezTo>
                  <a:lnTo>
                    <a:pt x="1211" y="2626"/>
                  </a:lnTo>
                  <a:cubicBezTo>
                    <a:pt x="2706" y="5476"/>
                    <a:pt x="4143" y="8328"/>
                    <a:pt x="5521" y="11209"/>
                  </a:cubicBezTo>
                  <a:cubicBezTo>
                    <a:pt x="5559" y="11285"/>
                    <a:pt x="5622" y="11318"/>
                    <a:pt x="5686" y="11318"/>
                  </a:cubicBezTo>
                  <a:cubicBezTo>
                    <a:pt x="5791" y="11318"/>
                    <a:pt x="5900" y="11232"/>
                    <a:pt x="5921" y="11109"/>
                  </a:cubicBezTo>
                  <a:cubicBezTo>
                    <a:pt x="6121" y="7473"/>
                    <a:pt x="6321" y="3837"/>
                    <a:pt x="6555" y="201"/>
                  </a:cubicBezTo>
                  <a:cubicBezTo>
                    <a:pt x="6555" y="67"/>
                    <a:pt x="6455" y="1"/>
                    <a:pt x="63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1"/>
            <p:cNvSpPr/>
            <p:nvPr/>
          </p:nvSpPr>
          <p:spPr>
            <a:xfrm>
              <a:off x="-1287525" y="6814025"/>
              <a:ext cx="134775" cy="197425"/>
            </a:xfrm>
            <a:custGeom>
              <a:avLst/>
              <a:gdLst/>
              <a:ahLst/>
              <a:cxnLst/>
              <a:rect l="l" t="t" r="r" b="b"/>
              <a:pathLst>
                <a:path w="5391" h="7897" extrusionOk="0">
                  <a:moveTo>
                    <a:pt x="4441" y="1"/>
                  </a:moveTo>
                  <a:cubicBezTo>
                    <a:pt x="4337" y="1"/>
                    <a:pt x="4237" y="67"/>
                    <a:pt x="4237" y="201"/>
                  </a:cubicBezTo>
                  <a:cubicBezTo>
                    <a:pt x="4237" y="201"/>
                    <a:pt x="4237" y="201"/>
                    <a:pt x="4237" y="201"/>
                  </a:cubicBezTo>
                  <a:lnTo>
                    <a:pt x="4237" y="201"/>
                  </a:lnTo>
                  <a:cubicBezTo>
                    <a:pt x="4302" y="1435"/>
                    <a:pt x="4303" y="6551"/>
                    <a:pt x="2246" y="6551"/>
                  </a:cubicBezTo>
                  <a:cubicBezTo>
                    <a:pt x="2188" y="6551"/>
                    <a:pt x="2129" y="6547"/>
                    <a:pt x="2069" y="6539"/>
                  </a:cubicBezTo>
                  <a:cubicBezTo>
                    <a:pt x="468" y="6305"/>
                    <a:pt x="801" y="4070"/>
                    <a:pt x="968" y="3036"/>
                  </a:cubicBezTo>
                  <a:cubicBezTo>
                    <a:pt x="1068" y="2503"/>
                    <a:pt x="1235" y="2002"/>
                    <a:pt x="1468" y="1535"/>
                  </a:cubicBezTo>
                  <a:cubicBezTo>
                    <a:pt x="1730" y="1072"/>
                    <a:pt x="2295" y="731"/>
                    <a:pt x="2835" y="731"/>
                  </a:cubicBezTo>
                  <a:cubicBezTo>
                    <a:pt x="3189" y="731"/>
                    <a:pt x="3532" y="878"/>
                    <a:pt x="3770" y="1235"/>
                  </a:cubicBezTo>
                  <a:cubicBezTo>
                    <a:pt x="3810" y="1304"/>
                    <a:pt x="3870" y="1333"/>
                    <a:pt x="3931" y="1333"/>
                  </a:cubicBezTo>
                  <a:cubicBezTo>
                    <a:pt x="4074" y="1333"/>
                    <a:pt x="4221" y="1175"/>
                    <a:pt x="4103" y="1035"/>
                  </a:cubicBezTo>
                  <a:cubicBezTo>
                    <a:pt x="3793" y="539"/>
                    <a:pt x="3339" y="331"/>
                    <a:pt x="2865" y="331"/>
                  </a:cubicBezTo>
                  <a:cubicBezTo>
                    <a:pt x="2318" y="331"/>
                    <a:pt x="1745" y="606"/>
                    <a:pt x="1335" y="1035"/>
                  </a:cubicBezTo>
                  <a:cubicBezTo>
                    <a:pt x="434" y="2002"/>
                    <a:pt x="1" y="4637"/>
                    <a:pt x="634" y="5805"/>
                  </a:cubicBezTo>
                  <a:cubicBezTo>
                    <a:pt x="982" y="6435"/>
                    <a:pt x="1711" y="6980"/>
                    <a:pt x="2408" y="6980"/>
                  </a:cubicBezTo>
                  <a:cubicBezTo>
                    <a:pt x="2781" y="6980"/>
                    <a:pt x="3145" y="6823"/>
                    <a:pt x="3436" y="6439"/>
                  </a:cubicBezTo>
                  <a:cubicBezTo>
                    <a:pt x="3983" y="5680"/>
                    <a:pt x="4308" y="4720"/>
                    <a:pt x="4491" y="3718"/>
                  </a:cubicBezTo>
                  <a:lnTo>
                    <a:pt x="4491" y="3718"/>
                  </a:lnTo>
                  <a:cubicBezTo>
                    <a:pt x="4616" y="5062"/>
                    <a:pt x="4774" y="6401"/>
                    <a:pt x="4971" y="7740"/>
                  </a:cubicBezTo>
                  <a:cubicBezTo>
                    <a:pt x="4984" y="7849"/>
                    <a:pt x="5060" y="7897"/>
                    <a:pt x="5141" y="7897"/>
                  </a:cubicBezTo>
                  <a:cubicBezTo>
                    <a:pt x="5259" y="7897"/>
                    <a:pt x="5391" y="7797"/>
                    <a:pt x="5371" y="7640"/>
                  </a:cubicBezTo>
                  <a:cubicBezTo>
                    <a:pt x="5022" y="5289"/>
                    <a:pt x="4793" y="2909"/>
                    <a:pt x="4686" y="555"/>
                  </a:cubicBezTo>
                  <a:lnTo>
                    <a:pt x="4686" y="555"/>
                  </a:lnTo>
                  <a:cubicBezTo>
                    <a:pt x="4682" y="435"/>
                    <a:pt x="4677" y="317"/>
                    <a:pt x="4671" y="201"/>
                  </a:cubicBezTo>
                  <a:lnTo>
                    <a:pt x="4671" y="201"/>
                  </a:lnTo>
                  <a:cubicBezTo>
                    <a:pt x="4671" y="201"/>
                    <a:pt x="4671" y="201"/>
                    <a:pt x="4671" y="201"/>
                  </a:cubicBezTo>
                  <a:cubicBezTo>
                    <a:pt x="4654" y="67"/>
                    <a:pt x="4545" y="1"/>
                    <a:pt x="4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1"/>
            <p:cNvSpPr/>
            <p:nvPr/>
          </p:nvSpPr>
          <p:spPr>
            <a:xfrm>
              <a:off x="-1044850" y="6752325"/>
              <a:ext cx="25450" cy="228525"/>
            </a:xfrm>
            <a:custGeom>
              <a:avLst/>
              <a:gdLst/>
              <a:ahLst/>
              <a:cxnLst/>
              <a:rect l="l" t="t" r="r" b="b"/>
              <a:pathLst>
                <a:path w="1018" h="9141" extrusionOk="0">
                  <a:moveTo>
                    <a:pt x="205" y="0"/>
                  </a:moveTo>
                  <a:cubicBezTo>
                    <a:pt x="101" y="0"/>
                    <a:pt x="0" y="67"/>
                    <a:pt x="0" y="200"/>
                  </a:cubicBezTo>
                  <a:cubicBezTo>
                    <a:pt x="201" y="3103"/>
                    <a:pt x="401" y="6005"/>
                    <a:pt x="601" y="8940"/>
                  </a:cubicBezTo>
                  <a:cubicBezTo>
                    <a:pt x="601" y="9073"/>
                    <a:pt x="709" y="9140"/>
                    <a:pt x="814" y="9140"/>
                  </a:cubicBezTo>
                  <a:cubicBezTo>
                    <a:pt x="918" y="9140"/>
                    <a:pt x="1018" y="9073"/>
                    <a:pt x="1001" y="8940"/>
                  </a:cubicBezTo>
                  <a:cubicBezTo>
                    <a:pt x="801" y="6005"/>
                    <a:pt x="634" y="3103"/>
                    <a:pt x="434" y="200"/>
                  </a:cubicBezTo>
                  <a:cubicBezTo>
                    <a:pt x="417" y="67"/>
                    <a:pt x="309"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1"/>
            <p:cNvSpPr/>
            <p:nvPr/>
          </p:nvSpPr>
          <p:spPr>
            <a:xfrm>
              <a:off x="-1100225" y="6865450"/>
              <a:ext cx="132950" cy="19675"/>
            </a:xfrm>
            <a:custGeom>
              <a:avLst/>
              <a:gdLst/>
              <a:ahLst/>
              <a:cxnLst/>
              <a:rect l="l" t="t" r="r" b="b"/>
              <a:pathLst>
                <a:path w="5318" h="787" extrusionOk="0">
                  <a:moveTo>
                    <a:pt x="3550" y="0"/>
                  </a:moveTo>
                  <a:cubicBezTo>
                    <a:pt x="2449" y="0"/>
                    <a:pt x="1348" y="127"/>
                    <a:pt x="247" y="379"/>
                  </a:cubicBezTo>
                  <a:cubicBezTo>
                    <a:pt x="1" y="440"/>
                    <a:pt x="96" y="787"/>
                    <a:pt x="296" y="787"/>
                  </a:cubicBezTo>
                  <a:cubicBezTo>
                    <a:pt x="312" y="787"/>
                    <a:pt x="330" y="784"/>
                    <a:pt x="347" y="779"/>
                  </a:cubicBezTo>
                  <a:cubicBezTo>
                    <a:pt x="1383" y="537"/>
                    <a:pt x="2418" y="411"/>
                    <a:pt x="3453" y="411"/>
                  </a:cubicBezTo>
                  <a:cubicBezTo>
                    <a:pt x="3986" y="411"/>
                    <a:pt x="4518" y="444"/>
                    <a:pt x="5051" y="512"/>
                  </a:cubicBezTo>
                  <a:cubicBezTo>
                    <a:pt x="5061" y="513"/>
                    <a:pt x="5070" y="514"/>
                    <a:pt x="5079" y="514"/>
                  </a:cubicBezTo>
                  <a:cubicBezTo>
                    <a:pt x="5317" y="514"/>
                    <a:pt x="5308" y="111"/>
                    <a:pt x="5051" y="79"/>
                  </a:cubicBezTo>
                  <a:cubicBezTo>
                    <a:pt x="4550" y="26"/>
                    <a:pt x="4050" y="0"/>
                    <a:pt x="3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1"/>
            <p:cNvSpPr/>
            <p:nvPr/>
          </p:nvSpPr>
          <p:spPr>
            <a:xfrm>
              <a:off x="-903925" y="6719925"/>
              <a:ext cx="218525" cy="252575"/>
            </a:xfrm>
            <a:custGeom>
              <a:avLst/>
              <a:gdLst/>
              <a:ahLst/>
              <a:cxnLst/>
              <a:rect l="l" t="t" r="r" b="b"/>
              <a:pathLst>
                <a:path w="8741" h="10103" extrusionOk="0">
                  <a:moveTo>
                    <a:pt x="8090" y="1"/>
                  </a:moveTo>
                  <a:cubicBezTo>
                    <a:pt x="8026" y="1"/>
                    <a:pt x="7958" y="30"/>
                    <a:pt x="7906" y="95"/>
                  </a:cubicBezTo>
                  <a:cubicBezTo>
                    <a:pt x="6404" y="2270"/>
                    <a:pt x="4778" y="4352"/>
                    <a:pt x="3089" y="6371"/>
                  </a:cubicBezTo>
                  <a:lnTo>
                    <a:pt x="3089" y="6371"/>
                  </a:lnTo>
                  <a:cubicBezTo>
                    <a:pt x="2457" y="4546"/>
                    <a:pt x="1798" y="2719"/>
                    <a:pt x="1168" y="863"/>
                  </a:cubicBezTo>
                  <a:cubicBezTo>
                    <a:pt x="1133" y="775"/>
                    <a:pt x="1035" y="725"/>
                    <a:pt x="944" y="725"/>
                  </a:cubicBezTo>
                  <a:cubicBezTo>
                    <a:pt x="861" y="725"/>
                    <a:pt x="784" y="767"/>
                    <a:pt x="768" y="863"/>
                  </a:cubicBezTo>
                  <a:cubicBezTo>
                    <a:pt x="168" y="3698"/>
                    <a:pt x="1" y="6567"/>
                    <a:pt x="234" y="9469"/>
                  </a:cubicBezTo>
                  <a:cubicBezTo>
                    <a:pt x="251" y="9602"/>
                    <a:pt x="368" y="9669"/>
                    <a:pt x="476" y="9669"/>
                  </a:cubicBezTo>
                  <a:cubicBezTo>
                    <a:pt x="585" y="9669"/>
                    <a:pt x="685" y="9602"/>
                    <a:pt x="668" y="9469"/>
                  </a:cubicBezTo>
                  <a:cubicBezTo>
                    <a:pt x="425" y="6852"/>
                    <a:pt x="542" y="4263"/>
                    <a:pt x="1020" y="1701"/>
                  </a:cubicBezTo>
                  <a:lnTo>
                    <a:pt x="1020" y="1701"/>
                  </a:lnTo>
                  <a:cubicBezTo>
                    <a:pt x="1610" y="3416"/>
                    <a:pt x="2219" y="5112"/>
                    <a:pt x="2803" y="6834"/>
                  </a:cubicBezTo>
                  <a:cubicBezTo>
                    <a:pt x="2823" y="6916"/>
                    <a:pt x="2908" y="6973"/>
                    <a:pt x="2993" y="6973"/>
                  </a:cubicBezTo>
                  <a:cubicBezTo>
                    <a:pt x="3045" y="6973"/>
                    <a:pt x="3098" y="6951"/>
                    <a:pt x="3136" y="6900"/>
                  </a:cubicBezTo>
                  <a:cubicBezTo>
                    <a:pt x="4840" y="4949"/>
                    <a:pt x="6429" y="2911"/>
                    <a:pt x="7929" y="814"/>
                  </a:cubicBezTo>
                  <a:lnTo>
                    <a:pt x="7929" y="814"/>
                  </a:lnTo>
                  <a:cubicBezTo>
                    <a:pt x="8194" y="3843"/>
                    <a:pt x="8338" y="6873"/>
                    <a:pt x="8307" y="9902"/>
                  </a:cubicBezTo>
                  <a:cubicBezTo>
                    <a:pt x="8307" y="10036"/>
                    <a:pt x="8415" y="10103"/>
                    <a:pt x="8524" y="10103"/>
                  </a:cubicBezTo>
                  <a:cubicBezTo>
                    <a:pt x="8632" y="10103"/>
                    <a:pt x="8740" y="10036"/>
                    <a:pt x="8740" y="9902"/>
                  </a:cubicBezTo>
                  <a:cubicBezTo>
                    <a:pt x="8740" y="6667"/>
                    <a:pt x="8607" y="3431"/>
                    <a:pt x="8307" y="195"/>
                  </a:cubicBezTo>
                  <a:cubicBezTo>
                    <a:pt x="8286" y="73"/>
                    <a:pt x="8191" y="1"/>
                    <a:pt x="8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1"/>
            <p:cNvSpPr/>
            <p:nvPr/>
          </p:nvSpPr>
          <p:spPr>
            <a:xfrm>
              <a:off x="-677450" y="6884925"/>
              <a:ext cx="141850" cy="245225"/>
            </a:xfrm>
            <a:custGeom>
              <a:avLst/>
              <a:gdLst/>
              <a:ahLst/>
              <a:cxnLst/>
              <a:rect l="l" t="t" r="r" b="b"/>
              <a:pathLst>
                <a:path w="5674" h="9809" extrusionOk="0">
                  <a:moveTo>
                    <a:pt x="4702" y="0"/>
                  </a:moveTo>
                  <a:cubicBezTo>
                    <a:pt x="4602" y="0"/>
                    <a:pt x="4501" y="67"/>
                    <a:pt x="4485" y="200"/>
                  </a:cubicBezTo>
                  <a:cubicBezTo>
                    <a:pt x="4438" y="719"/>
                    <a:pt x="4441" y="1236"/>
                    <a:pt x="4468" y="1750"/>
                  </a:cubicBezTo>
                  <a:lnTo>
                    <a:pt x="4468" y="1750"/>
                  </a:lnTo>
                  <a:cubicBezTo>
                    <a:pt x="4403" y="2301"/>
                    <a:pt x="4275" y="2847"/>
                    <a:pt x="4085" y="3403"/>
                  </a:cubicBezTo>
                  <a:cubicBezTo>
                    <a:pt x="3966" y="3837"/>
                    <a:pt x="3719" y="4061"/>
                    <a:pt x="3337" y="4061"/>
                  </a:cubicBezTo>
                  <a:cubicBezTo>
                    <a:pt x="3073" y="4061"/>
                    <a:pt x="2745" y="3954"/>
                    <a:pt x="2350" y="3736"/>
                  </a:cubicBezTo>
                  <a:cubicBezTo>
                    <a:pt x="2116" y="3302"/>
                    <a:pt x="2083" y="2835"/>
                    <a:pt x="2217" y="2402"/>
                  </a:cubicBezTo>
                  <a:cubicBezTo>
                    <a:pt x="2297" y="1944"/>
                    <a:pt x="2748" y="528"/>
                    <a:pt x="3464" y="528"/>
                  </a:cubicBezTo>
                  <a:cubicBezTo>
                    <a:pt x="3634" y="528"/>
                    <a:pt x="3819" y="608"/>
                    <a:pt x="4018" y="801"/>
                  </a:cubicBezTo>
                  <a:cubicBezTo>
                    <a:pt x="4057" y="848"/>
                    <a:pt x="4104" y="867"/>
                    <a:pt x="4149" y="867"/>
                  </a:cubicBezTo>
                  <a:cubicBezTo>
                    <a:pt x="4298" y="867"/>
                    <a:pt x="4438" y="661"/>
                    <a:pt x="4285" y="534"/>
                  </a:cubicBezTo>
                  <a:cubicBezTo>
                    <a:pt x="4050" y="286"/>
                    <a:pt x="3784" y="181"/>
                    <a:pt x="3520" y="181"/>
                  </a:cubicBezTo>
                  <a:cubicBezTo>
                    <a:pt x="3109" y="181"/>
                    <a:pt x="2701" y="435"/>
                    <a:pt x="2417" y="801"/>
                  </a:cubicBezTo>
                  <a:cubicBezTo>
                    <a:pt x="1750" y="1635"/>
                    <a:pt x="1516" y="3002"/>
                    <a:pt x="1983" y="3970"/>
                  </a:cubicBezTo>
                  <a:cubicBezTo>
                    <a:pt x="2209" y="4440"/>
                    <a:pt x="2658" y="4666"/>
                    <a:pt x="3114" y="4666"/>
                  </a:cubicBezTo>
                  <a:cubicBezTo>
                    <a:pt x="3466" y="4666"/>
                    <a:pt x="3823" y="4531"/>
                    <a:pt x="4085" y="4270"/>
                  </a:cubicBezTo>
                  <a:cubicBezTo>
                    <a:pt x="4308" y="4046"/>
                    <a:pt x="4479" y="3754"/>
                    <a:pt x="4607" y="3424"/>
                  </a:cubicBezTo>
                  <a:lnTo>
                    <a:pt x="4607" y="3424"/>
                  </a:lnTo>
                  <a:cubicBezTo>
                    <a:pt x="4680" y="4197"/>
                    <a:pt x="4746" y="4967"/>
                    <a:pt x="4718" y="5738"/>
                  </a:cubicBezTo>
                  <a:cubicBezTo>
                    <a:pt x="4685" y="6838"/>
                    <a:pt x="4318" y="7939"/>
                    <a:pt x="3517" y="8740"/>
                  </a:cubicBezTo>
                  <a:cubicBezTo>
                    <a:pt x="3063" y="9175"/>
                    <a:pt x="2426" y="9417"/>
                    <a:pt x="1802" y="9417"/>
                  </a:cubicBezTo>
                  <a:cubicBezTo>
                    <a:pt x="1326" y="9417"/>
                    <a:pt x="857" y="9276"/>
                    <a:pt x="482" y="8973"/>
                  </a:cubicBezTo>
                  <a:cubicBezTo>
                    <a:pt x="430" y="8936"/>
                    <a:pt x="375" y="8920"/>
                    <a:pt x="323" y="8920"/>
                  </a:cubicBezTo>
                  <a:cubicBezTo>
                    <a:pt x="141" y="8920"/>
                    <a:pt x="0" y="9110"/>
                    <a:pt x="182" y="9240"/>
                  </a:cubicBezTo>
                  <a:cubicBezTo>
                    <a:pt x="671" y="9636"/>
                    <a:pt x="1216" y="9808"/>
                    <a:pt x="1759" y="9808"/>
                  </a:cubicBezTo>
                  <a:cubicBezTo>
                    <a:pt x="2773" y="9808"/>
                    <a:pt x="3777" y="9208"/>
                    <a:pt x="4385" y="8339"/>
                  </a:cubicBezTo>
                  <a:cubicBezTo>
                    <a:pt x="5673" y="6525"/>
                    <a:pt x="5096" y="4110"/>
                    <a:pt x="4925" y="1910"/>
                  </a:cubicBezTo>
                  <a:lnTo>
                    <a:pt x="4925" y="1910"/>
                  </a:lnTo>
                  <a:cubicBezTo>
                    <a:pt x="4978" y="1289"/>
                    <a:pt x="4959" y="676"/>
                    <a:pt x="4918" y="200"/>
                  </a:cubicBezTo>
                  <a:lnTo>
                    <a:pt x="4918" y="200"/>
                  </a:lnTo>
                  <a:cubicBezTo>
                    <a:pt x="4918" y="200"/>
                    <a:pt x="4918" y="200"/>
                    <a:pt x="4918" y="200"/>
                  </a:cubicBezTo>
                  <a:cubicBezTo>
                    <a:pt x="4902" y="67"/>
                    <a:pt x="4802" y="0"/>
                    <a:pt x="47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1"/>
            <p:cNvSpPr/>
            <p:nvPr/>
          </p:nvSpPr>
          <p:spPr>
            <a:xfrm>
              <a:off x="-518650" y="6732575"/>
              <a:ext cx="115950" cy="120675"/>
            </a:xfrm>
            <a:custGeom>
              <a:avLst/>
              <a:gdLst/>
              <a:ahLst/>
              <a:cxnLst/>
              <a:rect l="l" t="t" r="r" b="b"/>
              <a:pathLst>
                <a:path w="4638" h="4827" extrusionOk="0">
                  <a:moveTo>
                    <a:pt x="2009" y="632"/>
                  </a:moveTo>
                  <a:cubicBezTo>
                    <a:pt x="2115" y="1190"/>
                    <a:pt x="2202" y="1745"/>
                    <a:pt x="2269" y="2299"/>
                  </a:cubicBezTo>
                  <a:lnTo>
                    <a:pt x="2269" y="2299"/>
                  </a:lnTo>
                  <a:cubicBezTo>
                    <a:pt x="1727" y="2255"/>
                    <a:pt x="1188" y="2186"/>
                    <a:pt x="653" y="2091"/>
                  </a:cubicBezTo>
                  <a:lnTo>
                    <a:pt x="653" y="2091"/>
                  </a:lnTo>
                  <a:cubicBezTo>
                    <a:pt x="1110" y="1605"/>
                    <a:pt x="1553" y="1118"/>
                    <a:pt x="2009" y="632"/>
                  </a:cubicBezTo>
                  <a:close/>
                  <a:moveTo>
                    <a:pt x="2143" y="0"/>
                  </a:moveTo>
                  <a:cubicBezTo>
                    <a:pt x="2091" y="0"/>
                    <a:pt x="2040" y="19"/>
                    <a:pt x="2002" y="56"/>
                  </a:cubicBezTo>
                  <a:cubicBezTo>
                    <a:pt x="1368" y="724"/>
                    <a:pt x="735" y="1391"/>
                    <a:pt x="101" y="2058"/>
                  </a:cubicBezTo>
                  <a:cubicBezTo>
                    <a:pt x="1" y="2158"/>
                    <a:pt x="34" y="2391"/>
                    <a:pt x="201" y="2425"/>
                  </a:cubicBezTo>
                  <a:cubicBezTo>
                    <a:pt x="899" y="2561"/>
                    <a:pt x="1606" y="2662"/>
                    <a:pt x="2317" y="2725"/>
                  </a:cubicBezTo>
                  <a:lnTo>
                    <a:pt x="2317" y="2725"/>
                  </a:lnTo>
                  <a:cubicBezTo>
                    <a:pt x="2382" y="3356"/>
                    <a:pt x="2421" y="3988"/>
                    <a:pt x="2436" y="4626"/>
                  </a:cubicBezTo>
                  <a:cubicBezTo>
                    <a:pt x="2436" y="4760"/>
                    <a:pt x="2536" y="4827"/>
                    <a:pt x="2636" y="4827"/>
                  </a:cubicBezTo>
                  <a:cubicBezTo>
                    <a:pt x="2736" y="4827"/>
                    <a:pt x="2836" y="4760"/>
                    <a:pt x="2836" y="4626"/>
                  </a:cubicBezTo>
                  <a:cubicBezTo>
                    <a:pt x="2822" y="4002"/>
                    <a:pt x="2785" y="3378"/>
                    <a:pt x="2725" y="2756"/>
                  </a:cubicBezTo>
                  <a:lnTo>
                    <a:pt x="2725" y="2756"/>
                  </a:lnTo>
                  <a:cubicBezTo>
                    <a:pt x="3131" y="2783"/>
                    <a:pt x="3539" y="2797"/>
                    <a:pt x="3946" y="2797"/>
                  </a:cubicBezTo>
                  <a:cubicBezTo>
                    <a:pt x="4088" y="2797"/>
                    <a:pt x="4229" y="2795"/>
                    <a:pt x="4371" y="2792"/>
                  </a:cubicBezTo>
                  <a:cubicBezTo>
                    <a:pt x="4637" y="2792"/>
                    <a:pt x="4637" y="2358"/>
                    <a:pt x="4371" y="2358"/>
                  </a:cubicBezTo>
                  <a:cubicBezTo>
                    <a:pt x="4202" y="2362"/>
                    <a:pt x="4034" y="2364"/>
                    <a:pt x="3866" y="2364"/>
                  </a:cubicBezTo>
                  <a:cubicBezTo>
                    <a:pt x="3470" y="2364"/>
                    <a:pt x="3075" y="2353"/>
                    <a:pt x="2680" y="2329"/>
                  </a:cubicBezTo>
                  <a:lnTo>
                    <a:pt x="2680" y="2329"/>
                  </a:lnTo>
                  <a:cubicBezTo>
                    <a:pt x="2597" y="1599"/>
                    <a:pt x="2483" y="874"/>
                    <a:pt x="2336" y="156"/>
                  </a:cubicBezTo>
                  <a:cubicBezTo>
                    <a:pt x="2315" y="52"/>
                    <a:pt x="2229" y="0"/>
                    <a:pt x="2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1"/>
            <p:cNvSpPr/>
            <p:nvPr/>
          </p:nvSpPr>
          <p:spPr>
            <a:xfrm>
              <a:off x="-1485175" y="7061700"/>
              <a:ext cx="689700" cy="15875"/>
            </a:xfrm>
            <a:custGeom>
              <a:avLst/>
              <a:gdLst/>
              <a:ahLst/>
              <a:cxnLst/>
              <a:rect l="l" t="t" r="r" b="b"/>
              <a:pathLst>
                <a:path w="27588" h="635" extrusionOk="0">
                  <a:moveTo>
                    <a:pt x="27320" y="1"/>
                  </a:moveTo>
                  <a:cubicBezTo>
                    <a:pt x="18314" y="68"/>
                    <a:pt x="9274" y="134"/>
                    <a:pt x="268" y="201"/>
                  </a:cubicBezTo>
                  <a:cubicBezTo>
                    <a:pt x="1" y="234"/>
                    <a:pt x="1" y="635"/>
                    <a:pt x="268" y="635"/>
                  </a:cubicBezTo>
                  <a:cubicBezTo>
                    <a:pt x="9274" y="568"/>
                    <a:pt x="18314" y="468"/>
                    <a:pt x="27320" y="401"/>
                  </a:cubicBezTo>
                  <a:cubicBezTo>
                    <a:pt x="27587" y="401"/>
                    <a:pt x="27587" y="1"/>
                    <a:pt x="27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1"/>
            <p:cNvSpPr/>
            <p:nvPr/>
          </p:nvSpPr>
          <p:spPr>
            <a:xfrm>
              <a:off x="-1421275" y="7191800"/>
              <a:ext cx="53700" cy="13550"/>
            </a:xfrm>
            <a:custGeom>
              <a:avLst/>
              <a:gdLst/>
              <a:ahLst/>
              <a:cxnLst/>
              <a:rect l="l" t="t" r="r" b="b"/>
              <a:pathLst>
                <a:path w="2148" h="542" extrusionOk="0">
                  <a:moveTo>
                    <a:pt x="1324" y="1"/>
                  </a:moveTo>
                  <a:cubicBezTo>
                    <a:pt x="958" y="1"/>
                    <a:pt x="603" y="45"/>
                    <a:pt x="247" y="134"/>
                  </a:cubicBezTo>
                  <a:cubicBezTo>
                    <a:pt x="0" y="196"/>
                    <a:pt x="67" y="542"/>
                    <a:pt x="289" y="542"/>
                  </a:cubicBezTo>
                  <a:cubicBezTo>
                    <a:pt x="307" y="542"/>
                    <a:pt x="327" y="539"/>
                    <a:pt x="347" y="534"/>
                  </a:cubicBezTo>
                  <a:cubicBezTo>
                    <a:pt x="681" y="445"/>
                    <a:pt x="1014" y="416"/>
                    <a:pt x="1358" y="416"/>
                  </a:cubicBezTo>
                  <a:cubicBezTo>
                    <a:pt x="1529" y="416"/>
                    <a:pt x="1703" y="423"/>
                    <a:pt x="1881" y="434"/>
                  </a:cubicBezTo>
                  <a:cubicBezTo>
                    <a:pt x="1892" y="436"/>
                    <a:pt x="1902" y="436"/>
                    <a:pt x="1912" y="436"/>
                  </a:cubicBezTo>
                  <a:cubicBezTo>
                    <a:pt x="2148" y="436"/>
                    <a:pt x="2138" y="66"/>
                    <a:pt x="1881" y="34"/>
                  </a:cubicBezTo>
                  <a:cubicBezTo>
                    <a:pt x="1692" y="12"/>
                    <a:pt x="1507" y="1"/>
                    <a:pt x="1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1"/>
            <p:cNvSpPr/>
            <p:nvPr/>
          </p:nvSpPr>
          <p:spPr>
            <a:xfrm>
              <a:off x="-1380925" y="7133425"/>
              <a:ext cx="22125" cy="115100"/>
            </a:xfrm>
            <a:custGeom>
              <a:avLst/>
              <a:gdLst/>
              <a:ahLst/>
              <a:cxnLst/>
              <a:rect l="l" t="t" r="r" b="b"/>
              <a:pathLst>
                <a:path w="885" h="4604" extrusionOk="0">
                  <a:moveTo>
                    <a:pt x="205" y="1"/>
                  </a:moveTo>
                  <a:cubicBezTo>
                    <a:pt x="101" y="1"/>
                    <a:pt x="1" y="67"/>
                    <a:pt x="1" y="201"/>
                  </a:cubicBezTo>
                  <a:cubicBezTo>
                    <a:pt x="167" y="1602"/>
                    <a:pt x="301" y="3003"/>
                    <a:pt x="468" y="4404"/>
                  </a:cubicBezTo>
                  <a:cubicBezTo>
                    <a:pt x="468" y="4537"/>
                    <a:pt x="576" y="4604"/>
                    <a:pt x="680" y="4604"/>
                  </a:cubicBezTo>
                  <a:cubicBezTo>
                    <a:pt x="784" y="4604"/>
                    <a:pt x="884" y="4537"/>
                    <a:pt x="868" y="4404"/>
                  </a:cubicBezTo>
                  <a:cubicBezTo>
                    <a:pt x="734" y="3003"/>
                    <a:pt x="568" y="1602"/>
                    <a:pt x="434" y="201"/>
                  </a:cubicBezTo>
                  <a:cubicBezTo>
                    <a:pt x="417" y="67"/>
                    <a:pt x="30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1"/>
            <p:cNvSpPr/>
            <p:nvPr/>
          </p:nvSpPr>
          <p:spPr>
            <a:xfrm>
              <a:off x="-1345950" y="7217850"/>
              <a:ext cx="47375" cy="70725"/>
            </a:xfrm>
            <a:custGeom>
              <a:avLst/>
              <a:gdLst/>
              <a:ahLst/>
              <a:cxnLst/>
              <a:rect l="l" t="t" r="r" b="b"/>
              <a:pathLst>
                <a:path w="1895" h="2829" extrusionOk="0">
                  <a:moveTo>
                    <a:pt x="628" y="1"/>
                  </a:moveTo>
                  <a:cubicBezTo>
                    <a:pt x="505" y="1"/>
                    <a:pt x="373" y="29"/>
                    <a:pt x="236" y="93"/>
                  </a:cubicBezTo>
                  <a:cubicBezTo>
                    <a:pt x="1" y="181"/>
                    <a:pt x="154" y="477"/>
                    <a:pt x="354" y="477"/>
                  </a:cubicBezTo>
                  <a:cubicBezTo>
                    <a:pt x="381" y="477"/>
                    <a:pt x="409" y="471"/>
                    <a:pt x="436" y="460"/>
                  </a:cubicBezTo>
                  <a:cubicBezTo>
                    <a:pt x="510" y="427"/>
                    <a:pt x="580" y="413"/>
                    <a:pt x="642" y="413"/>
                  </a:cubicBezTo>
                  <a:cubicBezTo>
                    <a:pt x="1029" y="413"/>
                    <a:pt x="1167" y="964"/>
                    <a:pt x="736" y="1193"/>
                  </a:cubicBezTo>
                  <a:cubicBezTo>
                    <a:pt x="570" y="1260"/>
                    <a:pt x="636" y="1527"/>
                    <a:pt x="803" y="1560"/>
                  </a:cubicBezTo>
                  <a:cubicBezTo>
                    <a:pt x="1070" y="1660"/>
                    <a:pt x="1303" y="1794"/>
                    <a:pt x="1337" y="2094"/>
                  </a:cubicBezTo>
                  <a:cubicBezTo>
                    <a:pt x="1360" y="2259"/>
                    <a:pt x="1167" y="2424"/>
                    <a:pt x="1005" y="2424"/>
                  </a:cubicBezTo>
                  <a:cubicBezTo>
                    <a:pt x="937" y="2424"/>
                    <a:pt x="876" y="2396"/>
                    <a:pt x="836" y="2328"/>
                  </a:cubicBezTo>
                  <a:cubicBezTo>
                    <a:pt x="788" y="2270"/>
                    <a:pt x="724" y="2246"/>
                    <a:pt x="660" y="2246"/>
                  </a:cubicBezTo>
                  <a:cubicBezTo>
                    <a:pt x="503" y="2246"/>
                    <a:pt x="351" y="2395"/>
                    <a:pt x="470" y="2561"/>
                  </a:cubicBezTo>
                  <a:cubicBezTo>
                    <a:pt x="597" y="2737"/>
                    <a:pt x="817" y="2828"/>
                    <a:pt x="1037" y="2828"/>
                  </a:cubicBezTo>
                  <a:cubicBezTo>
                    <a:pt x="1276" y="2828"/>
                    <a:pt x="1515" y="2720"/>
                    <a:pt x="1637" y="2494"/>
                  </a:cubicBezTo>
                  <a:cubicBezTo>
                    <a:pt x="1895" y="2030"/>
                    <a:pt x="1654" y="1586"/>
                    <a:pt x="1270" y="1331"/>
                  </a:cubicBezTo>
                  <a:lnTo>
                    <a:pt x="1270" y="1331"/>
                  </a:lnTo>
                  <a:cubicBezTo>
                    <a:pt x="1700" y="822"/>
                    <a:pt x="1291" y="1"/>
                    <a:pt x="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1"/>
            <p:cNvSpPr/>
            <p:nvPr/>
          </p:nvSpPr>
          <p:spPr>
            <a:xfrm>
              <a:off x="-1303075" y="7135100"/>
              <a:ext cx="95500" cy="115400"/>
            </a:xfrm>
            <a:custGeom>
              <a:avLst/>
              <a:gdLst/>
              <a:ahLst/>
              <a:cxnLst/>
              <a:rect l="l" t="t" r="r" b="b"/>
              <a:pathLst>
                <a:path w="3820" h="4616" extrusionOk="0">
                  <a:moveTo>
                    <a:pt x="2135" y="520"/>
                  </a:moveTo>
                  <a:lnTo>
                    <a:pt x="2135" y="520"/>
                  </a:lnTo>
                  <a:cubicBezTo>
                    <a:pt x="3633" y="1085"/>
                    <a:pt x="3819" y="4049"/>
                    <a:pt x="2057" y="4203"/>
                  </a:cubicBezTo>
                  <a:cubicBezTo>
                    <a:pt x="2029" y="4206"/>
                    <a:pt x="2002" y="4207"/>
                    <a:pt x="1975" y="4207"/>
                  </a:cubicBezTo>
                  <a:cubicBezTo>
                    <a:pt x="1296" y="4207"/>
                    <a:pt x="955" y="3416"/>
                    <a:pt x="923" y="2902"/>
                  </a:cubicBezTo>
                  <a:cubicBezTo>
                    <a:pt x="856" y="2569"/>
                    <a:pt x="989" y="2202"/>
                    <a:pt x="1090" y="1868"/>
                  </a:cubicBezTo>
                  <a:cubicBezTo>
                    <a:pt x="1258" y="1305"/>
                    <a:pt x="1593" y="742"/>
                    <a:pt x="2135" y="520"/>
                  </a:cubicBezTo>
                  <a:close/>
                  <a:moveTo>
                    <a:pt x="1757" y="0"/>
                  </a:moveTo>
                  <a:cubicBezTo>
                    <a:pt x="1554" y="0"/>
                    <a:pt x="1505" y="230"/>
                    <a:pt x="1610" y="356"/>
                  </a:cubicBezTo>
                  <a:lnTo>
                    <a:pt x="1610" y="356"/>
                  </a:lnTo>
                  <a:cubicBezTo>
                    <a:pt x="154" y="1428"/>
                    <a:pt x="1" y="4615"/>
                    <a:pt x="2069" y="4615"/>
                  </a:cubicBezTo>
                  <a:cubicBezTo>
                    <a:pt x="2140" y="4615"/>
                    <a:pt x="2214" y="4611"/>
                    <a:pt x="2290" y="4604"/>
                  </a:cubicBezTo>
                  <a:cubicBezTo>
                    <a:pt x="3324" y="4503"/>
                    <a:pt x="3691" y="3136"/>
                    <a:pt x="3725" y="2302"/>
                  </a:cubicBezTo>
                  <a:cubicBezTo>
                    <a:pt x="3749" y="1422"/>
                    <a:pt x="3308" y="668"/>
                    <a:pt x="2611" y="275"/>
                  </a:cubicBezTo>
                  <a:lnTo>
                    <a:pt x="2611" y="275"/>
                  </a:lnTo>
                  <a:cubicBezTo>
                    <a:pt x="2630" y="159"/>
                    <a:pt x="2553" y="26"/>
                    <a:pt x="2415" y="26"/>
                  </a:cubicBezTo>
                  <a:cubicBezTo>
                    <a:pt x="2397" y="26"/>
                    <a:pt x="2377" y="29"/>
                    <a:pt x="2357" y="34"/>
                  </a:cubicBezTo>
                  <a:cubicBezTo>
                    <a:pt x="2288" y="45"/>
                    <a:pt x="2220" y="61"/>
                    <a:pt x="2154" y="81"/>
                  </a:cubicBezTo>
                  <a:lnTo>
                    <a:pt x="2154" y="81"/>
                  </a:lnTo>
                  <a:cubicBezTo>
                    <a:pt x="2027" y="43"/>
                    <a:pt x="1894" y="16"/>
                    <a:pt x="1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1"/>
            <p:cNvSpPr/>
            <p:nvPr/>
          </p:nvSpPr>
          <p:spPr>
            <a:xfrm>
              <a:off x="-1183700" y="7130100"/>
              <a:ext cx="22550" cy="111750"/>
            </a:xfrm>
            <a:custGeom>
              <a:avLst/>
              <a:gdLst/>
              <a:ahLst/>
              <a:cxnLst/>
              <a:rect l="l" t="t" r="r" b="b"/>
              <a:pathLst>
                <a:path w="902" h="4470" extrusionOk="0">
                  <a:moveTo>
                    <a:pt x="192" y="0"/>
                  </a:moveTo>
                  <a:cubicBezTo>
                    <a:pt x="92" y="0"/>
                    <a:pt x="0" y="67"/>
                    <a:pt x="17" y="200"/>
                  </a:cubicBezTo>
                  <a:lnTo>
                    <a:pt x="484" y="4270"/>
                  </a:lnTo>
                  <a:cubicBezTo>
                    <a:pt x="484" y="4403"/>
                    <a:pt x="593" y="4470"/>
                    <a:pt x="697" y="4470"/>
                  </a:cubicBezTo>
                  <a:cubicBezTo>
                    <a:pt x="801" y="4470"/>
                    <a:pt x="901" y="4403"/>
                    <a:pt x="884" y="4270"/>
                  </a:cubicBezTo>
                  <a:lnTo>
                    <a:pt x="417" y="200"/>
                  </a:lnTo>
                  <a:cubicBezTo>
                    <a:pt x="401" y="67"/>
                    <a:pt x="292"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1"/>
            <p:cNvSpPr/>
            <p:nvPr/>
          </p:nvSpPr>
          <p:spPr>
            <a:xfrm>
              <a:off x="-1186625" y="7181800"/>
              <a:ext cx="79250" cy="16700"/>
            </a:xfrm>
            <a:custGeom>
              <a:avLst/>
              <a:gdLst/>
              <a:ahLst/>
              <a:cxnLst/>
              <a:rect l="l" t="t" r="r" b="b"/>
              <a:pathLst>
                <a:path w="3170" h="668" extrusionOk="0">
                  <a:moveTo>
                    <a:pt x="2903" y="0"/>
                  </a:moveTo>
                  <a:cubicBezTo>
                    <a:pt x="2002" y="100"/>
                    <a:pt x="1135" y="167"/>
                    <a:pt x="268" y="234"/>
                  </a:cubicBezTo>
                  <a:cubicBezTo>
                    <a:pt x="1" y="267"/>
                    <a:pt x="1" y="667"/>
                    <a:pt x="268" y="667"/>
                  </a:cubicBezTo>
                  <a:cubicBezTo>
                    <a:pt x="1135" y="567"/>
                    <a:pt x="2002" y="501"/>
                    <a:pt x="2903" y="434"/>
                  </a:cubicBezTo>
                  <a:cubicBezTo>
                    <a:pt x="3170" y="401"/>
                    <a:pt x="3170" y="0"/>
                    <a:pt x="2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1"/>
            <p:cNvSpPr/>
            <p:nvPr/>
          </p:nvSpPr>
          <p:spPr>
            <a:xfrm>
              <a:off x="-1122400" y="7126750"/>
              <a:ext cx="10025" cy="121775"/>
            </a:xfrm>
            <a:custGeom>
              <a:avLst/>
              <a:gdLst/>
              <a:ahLst/>
              <a:cxnLst/>
              <a:rect l="l" t="t" r="r" b="b"/>
              <a:pathLst>
                <a:path w="401" h="4871" extrusionOk="0">
                  <a:moveTo>
                    <a:pt x="200" y="1"/>
                  </a:moveTo>
                  <a:cubicBezTo>
                    <a:pt x="100" y="1"/>
                    <a:pt x="0" y="67"/>
                    <a:pt x="0" y="201"/>
                  </a:cubicBezTo>
                  <a:lnTo>
                    <a:pt x="0" y="4671"/>
                  </a:lnTo>
                  <a:cubicBezTo>
                    <a:pt x="0" y="4804"/>
                    <a:pt x="100" y="4871"/>
                    <a:pt x="200" y="4871"/>
                  </a:cubicBezTo>
                  <a:cubicBezTo>
                    <a:pt x="300" y="4871"/>
                    <a:pt x="401" y="4804"/>
                    <a:pt x="401" y="4671"/>
                  </a:cubicBezTo>
                  <a:lnTo>
                    <a:pt x="401" y="201"/>
                  </a:lnTo>
                  <a:cubicBezTo>
                    <a:pt x="401" y="67"/>
                    <a:pt x="300"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1"/>
            <p:cNvSpPr/>
            <p:nvPr/>
          </p:nvSpPr>
          <p:spPr>
            <a:xfrm>
              <a:off x="-1076025" y="7188425"/>
              <a:ext cx="47025" cy="12750"/>
            </a:xfrm>
            <a:custGeom>
              <a:avLst/>
              <a:gdLst/>
              <a:ahLst/>
              <a:cxnLst/>
              <a:rect l="l" t="t" r="r" b="b"/>
              <a:pathLst>
                <a:path w="1881" h="510" extrusionOk="0">
                  <a:moveTo>
                    <a:pt x="1142" y="1"/>
                  </a:moveTo>
                  <a:cubicBezTo>
                    <a:pt x="850" y="1"/>
                    <a:pt x="548" y="38"/>
                    <a:pt x="247" y="102"/>
                  </a:cubicBezTo>
                  <a:cubicBezTo>
                    <a:pt x="0" y="164"/>
                    <a:pt x="67" y="510"/>
                    <a:pt x="289" y="510"/>
                  </a:cubicBezTo>
                  <a:cubicBezTo>
                    <a:pt x="307" y="510"/>
                    <a:pt x="326" y="508"/>
                    <a:pt x="347" y="502"/>
                  </a:cubicBezTo>
                  <a:cubicBezTo>
                    <a:pt x="586" y="447"/>
                    <a:pt x="824" y="423"/>
                    <a:pt x="1057" y="423"/>
                  </a:cubicBezTo>
                  <a:cubicBezTo>
                    <a:pt x="1248" y="423"/>
                    <a:pt x="1434" y="439"/>
                    <a:pt x="1614" y="469"/>
                  </a:cubicBezTo>
                  <a:cubicBezTo>
                    <a:pt x="1624" y="470"/>
                    <a:pt x="1634" y="471"/>
                    <a:pt x="1643" y="471"/>
                  </a:cubicBezTo>
                  <a:cubicBezTo>
                    <a:pt x="1881" y="471"/>
                    <a:pt x="1871" y="68"/>
                    <a:pt x="1614" y="35"/>
                  </a:cubicBezTo>
                  <a:cubicBezTo>
                    <a:pt x="1461" y="12"/>
                    <a:pt x="1303" y="1"/>
                    <a:pt x="1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1"/>
            <p:cNvSpPr/>
            <p:nvPr/>
          </p:nvSpPr>
          <p:spPr>
            <a:xfrm>
              <a:off x="-1010150" y="7142250"/>
              <a:ext cx="78925" cy="106225"/>
            </a:xfrm>
            <a:custGeom>
              <a:avLst/>
              <a:gdLst/>
              <a:ahLst/>
              <a:cxnLst/>
              <a:rect l="l" t="t" r="r" b="b"/>
              <a:pathLst>
                <a:path w="3157" h="4249" extrusionOk="0">
                  <a:moveTo>
                    <a:pt x="1462" y="0"/>
                  </a:moveTo>
                  <a:cubicBezTo>
                    <a:pt x="1015" y="0"/>
                    <a:pt x="561" y="417"/>
                    <a:pt x="447" y="848"/>
                  </a:cubicBezTo>
                  <a:cubicBezTo>
                    <a:pt x="388" y="1006"/>
                    <a:pt x="503" y="1105"/>
                    <a:pt x="628" y="1105"/>
                  </a:cubicBezTo>
                  <a:cubicBezTo>
                    <a:pt x="715" y="1105"/>
                    <a:pt x="806" y="1058"/>
                    <a:pt x="847" y="948"/>
                  </a:cubicBezTo>
                  <a:cubicBezTo>
                    <a:pt x="1848" y="982"/>
                    <a:pt x="2082" y="1215"/>
                    <a:pt x="1581" y="1682"/>
                  </a:cubicBezTo>
                  <a:cubicBezTo>
                    <a:pt x="1481" y="1816"/>
                    <a:pt x="1348" y="1916"/>
                    <a:pt x="1248" y="2016"/>
                  </a:cubicBezTo>
                  <a:cubicBezTo>
                    <a:pt x="1122" y="2142"/>
                    <a:pt x="1203" y="2386"/>
                    <a:pt x="1353" y="2386"/>
                  </a:cubicBezTo>
                  <a:cubicBezTo>
                    <a:pt x="1362" y="2386"/>
                    <a:pt x="1371" y="2385"/>
                    <a:pt x="1381" y="2383"/>
                  </a:cubicBezTo>
                  <a:lnTo>
                    <a:pt x="1781" y="2383"/>
                  </a:lnTo>
                  <a:cubicBezTo>
                    <a:pt x="1796" y="2382"/>
                    <a:pt x="1810" y="2382"/>
                    <a:pt x="1824" y="2382"/>
                  </a:cubicBezTo>
                  <a:cubicBezTo>
                    <a:pt x="2515" y="2382"/>
                    <a:pt x="2505" y="3191"/>
                    <a:pt x="2015" y="3550"/>
                  </a:cubicBezTo>
                  <a:cubicBezTo>
                    <a:pt x="1740" y="3766"/>
                    <a:pt x="1397" y="3843"/>
                    <a:pt x="1051" y="3843"/>
                  </a:cubicBezTo>
                  <a:cubicBezTo>
                    <a:pt x="809" y="3843"/>
                    <a:pt x="567" y="3805"/>
                    <a:pt x="347" y="3750"/>
                  </a:cubicBezTo>
                  <a:cubicBezTo>
                    <a:pt x="327" y="3745"/>
                    <a:pt x="307" y="3743"/>
                    <a:pt x="289" y="3743"/>
                  </a:cubicBezTo>
                  <a:cubicBezTo>
                    <a:pt x="67" y="3743"/>
                    <a:pt x="0" y="4089"/>
                    <a:pt x="247" y="4151"/>
                  </a:cubicBezTo>
                  <a:cubicBezTo>
                    <a:pt x="480" y="4215"/>
                    <a:pt x="725" y="4248"/>
                    <a:pt x="968" y="4248"/>
                  </a:cubicBezTo>
                  <a:cubicBezTo>
                    <a:pt x="1734" y="4248"/>
                    <a:pt x="2486" y="3918"/>
                    <a:pt x="2815" y="3183"/>
                  </a:cubicBezTo>
                  <a:cubicBezTo>
                    <a:pt x="3157" y="2422"/>
                    <a:pt x="2506" y="2074"/>
                    <a:pt x="1871" y="1993"/>
                  </a:cubicBezTo>
                  <a:lnTo>
                    <a:pt x="1871" y="1993"/>
                  </a:lnTo>
                  <a:cubicBezTo>
                    <a:pt x="2298" y="1504"/>
                    <a:pt x="2535" y="910"/>
                    <a:pt x="2048" y="315"/>
                  </a:cubicBezTo>
                  <a:cubicBezTo>
                    <a:pt x="1878" y="91"/>
                    <a:pt x="1671" y="0"/>
                    <a:pt x="14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1"/>
            <p:cNvSpPr/>
            <p:nvPr/>
          </p:nvSpPr>
          <p:spPr>
            <a:xfrm>
              <a:off x="-915600" y="7131100"/>
              <a:ext cx="85875" cy="108250"/>
            </a:xfrm>
            <a:custGeom>
              <a:avLst/>
              <a:gdLst/>
              <a:ahLst/>
              <a:cxnLst/>
              <a:rect l="l" t="t" r="r" b="b"/>
              <a:pathLst>
                <a:path w="3435" h="4330" extrusionOk="0">
                  <a:moveTo>
                    <a:pt x="1849" y="1"/>
                  </a:moveTo>
                  <a:cubicBezTo>
                    <a:pt x="1347" y="1"/>
                    <a:pt x="906" y="303"/>
                    <a:pt x="601" y="761"/>
                  </a:cubicBezTo>
                  <a:cubicBezTo>
                    <a:pt x="1" y="1661"/>
                    <a:pt x="234" y="3162"/>
                    <a:pt x="334" y="4130"/>
                  </a:cubicBezTo>
                  <a:cubicBezTo>
                    <a:pt x="351" y="4263"/>
                    <a:pt x="459" y="4330"/>
                    <a:pt x="560" y="4330"/>
                  </a:cubicBezTo>
                  <a:cubicBezTo>
                    <a:pt x="660" y="4330"/>
                    <a:pt x="751" y="4263"/>
                    <a:pt x="735" y="4130"/>
                  </a:cubicBezTo>
                  <a:cubicBezTo>
                    <a:pt x="635" y="3129"/>
                    <a:pt x="501" y="1928"/>
                    <a:pt x="935" y="994"/>
                  </a:cubicBezTo>
                  <a:cubicBezTo>
                    <a:pt x="1116" y="633"/>
                    <a:pt x="1493" y="441"/>
                    <a:pt x="1832" y="441"/>
                  </a:cubicBezTo>
                  <a:cubicBezTo>
                    <a:pt x="2244" y="441"/>
                    <a:pt x="2597" y="724"/>
                    <a:pt x="2469" y="1328"/>
                  </a:cubicBezTo>
                  <a:cubicBezTo>
                    <a:pt x="2358" y="1913"/>
                    <a:pt x="1734" y="2079"/>
                    <a:pt x="1202" y="2079"/>
                  </a:cubicBezTo>
                  <a:cubicBezTo>
                    <a:pt x="1096" y="2079"/>
                    <a:pt x="995" y="2073"/>
                    <a:pt x="901" y="2062"/>
                  </a:cubicBezTo>
                  <a:cubicBezTo>
                    <a:pt x="701" y="2062"/>
                    <a:pt x="635" y="2362"/>
                    <a:pt x="801" y="2462"/>
                  </a:cubicBezTo>
                  <a:cubicBezTo>
                    <a:pt x="1569" y="2962"/>
                    <a:pt x="2302" y="3463"/>
                    <a:pt x="3036" y="3963"/>
                  </a:cubicBezTo>
                  <a:cubicBezTo>
                    <a:pt x="3078" y="3993"/>
                    <a:pt x="3118" y="4005"/>
                    <a:pt x="3156" y="4005"/>
                  </a:cubicBezTo>
                  <a:cubicBezTo>
                    <a:pt x="3328" y="4005"/>
                    <a:pt x="3434" y="3733"/>
                    <a:pt x="3270" y="3596"/>
                  </a:cubicBezTo>
                  <a:cubicBezTo>
                    <a:pt x="2697" y="3223"/>
                    <a:pt x="2143" y="2849"/>
                    <a:pt x="1580" y="2476"/>
                  </a:cubicBezTo>
                  <a:lnTo>
                    <a:pt x="1580" y="2476"/>
                  </a:lnTo>
                  <a:cubicBezTo>
                    <a:pt x="2082" y="2395"/>
                    <a:pt x="2524" y="2150"/>
                    <a:pt x="2803" y="1661"/>
                  </a:cubicBezTo>
                  <a:cubicBezTo>
                    <a:pt x="3103" y="1161"/>
                    <a:pt x="2936" y="327"/>
                    <a:pt x="2336" y="94"/>
                  </a:cubicBezTo>
                  <a:cubicBezTo>
                    <a:pt x="2169" y="30"/>
                    <a:pt x="2006" y="1"/>
                    <a:pt x="18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1"/>
            <p:cNvSpPr/>
            <p:nvPr/>
          </p:nvSpPr>
          <p:spPr>
            <a:xfrm>
              <a:off x="-823850" y="7175100"/>
              <a:ext cx="70200" cy="55275"/>
            </a:xfrm>
            <a:custGeom>
              <a:avLst/>
              <a:gdLst/>
              <a:ahLst/>
              <a:cxnLst/>
              <a:rect l="l" t="t" r="r" b="b"/>
              <a:pathLst>
                <a:path w="2808" h="2211" extrusionOk="0">
                  <a:moveTo>
                    <a:pt x="1361" y="568"/>
                  </a:moveTo>
                  <a:cubicBezTo>
                    <a:pt x="1451" y="568"/>
                    <a:pt x="1540" y="576"/>
                    <a:pt x="1626" y="594"/>
                  </a:cubicBezTo>
                  <a:lnTo>
                    <a:pt x="1626" y="594"/>
                  </a:lnTo>
                  <a:cubicBezTo>
                    <a:pt x="1659" y="622"/>
                    <a:pt x="1695" y="634"/>
                    <a:pt x="1732" y="634"/>
                  </a:cubicBezTo>
                  <a:cubicBezTo>
                    <a:pt x="1742" y="634"/>
                    <a:pt x="1752" y="634"/>
                    <a:pt x="1762" y="632"/>
                  </a:cubicBezTo>
                  <a:lnTo>
                    <a:pt x="1762" y="632"/>
                  </a:lnTo>
                  <a:cubicBezTo>
                    <a:pt x="1883" y="674"/>
                    <a:pt x="1998" y="740"/>
                    <a:pt x="2102" y="835"/>
                  </a:cubicBezTo>
                  <a:cubicBezTo>
                    <a:pt x="2235" y="1002"/>
                    <a:pt x="2302" y="1236"/>
                    <a:pt x="2235" y="1436"/>
                  </a:cubicBezTo>
                  <a:cubicBezTo>
                    <a:pt x="2202" y="1736"/>
                    <a:pt x="1868" y="1769"/>
                    <a:pt x="1635" y="1769"/>
                  </a:cubicBezTo>
                  <a:cubicBezTo>
                    <a:pt x="1168" y="1769"/>
                    <a:pt x="667" y="1302"/>
                    <a:pt x="734" y="835"/>
                  </a:cubicBezTo>
                  <a:cubicBezTo>
                    <a:pt x="746" y="769"/>
                    <a:pt x="775" y="707"/>
                    <a:pt x="815" y="654"/>
                  </a:cubicBezTo>
                  <a:lnTo>
                    <a:pt x="815" y="654"/>
                  </a:lnTo>
                  <a:cubicBezTo>
                    <a:pt x="992" y="602"/>
                    <a:pt x="1178" y="568"/>
                    <a:pt x="1361" y="568"/>
                  </a:cubicBezTo>
                  <a:close/>
                  <a:moveTo>
                    <a:pt x="1315" y="1"/>
                  </a:moveTo>
                  <a:cubicBezTo>
                    <a:pt x="1061" y="1"/>
                    <a:pt x="800" y="113"/>
                    <a:pt x="604" y="290"/>
                  </a:cubicBezTo>
                  <a:lnTo>
                    <a:pt x="604" y="290"/>
                  </a:lnTo>
                  <a:cubicBezTo>
                    <a:pt x="591" y="294"/>
                    <a:pt x="579" y="298"/>
                    <a:pt x="567" y="302"/>
                  </a:cubicBezTo>
                  <a:cubicBezTo>
                    <a:pt x="455" y="330"/>
                    <a:pt x="414" y="417"/>
                    <a:pt x="421" y="503"/>
                  </a:cubicBezTo>
                  <a:lnTo>
                    <a:pt x="421" y="503"/>
                  </a:lnTo>
                  <a:cubicBezTo>
                    <a:pt x="414" y="514"/>
                    <a:pt x="407" y="524"/>
                    <a:pt x="400" y="535"/>
                  </a:cubicBezTo>
                  <a:cubicBezTo>
                    <a:pt x="0" y="1236"/>
                    <a:pt x="734" y="1969"/>
                    <a:pt x="1368" y="2170"/>
                  </a:cubicBezTo>
                  <a:cubicBezTo>
                    <a:pt x="1473" y="2197"/>
                    <a:pt x="1577" y="2210"/>
                    <a:pt x="1678" y="2210"/>
                  </a:cubicBezTo>
                  <a:cubicBezTo>
                    <a:pt x="2310" y="2210"/>
                    <a:pt x="2808" y="1697"/>
                    <a:pt x="2635" y="1035"/>
                  </a:cubicBezTo>
                  <a:cubicBezTo>
                    <a:pt x="2543" y="603"/>
                    <a:pt x="2250" y="364"/>
                    <a:pt x="1889" y="255"/>
                  </a:cubicBezTo>
                  <a:lnTo>
                    <a:pt x="1889" y="255"/>
                  </a:lnTo>
                  <a:cubicBezTo>
                    <a:pt x="1728" y="77"/>
                    <a:pt x="1524" y="1"/>
                    <a:pt x="1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1"/>
            <p:cNvSpPr/>
            <p:nvPr/>
          </p:nvSpPr>
          <p:spPr>
            <a:xfrm>
              <a:off x="-815100" y="7182625"/>
              <a:ext cx="24200" cy="121775"/>
            </a:xfrm>
            <a:custGeom>
              <a:avLst/>
              <a:gdLst/>
              <a:ahLst/>
              <a:cxnLst/>
              <a:rect l="l" t="t" r="r" b="b"/>
              <a:pathLst>
                <a:path w="968" h="4871" extrusionOk="0">
                  <a:moveTo>
                    <a:pt x="192" y="1"/>
                  </a:moveTo>
                  <a:cubicBezTo>
                    <a:pt x="92" y="1"/>
                    <a:pt x="0" y="67"/>
                    <a:pt x="17" y="201"/>
                  </a:cubicBezTo>
                  <a:cubicBezTo>
                    <a:pt x="184" y="1702"/>
                    <a:pt x="351" y="3170"/>
                    <a:pt x="517" y="4671"/>
                  </a:cubicBezTo>
                  <a:cubicBezTo>
                    <a:pt x="534" y="4804"/>
                    <a:pt x="651" y="4871"/>
                    <a:pt x="759" y="4871"/>
                  </a:cubicBezTo>
                  <a:cubicBezTo>
                    <a:pt x="868" y="4871"/>
                    <a:pt x="968" y="4804"/>
                    <a:pt x="951" y="4671"/>
                  </a:cubicBezTo>
                  <a:cubicBezTo>
                    <a:pt x="784" y="3170"/>
                    <a:pt x="617" y="1702"/>
                    <a:pt x="417" y="201"/>
                  </a:cubicBezTo>
                  <a:cubicBezTo>
                    <a:pt x="401" y="67"/>
                    <a:pt x="292"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1"/>
            <p:cNvSpPr/>
            <p:nvPr/>
          </p:nvSpPr>
          <p:spPr>
            <a:xfrm>
              <a:off x="-1424300" y="7140100"/>
              <a:ext cx="22425" cy="89200"/>
            </a:xfrm>
            <a:custGeom>
              <a:avLst/>
              <a:gdLst/>
              <a:ahLst/>
              <a:cxnLst/>
              <a:rect l="l" t="t" r="r" b="b"/>
              <a:pathLst>
                <a:path w="897" h="3568" extrusionOk="0">
                  <a:moveTo>
                    <a:pt x="264" y="0"/>
                  </a:moveTo>
                  <a:cubicBezTo>
                    <a:pt x="159" y="0"/>
                    <a:pt x="51" y="67"/>
                    <a:pt x="34" y="201"/>
                  </a:cubicBezTo>
                  <a:cubicBezTo>
                    <a:pt x="1" y="1301"/>
                    <a:pt x="134" y="2369"/>
                    <a:pt x="435" y="3436"/>
                  </a:cubicBezTo>
                  <a:cubicBezTo>
                    <a:pt x="473" y="3527"/>
                    <a:pt x="557" y="3567"/>
                    <a:pt x="640" y="3567"/>
                  </a:cubicBezTo>
                  <a:cubicBezTo>
                    <a:pt x="770" y="3567"/>
                    <a:pt x="896" y="3466"/>
                    <a:pt x="835" y="3303"/>
                  </a:cubicBezTo>
                  <a:cubicBezTo>
                    <a:pt x="568" y="2302"/>
                    <a:pt x="435" y="1268"/>
                    <a:pt x="468" y="201"/>
                  </a:cubicBezTo>
                  <a:cubicBezTo>
                    <a:pt x="468" y="67"/>
                    <a:pt x="368"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1" name="Google Shape;2991;p51"/>
          <p:cNvGrpSpPr/>
          <p:nvPr/>
        </p:nvGrpSpPr>
        <p:grpSpPr>
          <a:xfrm>
            <a:off x="6159738" y="1448438"/>
            <a:ext cx="2273625" cy="692475"/>
            <a:chOff x="10675088" y="4510700"/>
            <a:chExt cx="2273625" cy="692475"/>
          </a:xfrm>
        </p:grpSpPr>
        <p:sp>
          <p:nvSpPr>
            <p:cNvPr id="2992" name="Google Shape;2992;p51"/>
            <p:cNvSpPr/>
            <p:nvPr/>
          </p:nvSpPr>
          <p:spPr>
            <a:xfrm>
              <a:off x="10874713" y="4864100"/>
              <a:ext cx="73450" cy="146975"/>
            </a:xfrm>
            <a:custGeom>
              <a:avLst/>
              <a:gdLst/>
              <a:ahLst/>
              <a:cxnLst/>
              <a:rect l="l" t="t" r="r" b="b"/>
              <a:pathLst>
                <a:path w="2938" h="5879" extrusionOk="0">
                  <a:moveTo>
                    <a:pt x="2108" y="1"/>
                  </a:moveTo>
                  <a:cubicBezTo>
                    <a:pt x="1426" y="1"/>
                    <a:pt x="504" y="265"/>
                    <a:pt x="267" y="284"/>
                  </a:cubicBezTo>
                  <a:cubicBezTo>
                    <a:pt x="10" y="317"/>
                    <a:pt x="1" y="720"/>
                    <a:pt x="239" y="720"/>
                  </a:cubicBezTo>
                  <a:cubicBezTo>
                    <a:pt x="248" y="720"/>
                    <a:pt x="257" y="719"/>
                    <a:pt x="267" y="718"/>
                  </a:cubicBezTo>
                  <a:cubicBezTo>
                    <a:pt x="801" y="651"/>
                    <a:pt x="1301" y="585"/>
                    <a:pt x="1835" y="518"/>
                  </a:cubicBezTo>
                  <a:cubicBezTo>
                    <a:pt x="1900" y="509"/>
                    <a:pt x="1959" y="504"/>
                    <a:pt x="2011" y="504"/>
                  </a:cubicBezTo>
                  <a:cubicBezTo>
                    <a:pt x="2705" y="504"/>
                    <a:pt x="2291" y="1291"/>
                    <a:pt x="2135" y="1819"/>
                  </a:cubicBezTo>
                  <a:cubicBezTo>
                    <a:pt x="1802" y="3086"/>
                    <a:pt x="1468" y="4354"/>
                    <a:pt x="1135" y="5622"/>
                  </a:cubicBezTo>
                  <a:cubicBezTo>
                    <a:pt x="1095" y="5779"/>
                    <a:pt x="1219" y="5879"/>
                    <a:pt x="1340" y="5879"/>
                  </a:cubicBezTo>
                  <a:cubicBezTo>
                    <a:pt x="1424" y="5879"/>
                    <a:pt x="1508" y="5831"/>
                    <a:pt x="1535" y="5722"/>
                  </a:cubicBezTo>
                  <a:cubicBezTo>
                    <a:pt x="2002" y="4020"/>
                    <a:pt x="2602" y="2286"/>
                    <a:pt x="2869" y="551"/>
                  </a:cubicBezTo>
                  <a:cubicBezTo>
                    <a:pt x="2938" y="128"/>
                    <a:pt x="2581" y="1"/>
                    <a:pt x="2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1"/>
            <p:cNvSpPr/>
            <p:nvPr/>
          </p:nvSpPr>
          <p:spPr>
            <a:xfrm>
              <a:off x="10981463" y="4850375"/>
              <a:ext cx="86750" cy="148450"/>
            </a:xfrm>
            <a:custGeom>
              <a:avLst/>
              <a:gdLst/>
              <a:ahLst/>
              <a:cxnLst/>
              <a:rect l="l" t="t" r="r" b="b"/>
              <a:pathLst>
                <a:path w="3470" h="5938" extrusionOk="0">
                  <a:moveTo>
                    <a:pt x="1968" y="600"/>
                  </a:moveTo>
                  <a:cubicBezTo>
                    <a:pt x="2335" y="867"/>
                    <a:pt x="2602" y="1200"/>
                    <a:pt x="2736" y="1601"/>
                  </a:cubicBezTo>
                  <a:cubicBezTo>
                    <a:pt x="3002" y="2268"/>
                    <a:pt x="2569" y="2835"/>
                    <a:pt x="1902" y="3002"/>
                  </a:cubicBezTo>
                  <a:cubicBezTo>
                    <a:pt x="1368" y="3102"/>
                    <a:pt x="901" y="3102"/>
                    <a:pt x="401" y="3335"/>
                  </a:cubicBezTo>
                  <a:cubicBezTo>
                    <a:pt x="398" y="3337"/>
                    <a:pt x="395" y="3338"/>
                    <a:pt x="392" y="3340"/>
                  </a:cubicBezTo>
                  <a:lnTo>
                    <a:pt x="392" y="3340"/>
                  </a:lnTo>
                  <a:cubicBezTo>
                    <a:pt x="351" y="2580"/>
                    <a:pt x="356" y="1826"/>
                    <a:pt x="501" y="1134"/>
                  </a:cubicBezTo>
                  <a:cubicBezTo>
                    <a:pt x="1001" y="933"/>
                    <a:pt x="1501" y="767"/>
                    <a:pt x="1968" y="600"/>
                  </a:cubicBezTo>
                  <a:close/>
                  <a:moveTo>
                    <a:pt x="1447" y="1"/>
                  </a:moveTo>
                  <a:cubicBezTo>
                    <a:pt x="917" y="1"/>
                    <a:pt x="377" y="282"/>
                    <a:pt x="200" y="767"/>
                  </a:cubicBezTo>
                  <a:cubicBezTo>
                    <a:pt x="0" y="1367"/>
                    <a:pt x="0" y="1934"/>
                    <a:pt x="34" y="2535"/>
                  </a:cubicBezTo>
                  <a:cubicBezTo>
                    <a:pt x="67" y="3602"/>
                    <a:pt x="100" y="4669"/>
                    <a:pt x="134" y="5737"/>
                  </a:cubicBezTo>
                  <a:cubicBezTo>
                    <a:pt x="134" y="5870"/>
                    <a:pt x="242" y="5937"/>
                    <a:pt x="350" y="5937"/>
                  </a:cubicBezTo>
                  <a:cubicBezTo>
                    <a:pt x="459" y="5937"/>
                    <a:pt x="567" y="5870"/>
                    <a:pt x="567" y="5737"/>
                  </a:cubicBezTo>
                  <a:cubicBezTo>
                    <a:pt x="538" y="5088"/>
                    <a:pt x="463" y="4394"/>
                    <a:pt x="414" y="3697"/>
                  </a:cubicBezTo>
                  <a:lnTo>
                    <a:pt x="414" y="3697"/>
                  </a:lnTo>
                  <a:cubicBezTo>
                    <a:pt x="444" y="3712"/>
                    <a:pt x="478" y="3721"/>
                    <a:pt x="513" y="3721"/>
                  </a:cubicBezTo>
                  <a:cubicBezTo>
                    <a:pt x="541" y="3721"/>
                    <a:pt x="571" y="3715"/>
                    <a:pt x="601" y="3702"/>
                  </a:cubicBezTo>
                  <a:cubicBezTo>
                    <a:pt x="1301" y="3369"/>
                    <a:pt x="2802" y="3602"/>
                    <a:pt x="3136" y="2701"/>
                  </a:cubicBezTo>
                  <a:cubicBezTo>
                    <a:pt x="3469" y="1767"/>
                    <a:pt x="2936" y="800"/>
                    <a:pt x="2202" y="233"/>
                  </a:cubicBezTo>
                  <a:cubicBezTo>
                    <a:pt x="1987" y="75"/>
                    <a:pt x="1718" y="1"/>
                    <a:pt x="1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1"/>
            <p:cNvSpPr/>
            <p:nvPr/>
          </p:nvSpPr>
          <p:spPr>
            <a:xfrm>
              <a:off x="11081038" y="4939825"/>
              <a:ext cx="110600" cy="62625"/>
            </a:xfrm>
            <a:custGeom>
              <a:avLst/>
              <a:gdLst/>
              <a:ahLst/>
              <a:cxnLst/>
              <a:rect l="l" t="t" r="r" b="b"/>
              <a:pathLst>
                <a:path w="4424" h="2505" extrusionOk="0">
                  <a:moveTo>
                    <a:pt x="250" y="0"/>
                  </a:moveTo>
                  <a:cubicBezTo>
                    <a:pt x="132" y="0"/>
                    <a:pt x="0" y="100"/>
                    <a:pt x="20" y="258"/>
                  </a:cubicBezTo>
                  <a:cubicBezTo>
                    <a:pt x="106" y="833"/>
                    <a:pt x="193" y="1432"/>
                    <a:pt x="279" y="2014"/>
                  </a:cubicBezTo>
                  <a:lnTo>
                    <a:pt x="279" y="2014"/>
                  </a:lnTo>
                  <a:cubicBezTo>
                    <a:pt x="286" y="2110"/>
                    <a:pt x="300" y="2203"/>
                    <a:pt x="320" y="2292"/>
                  </a:cubicBezTo>
                  <a:cubicBezTo>
                    <a:pt x="348" y="2402"/>
                    <a:pt x="425" y="2449"/>
                    <a:pt x="505" y="2449"/>
                  </a:cubicBezTo>
                  <a:cubicBezTo>
                    <a:pt x="620" y="2449"/>
                    <a:pt x="740" y="2350"/>
                    <a:pt x="721" y="2192"/>
                  </a:cubicBezTo>
                  <a:cubicBezTo>
                    <a:pt x="713" y="2144"/>
                    <a:pt x="706" y="2095"/>
                    <a:pt x="699" y="2046"/>
                  </a:cubicBezTo>
                  <a:lnTo>
                    <a:pt x="699" y="2046"/>
                  </a:lnTo>
                  <a:cubicBezTo>
                    <a:pt x="647" y="1578"/>
                    <a:pt x="785" y="1188"/>
                    <a:pt x="1088" y="825"/>
                  </a:cubicBezTo>
                  <a:cubicBezTo>
                    <a:pt x="1201" y="699"/>
                    <a:pt x="1300" y="646"/>
                    <a:pt x="1387" y="646"/>
                  </a:cubicBezTo>
                  <a:cubicBezTo>
                    <a:pt x="1759" y="646"/>
                    <a:pt x="1901" y="1609"/>
                    <a:pt x="1955" y="1825"/>
                  </a:cubicBezTo>
                  <a:cubicBezTo>
                    <a:pt x="1971" y="1921"/>
                    <a:pt x="2047" y="1963"/>
                    <a:pt x="2131" y="1963"/>
                  </a:cubicBezTo>
                  <a:cubicBezTo>
                    <a:pt x="2222" y="1963"/>
                    <a:pt x="2320" y="1912"/>
                    <a:pt x="2355" y="1825"/>
                  </a:cubicBezTo>
                  <a:cubicBezTo>
                    <a:pt x="2455" y="1500"/>
                    <a:pt x="2837" y="667"/>
                    <a:pt x="3290" y="667"/>
                  </a:cubicBezTo>
                  <a:cubicBezTo>
                    <a:pt x="3440" y="667"/>
                    <a:pt x="3598" y="759"/>
                    <a:pt x="3756" y="991"/>
                  </a:cubicBezTo>
                  <a:cubicBezTo>
                    <a:pt x="3990" y="1325"/>
                    <a:pt x="3923" y="1859"/>
                    <a:pt x="3856" y="2226"/>
                  </a:cubicBezTo>
                  <a:cubicBezTo>
                    <a:pt x="3836" y="2391"/>
                    <a:pt x="3981" y="2505"/>
                    <a:pt x="4102" y="2505"/>
                  </a:cubicBezTo>
                  <a:cubicBezTo>
                    <a:pt x="4177" y="2505"/>
                    <a:pt x="4244" y="2461"/>
                    <a:pt x="4256" y="2359"/>
                  </a:cubicBezTo>
                  <a:cubicBezTo>
                    <a:pt x="4357" y="1759"/>
                    <a:pt x="4423" y="591"/>
                    <a:pt x="3656" y="358"/>
                  </a:cubicBezTo>
                  <a:cubicBezTo>
                    <a:pt x="3530" y="317"/>
                    <a:pt x="3411" y="298"/>
                    <a:pt x="3300" y="298"/>
                  </a:cubicBezTo>
                  <a:cubicBezTo>
                    <a:pt x="2804" y="298"/>
                    <a:pt x="2456" y="670"/>
                    <a:pt x="2213" y="1111"/>
                  </a:cubicBezTo>
                  <a:lnTo>
                    <a:pt x="2213" y="1111"/>
                  </a:lnTo>
                  <a:cubicBezTo>
                    <a:pt x="2096" y="648"/>
                    <a:pt x="1917" y="168"/>
                    <a:pt x="1493" y="168"/>
                  </a:cubicBezTo>
                  <a:cubicBezTo>
                    <a:pt x="1412" y="168"/>
                    <a:pt x="1322" y="186"/>
                    <a:pt x="1221" y="224"/>
                  </a:cubicBezTo>
                  <a:cubicBezTo>
                    <a:pt x="910" y="354"/>
                    <a:pt x="680" y="583"/>
                    <a:pt x="524" y="859"/>
                  </a:cubicBezTo>
                  <a:lnTo>
                    <a:pt x="524" y="859"/>
                  </a:lnTo>
                  <a:cubicBezTo>
                    <a:pt x="490" y="623"/>
                    <a:pt x="455" y="388"/>
                    <a:pt x="420" y="157"/>
                  </a:cubicBezTo>
                  <a:cubicBezTo>
                    <a:pt x="407" y="48"/>
                    <a:pt x="332"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1"/>
            <p:cNvSpPr/>
            <p:nvPr/>
          </p:nvSpPr>
          <p:spPr>
            <a:xfrm>
              <a:off x="11174438" y="4853325"/>
              <a:ext cx="48125" cy="78875"/>
            </a:xfrm>
            <a:custGeom>
              <a:avLst/>
              <a:gdLst/>
              <a:ahLst/>
              <a:cxnLst/>
              <a:rect l="l" t="t" r="r" b="b"/>
              <a:pathLst>
                <a:path w="1925" h="3155" extrusionOk="0">
                  <a:moveTo>
                    <a:pt x="580" y="0"/>
                  </a:moveTo>
                  <a:cubicBezTo>
                    <a:pt x="439" y="0"/>
                    <a:pt x="293" y="56"/>
                    <a:pt x="154" y="182"/>
                  </a:cubicBezTo>
                  <a:cubicBezTo>
                    <a:pt x="0" y="309"/>
                    <a:pt x="140" y="515"/>
                    <a:pt x="304" y="515"/>
                  </a:cubicBezTo>
                  <a:cubicBezTo>
                    <a:pt x="354" y="515"/>
                    <a:pt x="407" y="496"/>
                    <a:pt x="454" y="449"/>
                  </a:cubicBezTo>
                  <a:cubicBezTo>
                    <a:pt x="497" y="439"/>
                    <a:pt x="536" y="434"/>
                    <a:pt x="572" y="434"/>
                  </a:cubicBezTo>
                  <a:cubicBezTo>
                    <a:pt x="789" y="434"/>
                    <a:pt x="883" y="606"/>
                    <a:pt x="854" y="949"/>
                  </a:cubicBezTo>
                  <a:cubicBezTo>
                    <a:pt x="821" y="1149"/>
                    <a:pt x="687" y="1349"/>
                    <a:pt x="554" y="1516"/>
                  </a:cubicBezTo>
                  <a:cubicBezTo>
                    <a:pt x="487" y="1683"/>
                    <a:pt x="587" y="1850"/>
                    <a:pt x="754" y="1850"/>
                  </a:cubicBezTo>
                  <a:cubicBezTo>
                    <a:pt x="1397" y="1882"/>
                    <a:pt x="1327" y="2720"/>
                    <a:pt x="723" y="2720"/>
                  </a:cubicBezTo>
                  <a:cubicBezTo>
                    <a:pt x="701" y="2720"/>
                    <a:pt x="678" y="2719"/>
                    <a:pt x="654" y="2717"/>
                  </a:cubicBezTo>
                  <a:cubicBezTo>
                    <a:pt x="644" y="2716"/>
                    <a:pt x="634" y="2715"/>
                    <a:pt x="625" y="2715"/>
                  </a:cubicBezTo>
                  <a:cubicBezTo>
                    <a:pt x="387" y="2715"/>
                    <a:pt x="397" y="3118"/>
                    <a:pt x="654" y="3150"/>
                  </a:cubicBezTo>
                  <a:cubicBezTo>
                    <a:pt x="687" y="3153"/>
                    <a:pt x="719" y="3155"/>
                    <a:pt x="751" y="3155"/>
                  </a:cubicBezTo>
                  <a:cubicBezTo>
                    <a:pt x="1747" y="3155"/>
                    <a:pt x="1924" y="1807"/>
                    <a:pt x="1083" y="1483"/>
                  </a:cubicBezTo>
                  <a:lnTo>
                    <a:pt x="1083" y="1483"/>
                  </a:lnTo>
                  <a:cubicBezTo>
                    <a:pt x="1292" y="1102"/>
                    <a:pt x="1441" y="628"/>
                    <a:pt x="1121" y="282"/>
                  </a:cubicBezTo>
                  <a:cubicBezTo>
                    <a:pt x="966" y="107"/>
                    <a:pt x="777"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1"/>
            <p:cNvSpPr/>
            <p:nvPr/>
          </p:nvSpPr>
          <p:spPr>
            <a:xfrm>
              <a:off x="11235813" y="4950375"/>
              <a:ext cx="59225" cy="16800"/>
            </a:xfrm>
            <a:custGeom>
              <a:avLst/>
              <a:gdLst/>
              <a:ahLst/>
              <a:cxnLst/>
              <a:rect l="l" t="t" r="r" b="b"/>
              <a:pathLst>
                <a:path w="2369" h="672" extrusionOk="0">
                  <a:moveTo>
                    <a:pt x="2130" y="1"/>
                  </a:moveTo>
                  <a:cubicBezTo>
                    <a:pt x="2121" y="1"/>
                    <a:pt x="2112" y="1"/>
                    <a:pt x="2102" y="2"/>
                  </a:cubicBezTo>
                  <a:cubicBezTo>
                    <a:pt x="1468" y="102"/>
                    <a:pt x="867" y="169"/>
                    <a:pt x="267" y="269"/>
                  </a:cubicBezTo>
                  <a:cubicBezTo>
                    <a:pt x="11" y="301"/>
                    <a:pt x="1" y="671"/>
                    <a:pt x="236" y="671"/>
                  </a:cubicBezTo>
                  <a:cubicBezTo>
                    <a:pt x="246" y="671"/>
                    <a:pt x="256" y="671"/>
                    <a:pt x="267" y="669"/>
                  </a:cubicBezTo>
                  <a:cubicBezTo>
                    <a:pt x="867" y="603"/>
                    <a:pt x="1468" y="503"/>
                    <a:pt x="2102" y="436"/>
                  </a:cubicBezTo>
                  <a:cubicBezTo>
                    <a:pt x="2359" y="404"/>
                    <a:pt x="2368" y="1"/>
                    <a:pt x="2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1"/>
            <p:cNvSpPr/>
            <p:nvPr/>
          </p:nvSpPr>
          <p:spPr>
            <a:xfrm>
              <a:off x="11318038" y="4867025"/>
              <a:ext cx="90425" cy="122550"/>
            </a:xfrm>
            <a:custGeom>
              <a:avLst/>
              <a:gdLst/>
              <a:ahLst/>
              <a:cxnLst/>
              <a:rect l="l" t="t" r="r" b="b"/>
              <a:pathLst>
                <a:path w="3617" h="4902" extrusionOk="0">
                  <a:moveTo>
                    <a:pt x="1214" y="1"/>
                  </a:moveTo>
                  <a:cubicBezTo>
                    <a:pt x="1114" y="34"/>
                    <a:pt x="1014" y="101"/>
                    <a:pt x="1014" y="234"/>
                  </a:cubicBezTo>
                  <a:cubicBezTo>
                    <a:pt x="1048" y="1001"/>
                    <a:pt x="1081" y="1769"/>
                    <a:pt x="1114" y="2536"/>
                  </a:cubicBezTo>
                  <a:cubicBezTo>
                    <a:pt x="1114" y="2673"/>
                    <a:pt x="1224" y="2763"/>
                    <a:pt x="1336" y="2763"/>
                  </a:cubicBezTo>
                  <a:cubicBezTo>
                    <a:pt x="1388" y="2763"/>
                    <a:pt x="1439" y="2744"/>
                    <a:pt x="1481" y="2703"/>
                  </a:cubicBezTo>
                  <a:cubicBezTo>
                    <a:pt x="1693" y="2473"/>
                    <a:pt x="1924" y="2355"/>
                    <a:pt x="2174" y="2355"/>
                  </a:cubicBezTo>
                  <a:cubicBezTo>
                    <a:pt x="2395" y="2355"/>
                    <a:pt x="2631" y="2448"/>
                    <a:pt x="2882" y="2636"/>
                  </a:cubicBezTo>
                  <a:cubicBezTo>
                    <a:pt x="3583" y="3203"/>
                    <a:pt x="2949" y="3970"/>
                    <a:pt x="2482" y="4270"/>
                  </a:cubicBezTo>
                  <a:cubicBezTo>
                    <a:pt x="2224" y="4433"/>
                    <a:pt x="1932" y="4491"/>
                    <a:pt x="1632" y="4491"/>
                  </a:cubicBezTo>
                  <a:cubicBezTo>
                    <a:pt x="1196" y="4491"/>
                    <a:pt x="742" y="4369"/>
                    <a:pt x="347" y="4270"/>
                  </a:cubicBezTo>
                  <a:cubicBezTo>
                    <a:pt x="327" y="4265"/>
                    <a:pt x="307" y="4263"/>
                    <a:pt x="289" y="4263"/>
                  </a:cubicBezTo>
                  <a:cubicBezTo>
                    <a:pt x="67" y="4263"/>
                    <a:pt x="1" y="4609"/>
                    <a:pt x="247" y="4671"/>
                  </a:cubicBezTo>
                  <a:cubicBezTo>
                    <a:pt x="672" y="4792"/>
                    <a:pt x="1146" y="4901"/>
                    <a:pt x="1610" y="4901"/>
                  </a:cubicBezTo>
                  <a:cubicBezTo>
                    <a:pt x="1910" y="4901"/>
                    <a:pt x="2206" y="4855"/>
                    <a:pt x="2482" y="4737"/>
                  </a:cubicBezTo>
                  <a:cubicBezTo>
                    <a:pt x="2982" y="4470"/>
                    <a:pt x="3616" y="4003"/>
                    <a:pt x="3583" y="3336"/>
                  </a:cubicBezTo>
                  <a:cubicBezTo>
                    <a:pt x="3539" y="2479"/>
                    <a:pt x="2915" y="1940"/>
                    <a:pt x="2227" y="1940"/>
                  </a:cubicBezTo>
                  <a:cubicBezTo>
                    <a:pt x="1996" y="1940"/>
                    <a:pt x="1757" y="2001"/>
                    <a:pt x="1530" y="2132"/>
                  </a:cubicBezTo>
                  <a:lnTo>
                    <a:pt x="1530" y="2132"/>
                  </a:lnTo>
                  <a:cubicBezTo>
                    <a:pt x="1506" y="1563"/>
                    <a:pt x="1481" y="994"/>
                    <a:pt x="1456" y="426"/>
                  </a:cubicBezTo>
                  <a:lnTo>
                    <a:pt x="1456" y="426"/>
                  </a:lnTo>
                  <a:cubicBezTo>
                    <a:pt x="1574" y="422"/>
                    <a:pt x="1692" y="420"/>
                    <a:pt x="1812" y="420"/>
                  </a:cubicBezTo>
                  <a:cubicBezTo>
                    <a:pt x="2269" y="420"/>
                    <a:pt x="2734" y="444"/>
                    <a:pt x="3182" y="468"/>
                  </a:cubicBezTo>
                  <a:cubicBezTo>
                    <a:pt x="3192" y="469"/>
                    <a:pt x="3202" y="469"/>
                    <a:pt x="3211" y="469"/>
                  </a:cubicBezTo>
                  <a:cubicBezTo>
                    <a:pt x="3449" y="469"/>
                    <a:pt x="3439" y="67"/>
                    <a:pt x="3182" y="67"/>
                  </a:cubicBezTo>
                  <a:cubicBezTo>
                    <a:pt x="2549" y="1"/>
                    <a:pt x="1882" y="1"/>
                    <a:pt x="1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1"/>
            <p:cNvSpPr/>
            <p:nvPr/>
          </p:nvSpPr>
          <p:spPr>
            <a:xfrm>
              <a:off x="11461788" y="4862025"/>
              <a:ext cx="41375" cy="128550"/>
            </a:xfrm>
            <a:custGeom>
              <a:avLst/>
              <a:gdLst/>
              <a:ahLst/>
              <a:cxnLst/>
              <a:rect l="l" t="t" r="r" b="b"/>
              <a:pathLst>
                <a:path w="1655" h="5142" extrusionOk="0">
                  <a:moveTo>
                    <a:pt x="1235" y="0"/>
                  </a:moveTo>
                  <a:cubicBezTo>
                    <a:pt x="401" y="167"/>
                    <a:pt x="268" y="1735"/>
                    <a:pt x="168" y="2369"/>
                  </a:cubicBezTo>
                  <a:cubicBezTo>
                    <a:pt x="1" y="3336"/>
                    <a:pt x="234" y="4304"/>
                    <a:pt x="835" y="5071"/>
                  </a:cubicBezTo>
                  <a:cubicBezTo>
                    <a:pt x="876" y="5120"/>
                    <a:pt x="925" y="5141"/>
                    <a:pt x="974" y="5141"/>
                  </a:cubicBezTo>
                  <a:cubicBezTo>
                    <a:pt x="1121" y="5141"/>
                    <a:pt x="1261" y="4946"/>
                    <a:pt x="1135" y="4771"/>
                  </a:cubicBezTo>
                  <a:cubicBezTo>
                    <a:pt x="635" y="4170"/>
                    <a:pt x="535" y="3503"/>
                    <a:pt x="535" y="2736"/>
                  </a:cubicBezTo>
                  <a:cubicBezTo>
                    <a:pt x="568" y="2335"/>
                    <a:pt x="668" y="1902"/>
                    <a:pt x="802" y="1502"/>
                  </a:cubicBezTo>
                  <a:cubicBezTo>
                    <a:pt x="835" y="1369"/>
                    <a:pt x="1198" y="476"/>
                    <a:pt x="1169" y="435"/>
                  </a:cubicBezTo>
                  <a:lnTo>
                    <a:pt x="1169" y="435"/>
                  </a:lnTo>
                  <a:cubicBezTo>
                    <a:pt x="1217" y="492"/>
                    <a:pt x="1281" y="516"/>
                    <a:pt x="1345" y="516"/>
                  </a:cubicBezTo>
                  <a:cubicBezTo>
                    <a:pt x="1502" y="516"/>
                    <a:pt x="1654" y="367"/>
                    <a:pt x="1535" y="201"/>
                  </a:cubicBezTo>
                  <a:cubicBezTo>
                    <a:pt x="1535" y="167"/>
                    <a:pt x="1502" y="134"/>
                    <a:pt x="1469" y="101"/>
                  </a:cubicBezTo>
                  <a:cubicBezTo>
                    <a:pt x="1435" y="34"/>
                    <a:pt x="1335" y="0"/>
                    <a:pt x="1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1"/>
            <p:cNvSpPr/>
            <p:nvPr/>
          </p:nvSpPr>
          <p:spPr>
            <a:xfrm>
              <a:off x="11519113" y="4868750"/>
              <a:ext cx="82800" cy="118300"/>
            </a:xfrm>
            <a:custGeom>
              <a:avLst/>
              <a:gdLst/>
              <a:ahLst/>
              <a:cxnLst/>
              <a:rect l="l" t="t" r="r" b="b"/>
              <a:pathLst>
                <a:path w="3312" h="4732" extrusionOk="0">
                  <a:moveTo>
                    <a:pt x="1752" y="451"/>
                  </a:moveTo>
                  <a:cubicBezTo>
                    <a:pt x="1793" y="451"/>
                    <a:pt x="1834" y="466"/>
                    <a:pt x="1878" y="499"/>
                  </a:cubicBezTo>
                  <a:cubicBezTo>
                    <a:pt x="1905" y="517"/>
                    <a:pt x="1934" y="527"/>
                    <a:pt x="1962" y="529"/>
                  </a:cubicBezTo>
                  <a:lnTo>
                    <a:pt x="1962" y="529"/>
                  </a:lnTo>
                  <a:cubicBezTo>
                    <a:pt x="2536" y="1453"/>
                    <a:pt x="2857" y="2555"/>
                    <a:pt x="2611" y="3601"/>
                  </a:cubicBezTo>
                  <a:cubicBezTo>
                    <a:pt x="2185" y="3959"/>
                    <a:pt x="1845" y="4143"/>
                    <a:pt x="1593" y="4143"/>
                  </a:cubicBezTo>
                  <a:cubicBezTo>
                    <a:pt x="1353" y="4143"/>
                    <a:pt x="1192" y="3976"/>
                    <a:pt x="1110" y="3634"/>
                  </a:cubicBezTo>
                  <a:cubicBezTo>
                    <a:pt x="977" y="3301"/>
                    <a:pt x="1010" y="2900"/>
                    <a:pt x="1010" y="2533"/>
                  </a:cubicBezTo>
                  <a:cubicBezTo>
                    <a:pt x="1010" y="2380"/>
                    <a:pt x="1292" y="451"/>
                    <a:pt x="1752" y="451"/>
                  </a:cubicBezTo>
                  <a:close/>
                  <a:moveTo>
                    <a:pt x="1984" y="1"/>
                  </a:moveTo>
                  <a:cubicBezTo>
                    <a:pt x="1947" y="1"/>
                    <a:pt x="1909" y="11"/>
                    <a:pt x="1876" y="29"/>
                  </a:cubicBezTo>
                  <a:lnTo>
                    <a:pt x="1876" y="29"/>
                  </a:lnTo>
                  <a:cubicBezTo>
                    <a:pt x="1828" y="15"/>
                    <a:pt x="1781" y="8"/>
                    <a:pt x="1734" y="8"/>
                  </a:cubicBezTo>
                  <a:cubicBezTo>
                    <a:pt x="632" y="8"/>
                    <a:pt x="0" y="3901"/>
                    <a:pt x="1244" y="4568"/>
                  </a:cubicBezTo>
                  <a:cubicBezTo>
                    <a:pt x="1448" y="4681"/>
                    <a:pt x="1643" y="4731"/>
                    <a:pt x="1825" y="4731"/>
                  </a:cubicBezTo>
                  <a:cubicBezTo>
                    <a:pt x="2447" y="4731"/>
                    <a:pt x="2916" y="4146"/>
                    <a:pt x="3045" y="3501"/>
                  </a:cubicBezTo>
                  <a:cubicBezTo>
                    <a:pt x="3312" y="2333"/>
                    <a:pt x="2812" y="1032"/>
                    <a:pt x="2144" y="98"/>
                  </a:cubicBezTo>
                  <a:cubicBezTo>
                    <a:pt x="2105" y="29"/>
                    <a:pt x="2044" y="1"/>
                    <a:pt x="1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1"/>
            <p:cNvSpPr/>
            <p:nvPr/>
          </p:nvSpPr>
          <p:spPr>
            <a:xfrm>
              <a:off x="11615088" y="4869775"/>
              <a:ext cx="19350" cy="105700"/>
            </a:xfrm>
            <a:custGeom>
              <a:avLst/>
              <a:gdLst/>
              <a:ahLst/>
              <a:cxnLst/>
              <a:rect l="l" t="t" r="r" b="b"/>
              <a:pathLst>
                <a:path w="774" h="4228" extrusionOk="0">
                  <a:moveTo>
                    <a:pt x="260" y="0"/>
                  </a:moveTo>
                  <a:cubicBezTo>
                    <a:pt x="136" y="0"/>
                    <a:pt x="1" y="100"/>
                    <a:pt x="40" y="258"/>
                  </a:cubicBezTo>
                  <a:cubicBezTo>
                    <a:pt x="240" y="1492"/>
                    <a:pt x="340" y="2759"/>
                    <a:pt x="374" y="4027"/>
                  </a:cubicBezTo>
                  <a:cubicBezTo>
                    <a:pt x="374" y="4160"/>
                    <a:pt x="474" y="4227"/>
                    <a:pt x="574" y="4227"/>
                  </a:cubicBezTo>
                  <a:cubicBezTo>
                    <a:pt x="674" y="4227"/>
                    <a:pt x="774" y="4160"/>
                    <a:pt x="774" y="4027"/>
                  </a:cubicBezTo>
                  <a:cubicBezTo>
                    <a:pt x="774" y="2726"/>
                    <a:pt x="640" y="1425"/>
                    <a:pt x="440" y="157"/>
                  </a:cubicBezTo>
                  <a:cubicBezTo>
                    <a:pt x="427" y="48"/>
                    <a:pt x="346"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1"/>
            <p:cNvSpPr/>
            <p:nvPr/>
          </p:nvSpPr>
          <p:spPr>
            <a:xfrm>
              <a:off x="11630513" y="4917175"/>
              <a:ext cx="58925" cy="16850"/>
            </a:xfrm>
            <a:custGeom>
              <a:avLst/>
              <a:gdLst/>
              <a:ahLst/>
              <a:cxnLst/>
              <a:rect l="l" t="t" r="r" b="b"/>
              <a:pathLst>
                <a:path w="2357" h="674" extrusionOk="0">
                  <a:moveTo>
                    <a:pt x="2060" y="1"/>
                  </a:moveTo>
                  <a:cubicBezTo>
                    <a:pt x="2028" y="1"/>
                    <a:pt x="1993" y="9"/>
                    <a:pt x="1958" y="29"/>
                  </a:cubicBezTo>
                  <a:cubicBezTo>
                    <a:pt x="1583" y="180"/>
                    <a:pt x="1189" y="255"/>
                    <a:pt x="790" y="255"/>
                  </a:cubicBezTo>
                  <a:cubicBezTo>
                    <a:pt x="657" y="255"/>
                    <a:pt x="524" y="246"/>
                    <a:pt x="390" y="230"/>
                  </a:cubicBezTo>
                  <a:cubicBezTo>
                    <a:pt x="380" y="228"/>
                    <a:pt x="369" y="228"/>
                    <a:pt x="359" y="228"/>
                  </a:cubicBezTo>
                  <a:cubicBezTo>
                    <a:pt x="114" y="228"/>
                    <a:pt x="1" y="598"/>
                    <a:pt x="257" y="630"/>
                  </a:cubicBezTo>
                  <a:cubicBezTo>
                    <a:pt x="446" y="658"/>
                    <a:pt x="633" y="673"/>
                    <a:pt x="817" y="673"/>
                  </a:cubicBezTo>
                  <a:cubicBezTo>
                    <a:pt x="1281" y="673"/>
                    <a:pt x="1728" y="578"/>
                    <a:pt x="2158" y="363"/>
                  </a:cubicBezTo>
                  <a:cubicBezTo>
                    <a:pt x="2357" y="278"/>
                    <a:pt x="2242" y="1"/>
                    <a:pt x="20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1"/>
            <p:cNvSpPr/>
            <p:nvPr/>
          </p:nvSpPr>
          <p:spPr>
            <a:xfrm>
              <a:off x="11671113" y="4852850"/>
              <a:ext cx="20200" cy="139875"/>
            </a:xfrm>
            <a:custGeom>
              <a:avLst/>
              <a:gdLst/>
              <a:ahLst/>
              <a:cxnLst/>
              <a:rect l="l" t="t" r="r" b="b"/>
              <a:pathLst>
                <a:path w="808" h="5595" extrusionOk="0">
                  <a:moveTo>
                    <a:pt x="330" y="1"/>
                  </a:moveTo>
                  <a:cubicBezTo>
                    <a:pt x="226" y="1"/>
                    <a:pt x="117" y="67"/>
                    <a:pt x="101" y="201"/>
                  </a:cubicBezTo>
                  <a:cubicBezTo>
                    <a:pt x="1" y="1969"/>
                    <a:pt x="101" y="3703"/>
                    <a:pt x="368" y="5438"/>
                  </a:cubicBezTo>
                  <a:cubicBezTo>
                    <a:pt x="395" y="5547"/>
                    <a:pt x="478" y="5595"/>
                    <a:pt x="562" y="5595"/>
                  </a:cubicBezTo>
                  <a:cubicBezTo>
                    <a:pt x="684" y="5595"/>
                    <a:pt x="807" y="5495"/>
                    <a:pt x="768" y="5338"/>
                  </a:cubicBezTo>
                  <a:cubicBezTo>
                    <a:pt x="501" y="3636"/>
                    <a:pt x="434" y="1935"/>
                    <a:pt x="534" y="201"/>
                  </a:cubicBezTo>
                  <a:cubicBezTo>
                    <a:pt x="534" y="67"/>
                    <a:pt x="434"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1"/>
            <p:cNvSpPr/>
            <p:nvPr/>
          </p:nvSpPr>
          <p:spPr>
            <a:xfrm>
              <a:off x="11714763" y="4958650"/>
              <a:ext cx="59775" cy="64450"/>
            </a:xfrm>
            <a:custGeom>
              <a:avLst/>
              <a:gdLst/>
              <a:ahLst/>
              <a:cxnLst/>
              <a:rect l="l" t="t" r="r" b="b"/>
              <a:pathLst>
                <a:path w="2391" h="2578" extrusionOk="0">
                  <a:moveTo>
                    <a:pt x="907" y="1"/>
                  </a:moveTo>
                  <a:cubicBezTo>
                    <a:pt x="657" y="1"/>
                    <a:pt x="421" y="126"/>
                    <a:pt x="323" y="405"/>
                  </a:cubicBezTo>
                  <a:cubicBezTo>
                    <a:pt x="264" y="563"/>
                    <a:pt x="379" y="662"/>
                    <a:pt x="504" y="662"/>
                  </a:cubicBezTo>
                  <a:cubicBezTo>
                    <a:pt x="591" y="662"/>
                    <a:pt x="682" y="614"/>
                    <a:pt x="723" y="505"/>
                  </a:cubicBezTo>
                  <a:cubicBezTo>
                    <a:pt x="751" y="421"/>
                    <a:pt x="815" y="390"/>
                    <a:pt x="887" y="390"/>
                  </a:cubicBezTo>
                  <a:cubicBezTo>
                    <a:pt x="986" y="390"/>
                    <a:pt x="1099" y="447"/>
                    <a:pt x="1157" y="505"/>
                  </a:cubicBezTo>
                  <a:cubicBezTo>
                    <a:pt x="1424" y="739"/>
                    <a:pt x="1123" y="1206"/>
                    <a:pt x="957" y="1406"/>
                  </a:cubicBezTo>
                  <a:cubicBezTo>
                    <a:pt x="690" y="1706"/>
                    <a:pt x="356" y="1940"/>
                    <a:pt x="123" y="2273"/>
                  </a:cubicBezTo>
                  <a:cubicBezTo>
                    <a:pt x="1" y="2425"/>
                    <a:pt x="157" y="2578"/>
                    <a:pt x="312" y="2578"/>
                  </a:cubicBezTo>
                  <a:cubicBezTo>
                    <a:pt x="327" y="2578"/>
                    <a:pt x="342" y="2576"/>
                    <a:pt x="356" y="2573"/>
                  </a:cubicBezTo>
                  <a:cubicBezTo>
                    <a:pt x="796" y="2444"/>
                    <a:pt x="1255" y="2395"/>
                    <a:pt x="1720" y="2395"/>
                  </a:cubicBezTo>
                  <a:cubicBezTo>
                    <a:pt x="1854" y="2395"/>
                    <a:pt x="1989" y="2399"/>
                    <a:pt x="2124" y="2407"/>
                  </a:cubicBezTo>
                  <a:cubicBezTo>
                    <a:pt x="2391" y="2407"/>
                    <a:pt x="2391" y="2006"/>
                    <a:pt x="2124" y="1973"/>
                  </a:cubicBezTo>
                  <a:cubicBezTo>
                    <a:pt x="2018" y="1967"/>
                    <a:pt x="1913" y="1965"/>
                    <a:pt x="1807" y="1965"/>
                  </a:cubicBezTo>
                  <a:cubicBezTo>
                    <a:pt x="1490" y="1965"/>
                    <a:pt x="1173" y="1990"/>
                    <a:pt x="855" y="2040"/>
                  </a:cubicBezTo>
                  <a:lnTo>
                    <a:pt x="855" y="2040"/>
                  </a:lnTo>
                  <a:cubicBezTo>
                    <a:pt x="1342" y="1570"/>
                    <a:pt x="1944" y="1028"/>
                    <a:pt x="1590" y="372"/>
                  </a:cubicBezTo>
                  <a:cubicBezTo>
                    <a:pt x="1438" y="135"/>
                    <a:pt x="1165" y="1"/>
                    <a:pt x="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1"/>
            <p:cNvSpPr/>
            <p:nvPr/>
          </p:nvSpPr>
          <p:spPr>
            <a:xfrm>
              <a:off x="11782363" y="4861425"/>
              <a:ext cx="17200" cy="104875"/>
            </a:xfrm>
            <a:custGeom>
              <a:avLst/>
              <a:gdLst/>
              <a:ahLst/>
              <a:cxnLst/>
              <a:rect l="l" t="t" r="r" b="b"/>
              <a:pathLst>
                <a:path w="688" h="4195" extrusionOk="0">
                  <a:moveTo>
                    <a:pt x="250" y="1"/>
                  </a:moveTo>
                  <a:cubicBezTo>
                    <a:pt x="132" y="1"/>
                    <a:pt x="1" y="100"/>
                    <a:pt x="20" y="258"/>
                  </a:cubicBezTo>
                  <a:cubicBezTo>
                    <a:pt x="187" y="1492"/>
                    <a:pt x="254" y="2760"/>
                    <a:pt x="221" y="3994"/>
                  </a:cubicBezTo>
                  <a:cubicBezTo>
                    <a:pt x="204" y="4127"/>
                    <a:pt x="304" y="4194"/>
                    <a:pt x="408" y="4194"/>
                  </a:cubicBezTo>
                  <a:cubicBezTo>
                    <a:pt x="512" y="4194"/>
                    <a:pt x="621" y="4127"/>
                    <a:pt x="621" y="3994"/>
                  </a:cubicBezTo>
                  <a:cubicBezTo>
                    <a:pt x="688" y="2693"/>
                    <a:pt x="621" y="1425"/>
                    <a:pt x="421" y="158"/>
                  </a:cubicBezTo>
                  <a:cubicBezTo>
                    <a:pt x="407" y="49"/>
                    <a:pt x="332"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1"/>
            <p:cNvSpPr/>
            <p:nvPr/>
          </p:nvSpPr>
          <p:spPr>
            <a:xfrm>
              <a:off x="11777163" y="4859225"/>
              <a:ext cx="83000" cy="112850"/>
            </a:xfrm>
            <a:custGeom>
              <a:avLst/>
              <a:gdLst/>
              <a:ahLst/>
              <a:cxnLst/>
              <a:rect l="l" t="t" r="r" b="b"/>
              <a:pathLst>
                <a:path w="3320" h="4514" extrusionOk="0">
                  <a:moveTo>
                    <a:pt x="2476" y="0"/>
                  </a:moveTo>
                  <a:cubicBezTo>
                    <a:pt x="2354" y="0"/>
                    <a:pt x="2209" y="114"/>
                    <a:pt x="2230" y="279"/>
                  </a:cubicBezTo>
                  <a:cubicBezTo>
                    <a:pt x="2404" y="1272"/>
                    <a:pt x="2577" y="2282"/>
                    <a:pt x="2737" y="3298"/>
                  </a:cubicBezTo>
                  <a:lnTo>
                    <a:pt x="2737" y="3298"/>
                  </a:lnTo>
                  <a:cubicBezTo>
                    <a:pt x="2048" y="2252"/>
                    <a:pt x="1289" y="1252"/>
                    <a:pt x="429" y="313"/>
                  </a:cubicBezTo>
                  <a:cubicBezTo>
                    <a:pt x="390" y="266"/>
                    <a:pt x="344" y="247"/>
                    <a:pt x="298" y="247"/>
                  </a:cubicBezTo>
                  <a:cubicBezTo>
                    <a:pt x="147" y="247"/>
                    <a:pt x="0" y="459"/>
                    <a:pt x="128" y="613"/>
                  </a:cubicBezTo>
                  <a:cubicBezTo>
                    <a:pt x="1196" y="1780"/>
                    <a:pt x="2130" y="3048"/>
                    <a:pt x="2930" y="4416"/>
                  </a:cubicBezTo>
                  <a:cubicBezTo>
                    <a:pt x="2976" y="4484"/>
                    <a:pt x="3037" y="4513"/>
                    <a:pt x="3096" y="4513"/>
                  </a:cubicBezTo>
                  <a:cubicBezTo>
                    <a:pt x="3211" y="4513"/>
                    <a:pt x="3319" y="4403"/>
                    <a:pt x="3297" y="4249"/>
                  </a:cubicBezTo>
                  <a:cubicBezTo>
                    <a:pt x="3294" y="4228"/>
                    <a:pt x="3291" y="4207"/>
                    <a:pt x="3288" y="4187"/>
                  </a:cubicBezTo>
                  <a:lnTo>
                    <a:pt x="3288" y="4187"/>
                  </a:lnTo>
                  <a:cubicBezTo>
                    <a:pt x="3291" y="4185"/>
                    <a:pt x="3294" y="4184"/>
                    <a:pt x="3297" y="4182"/>
                  </a:cubicBezTo>
                  <a:cubicBezTo>
                    <a:pt x="3293" y="4175"/>
                    <a:pt x="3289" y="4168"/>
                    <a:pt x="3284" y="4161"/>
                  </a:cubicBezTo>
                  <a:lnTo>
                    <a:pt x="3284" y="4161"/>
                  </a:lnTo>
                  <a:cubicBezTo>
                    <a:pt x="3087" y="2823"/>
                    <a:pt x="2859" y="1484"/>
                    <a:pt x="2630" y="146"/>
                  </a:cubicBezTo>
                  <a:cubicBezTo>
                    <a:pt x="2617" y="44"/>
                    <a:pt x="2551" y="0"/>
                    <a:pt x="2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1"/>
            <p:cNvSpPr/>
            <p:nvPr/>
          </p:nvSpPr>
          <p:spPr>
            <a:xfrm>
              <a:off x="11879763" y="4896125"/>
              <a:ext cx="86775" cy="100500"/>
            </a:xfrm>
            <a:custGeom>
              <a:avLst/>
              <a:gdLst/>
              <a:ahLst/>
              <a:cxnLst/>
              <a:rect l="l" t="t" r="r" b="b"/>
              <a:pathLst>
                <a:path w="3471" h="4020" extrusionOk="0">
                  <a:moveTo>
                    <a:pt x="1671" y="1"/>
                  </a:moveTo>
                  <a:cubicBezTo>
                    <a:pt x="856" y="1"/>
                    <a:pt x="0" y="1494"/>
                    <a:pt x="461" y="2339"/>
                  </a:cubicBezTo>
                  <a:cubicBezTo>
                    <a:pt x="668" y="2752"/>
                    <a:pt x="1015" y="2935"/>
                    <a:pt x="1392" y="2935"/>
                  </a:cubicBezTo>
                  <a:cubicBezTo>
                    <a:pt x="1624" y="2935"/>
                    <a:pt x="1867" y="2866"/>
                    <a:pt x="2095" y="2739"/>
                  </a:cubicBezTo>
                  <a:cubicBezTo>
                    <a:pt x="2369" y="2585"/>
                    <a:pt x="2550" y="2349"/>
                    <a:pt x="2667" y="2075"/>
                  </a:cubicBezTo>
                  <a:lnTo>
                    <a:pt x="2667" y="2075"/>
                  </a:lnTo>
                  <a:cubicBezTo>
                    <a:pt x="2766" y="2674"/>
                    <a:pt x="2888" y="3274"/>
                    <a:pt x="3029" y="3874"/>
                  </a:cubicBezTo>
                  <a:cubicBezTo>
                    <a:pt x="3055" y="3975"/>
                    <a:pt x="3129" y="4019"/>
                    <a:pt x="3207" y="4019"/>
                  </a:cubicBezTo>
                  <a:cubicBezTo>
                    <a:pt x="3334" y="4019"/>
                    <a:pt x="3471" y="3905"/>
                    <a:pt x="3430" y="3740"/>
                  </a:cubicBezTo>
                  <a:cubicBezTo>
                    <a:pt x="3163" y="2673"/>
                    <a:pt x="2996" y="1572"/>
                    <a:pt x="2863" y="471"/>
                  </a:cubicBezTo>
                  <a:cubicBezTo>
                    <a:pt x="2863" y="338"/>
                    <a:pt x="2763" y="271"/>
                    <a:pt x="2662" y="271"/>
                  </a:cubicBezTo>
                  <a:cubicBezTo>
                    <a:pt x="2562" y="271"/>
                    <a:pt x="2462" y="338"/>
                    <a:pt x="2462" y="471"/>
                  </a:cubicBezTo>
                  <a:cubicBezTo>
                    <a:pt x="2462" y="1238"/>
                    <a:pt x="2462" y="2172"/>
                    <a:pt x="1595" y="2506"/>
                  </a:cubicBezTo>
                  <a:cubicBezTo>
                    <a:pt x="1488" y="2546"/>
                    <a:pt x="1393" y="2564"/>
                    <a:pt x="1310" y="2564"/>
                  </a:cubicBezTo>
                  <a:cubicBezTo>
                    <a:pt x="771" y="2564"/>
                    <a:pt x="708" y="1810"/>
                    <a:pt x="794" y="1405"/>
                  </a:cubicBezTo>
                  <a:cubicBezTo>
                    <a:pt x="820" y="1203"/>
                    <a:pt x="1207" y="411"/>
                    <a:pt x="1611" y="411"/>
                  </a:cubicBezTo>
                  <a:cubicBezTo>
                    <a:pt x="1741" y="411"/>
                    <a:pt x="1873" y="493"/>
                    <a:pt x="1995" y="705"/>
                  </a:cubicBezTo>
                  <a:cubicBezTo>
                    <a:pt x="2034" y="762"/>
                    <a:pt x="2092" y="787"/>
                    <a:pt x="2151" y="787"/>
                  </a:cubicBezTo>
                  <a:cubicBezTo>
                    <a:pt x="2299" y="787"/>
                    <a:pt x="2457" y="637"/>
                    <a:pt x="2362" y="471"/>
                  </a:cubicBezTo>
                  <a:cubicBezTo>
                    <a:pt x="2161" y="138"/>
                    <a:pt x="1918"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1"/>
            <p:cNvSpPr/>
            <p:nvPr/>
          </p:nvSpPr>
          <p:spPr>
            <a:xfrm>
              <a:off x="12003013" y="4862850"/>
              <a:ext cx="85500" cy="122625"/>
            </a:xfrm>
            <a:custGeom>
              <a:avLst/>
              <a:gdLst/>
              <a:ahLst/>
              <a:cxnLst/>
              <a:rect l="l" t="t" r="r" b="b"/>
              <a:pathLst>
                <a:path w="3420" h="4905" extrusionOk="0">
                  <a:moveTo>
                    <a:pt x="2673" y="0"/>
                  </a:moveTo>
                  <a:cubicBezTo>
                    <a:pt x="2613" y="0"/>
                    <a:pt x="2560" y="29"/>
                    <a:pt x="2536" y="101"/>
                  </a:cubicBezTo>
                  <a:cubicBezTo>
                    <a:pt x="2200" y="772"/>
                    <a:pt x="1893" y="1443"/>
                    <a:pt x="1588" y="2088"/>
                  </a:cubicBezTo>
                  <a:lnTo>
                    <a:pt x="1588" y="2088"/>
                  </a:lnTo>
                  <a:cubicBezTo>
                    <a:pt x="947" y="1711"/>
                    <a:pt x="552" y="1121"/>
                    <a:pt x="401" y="368"/>
                  </a:cubicBezTo>
                  <a:cubicBezTo>
                    <a:pt x="387" y="267"/>
                    <a:pt x="311" y="222"/>
                    <a:pt x="229" y="222"/>
                  </a:cubicBezTo>
                  <a:cubicBezTo>
                    <a:pt x="120" y="222"/>
                    <a:pt x="1" y="301"/>
                    <a:pt x="1" y="434"/>
                  </a:cubicBezTo>
                  <a:lnTo>
                    <a:pt x="1" y="4437"/>
                  </a:lnTo>
                  <a:cubicBezTo>
                    <a:pt x="1" y="4571"/>
                    <a:pt x="109" y="4637"/>
                    <a:pt x="218" y="4637"/>
                  </a:cubicBezTo>
                  <a:cubicBezTo>
                    <a:pt x="326" y="4637"/>
                    <a:pt x="434" y="4571"/>
                    <a:pt x="434" y="4437"/>
                  </a:cubicBezTo>
                  <a:lnTo>
                    <a:pt x="410" y="1523"/>
                  </a:lnTo>
                  <a:lnTo>
                    <a:pt x="410" y="1523"/>
                  </a:lnTo>
                  <a:cubicBezTo>
                    <a:pt x="692" y="1961"/>
                    <a:pt x="1096" y="2316"/>
                    <a:pt x="1602" y="2569"/>
                  </a:cubicBezTo>
                  <a:cubicBezTo>
                    <a:pt x="1626" y="2582"/>
                    <a:pt x="1664" y="2589"/>
                    <a:pt x="1704" y="2589"/>
                  </a:cubicBezTo>
                  <a:cubicBezTo>
                    <a:pt x="1773" y="2589"/>
                    <a:pt x="1848" y="2566"/>
                    <a:pt x="1869" y="2503"/>
                  </a:cubicBezTo>
                  <a:cubicBezTo>
                    <a:pt x="2106" y="1980"/>
                    <a:pt x="2344" y="1457"/>
                    <a:pt x="2582" y="934"/>
                  </a:cubicBezTo>
                  <a:lnTo>
                    <a:pt x="2582" y="934"/>
                  </a:lnTo>
                  <a:cubicBezTo>
                    <a:pt x="2714" y="2191"/>
                    <a:pt x="2830" y="3448"/>
                    <a:pt x="2970" y="4704"/>
                  </a:cubicBezTo>
                  <a:cubicBezTo>
                    <a:pt x="2986" y="4838"/>
                    <a:pt x="3103" y="4904"/>
                    <a:pt x="3211" y="4904"/>
                  </a:cubicBezTo>
                  <a:cubicBezTo>
                    <a:pt x="3320" y="4904"/>
                    <a:pt x="3420" y="4838"/>
                    <a:pt x="3403" y="4704"/>
                  </a:cubicBezTo>
                  <a:cubicBezTo>
                    <a:pt x="3236" y="3203"/>
                    <a:pt x="3070" y="1702"/>
                    <a:pt x="2903" y="201"/>
                  </a:cubicBezTo>
                  <a:cubicBezTo>
                    <a:pt x="2903" y="94"/>
                    <a:pt x="2779" y="0"/>
                    <a:pt x="2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1"/>
            <p:cNvSpPr/>
            <p:nvPr/>
          </p:nvSpPr>
          <p:spPr>
            <a:xfrm>
              <a:off x="12115188" y="4859525"/>
              <a:ext cx="14625" cy="112600"/>
            </a:xfrm>
            <a:custGeom>
              <a:avLst/>
              <a:gdLst/>
              <a:ahLst/>
              <a:cxnLst/>
              <a:rect l="l" t="t" r="r" b="b"/>
              <a:pathLst>
                <a:path w="585" h="4504" extrusionOk="0">
                  <a:moveTo>
                    <a:pt x="209" y="0"/>
                  </a:moveTo>
                  <a:cubicBezTo>
                    <a:pt x="100" y="0"/>
                    <a:pt x="0" y="67"/>
                    <a:pt x="17" y="201"/>
                  </a:cubicBezTo>
                  <a:cubicBezTo>
                    <a:pt x="117" y="1568"/>
                    <a:pt x="184" y="2936"/>
                    <a:pt x="184" y="4303"/>
                  </a:cubicBezTo>
                  <a:cubicBezTo>
                    <a:pt x="184" y="4437"/>
                    <a:pt x="284" y="4504"/>
                    <a:pt x="384" y="4504"/>
                  </a:cubicBezTo>
                  <a:cubicBezTo>
                    <a:pt x="484" y="4504"/>
                    <a:pt x="584" y="4437"/>
                    <a:pt x="584" y="4303"/>
                  </a:cubicBezTo>
                  <a:cubicBezTo>
                    <a:pt x="584" y="2936"/>
                    <a:pt x="551" y="1568"/>
                    <a:pt x="451" y="201"/>
                  </a:cubicBezTo>
                  <a:cubicBezTo>
                    <a:pt x="434" y="67"/>
                    <a:pt x="317"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1"/>
            <p:cNvSpPr/>
            <p:nvPr/>
          </p:nvSpPr>
          <p:spPr>
            <a:xfrm>
              <a:off x="12125738" y="4869150"/>
              <a:ext cx="57900" cy="54600"/>
            </a:xfrm>
            <a:custGeom>
              <a:avLst/>
              <a:gdLst/>
              <a:ahLst/>
              <a:cxnLst/>
              <a:rect l="l" t="t" r="r" b="b"/>
              <a:pathLst>
                <a:path w="2316" h="2184" extrusionOk="0">
                  <a:moveTo>
                    <a:pt x="1994" y="0"/>
                  </a:moveTo>
                  <a:cubicBezTo>
                    <a:pt x="1950" y="0"/>
                    <a:pt x="1904" y="15"/>
                    <a:pt x="1863" y="49"/>
                  </a:cubicBezTo>
                  <a:cubicBezTo>
                    <a:pt x="1229" y="583"/>
                    <a:pt x="629" y="1183"/>
                    <a:pt x="129" y="1817"/>
                  </a:cubicBezTo>
                  <a:cubicBezTo>
                    <a:pt x="1" y="1971"/>
                    <a:pt x="128" y="2183"/>
                    <a:pt x="270" y="2183"/>
                  </a:cubicBezTo>
                  <a:cubicBezTo>
                    <a:pt x="313" y="2183"/>
                    <a:pt x="357" y="2164"/>
                    <a:pt x="396" y="2117"/>
                  </a:cubicBezTo>
                  <a:cubicBezTo>
                    <a:pt x="929" y="1483"/>
                    <a:pt x="1496" y="883"/>
                    <a:pt x="2130" y="349"/>
                  </a:cubicBezTo>
                  <a:cubicBezTo>
                    <a:pt x="2316" y="217"/>
                    <a:pt x="2164" y="0"/>
                    <a:pt x="1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1"/>
            <p:cNvSpPr/>
            <p:nvPr/>
          </p:nvSpPr>
          <p:spPr>
            <a:xfrm>
              <a:off x="12121763" y="4912075"/>
              <a:ext cx="80325" cy="81375"/>
            </a:xfrm>
            <a:custGeom>
              <a:avLst/>
              <a:gdLst/>
              <a:ahLst/>
              <a:cxnLst/>
              <a:rect l="l" t="t" r="r" b="b"/>
              <a:pathLst>
                <a:path w="3213" h="3255" extrusionOk="0">
                  <a:moveTo>
                    <a:pt x="306" y="1"/>
                  </a:moveTo>
                  <a:cubicBezTo>
                    <a:pt x="142" y="1"/>
                    <a:pt x="1" y="213"/>
                    <a:pt x="154" y="367"/>
                  </a:cubicBezTo>
                  <a:cubicBezTo>
                    <a:pt x="1022" y="1301"/>
                    <a:pt x="1889" y="2235"/>
                    <a:pt x="2756" y="3202"/>
                  </a:cubicBezTo>
                  <a:cubicBezTo>
                    <a:pt x="2800" y="3239"/>
                    <a:pt x="2849" y="3255"/>
                    <a:pt x="2897" y="3255"/>
                  </a:cubicBezTo>
                  <a:cubicBezTo>
                    <a:pt x="3064" y="3255"/>
                    <a:pt x="3212" y="3058"/>
                    <a:pt x="3056" y="2902"/>
                  </a:cubicBezTo>
                  <a:cubicBezTo>
                    <a:pt x="2189" y="1935"/>
                    <a:pt x="1322" y="1001"/>
                    <a:pt x="454" y="67"/>
                  </a:cubicBezTo>
                  <a:cubicBezTo>
                    <a:pt x="408" y="20"/>
                    <a:pt x="356"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1"/>
            <p:cNvSpPr/>
            <p:nvPr/>
          </p:nvSpPr>
          <p:spPr>
            <a:xfrm>
              <a:off x="12215063" y="4855725"/>
              <a:ext cx="39825" cy="165600"/>
            </a:xfrm>
            <a:custGeom>
              <a:avLst/>
              <a:gdLst/>
              <a:ahLst/>
              <a:cxnLst/>
              <a:rect l="l" t="t" r="r" b="b"/>
              <a:pathLst>
                <a:path w="1593" h="6624" extrusionOk="0">
                  <a:moveTo>
                    <a:pt x="285" y="0"/>
                  </a:moveTo>
                  <a:cubicBezTo>
                    <a:pt x="143" y="0"/>
                    <a:pt x="0" y="160"/>
                    <a:pt x="92" y="319"/>
                  </a:cubicBezTo>
                  <a:cubicBezTo>
                    <a:pt x="1059" y="2221"/>
                    <a:pt x="1159" y="4355"/>
                    <a:pt x="392" y="6390"/>
                  </a:cubicBezTo>
                  <a:cubicBezTo>
                    <a:pt x="331" y="6531"/>
                    <a:pt x="453" y="6623"/>
                    <a:pt x="581" y="6623"/>
                  </a:cubicBezTo>
                  <a:cubicBezTo>
                    <a:pt x="665" y="6623"/>
                    <a:pt x="752" y="6583"/>
                    <a:pt x="792" y="6490"/>
                  </a:cubicBezTo>
                  <a:cubicBezTo>
                    <a:pt x="1593" y="4389"/>
                    <a:pt x="1459" y="2120"/>
                    <a:pt x="458" y="119"/>
                  </a:cubicBezTo>
                  <a:cubicBezTo>
                    <a:pt x="416" y="34"/>
                    <a:pt x="350"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1"/>
            <p:cNvSpPr/>
            <p:nvPr/>
          </p:nvSpPr>
          <p:spPr>
            <a:xfrm>
              <a:off x="12650988" y="4544250"/>
              <a:ext cx="153450" cy="23475"/>
            </a:xfrm>
            <a:custGeom>
              <a:avLst/>
              <a:gdLst/>
              <a:ahLst/>
              <a:cxnLst/>
              <a:rect l="l" t="t" r="r" b="b"/>
              <a:pathLst>
                <a:path w="6138" h="939" extrusionOk="0">
                  <a:moveTo>
                    <a:pt x="5902" y="0"/>
                  </a:moveTo>
                  <a:cubicBezTo>
                    <a:pt x="5892" y="0"/>
                    <a:pt x="5882" y="1"/>
                    <a:pt x="5871" y="2"/>
                  </a:cubicBezTo>
                  <a:cubicBezTo>
                    <a:pt x="4003" y="169"/>
                    <a:pt x="2135" y="336"/>
                    <a:pt x="267" y="536"/>
                  </a:cubicBezTo>
                  <a:cubicBezTo>
                    <a:pt x="10" y="536"/>
                    <a:pt x="1" y="938"/>
                    <a:pt x="239" y="938"/>
                  </a:cubicBezTo>
                  <a:cubicBezTo>
                    <a:pt x="248" y="938"/>
                    <a:pt x="257" y="938"/>
                    <a:pt x="267" y="936"/>
                  </a:cubicBezTo>
                  <a:cubicBezTo>
                    <a:pt x="2135" y="770"/>
                    <a:pt x="4003" y="569"/>
                    <a:pt x="5871" y="403"/>
                  </a:cubicBezTo>
                  <a:cubicBezTo>
                    <a:pt x="6127" y="371"/>
                    <a:pt x="6138" y="0"/>
                    <a:pt x="5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1"/>
            <p:cNvSpPr/>
            <p:nvPr/>
          </p:nvSpPr>
          <p:spPr>
            <a:xfrm>
              <a:off x="12651813" y="4548950"/>
              <a:ext cx="170975" cy="95225"/>
            </a:xfrm>
            <a:custGeom>
              <a:avLst/>
              <a:gdLst/>
              <a:ahLst/>
              <a:cxnLst/>
              <a:rect l="l" t="t" r="r" b="b"/>
              <a:pathLst>
                <a:path w="6839" h="3809" extrusionOk="0">
                  <a:moveTo>
                    <a:pt x="5531" y="1"/>
                  </a:moveTo>
                  <a:cubicBezTo>
                    <a:pt x="5402" y="1"/>
                    <a:pt x="5277" y="106"/>
                    <a:pt x="5338" y="248"/>
                  </a:cubicBezTo>
                  <a:cubicBezTo>
                    <a:pt x="5571" y="1015"/>
                    <a:pt x="5738" y="1782"/>
                    <a:pt x="5805" y="2583"/>
                  </a:cubicBezTo>
                  <a:cubicBezTo>
                    <a:pt x="5884" y="3276"/>
                    <a:pt x="5118" y="3416"/>
                    <a:pt x="4342" y="3416"/>
                  </a:cubicBezTo>
                  <a:cubicBezTo>
                    <a:pt x="3810" y="3416"/>
                    <a:pt x="3274" y="3350"/>
                    <a:pt x="3003" y="3350"/>
                  </a:cubicBezTo>
                  <a:cubicBezTo>
                    <a:pt x="2869" y="3350"/>
                    <a:pt x="2354" y="3377"/>
                    <a:pt x="1822" y="3377"/>
                  </a:cubicBezTo>
                  <a:cubicBezTo>
                    <a:pt x="1157" y="3377"/>
                    <a:pt x="468" y="3335"/>
                    <a:pt x="468" y="3150"/>
                  </a:cubicBezTo>
                  <a:cubicBezTo>
                    <a:pt x="468" y="2316"/>
                    <a:pt x="434" y="1449"/>
                    <a:pt x="434" y="582"/>
                  </a:cubicBezTo>
                  <a:cubicBezTo>
                    <a:pt x="434" y="448"/>
                    <a:pt x="326" y="381"/>
                    <a:pt x="217" y="381"/>
                  </a:cubicBezTo>
                  <a:cubicBezTo>
                    <a:pt x="109" y="381"/>
                    <a:pt x="1" y="448"/>
                    <a:pt x="1" y="582"/>
                  </a:cubicBezTo>
                  <a:cubicBezTo>
                    <a:pt x="34" y="1549"/>
                    <a:pt x="34" y="2550"/>
                    <a:pt x="34" y="3550"/>
                  </a:cubicBezTo>
                  <a:cubicBezTo>
                    <a:pt x="34" y="3650"/>
                    <a:pt x="134" y="3751"/>
                    <a:pt x="267" y="3751"/>
                  </a:cubicBezTo>
                  <a:lnTo>
                    <a:pt x="3403" y="3751"/>
                  </a:lnTo>
                  <a:cubicBezTo>
                    <a:pt x="3787" y="3767"/>
                    <a:pt x="4204" y="3809"/>
                    <a:pt x="4616" y="3809"/>
                  </a:cubicBezTo>
                  <a:cubicBezTo>
                    <a:pt x="5029" y="3809"/>
                    <a:pt x="5438" y="3767"/>
                    <a:pt x="5805" y="3617"/>
                  </a:cubicBezTo>
                  <a:cubicBezTo>
                    <a:pt x="6839" y="3183"/>
                    <a:pt x="5938" y="815"/>
                    <a:pt x="5738" y="148"/>
                  </a:cubicBezTo>
                  <a:cubicBezTo>
                    <a:pt x="5699" y="44"/>
                    <a:pt x="5614" y="1"/>
                    <a:pt x="5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1"/>
            <p:cNvSpPr/>
            <p:nvPr/>
          </p:nvSpPr>
          <p:spPr>
            <a:xfrm>
              <a:off x="12560238" y="4628525"/>
              <a:ext cx="385975" cy="574650"/>
            </a:xfrm>
            <a:custGeom>
              <a:avLst/>
              <a:gdLst/>
              <a:ahLst/>
              <a:cxnLst/>
              <a:rect l="l" t="t" r="r" b="b"/>
              <a:pathLst>
                <a:path w="15439" h="22986" extrusionOk="0">
                  <a:moveTo>
                    <a:pt x="5081" y="0"/>
                  </a:moveTo>
                  <a:cubicBezTo>
                    <a:pt x="4973" y="0"/>
                    <a:pt x="4864" y="67"/>
                    <a:pt x="4864" y="201"/>
                  </a:cubicBezTo>
                  <a:cubicBezTo>
                    <a:pt x="4961" y="2806"/>
                    <a:pt x="5212" y="5380"/>
                    <a:pt x="5649" y="7952"/>
                  </a:cubicBezTo>
                  <a:lnTo>
                    <a:pt x="5649" y="7952"/>
                  </a:lnTo>
                  <a:cubicBezTo>
                    <a:pt x="5562" y="7948"/>
                    <a:pt x="5476" y="7945"/>
                    <a:pt x="5391" y="7945"/>
                  </a:cubicBezTo>
                  <a:cubicBezTo>
                    <a:pt x="1139" y="7945"/>
                    <a:pt x="1" y="14004"/>
                    <a:pt x="161" y="17279"/>
                  </a:cubicBezTo>
                  <a:cubicBezTo>
                    <a:pt x="321" y="20861"/>
                    <a:pt x="3244" y="22986"/>
                    <a:pt x="6424" y="22986"/>
                  </a:cubicBezTo>
                  <a:cubicBezTo>
                    <a:pt x="7213" y="22986"/>
                    <a:pt x="8018" y="22855"/>
                    <a:pt x="8801" y="22583"/>
                  </a:cubicBezTo>
                  <a:cubicBezTo>
                    <a:pt x="12803" y="21249"/>
                    <a:pt x="15439" y="16646"/>
                    <a:pt x="14204" y="12543"/>
                  </a:cubicBezTo>
                  <a:cubicBezTo>
                    <a:pt x="13704" y="10808"/>
                    <a:pt x="12403" y="9340"/>
                    <a:pt x="10802" y="8540"/>
                  </a:cubicBezTo>
                  <a:cubicBezTo>
                    <a:pt x="10435" y="8373"/>
                    <a:pt x="10068" y="8240"/>
                    <a:pt x="9701" y="8140"/>
                  </a:cubicBezTo>
                  <a:cubicBezTo>
                    <a:pt x="8500" y="7739"/>
                    <a:pt x="8667" y="6372"/>
                    <a:pt x="8600" y="5371"/>
                  </a:cubicBezTo>
                  <a:cubicBezTo>
                    <a:pt x="8534" y="3870"/>
                    <a:pt x="8467" y="2369"/>
                    <a:pt x="8367" y="901"/>
                  </a:cubicBezTo>
                  <a:cubicBezTo>
                    <a:pt x="8367" y="768"/>
                    <a:pt x="8259" y="701"/>
                    <a:pt x="8154" y="701"/>
                  </a:cubicBezTo>
                  <a:cubicBezTo>
                    <a:pt x="8050" y="701"/>
                    <a:pt x="7950" y="768"/>
                    <a:pt x="7967" y="901"/>
                  </a:cubicBezTo>
                  <a:cubicBezTo>
                    <a:pt x="8067" y="3003"/>
                    <a:pt x="8033" y="5171"/>
                    <a:pt x="8334" y="7272"/>
                  </a:cubicBezTo>
                  <a:cubicBezTo>
                    <a:pt x="8434" y="7839"/>
                    <a:pt x="8834" y="8173"/>
                    <a:pt x="9301" y="8406"/>
                  </a:cubicBezTo>
                  <a:cubicBezTo>
                    <a:pt x="10135" y="8840"/>
                    <a:pt x="11002" y="9040"/>
                    <a:pt x="11769" y="9641"/>
                  </a:cubicBezTo>
                  <a:cubicBezTo>
                    <a:pt x="15339" y="12443"/>
                    <a:pt x="14405" y="17613"/>
                    <a:pt x="11503" y="20448"/>
                  </a:cubicBezTo>
                  <a:cubicBezTo>
                    <a:pt x="10100" y="21807"/>
                    <a:pt x="8166" y="22540"/>
                    <a:pt x="6306" y="22540"/>
                  </a:cubicBezTo>
                  <a:cubicBezTo>
                    <a:pt x="3876" y="22540"/>
                    <a:pt x="1574" y="21288"/>
                    <a:pt x="762" y="18547"/>
                  </a:cubicBezTo>
                  <a:cubicBezTo>
                    <a:pt x="194" y="16579"/>
                    <a:pt x="695" y="14244"/>
                    <a:pt x="1229" y="12343"/>
                  </a:cubicBezTo>
                  <a:cubicBezTo>
                    <a:pt x="1794" y="10332"/>
                    <a:pt x="3277" y="8350"/>
                    <a:pt x="5483" y="8350"/>
                  </a:cubicBezTo>
                  <a:cubicBezTo>
                    <a:pt x="5619" y="8350"/>
                    <a:pt x="5757" y="8358"/>
                    <a:pt x="5899" y="8373"/>
                  </a:cubicBezTo>
                  <a:cubicBezTo>
                    <a:pt x="5910" y="8376"/>
                    <a:pt x="5922" y="8377"/>
                    <a:pt x="5933" y="8377"/>
                  </a:cubicBezTo>
                  <a:cubicBezTo>
                    <a:pt x="6049" y="8377"/>
                    <a:pt x="6129" y="8228"/>
                    <a:pt x="6099" y="8106"/>
                  </a:cubicBezTo>
                  <a:cubicBezTo>
                    <a:pt x="5632" y="5504"/>
                    <a:pt x="5365" y="2869"/>
                    <a:pt x="5298" y="201"/>
                  </a:cubicBezTo>
                  <a:cubicBezTo>
                    <a:pt x="5298" y="67"/>
                    <a:pt x="5190" y="0"/>
                    <a:pt x="50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1"/>
            <p:cNvSpPr/>
            <p:nvPr/>
          </p:nvSpPr>
          <p:spPr>
            <a:xfrm>
              <a:off x="12565963" y="4939225"/>
              <a:ext cx="382750" cy="140375"/>
            </a:xfrm>
            <a:custGeom>
              <a:avLst/>
              <a:gdLst/>
              <a:ahLst/>
              <a:cxnLst/>
              <a:rect l="l" t="t" r="r" b="b"/>
              <a:pathLst>
                <a:path w="15310" h="5615" extrusionOk="0">
                  <a:moveTo>
                    <a:pt x="10886" y="414"/>
                  </a:moveTo>
                  <a:cubicBezTo>
                    <a:pt x="12019" y="414"/>
                    <a:pt x="13267" y="728"/>
                    <a:pt x="13909" y="1649"/>
                  </a:cubicBezTo>
                  <a:cubicBezTo>
                    <a:pt x="14809" y="3017"/>
                    <a:pt x="13442" y="4551"/>
                    <a:pt x="12274" y="4985"/>
                  </a:cubicBezTo>
                  <a:cubicBezTo>
                    <a:pt x="11820" y="5157"/>
                    <a:pt x="11346" y="5230"/>
                    <a:pt x="10863" y="5230"/>
                  </a:cubicBezTo>
                  <a:cubicBezTo>
                    <a:pt x="9000" y="5230"/>
                    <a:pt x="6991" y="4153"/>
                    <a:pt x="5403" y="3517"/>
                  </a:cubicBezTo>
                  <a:cubicBezTo>
                    <a:pt x="4953" y="3345"/>
                    <a:pt x="4470" y="3123"/>
                    <a:pt x="3970" y="2916"/>
                  </a:cubicBezTo>
                  <a:lnTo>
                    <a:pt x="3970" y="2916"/>
                  </a:lnTo>
                  <a:cubicBezTo>
                    <a:pt x="5904" y="1749"/>
                    <a:pt x="7939" y="648"/>
                    <a:pt x="10239" y="448"/>
                  </a:cubicBezTo>
                  <a:cubicBezTo>
                    <a:pt x="10447" y="427"/>
                    <a:pt x="10664" y="414"/>
                    <a:pt x="10886" y="414"/>
                  </a:cubicBezTo>
                  <a:close/>
                  <a:moveTo>
                    <a:pt x="10539" y="1"/>
                  </a:moveTo>
                  <a:cubicBezTo>
                    <a:pt x="8131" y="1"/>
                    <a:pt x="5759" y="1344"/>
                    <a:pt x="3768" y="2550"/>
                  </a:cubicBezTo>
                  <a:cubicBezTo>
                    <a:pt x="3671" y="2619"/>
                    <a:pt x="3655" y="2718"/>
                    <a:pt x="3683" y="2799"/>
                  </a:cubicBezTo>
                  <a:lnTo>
                    <a:pt x="3683" y="2799"/>
                  </a:lnTo>
                  <a:cubicBezTo>
                    <a:pt x="2977" y="2520"/>
                    <a:pt x="2244" y="2293"/>
                    <a:pt x="1530" y="2293"/>
                  </a:cubicBezTo>
                  <a:cubicBezTo>
                    <a:pt x="1075" y="2293"/>
                    <a:pt x="627" y="2385"/>
                    <a:pt x="199" y="2617"/>
                  </a:cubicBezTo>
                  <a:cubicBezTo>
                    <a:pt x="0" y="2730"/>
                    <a:pt x="139" y="3012"/>
                    <a:pt x="329" y="3012"/>
                  </a:cubicBezTo>
                  <a:cubicBezTo>
                    <a:pt x="363" y="3012"/>
                    <a:pt x="397" y="3003"/>
                    <a:pt x="432" y="2983"/>
                  </a:cubicBezTo>
                  <a:cubicBezTo>
                    <a:pt x="780" y="2788"/>
                    <a:pt x="1154" y="2710"/>
                    <a:pt x="1540" y="2710"/>
                  </a:cubicBezTo>
                  <a:cubicBezTo>
                    <a:pt x="2671" y="2710"/>
                    <a:pt x="3907" y="3386"/>
                    <a:pt x="4902" y="3784"/>
                  </a:cubicBezTo>
                  <a:cubicBezTo>
                    <a:pt x="6370" y="4351"/>
                    <a:pt x="7804" y="4985"/>
                    <a:pt x="9305" y="5419"/>
                  </a:cubicBezTo>
                  <a:cubicBezTo>
                    <a:pt x="9795" y="5545"/>
                    <a:pt x="10310" y="5614"/>
                    <a:pt x="10819" y="5614"/>
                  </a:cubicBezTo>
                  <a:cubicBezTo>
                    <a:pt x="12325" y="5614"/>
                    <a:pt x="13786" y="5012"/>
                    <a:pt x="14409" y="3517"/>
                  </a:cubicBezTo>
                  <a:cubicBezTo>
                    <a:pt x="15310" y="1349"/>
                    <a:pt x="13041" y="248"/>
                    <a:pt x="11307" y="48"/>
                  </a:cubicBezTo>
                  <a:cubicBezTo>
                    <a:pt x="11051" y="16"/>
                    <a:pt x="10795" y="1"/>
                    <a:pt x="105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1"/>
            <p:cNvSpPr/>
            <p:nvPr/>
          </p:nvSpPr>
          <p:spPr>
            <a:xfrm>
              <a:off x="12616788" y="5045175"/>
              <a:ext cx="74200" cy="100300"/>
            </a:xfrm>
            <a:custGeom>
              <a:avLst/>
              <a:gdLst/>
              <a:ahLst/>
              <a:cxnLst/>
              <a:rect l="l" t="t" r="r" b="b"/>
              <a:pathLst>
                <a:path w="2968" h="4012" extrusionOk="0">
                  <a:moveTo>
                    <a:pt x="196" y="0"/>
                  </a:moveTo>
                  <a:cubicBezTo>
                    <a:pt x="95" y="0"/>
                    <a:pt x="1" y="67"/>
                    <a:pt x="1" y="213"/>
                  </a:cubicBezTo>
                  <a:cubicBezTo>
                    <a:pt x="167" y="1814"/>
                    <a:pt x="1101" y="3249"/>
                    <a:pt x="2536" y="3983"/>
                  </a:cubicBezTo>
                  <a:cubicBezTo>
                    <a:pt x="2571" y="4003"/>
                    <a:pt x="2606" y="4011"/>
                    <a:pt x="2639" y="4011"/>
                  </a:cubicBezTo>
                  <a:cubicBezTo>
                    <a:pt x="2829" y="4011"/>
                    <a:pt x="2968" y="3729"/>
                    <a:pt x="2769" y="3616"/>
                  </a:cubicBezTo>
                  <a:cubicBezTo>
                    <a:pt x="1435" y="2948"/>
                    <a:pt x="568" y="1681"/>
                    <a:pt x="434" y="213"/>
                  </a:cubicBezTo>
                  <a:cubicBezTo>
                    <a:pt x="417" y="76"/>
                    <a:pt x="30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1"/>
            <p:cNvSpPr/>
            <p:nvPr/>
          </p:nvSpPr>
          <p:spPr>
            <a:xfrm>
              <a:off x="12721038" y="5137225"/>
              <a:ext cx="40050" cy="10850"/>
            </a:xfrm>
            <a:custGeom>
              <a:avLst/>
              <a:gdLst/>
              <a:ahLst/>
              <a:cxnLst/>
              <a:rect l="l" t="t" r="r" b="b"/>
              <a:pathLst>
                <a:path w="1602" h="434" extrusionOk="0">
                  <a:moveTo>
                    <a:pt x="267" y="0"/>
                  </a:moveTo>
                  <a:cubicBezTo>
                    <a:pt x="0" y="0"/>
                    <a:pt x="0" y="434"/>
                    <a:pt x="267" y="434"/>
                  </a:cubicBezTo>
                  <a:lnTo>
                    <a:pt x="1335" y="434"/>
                  </a:lnTo>
                  <a:cubicBezTo>
                    <a:pt x="1601" y="434"/>
                    <a:pt x="1601" y="0"/>
                    <a:pt x="1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1"/>
            <p:cNvSpPr/>
            <p:nvPr/>
          </p:nvSpPr>
          <p:spPr>
            <a:xfrm>
              <a:off x="10675088" y="4555325"/>
              <a:ext cx="111750" cy="191775"/>
            </a:xfrm>
            <a:custGeom>
              <a:avLst/>
              <a:gdLst/>
              <a:ahLst/>
              <a:cxnLst/>
              <a:rect l="l" t="t" r="r" b="b"/>
              <a:pathLst>
                <a:path w="4470" h="7671" extrusionOk="0">
                  <a:moveTo>
                    <a:pt x="3186" y="0"/>
                  </a:moveTo>
                  <a:cubicBezTo>
                    <a:pt x="1520" y="0"/>
                    <a:pt x="101" y="3601"/>
                    <a:pt x="47" y="4830"/>
                  </a:cubicBezTo>
                  <a:cubicBezTo>
                    <a:pt x="0" y="6291"/>
                    <a:pt x="1275" y="7671"/>
                    <a:pt x="2550" y="7671"/>
                  </a:cubicBezTo>
                  <a:cubicBezTo>
                    <a:pt x="3109" y="7671"/>
                    <a:pt x="3669" y="7405"/>
                    <a:pt x="4116" y="6765"/>
                  </a:cubicBezTo>
                  <a:cubicBezTo>
                    <a:pt x="4210" y="6624"/>
                    <a:pt x="4073" y="6467"/>
                    <a:pt x="3926" y="6467"/>
                  </a:cubicBezTo>
                  <a:cubicBezTo>
                    <a:pt x="3863" y="6467"/>
                    <a:pt x="3799" y="6495"/>
                    <a:pt x="3749" y="6564"/>
                  </a:cubicBezTo>
                  <a:cubicBezTo>
                    <a:pt x="3428" y="7028"/>
                    <a:pt x="2965" y="7234"/>
                    <a:pt x="2485" y="7234"/>
                  </a:cubicBezTo>
                  <a:cubicBezTo>
                    <a:pt x="2068" y="7234"/>
                    <a:pt x="1638" y="7077"/>
                    <a:pt x="1281" y="6798"/>
                  </a:cubicBezTo>
                  <a:cubicBezTo>
                    <a:pt x="614" y="6264"/>
                    <a:pt x="447" y="5330"/>
                    <a:pt x="480" y="4530"/>
                  </a:cubicBezTo>
                  <a:cubicBezTo>
                    <a:pt x="508" y="3559"/>
                    <a:pt x="1826" y="468"/>
                    <a:pt x="3190" y="468"/>
                  </a:cubicBezTo>
                  <a:cubicBezTo>
                    <a:pt x="3467" y="468"/>
                    <a:pt x="3746" y="595"/>
                    <a:pt x="4016" y="894"/>
                  </a:cubicBezTo>
                  <a:cubicBezTo>
                    <a:pt x="4063" y="940"/>
                    <a:pt x="4114" y="960"/>
                    <a:pt x="4164" y="960"/>
                  </a:cubicBezTo>
                  <a:cubicBezTo>
                    <a:pt x="4329" y="960"/>
                    <a:pt x="4470" y="747"/>
                    <a:pt x="4316" y="593"/>
                  </a:cubicBezTo>
                  <a:cubicBezTo>
                    <a:pt x="3936" y="177"/>
                    <a:pt x="3555" y="0"/>
                    <a:pt x="31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1"/>
            <p:cNvSpPr/>
            <p:nvPr/>
          </p:nvSpPr>
          <p:spPr>
            <a:xfrm>
              <a:off x="10786313" y="4559900"/>
              <a:ext cx="123450" cy="194900"/>
            </a:xfrm>
            <a:custGeom>
              <a:avLst/>
              <a:gdLst/>
              <a:ahLst/>
              <a:cxnLst/>
              <a:rect l="l" t="t" r="r" b="b"/>
              <a:pathLst>
                <a:path w="4938" h="7796" extrusionOk="0">
                  <a:moveTo>
                    <a:pt x="2803" y="1"/>
                  </a:moveTo>
                  <a:cubicBezTo>
                    <a:pt x="2676" y="1"/>
                    <a:pt x="2542" y="35"/>
                    <a:pt x="2402" y="110"/>
                  </a:cubicBezTo>
                  <a:cubicBezTo>
                    <a:pt x="2204" y="224"/>
                    <a:pt x="2319" y="506"/>
                    <a:pt x="2501" y="506"/>
                  </a:cubicBezTo>
                  <a:cubicBezTo>
                    <a:pt x="2533" y="506"/>
                    <a:pt x="2568" y="497"/>
                    <a:pt x="2603" y="477"/>
                  </a:cubicBezTo>
                  <a:cubicBezTo>
                    <a:pt x="2657" y="449"/>
                    <a:pt x="2710" y="436"/>
                    <a:pt x="2763" y="436"/>
                  </a:cubicBezTo>
                  <a:cubicBezTo>
                    <a:pt x="3593" y="436"/>
                    <a:pt x="4274" y="3676"/>
                    <a:pt x="4337" y="4146"/>
                  </a:cubicBezTo>
                  <a:cubicBezTo>
                    <a:pt x="4504" y="5581"/>
                    <a:pt x="3603" y="7182"/>
                    <a:pt x="2102" y="7349"/>
                  </a:cubicBezTo>
                  <a:cubicBezTo>
                    <a:pt x="2037" y="7356"/>
                    <a:pt x="1974" y="7359"/>
                    <a:pt x="1913" y="7359"/>
                  </a:cubicBezTo>
                  <a:cubicBezTo>
                    <a:pt x="190" y="7359"/>
                    <a:pt x="508" y="4676"/>
                    <a:pt x="701" y="3613"/>
                  </a:cubicBezTo>
                  <a:cubicBezTo>
                    <a:pt x="935" y="2412"/>
                    <a:pt x="1502" y="1311"/>
                    <a:pt x="2236" y="377"/>
                  </a:cubicBezTo>
                  <a:cubicBezTo>
                    <a:pt x="2331" y="211"/>
                    <a:pt x="2189" y="62"/>
                    <a:pt x="2039" y="62"/>
                  </a:cubicBezTo>
                  <a:cubicBezTo>
                    <a:pt x="1979" y="62"/>
                    <a:pt x="1917" y="86"/>
                    <a:pt x="1869" y="144"/>
                  </a:cubicBezTo>
                  <a:cubicBezTo>
                    <a:pt x="601" y="1811"/>
                    <a:pt x="1" y="3780"/>
                    <a:pt x="167" y="5848"/>
                  </a:cubicBezTo>
                  <a:cubicBezTo>
                    <a:pt x="244" y="6950"/>
                    <a:pt x="1050" y="7796"/>
                    <a:pt x="2039" y="7796"/>
                  </a:cubicBezTo>
                  <a:cubicBezTo>
                    <a:pt x="2338" y="7796"/>
                    <a:pt x="2653" y="7719"/>
                    <a:pt x="2969" y="7549"/>
                  </a:cubicBezTo>
                  <a:cubicBezTo>
                    <a:pt x="4571" y="6715"/>
                    <a:pt x="4938" y="5014"/>
                    <a:pt x="4637" y="3346"/>
                  </a:cubicBezTo>
                  <a:cubicBezTo>
                    <a:pt x="4518" y="2627"/>
                    <a:pt x="3914" y="1"/>
                    <a:pt x="28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1"/>
            <p:cNvSpPr/>
            <p:nvPr/>
          </p:nvSpPr>
          <p:spPr>
            <a:xfrm>
              <a:off x="10902913" y="4547775"/>
              <a:ext cx="76075" cy="68325"/>
            </a:xfrm>
            <a:custGeom>
              <a:avLst/>
              <a:gdLst/>
              <a:ahLst/>
              <a:cxnLst/>
              <a:rect l="l" t="t" r="r" b="b"/>
              <a:pathLst>
                <a:path w="3043" h="2733" extrusionOk="0">
                  <a:moveTo>
                    <a:pt x="880" y="0"/>
                  </a:moveTo>
                  <a:cubicBezTo>
                    <a:pt x="506" y="0"/>
                    <a:pt x="136" y="227"/>
                    <a:pt x="40" y="629"/>
                  </a:cubicBezTo>
                  <a:cubicBezTo>
                    <a:pt x="1" y="786"/>
                    <a:pt x="124" y="886"/>
                    <a:pt x="246" y="886"/>
                  </a:cubicBezTo>
                  <a:cubicBezTo>
                    <a:pt x="330" y="886"/>
                    <a:pt x="413" y="838"/>
                    <a:pt x="440" y="729"/>
                  </a:cubicBezTo>
                  <a:cubicBezTo>
                    <a:pt x="497" y="503"/>
                    <a:pt x="648" y="421"/>
                    <a:pt x="855" y="421"/>
                  </a:cubicBezTo>
                  <a:cubicBezTo>
                    <a:pt x="893" y="421"/>
                    <a:pt x="933" y="423"/>
                    <a:pt x="974" y="428"/>
                  </a:cubicBezTo>
                  <a:cubicBezTo>
                    <a:pt x="1274" y="462"/>
                    <a:pt x="1374" y="862"/>
                    <a:pt x="1374" y="1096"/>
                  </a:cubicBezTo>
                  <a:cubicBezTo>
                    <a:pt x="1408" y="1596"/>
                    <a:pt x="974" y="2030"/>
                    <a:pt x="640" y="2397"/>
                  </a:cubicBezTo>
                  <a:cubicBezTo>
                    <a:pt x="546" y="2491"/>
                    <a:pt x="600" y="2733"/>
                    <a:pt x="774" y="2733"/>
                  </a:cubicBezTo>
                  <a:cubicBezTo>
                    <a:pt x="784" y="2733"/>
                    <a:pt x="796" y="2732"/>
                    <a:pt x="807" y="2730"/>
                  </a:cubicBezTo>
                  <a:cubicBezTo>
                    <a:pt x="1441" y="2663"/>
                    <a:pt x="2108" y="2630"/>
                    <a:pt x="2775" y="2630"/>
                  </a:cubicBezTo>
                  <a:cubicBezTo>
                    <a:pt x="3042" y="2597"/>
                    <a:pt x="3042" y="2196"/>
                    <a:pt x="2775" y="2196"/>
                  </a:cubicBezTo>
                  <a:cubicBezTo>
                    <a:pt x="2273" y="2222"/>
                    <a:pt x="1770" y="2247"/>
                    <a:pt x="1281" y="2286"/>
                  </a:cubicBezTo>
                  <a:lnTo>
                    <a:pt x="1281" y="2286"/>
                  </a:lnTo>
                  <a:cubicBezTo>
                    <a:pt x="1722" y="1737"/>
                    <a:pt x="2010" y="1066"/>
                    <a:pt x="1608" y="395"/>
                  </a:cubicBezTo>
                  <a:cubicBezTo>
                    <a:pt x="1437" y="125"/>
                    <a:pt x="1158" y="0"/>
                    <a:pt x="8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1"/>
            <p:cNvSpPr/>
            <p:nvPr/>
          </p:nvSpPr>
          <p:spPr>
            <a:xfrm>
              <a:off x="11032338" y="4535950"/>
              <a:ext cx="27950" cy="193500"/>
            </a:xfrm>
            <a:custGeom>
              <a:avLst/>
              <a:gdLst/>
              <a:ahLst/>
              <a:cxnLst/>
              <a:rect l="l" t="t" r="r" b="b"/>
              <a:pathLst>
                <a:path w="1118" h="7740" extrusionOk="0">
                  <a:moveTo>
                    <a:pt x="204" y="1"/>
                  </a:moveTo>
                  <a:cubicBezTo>
                    <a:pt x="100" y="1"/>
                    <a:pt x="0" y="68"/>
                    <a:pt x="0" y="201"/>
                  </a:cubicBezTo>
                  <a:cubicBezTo>
                    <a:pt x="167" y="2669"/>
                    <a:pt x="367" y="5104"/>
                    <a:pt x="667" y="7540"/>
                  </a:cubicBezTo>
                  <a:cubicBezTo>
                    <a:pt x="684" y="7673"/>
                    <a:pt x="801" y="7740"/>
                    <a:pt x="909" y="7740"/>
                  </a:cubicBezTo>
                  <a:cubicBezTo>
                    <a:pt x="1017" y="7740"/>
                    <a:pt x="1117" y="7673"/>
                    <a:pt x="1101" y="7540"/>
                  </a:cubicBezTo>
                  <a:cubicBezTo>
                    <a:pt x="801" y="5104"/>
                    <a:pt x="567" y="2669"/>
                    <a:pt x="434" y="201"/>
                  </a:cubicBezTo>
                  <a:cubicBezTo>
                    <a:pt x="417" y="68"/>
                    <a:pt x="30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1"/>
            <p:cNvSpPr/>
            <p:nvPr/>
          </p:nvSpPr>
          <p:spPr>
            <a:xfrm>
              <a:off x="11034263" y="4640975"/>
              <a:ext cx="86225" cy="20975"/>
            </a:xfrm>
            <a:custGeom>
              <a:avLst/>
              <a:gdLst/>
              <a:ahLst/>
              <a:cxnLst/>
              <a:rect l="l" t="t" r="r" b="b"/>
              <a:pathLst>
                <a:path w="3449" h="839" extrusionOk="0">
                  <a:moveTo>
                    <a:pt x="3123" y="1"/>
                  </a:moveTo>
                  <a:cubicBezTo>
                    <a:pt x="3113" y="1"/>
                    <a:pt x="3103" y="1"/>
                    <a:pt x="3092" y="3"/>
                  </a:cubicBezTo>
                  <a:cubicBezTo>
                    <a:pt x="2158" y="136"/>
                    <a:pt x="1191" y="270"/>
                    <a:pt x="257" y="436"/>
                  </a:cubicBezTo>
                  <a:cubicBezTo>
                    <a:pt x="0" y="468"/>
                    <a:pt x="113" y="839"/>
                    <a:pt x="359" y="839"/>
                  </a:cubicBezTo>
                  <a:cubicBezTo>
                    <a:pt x="369" y="839"/>
                    <a:pt x="379" y="838"/>
                    <a:pt x="390" y="837"/>
                  </a:cubicBezTo>
                  <a:cubicBezTo>
                    <a:pt x="1324" y="670"/>
                    <a:pt x="2258" y="537"/>
                    <a:pt x="3192" y="403"/>
                  </a:cubicBezTo>
                  <a:cubicBezTo>
                    <a:pt x="3448" y="371"/>
                    <a:pt x="3366" y="1"/>
                    <a:pt x="31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1"/>
            <p:cNvSpPr/>
            <p:nvPr/>
          </p:nvSpPr>
          <p:spPr>
            <a:xfrm>
              <a:off x="11108213" y="4535950"/>
              <a:ext cx="20450" cy="200175"/>
            </a:xfrm>
            <a:custGeom>
              <a:avLst/>
              <a:gdLst/>
              <a:ahLst/>
              <a:cxnLst/>
              <a:rect l="l" t="t" r="r" b="b"/>
              <a:pathLst>
                <a:path w="818" h="8007" extrusionOk="0">
                  <a:moveTo>
                    <a:pt x="330" y="1"/>
                  </a:moveTo>
                  <a:cubicBezTo>
                    <a:pt x="226" y="1"/>
                    <a:pt x="117" y="68"/>
                    <a:pt x="101" y="201"/>
                  </a:cubicBezTo>
                  <a:cubicBezTo>
                    <a:pt x="1" y="2736"/>
                    <a:pt x="101" y="5271"/>
                    <a:pt x="401" y="7806"/>
                  </a:cubicBezTo>
                  <a:cubicBezTo>
                    <a:pt x="417" y="7940"/>
                    <a:pt x="526" y="8007"/>
                    <a:pt x="626" y="8007"/>
                  </a:cubicBezTo>
                  <a:cubicBezTo>
                    <a:pt x="726" y="8007"/>
                    <a:pt x="818" y="7940"/>
                    <a:pt x="801" y="7806"/>
                  </a:cubicBezTo>
                  <a:cubicBezTo>
                    <a:pt x="501" y="5271"/>
                    <a:pt x="401" y="2736"/>
                    <a:pt x="534" y="201"/>
                  </a:cubicBezTo>
                  <a:cubicBezTo>
                    <a:pt x="534" y="68"/>
                    <a:pt x="434"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1"/>
            <p:cNvSpPr/>
            <p:nvPr/>
          </p:nvSpPr>
          <p:spPr>
            <a:xfrm>
              <a:off x="11154088" y="4539450"/>
              <a:ext cx="128425" cy="197500"/>
            </a:xfrm>
            <a:custGeom>
              <a:avLst/>
              <a:gdLst/>
              <a:ahLst/>
              <a:cxnLst/>
              <a:rect l="l" t="t" r="r" b="b"/>
              <a:pathLst>
                <a:path w="5137" h="7900" extrusionOk="0">
                  <a:moveTo>
                    <a:pt x="2862" y="748"/>
                  </a:moveTo>
                  <a:lnTo>
                    <a:pt x="2862" y="748"/>
                  </a:lnTo>
                  <a:cubicBezTo>
                    <a:pt x="2848" y="1767"/>
                    <a:pt x="2834" y="2790"/>
                    <a:pt x="2821" y="3817"/>
                  </a:cubicBezTo>
                  <a:lnTo>
                    <a:pt x="2821" y="3817"/>
                  </a:lnTo>
                  <a:cubicBezTo>
                    <a:pt x="2090" y="3783"/>
                    <a:pt x="1359" y="3757"/>
                    <a:pt x="628" y="3739"/>
                  </a:cubicBezTo>
                  <a:lnTo>
                    <a:pt x="628" y="3739"/>
                  </a:lnTo>
                  <a:cubicBezTo>
                    <a:pt x="1285" y="2656"/>
                    <a:pt x="2012" y="1659"/>
                    <a:pt x="2862" y="748"/>
                  </a:cubicBezTo>
                  <a:close/>
                  <a:moveTo>
                    <a:pt x="3058" y="0"/>
                  </a:moveTo>
                  <a:cubicBezTo>
                    <a:pt x="3012" y="0"/>
                    <a:pt x="2967" y="19"/>
                    <a:pt x="2936" y="61"/>
                  </a:cubicBezTo>
                  <a:cubicBezTo>
                    <a:pt x="1801" y="1195"/>
                    <a:pt x="867" y="2463"/>
                    <a:pt x="100" y="3830"/>
                  </a:cubicBezTo>
                  <a:cubicBezTo>
                    <a:pt x="0" y="3964"/>
                    <a:pt x="100" y="4164"/>
                    <a:pt x="267" y="4164"/>
                  </a:cubicBezTo>
                  <a:cubicBezTo>
                    <a:pt x="1116" y="4164"/>
                    <a:pt x="1966" y="4184"/>
                    <a:pt x="2815" y="4220"/>
                  </a:cubicBezTo>
                  <a:lnTo>
                    <a:pt x="2815" y="4220"/>
                  </a:lnTo>
                  <a:cubicBezTo>
                    <a:pt x="2800" y="5377"/>
                    <a:pt x="2784" y="6539"/>
                    <a:pt x="2769" y="7700"/>
                  </a:cubicBezTo>
                  <a:cubicBezTo>
                    <a:pt x="2752" y="7833"/>
                    <a:pt x="2852" y="7900"/>
                    <a:pt x="2956" y="7900"/>
                  </a:cubicBezTo>
                  <a:cubicBezTo>
                    <a:pt x="3061" y="7900"/>
                    <a:pt x="3169" y="7833"/>
                    <a:pt x="3169" y="7700"/>
                  </a:cubicBezTo>
                  <a:cubicBezTo>
                    <a:pt x="3184" y="6544"/>
                    <a:pt x="3200" y="5389"/>
                    <a:pt x="3215" y="4237"/>
                  </a:cubicBezTo>
                  <a:lnTo>
                    <a:pt x="3215" y="4237"/>
                  </a:lnTo>
                  <a:cubicBezTo>
                    <a:pt x="3767" y="4263"/>
                    <a:pt x="4319" y="4295"/>
                    <a:pt x="4870" y="4331"/>
                  </a:cubicBezTo>
                  <a:cubicBezTo>
                    <a:pt x="4880" y="4332"/>
                    <a:pt x="4890" y="4332"/>
                    <a:pt x="4899" y="4332"/>
                  </a:cubicBezTo>
                  <a:cubicBezTo>
                    <a:pt x="5137" y="4332"/>
                    <a:pt x="5127" y="3930"/>
                    <a:pt x="4870" y="3930"/>
                  </a:cubicBezTo>
                  <a:cubicBezTo>
                    <a:pt x="4320" y="3895"/>
                    <a:pt x="3771" y="3863"/>
                    <a:pt x="3221" y="3836"/>
                  </a:cubicBezTo>
                  <a:lnTo>
                    <a:pt x="3221" y="3836"/>
                  </a:lnTo>
                  <a:cubicBezTo>
                    <a:pt x="3237" y="2628"/>
                    <a:pt x="3253" y="1424"/>
                    <a:pt x="3269" y="228"/>
                  </a:cubicBezTo>
                  <a:cubicBezTo>
                    <a:pt x="3269" y="90"/>
                    <a:pt x="3159" y="0"/>
                    <a:pt x="3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1"/>
            <p:cNvSpPr/>
            <p:nvPr/>
          </p:nvSpPr>
          <p:spPr>
            <a:xfrm>
              <a:off x="11332538" y="4548600"/>
              <a:ext cx="111775" cy="185025"/>
            </a:xfrm>
            <a:custGeom>
              <a:avLst/>
              <a:gdLst/>
              <a:ahLst/>
              <a:cxnLst/>
              <a:rect l="l" t="t" r="r" b="b"/>
              <a:pathLst>
                <a:path w="4471" h="7401" extrusionOk="0">
                  <a:moveTo>
                    <a:pt x="3906" y="1"/>
                  </a:moveTo>
                  <a:cubicBezTo>
                    <a:pt x="3840" y="1"/>
                    <a:pt x="3776" y="30"/>
                    <a:pt x="3737" y="95"/>
                  </a:cubicBezTo>
                  <a:cubicBezTo>
                    <a:pt x="3106" y="1086"/>
                    <a:pt x="2503" y="2049"/>
                    <a:pt x="1878" y="3034"/>
                  </a:cubicBezTo>
                  <a:lnTo>
                    <a:pt x="1878" y="3034"/>
                  </a:lnTo>
                  <a:cubicBezTo>
                    <a:pt x="1423" y="2089"/>
                    <a:pt x="939" y="1192"/>
                    <a:pt x="401" y="295"/>
                  </a:cubicBezTo>
                  <a:cubicBezTo>
                    <a:pt x="362" y="230"/>
                    <a:pt x="292" y="201"/>
                    <a:pt x="222" y="201"/>
                  </a:cubicBezTo>
                  <a:cubicBezTo>
                    <a:pt x="112" y="201"/>
                    <a:pt x="1" y="273"/>
                    <a:pt x="1" y="395"/>
                  </a:cubicBezTo>
                  <a:cubicBezTo>
                    <a:pt x="1" y="2664"/>
                    <a:pt x="1" y="4932"/>
                    <a:pt x="1" y="7200"/>
                  </a:cubicBezTo>
                  <a:cubicBezTo>
                    <a:pt x="1" y="7334"/>
                    <a:pt x="109" y="7400"/>
                    <a:pt x="217" y="7400"/>
                  </a:cubicBezTo>
                  <a:cubicBezTo>
                    <a:pt x="326" y="7400"/>
                    <a:pt x="434" y="7334"/>
                    <a:pt x="434" y="7200"/>
                  </a:cubicBezTo>
                  <a:cubicBezTo>
                    <a:pt x="434" y="5195"/>
                    <a:pt x="434" y="3190"/>
                    <a:pt x="434" y="1184"/>
                  </a:cubicBezTo>
                  <a:lnTo>
                    <a:pt x="434" y="1184"/>
                  </a:lnTo>
                  <a:cubicBezTo>
                    <a:pt x="876" y="1967"/>
                    <a:pt x="1282" y="2766"/>
                    <a:pt x="1668" y="3564"/>
                  </a:cubicBezTo>
                  <a:cubicBezTo>
                    <a:pt x="1700" y="3643"/>
                    <a:pt x="1769" y="3677"/>
                    <a:pt x="1840" y="3677"/>
                  </a:cubicBezTo>
                  <a:cubicBezTo>
                    <a:pt x="1919" y="3677"/>
                    <a:pt x="2000" y="3635"/>
                    <a:pt x="2035" y="3564"/>
                  </a:cubicBezTo>
                  <a:cubicBezTo>
                    <a:pt x="2614" y="2654"/>
                    <a:pt x="3171" y="1767"/>
                    <a:pt x="3742" y="865"/>
                  </a:cubicBezTo>
                  <a:lnTo>
                    <a:pt x="3742" y="865"/>
                  </a:lnTo>
                  <a:cubicBezTo>
                    <a:pt x="3856" y="2905"/>
                    <a:pt x="3947" y="4922"/>
                    <a:pt x="4037" y="6967"/>
                  </a:cubicBezTo>
                  <a:cubicBezTo>
                    <a:pt x="4053" y="7100"/>
                    <a:pt x="4162" y="7167"/>
                    <a:pt x="4266" y="7167"/>
                  </a:cubicBezTo>
                  <a:cubicBezTo>
                    <a:pt x="4370" y="7167"/>
                    <a:pt x="4470" y="7100"/>
                    <a:pt x="4470" y="6967"/>
                  </a:cubicBezTo>
                  <a:cubicBezTo>
                    <a:pt x="4337" y="4699"/>
                    <a:pt x="4237" y="2464"/>
                    <a:pt x="4137" y="195"/>
                  </a:cubicBezTo>
                  <a:cubicBezTo>
                    <a:pt x="4117" y="73"/>
                    <a:pt x="4009" y="1"/>
                    <a:pt x="39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1"/>
            <p:cNvSpPr/>
            <p:nvPr/>
          </p:nvSpPr>
          <p:spPr>
            <a:xfrm>
              <a:off x="11451413" y="4630250"/>
              <a:ext cx="104650" cy="162275"/>
            </a:xfrm>
            <a:custGeom>
              <a:avLst/>
              <a:gdLst/>
              <a:ahLst/>
              <a:cxnLst/>
              <a:rect l="l" t="t" r="r" b="b"/>
              <a:pathLst>
                <a:path w="4186" h="6491" extrusionOk="0">
                  <a:moveTo>
                    <a:pt x="3413" y="1"/>
                  </a:moveTo>
                  <a:cubicBezTo>
                    <a:pt x="3294" y="1"/>
                    <a:pt x="3164" y="102"/>
                    <a:pt x="3185" y="265"/>
                  </a:cubicBezTo>
                  <a:cubicBezTo>
                    <a:pt x="3231" y="439"/>
                    <a:pt x="3273" y="613"/>
                    <a:pt x="3311" y="787"/>
                  </a:cubicBezTo>
                  <a:lnTo>
                    <a:pt x="3311" y="787"/>
                  </a:lnTo>
                  <a:cubicBezTo>
                    <a:pt x="3434" y="1489"/>
                    <a:pt x="3365" y="2199"/>
                    <a:pt x="3018" y="2867"/>
                  </a:cubicBezTo>
                  <a:cubicBezTo>
                    <a:pt x="2484" y="2867"/>
                    <a:pt x="1950" y="2867"/>
                    <a:pt x="1450" y="2834"/>
                  </a:cubicBezTo>
                  <a:cubicBezTo>
                    <a:pt x="1183" y="2200"/>
                    <a:pt x="1283" y="1633"/>
                    <a:pt x="1717" y="1132"/>
                  </a:cubicBezTo>
                  <a:cubicBezTo>
                    <a:pt x="2050" y="765"/>
                    <a:pt x="2517" y="599"/>
                    <a:pt x="2951" y="465"/>
                  </a:cubicBezTo>
                  <a:cubicBezTo>
                    <a:pt x="3198" y="404"/>
                    <a:pt x="3131" y="57"/>
                    <a:pt x="2909" y="57"/>
                  </a:cubicBezTo>
                  <a:cubicBezTo>
                    <a:pt x="2891" y="57"/>
                    <a:pt x="2871" y="60"/>
                    <a:pt x="2851" y="65"/>
                  </a:cubicBezTo>
                  <a:cubicBezTo>
                    <a:pt x="1950" y="332"/>
                    <a:pt x="1250" y="832"/>
                    <a:pt x="916" y="1733"/>
                  </a:cubicBezTo>
                  <a:cubicBezTo>
                    <a:pt x="649" y="2500"/>
                    <a:pt x="1083" y="3267"/>
                    <a:pt x="1750" y="3634"/>
                  </a:cubicBezTo>
                  <a:cubicBezTo>
                    <a:pt x="1999" y="3765"/>
                    <a:pt x="2219" y="3823"/>
                    <a:pt x="2412" y="3823"/>
                  </a:cubicBezTo>
                  <a:cubicBezTo>
                    <a:pt x="3039" y="3823"/>
                    <a:pt x="3394" y="3213"/>
                    <a:pt x="3567" y="2471"/>
                  </a:cubicBezTo>
                  <a:lnTo>
                    <a:pt x="3567" y="2471"/>
                  </a:lnTo>
                  <a:cubicBezTo>
                    <a:pt x="3601" y="2878"/>
                    <a:pt x="3618" y="3287"/>
                    <a:pt x="3618" y="3701"/>
                  </a:cubicBezTo>
                  <a:cubicBezTo>
                    <a:pt x="3652" y="4635"/>
                    <a:pt x="3718" y="5602"/>
                    <a:pt x="2584" y="6036"/>
                  </a:cubicBezTo>
                  <a:cubicBezTo>
                    <a:pt x="2412" y="6101"/>
                    <a:pt x="2230" y="6129"/>
                    <a:pt x="2044" y="6129"/>
                  </a:cubicBezTo>
                  <a:cubicBezTo>
                    <a:pt x="1470" y="6129"/>
                    <a:pt x="853" y="5870"/>
                    <a:pt x="349" y="5669"/>
                  </a:cubicBezTo>
                  <a:cubicBezTo>
                    <a:pt x="329" y="5664"/>
                    <a:pt x="309" y="5661"/>
                    <a:pt x="291" y="5661"/>
                  </a:cubicBezTo>
                  <a:cubicBezTo>
                    <a:pt x="69" y="5661"/>
                    <a:pt x="0" y="6008"/>
                    <a:pt x="216" y="6069"/>
                  </a:cubicBezTo>
                  <a:cubicBezTo>
                    <a:pt x="831" y="6296"/>
                    <a:pt x="1477" y="6491"/>
                    <a:pt x="2079" y="6491"/>
                  </a:cubicBezTo>
                  <a:cubicBezTo>
                    <a:pt x="2717" y="6491"/>
                    <a:pt x="3305" y="6271"/>
                    <a:pt x="3752" y="5636"/>
                  </a:cubicBezTo>
                  <a:cubicBezTo>
                    <a:pt x="4185" y="5068"/>
                    <a:pt x="4052" y="3968"/>
                    <a:pt x="4052" y="3301"/>
                  </a:cubicBezTo>
                  <a:cubicBezTo>
                    <a:pt x="4019" y="2233"/>
                    <a:pt x="3852" y="1166"/>
                    <a:pt x="3618" y="132"/>
                  </a:cubicBezTo>
                  <a:cubicBezTo>
                    <a:pt x="3608" y="134"/>
                    <a:pt x="3597" y="136"/>
                    <a:pt x="3587" y="138"/>
                  </a:cubicBezTo>
                  <a:lnTo>
                    <a:pt x="3587" y="138"/>
                  </a:lnTo>
                  <a:cubicBezTo>
                    <a:pt x="3586" y="136"/>
                    <a:pt x="3586" y="134"/>
                    <a:pt x="3585" y="132"/>
                  </a:cubicBezTo>
                  <a:cubicBezTo>
                    <a:pt x="3559" y="41"/>
                    <a:pt x="3488" y="1"/>
                    <a:pt x="34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1"/>
            <p:cNvSpPr/>
            <p:nvPr/>
          </p:nvSpPr>
          <p:spPr>
            <a:xfrm>
              <a:off x="11526288" y="4567600"/>
              <a:ext cx="56200" cy="15975"/>
            </a:xfrm>
            <a:custGeom>
              <a:avLst/>
              <a:gdLst/>
              <a:ahLst/>
              <a:cxnLst/>
              <a:rect l="l" t="t" r="r" b="b"/>
              <a:pathLst>
                <a:path w="2248" h="639" extrusionOk="0">
                  <a:moveTo>
                    <a:pt x="325" y="0"/>
                  </a:moveTo>
                  <a:cubicBezTo>
                    <a:pt x="82" y="0"/>
                    <a:pt x="0" y="371"/>
                    <a:pt x="256" y="403"/>
                  </a:cubicBezTo>
                  <a:cubicBezTo>
                    <a:pt x="790" y="469"/>
                    <a:pt x="1324" y="536"/>
                    <a:pt x="1891" y="636"/>
                  </a:cubicBezTo>
                  <a:cubicBezTo>
                    <a:pt x="1900" y="637"/>
                    <a:pt x="1909" y="638"/>
                    <a:pt x="1918" y="638"/>
                  </a:cubicBezTo>
                  <a:cubicBezTo>
                    <a:pt x="2134" y="638"/>
                    <a:pt x="2247" y="268"/>
                    <a:pt x="1991" y="236"/>
                  </a:cubicBezTo>
                  <a:cubicBezTo>
                    <a:pt x="1457" y="136"/>
                    <a:pt x="890" y="69"/>
                    <a:pt x="356" y="2"/>
                  </a:cubicBezTo>
                  <a:cubicBezTo>
                    <a:pt x="346" y="1"/>
                    <a:pt x="335" y="0"/>
                    <a:pt x="3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1"/>
            <p:cNvSpPr/>
            <p:nvPr/>
          </p:nvSpPr>
          <p:spPr>
            <a:xfrm>
              <a:off x="11611063" y="4529200"/>
              <a:ext cx="44275" cy="211200"/>
            </a:xfrm>
            <a:custGeom>
              <a:avLst/>
              <a:gdLst/>
              <a:ahLst/>
              <a:cxnLst/>
              <a:rect l="l" t="t" r="r" b="b"/>
              <a:pathLst>
                <a:path w="1771" h="8448" extrusionOk="0">
                  <a:moveTo>
                    <a:pt x="1405" y="1"/>
                  </a:moveTo>
                  <a:cubicBezTo>
                    <a:pt x="1340" y="1"/>
                    <a:pt x="1276" y="32"/>
                    <a:pt x="1235" y="104"/>
                  </a:cubicBezTo>
                  <a:cubicBezTo>
                    <a:pt x="1" y="2739"/>
                    <a:pt x="34" y="5741"/>
                    <a:pt x="1335" y="8343"/>
                  </a:cubicBezTo>
                  <a:cubicBezTo>
                    <a:pt x="1377" y="8417"/>
                    <a:pt x="1439" y="8447"/>
                    <a:pt x="1501" y="8447"/>
                  </a:cubicBezTo>
                  <a:cubicBezTo>
                    <a:pt x="1636" y="8447"/>
                    <a:pt x="1771" y="8303"/>
                    <a:pt x="1702" y="8143"/>
                  </a:cubicBezTo>
                  <a:cubicBezTo>
                    <a:pt x="468" y="5675"/>
                    <a:pt x="435" y="2806"/>
                    <a:pt x="1602" y="338"/>
                  </a:cubicBezTo>
                  <a:cubicBezTo>
                    <a:pt x="1694" y="153"/>
                    <a:pt x="1548" y="1"/>
                    <a:pt x="1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1"/>
            <p:cNvSpPr/>
            <p:nvPr/>
          </p:nvSpPr>
          <p:spPr>
            <a:xfrm>
              <a:off x="11677213" y="4539050"/>
              <a:ext cx="113650" cy="179050"/>
            </a:xfrm>
            <a:custGeom>
              <a:avLst/>
              <a:gdLst/>
              <a:ahLst/>
              <a:cxnLst/>
              <a:rect l="l" t="t" r="r" b="b"/>
              <a:pathLst>
                <a:path w="4546" h="7162" extrusionOk="0">
                  <a:moveTo>
                    <a:pt x="2449" y="0"/>
                  </a:moveTo>
                  <a:cubicBezTo>
                    <a:pt x="1628" y="0"/>
                    <a:pt x="692" y="677"/>
                    <a:pt x="157" y="1144"/>
                  </a:cubicBezTo>
                  <a:cubicBezTo>
                    <a:pt x="1" y="1300"/>
                    <a:pt x="149" y="1497"/>
                    <a:pt x="317" y="1497"/>
                  </a:cubicBezTo>
                  <a:cubicBezTo>
                    <a:pt x="364" y="1497"/>
                    <a:pt x="413" y="1481"/>
                    <a:pt x="457" y="1445"/>
                  </a:cubicBezTo>
                  <a:cubicBezTo>
                    <a:pt x="985" y="946"/>
                    <a:pt x="1564" y="448"/>
                    <a:pt x="2308" y="448"/>
                  </a:cubicBezTo>
                  <a:cubicBezTo>
                    <a:pt x="2411" y="448"/>
                    <a:pt x="2516" y="457"/>
                    <a:pt x="2625" y="477"/>
                  </a:cubicBezTo>
                  <a:cubicBezTo>
                    <a:pt x="2725" y="1011"/>
                    <a:pt x="2825" y="1545"/>
                    <a:pt x="2926" y="2078"/>
                  </a:cubicBezTo>
                  <a:cubicBezTo>
                    <a:pt x="2759" y="2279"/>
                    <a:pt x="2592" y="2445"/>
                    <a:pt x="2392" y="2579"/>
                  </a:cubicBezTo>
                  <a:cubicBezTo>
                    <a:pt x="2058" y="2912"/>
                    <a:pt x="1658" y="3179"/>
                    <a:pt x="1258" y="3413"/>
                  </a:cubicBezTo>
                  <a:cubicBezTo>
                    <a:pt x="1077" y="3533"/>
                    <a:pt x="1168" y="3789"/>
                    <a:pt x="1359" y="3789"/>
                  </a:cubicBezTo>
                  <a:cubicBezTo>
                    <a:pt x="1380" y="3789"/>
                    <a:pt x="1402" y="3786"/>
                    <a:pt x="1424" y="3780"/>
                  </a:cubicBezTo>
                  <a:cubicBezTo>
                    <a:pt x="1444" y="3775"/>
                    <a:pt x="1464" y="3770"/>
                    <a:pt x="1484" y="3766"/>
                  </a:cubicBezTo>
                  <a:lnTo>
                    <a:pt x="1484" y="3766"/>
                  </a:lnTo>
                  <a:cubicBezTo>
                    <a:pt x="1487" y="3771"/>
                    <a:pt x="1489" y="3775"/>
                    <a:pt x="1491" y="3780"/>
                  </a:cubicBezTo>
                  <a:cubicBezTo>
                    <a:pt x="1503" y="3772"/>
                    <a:pt x="1515" y="3765"/>
                    <a:pt x="1527" y="3757"/>
                  </a:cubicBezTo>
                  <a:lnTo>
                    <a:pt x="1527" y="3757"/>
                  </a:lnTo>
                  <a:cubicBezTo>
                    <a:pt x="1721" y="3719"/>
                    <a:pt x="1919" y="3698"/>
                    <a:pt x="2114" y="3698"/>
                  </a:cubicBezTo>
                  <a:cubicBezTo>
                    <a:pt x="3040" y="3698"/>
                    <a:pt x="3906" y="4152"/>
                    <a:pt x="3960" y="5247"/>
                  </a:cubicBezTo>
                  <a:cubicBezTo>
                    <a:pt x="4010" y="6136"/>
                    <a:pt x="2766" y="6735"/>
                    <a:pt x="1831" y="6735"/>
                  </a:cubicBezTo>
                  <a:cubicBezTo>
                    <a:pt x="1537" y="6735"/>
                    <a:pt x="1274" y="6676"/>
                    <a:pt x="1091" y="6548"/>
                  </a:cubicBezTo>
                  <a:cubicBezTo>
                    <a:pt x="1049" y="6518"/>
                    <a:pt x="1008" y="6506"/>
                    <a:pt x="971" y="6506"/>
                  </a:cubicBezTo>
                  <a:cubicBezTo>
                    <a:pt x="800" y="6506"/>
                    <a:pt x="699" y="6772"/>
                    <a:pt x="891" y="6882"/>
                  </a:cubicBezTo>
                  <a:cubicBezTo>
                    <a:pt x="1153" y="7074"/>
                    <a:pt x="1505" y="7161"/>
                    <a:pt x="1885" y="7161"/>
                  </a:cubicBezTo>
                  <a:cubicBezTo>
                    <a:pt x="2952" y="7161"/>
                    <a:pt x="4237" y="6474"/>
                    <a:pt x="4360" y="5514"/>
                  </a:cubicBezTo>
                  <a:cubicBezTo>
                    <a:pt x="4546" y="4080"/>
                    <a:pt x="3442" y="3344"/>
                    <a:pt x="2244" y="3288"/>
                  </a:cubicBezTo>
                  <a:lnTo>
                    <a:pt x="2244" y="3288"/>
                  </a:lnTo>
                  <a:cubicBezTo>
                    <a:pt x="3175" y="2631"/>
                    <a:pt x="4172" y="1671"/>
                    <a:pt x="3526" y="611"/>
                  </a:cubicBezTo>
                  <a:cubicBezTo>
                    <a:pt x="3238" y="168"/>
                    <a:pt x="2858" y="0"/>
                    <a:pt x="2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1"/>
            <p:cNvSpPr/>
            <p:nvPr/>
          </p:nvSpPr>
          <p:spPr>
            <a:xfrm>
              <a:off x="11819063" y="4537025"/>
              <a:ext cx="21375" cy="174925"/>
            </a:xfrm>
            <a:custGeom>
              <a:avLst/>
              <a:gdLst/>
              <a:ahLst/>
              <a:cxnLst/>
              <a:rect l="l" t="t" r="r" b="b"/>
              <a:pathLst>
                <a:path w="855" h="6997" extrusionOk="0">
                  <a:moveTo>
                    <a:pt x="250" y="1"/>
                  </a:moveTo>
                  <a:cubicBezTo>
                    <a:pt x="132" y="1"/>
                    <a:pt x="0" y="100"/>
                    <a:pt x="20" y="258"/>
                  </a:cubicBezTo>
                  <a:cubicBezTo>
                    <a:pt x="320" y="2426"/>
                    <a:pt x="454" y="4594"/>
                    <a:pt x="454" y="6796"/>
                  </a:cubicBezTo>
                  <a:cubicBezTo>
                    <a:pt x="454" y="6929"/>
                    <a:pt x="554" y="6996"/>
                    <a:pt x="654" y="6996"/>
                  </a:cubicBezTo>
                  <a:cubicBezTo>
                    <a:pt x="754" y="6996"/>
                    <a:pt x="854" y="6929"/>
                    <a:pt x="854" y="6796"/>
                  </a:cubicBezTo>
                  <a:cubicBezTo>
                    <a:pt x="854" y="4561"/>
                    <a:pt x="721" y="2360"/>
                    <a:pt x="420" y="158"/>
                  </a:cubicBezTo>
                  <a:cubicBezTo>
                    <a:pt x="407" y="49"/>
                    <a:pt x="332"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1"/>
            <p:cNvSpPr/>
            <p:nvPr/>
          </p:nvSpPr>
          <p:spPr>
            <a:xfrm>
              <a:off x="11833863" y="4543900"/>
              <a:ext cx="90050" cy="92550"/>
            </a:xfrm>
            <a:custGeom>
              <a:avLst/>
              <a:gdLst/>
              <a:ahLst/>
              <a:cxnLst/>
              <a:rect l="l" t="t" r="r" b="b"/>
              <a:pathLst>
                <a:path w="3602" h="3702" extrusionOk="0">
                  <a:moveTo>
                    <a:pt x="3346" y="0"/>
                  </a:moveTo>
                  <a:cubicBezTo>
                    <a:pt x="3321" y="0"/>
                    <a:pt x="3293" y="5"/>
                    <a:pt x="3264" y="16"/>
                  </a:cubicBezTo>
                  <a:cubicBezTo>
                    <a:pt x="1863" y="583"/>
                    <a:pt x="996" y="2251"/>
                    <a:pt x="95" y="3385"/>
                  </a:cubicBezTo>
                  <a:cubicBezTo>
                    <a:pt x="0" y="3552"/>
                    <a:pt x="142" y="3701"/>
                    <a:pt x="292" y="3701"/>
                  </a:cubicBezTo>
                  <a:cubicBezTo>
                    <a:pt x="352" y="3701"/>
                    <a:pt x="414" y="3677"/>
                    <a:pt x="462" y="3619"/>
                  </a:cubicBezTo>
                  <a:cubicBezTo>
                    <a:pt x="896" y="3085"/>
                    <a:pt x="1296" y="2518"/>
                    <a:pt x="1696" y="1984"/>
                  </a:cubicBezTo>
                  <a:cubicBezTo>
                    <a:pt x="2163" y="1384"/>
                    <a:pt x="2630" y="717"/>
                    <a:pt x="3364" y="417"/>
                  </a:cubicBezTo>
                  <a:cubicBezTo>
                    <a:pt x="3602" y="328"/>
                    <a:pt x="3549" y="0"/>
                    <a:pt x="3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1"/>
            <p:cNvSpPr/>
            <p:nvPr/>
          </p:nvSpPr>
          <p:spPr>
            <a:xfrm>
              <a:off x="11829563" y="4621025"/>
              <a:ext cx="88850" cy="92525"/>
            </a:xfrm>
            <a:custGeom>
              <a:avLst/>
              <a:gdLst/>
              <a:ahLst/>
              <a:cxnLst/>
              <a:rect l="l" t="t" r="r" b="b"/>
              <a:pathLst>
                <a:path w="3554" h="3701" extrusionOk="0">
                  <a:moveTo>
                    <a:pt x="234" y="0"/>
                  </a:moveTo>
                  <a:cubicBezTo>
                    <a:pt x="167" y="0"/>
                    <a:pt x="101" y="34"/>
                    <a:pt x="67" y="100"/>
                  </a:cubicBezTo>
                  <a:cubicBezTo>
                    <a:pt x="0" y="234"/>
                    <a:pt x="0" y="300"/>
                    <a:pt x="67" y="401"/>
                  </a:cubicBezTo>
                  <a:cubicBezTo>
                    <a:pt x="101" y="467"/>
                    <a:pt x="167" y="501"/>
                    <a:pt x="234" y="501"/>
                  </a:cubicBezTo>
                  <a:lnTo>
                    <a:pt x="301" y="501"/>
                  </a:lnTo>
                  <a:cubicBezTo>
                    <a:pt x="342" y="501"/>
                    <a:pt x="377" y="490"/>
                    <a:pt x="406" y="473"/>
                  </a:cubicBezTo>
                  <a:lnTo>
                    <a:pt x="406" y="473"/>
                  </a:lnTo>
                  <a:cubicBezTo>
                    <a:pt x="605" y="749"/>
                    <a:pt x="915" y="1082"/>
                    <a:pt x="934" y="1101"/>
                  </a:cubicBezTo>
                  <a:cubicBezTo>
                    <a:pt x="1168" y="1335"/>
                    <a:pt x="1368" y="1568"/>
                    <a:pt x="1602" y="1802"/>
                  </a:cubicBezTo>
                  <a:cubicBezTo>
                    <a:pt x="2102" y="2402"/>
                    <a:pt x="2602" y="3002"/>
                    <a:pt x="3103" y="3603"/>
                  </a:cubicBezTo>
                  <a:cubicBezTo>
                    <a:pt x="3142" y="3672"/>
                    <a:pt x="3203" y="3700"/>
                    <a:pt x="3263" y="3700"/>
                  </a:cubicBezTo>
                  <a:cubicBezTo>
                    <a:pt x="3407" y="3700"/>
                    <a:pt x="3553" y="3543"/>
                    <a:pt x="3436" y="3403"/>
                  </a:cubicBezTo>
                  <a:cubicBezTo>
                    <a:pt x="2903" y="2702"/>
                    <a:pt x="2335" y="2002"/>
                    <a:pt x="1735" y="1335"/>
                  </a:cubicBezTo>
                  <a:cubicBezTo>
                    <a:pt x="1401" y="968"/>
                    <a:pt x="1068" y="634"/>
                    <a:pt x="734" y="300"/>
                  </a:cubicBezTo>
                  <a:cubicBezTo>
                    <a:pt x="568" y="134"/>
                    <a:pt x="46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1"/>
            <p:cNvSpPr/>
            <p:nvPr/>
          </p:nvSpPr>
          <p:spPr>
            <a:xfrm>
              <a:off x="11947588" y="4533975"/>
              <a:ext cx="100500" cy="183550"/>
            </a:xfrm>
            <a:custGeom>
              <a:avLst/>
              <a:gdLst/>
              <a:ahLst/>
              <a:cxnLst/>
              <a:rect l="l" t="t" r="r" b="b"/>
              <a:pathLst>
                <a:path w="4020" h="7342" extrusionOk="0">
                  <a:moveTo>
                    <a:pt x="1934" y="400"/>
                  </a:moveTo>
                  <a:cubicBezTo>
                    <a:pt x="2317" y="400"/>
                    <a:pt x="2701" y="493"/>
                    <a:pt x="3018" y="747"/>
                  </a:cubicBezTo>
                  <a:cubicBezTo>
                    <a:pt x="3852" y="1414"/>
                    <a:pt x="2952" y="2415"/>
                    <a:pt x="2418" y="2748"/>
                  </a:cubicBezTo>
                  <a:cubicBezTo>
                    <a:pt x="1884" y="3049"/>
                    <a:pt x="1217" y="3049"/>
                    <a:pt x="617" y="3049"/>
                  </a:cubicBezTo>
                  <a:cubicBezTo>
                    <a:pt x="558" y="3049"/>
                    <a:pt x="513" y="3069"/>
                    <a:pt x="480" y="3102"/>
                  </a:cubicBezTo>
                  <a:lnTo>
                    <a:pt x="480" y="3102"/>
                  </a:lnTo>
                  <a:cubicBezTo>
                    <a:pt x="485" y="2652"/>
                    <a:pt x="508" y="2201"/>
                    <a:pt x="550" y="1748"/>
                  </a:cubicBezTo>
                  <a:cubicBezTo>
                    <a:pt x="617" y="1147"/>
                    <a:pt x="650" y="647"/>
                    <a:pt x="1284" y="480"/>
                  </a:cubicBezTo>
                  <a:cubicBezTo>
                    <a:pt x="1491" y="431"/>
                    <a:pt x="1712" y="400"/>
                    <a:pt x="1934" y="400"/>
                  </a:cubicBezTo>
                  <a:close/>
                  <a:moveTo>
                    <a:pt x="1887" y="1"/>
                  </a:moveTo>
                  <a:cubicBezTo>
                    <a:pt x="937" y="1"/>
                    <a:pt x="301" y="259"/>
                    <a:pt x="183" y="1347"/>
                  </a:cubicBezTo>
                  <a:cubicBezTo>
                    <a:pt x="1" y="2883"/>
                    <a:pt x="22" y="4398"/>
                    <a:pt x="246" y="5909"/>
                  </a:cubicBezTo>
                  <a:lnTo>
                    <a:pt x="246" y="5909"/>
                  </a:lnTo>
                  <a:cubicBezTo>
                    <a:pt x="192" y="5955"/>
                    <a:pt x="160" y="6027"/>
                    <a:pt x="183" y="6117"/>
                  </a:cubicBezTo>
                  <a:lnTo>
                    <a:pt x="483" y="7185"/>
                  </a:lnTo>
                  <a:cubicBezTo>
                    <a:pt x="510" y="7294"/>
                    <a:pt x="594" y="7342"/>
                    <a:pt x="678" y="7342"/>
                  </a:cubicBezTo>
                  <a:cubicBezTo>
                    <a:pt x="799" y="7342"/>
                    <a:pt x="923" y="7242"/>
                    <a:pt x="883" y="7085"/>
                  </a:cubicBezTo>
                  <a:cubicBezTo>
                    <a:pt x="631" y="5870"/>
                    <a:pt x="489" y="4655"/>
                    <a:pt x="479" y="3429"/>
                  </a:cubicBezTo>
                  <a:lnTo>
                    <a:pt x="479" y="3429"/>
                  </a:lnTo>
                  <a:cubicBezTo>
                    <a:pt x="512" y="3461"/>
                    <a:pt x="558" y="3482"/>
                    <a:pt x="617" y="3482"/>
                  </a:cubicBezTo>
                  <a:cubicBezTo>
                    <a:pt x="1918" y="3449"/>
                    <a:pt x="3118" y="3182"/>
                    <a:pt x="3652" y="1914"/>
                  </a:cubicBezTo>
                  <a:cubicBezTo>
                    <a:pt x="4019" y="980"/>
                    <a:pt x="3185" y="80"/>
                    <a:pt x="2284" y="13"/>
                  </a:cubicBezTo>
                  <a:cubicBezTo>
                    <a:pt x="2147" y="5"/>
                    <a:pt x="2014" y="1"/>
                    <a:pt x="1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1"/>
            <p:cNvSpPr/>
            <p:nvPr/>
          </p:nvSpPr>
          <p:spPr>
            <a:xfrm>
              <a:off x="12023863" y="4627525"/>
              <a:ext cx="85650" cy="83175"/>
            </a:xfrm>
            <a:custGeom>
              <a:avLst/>
              <a:gdLst/>
              <a:ahLst/>
              <a:cxnLst/>
              <a:rect l="l" t="t" r="r" b="b"/>
              <a:pathLst>
                <a:path w="3426" h="3327" extrusionOk="0">
                  <a:moveTo>
                    <a:pt x="1873" y="672"/>
                  </a:moveTo>
                  <a:cubicBezTo>
                    <a:pt x="2126" y="672"/>
                    <a:pt x="2382" y="731"/>
                    <a:pt x="2603" y="841"/>
                  </a:cubicBezTo>
                  <a:cubicBezTo>
                    <a:pt x="2617" y="849"/>
                    <a:pt x="2631" y="855"/>
                    <a:pt x="2645" y="860"/>
                  </a:cubicBezTo>
                  <a:lnTo>
                    <a:pt x="2645" y="860"/>
                  </a:lnTo>
                  <a:cubicBezTo>
                    <a:pt x="3070" y="1567"/>
                    <a:pt x="2686" y="2902"/>
                    <a:pt x="1685" y="2902"/>
                  </a:cubicBezTo>
                  <a:cubicBezTo>
                    <a:pt x="1605" y="2902"/>
                    <a:pt x="1522" y="2894"/>
                    <a:pt x="1435" y="2876"/>
                  </a:cubicBezTo>
                  <a:cubicBezTo>
                    <a:pt x="768" y="2742"/>
                    <a:pt x="534" y="2042"/>
                    <a:pt x="701" y="1475"/>
                  </a:cubicBezTo>
                  <a:cubicBezTo>
                    <a:pt x="858" y="916"/>
                    <a:pt x="1359" y="672"/>
                    <a:pt x="1873" y="672"/>
                  </a:cubicBezTo>
                  <a:close/>
                  <a:moveTo>
                    <a:pt x="1840" y="0"/>
                  </a:moveTo>
                  <a:cubicBezTo>
                    <a:pt x="1795" y="0"/>
                    <a:pt x="1749" y="3"/>
                    <a:pt x="1702" y="7"/>
                  </a:cubicBezTo>
                  <a:cubicBezTo>
                    <a:pt x="1555" y="26"/>
                    <a:pt x="1489" y="166"/>
                    <a:pt x="1504" y="282"/>
                  </a:cubicBezTo>
                  <a:lnTo>
                    <a:pt x="1504" y="282"/>
                  </a:lnTo>
                  <a:cubicBezTo>
                    <a:pt x="1034" y="386"/>
                    <a:pt x="613" y="683"/>
                    <a:pt x="368" y="1175"/>
                  </a:cubicBezTo>
                  <a:cubicBezTo>
                    <a:pt x="1" y="1942"/>
                    <a:pt x="334" y="2976"/>
                    <a:pt x="1202" y="3243"/>
                  </a:cubicBezTo>
                  <a:cubicBezTo>
                    <a:pt x="1374" y="3300"/>
                    <a:pt x="1539" y="3327"/>
                    <a:pt x="1696" y="3327"/>
                  </a:cubicBezTo>
                  <a:cubicBezTo>
                    <a:pt x="2451" y="3327"/>
                    <a:pt x="3010" y="2709"/>
                    <a:pt x="3203" y="1908"/>
                  </a:cubicBezTo>
                  <a:cubicBezTo>
                    <a:pt x="3426" y="985"/>
                    <a:pt x="2797" y="0"/>
                    <a:pt x="1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1"/>
            <p:cNvSpPr/>
            <p:nvPr/>
          </p:nvSpPr>
          <p:spPr>
            <a:xfrm>
              <a:off x="12091263" y="4537025"/>
              <a:ext cx="30625" cy="171575"/>
            </a:xfrm>
            <a:custGeom>
              <a:avLst/>
              <a:gdLst/>
              <a:ahLst/>
              <a:cxnLst/>
              <a:rect l="l" t="t" r="r" b="b"/>
              <a:pathLst>
                <a:path w="1225" h="6863" extrusionOk="0">
                  <a:moveTo>
                    <a:pt x="246" y="1"/>
                  </a:moveTo>
                  <a:cubicBezTo>
                    <a:pt x="124" y="1"/>
                    <a:pt x="1" y="100"/>
                    <a:pt x="40" y="258"/>
                  </a:cubicBezTo>
                  <a:cubicBezTo>
                    <a:pt x="374" y="2393"/>
                    <a:pt x="640" y="4528"/>
                    <a:pt x="807" y="6663"/>
                  </a:cubicBezTo>
                  <a:cubicBezTo>
                    <a:pt x="824" y="6796"/>
                    <a:pt x="932" y="6863"/>
                    <a:pt x="1032" y="6863"/>
                  </a:cubicBezTo>
                  <a:cubicBezTo>
                    <a:pt x="1132" y="6863"/>
                    <a:pt x="1224" y="6796"/>
                    <a:pt x="1207" y="6663"/>
                  </a:cubicBezTo>
                  <a:cubicBezTo>
                    <a:pt x="1041" y="4494"/>
                    <a:pt x="774" y="2326"/>
                    <a:pt x="440" y="158"/>
                  </a:cubicBezTo>
                  <a:cubicBezTo>
                    <a:pt x="413" y="49"/>
                    <a:pt x="330"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1"/>
            <p:cNvSpPr/>
            <p:nvPr/>
          </p:nvSpPr>
          <p:spPr>
            <a:xfrm>
              <a:off x="12130813" y="4510700"/>
              <a:ext cx="81550" cy="217200"/>
            </a:xfrm>
            <a:custGeom>
              <a:avLst/>
              <a:gdLst/>
              <a:ahLst/>
              <a:cxnLst/>
              <a:rect l="l" t="t" r="r" b="b"/>
              <a:pathLst>
                <a:path w="3262" h="8688" extrusionOk="0">
                  <a:moveTo>
                    <a:pt x="285" y="1"/>
                  </a:moveTo>
                  <a:cubicBezTo>
                    <a:pt x="124" y="1"/>
                    <a:pt x="1" y="273"/>
                    <a:pt x="193" y="410"/>
                  </a:cubicBezTo>
                  <a:cubicBezTo>
                    <a:pt x="2461" y="2012"/>
                    <a:pt x="2761" y="6281"/>
                    <a:pt x="993" y="8349"/>
                  </a:cubicBezTo>
                  <a:cubicBezTo>
                    <a:pt x="868" y="8499"/>
                    <a:pt x="1006" y="8687"/>
                    <a:pt x="1153" y="8687"/>
                  </a:cubicBezTo>
                  <a:cubicBezTo>
                    <a:pt x="1202" y="8687"/>
                    <a:pt x="1252" y="8666"/>
                    <a:pt x="1293" y="8616"/>
                  </a:cubicBezTo>
                  <a:cubicBezTo>
                    <a:pt x="3261" y="6348"/>
                    <a:pt x="2928" y="1811"/>
                    <a:pt x="393" y="43"/>
                  </a:cubicBezTo>
                  <a:cubicBezTo>
                    <a:pt x="357" y="14"/>
                    <a:pt x="320" y="1"/>
                    <a:pt x="2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1"/>
            <p:cNvSpPr/>
            <p:nvPr/>
          </p:nvSpPr>
          <p:spPr>
            <a:xfrm>
              <a:off x="12234013" y="4591775"/>
              <a:ext cx="265225" cy="268375"/>
            </a:xfrm>
            <a:custGeom>
              <a:avLst/>
              <a:gdLst/>
              <a:ahLst/>
              <a:cxnLst/>
              <a:rect l="l" t="t" r="r" b="b"/>
              <a:pathLst>
                <a:path w="10609" h="10735" extrusionOk="0">
                  <a:moveTo>
                    <a:pt x="2271" y="1"/>
                  </a:moveTo>
                  <a:cubicBezTo>
                    <a:pt x="2028" y="1"/>
                    <a:pt x="1946" y="371"/>
                    <a:pt x="2202" y="403"/>
                  </a:cubicBezTo>
                  <a:cubicBezTo>
                    <a:pt x="4337" y="870"/>
                    <a:pt x="7206" y="2438"/>
                    <a:pt x="7273" y="4940"/>
                  </a:cubicBezTo>
                  <a:cubicBezTo>
                    <a:pt x="7273" y="5062"/>
                    <a:pt x="7372" y="5134"/>
                    <a:pt x="7472" y="5134"/>
                  </a:cubicBezTo>
                  <a:cubicBezTo>
                    <a:pt x="7536" y="5134"/>
                    <a:pt x="7600" y="5105"/>
                    <a:pt x="7639" y="5040"/>
                  </a:cubicBezTo>
                  <a:cubicBezTo>
                    <a:pt x="8080" y="4297"/>
                    <a:pt x="8520" y="3577"/>
                    <a:pt x="8979" y="2861"/>
                  </a:cubicBezTo>
                  <a:lnTo>
                    <a:pt x="8979" y="2861"/>
                  </a:lnTo>
                  <a:cubicBezTo>
                    <a:pt x="9168" y="3765"/>
                    <a:pt x="9338" y="4669"/>
                    <a:pt x="9507" y="5573"/>
                  </a:cubicBezTo>
                  <a:cubicBezTo>
                    <a:pt x="9674" y="6441"/>
                    <a:pt x="10475" y="8475"/>
                    <a:pt x="9241" y="8776"/>
                  </a:cubicBezTo>
                  <a:cubicBezTo>
                    <a:pt x="7762" y="9153"/>
                    <a:pt x="6283" y="9353"/>
                    <a:pt x="4935" y="10013"/>
                  </a:cubicBezTo>
                  <a:lnTo>
                    <a:pt x="4935" y="10013"/>
                  </a:lnTo>
                  <a:cubicBezTo>
                    <a:pt x="5450" y="9078"/>
                    <a:pt x="5949" y="8143"/>
                    <a:pt x="6472" y="7208"/>
                  </a:cubicBezTo>
                  <a:cubicBezTo>
                    <a:pt x="6806" y="6574"/>
                    <a:pt x="6105" y="6107"/>
                    <a:pt x="5705" y="5740"/>
                  </a:cubicBezTo>
                  <a:cubicBezTo>
                    <a:pt x="4460" y="4608"/>
                    <a:pt x="2782" y="4052"/>
                    <a:pt x="1121" y="4052"/>
                  </a:cubicBezTo>
                  <a:cubicBezTo>
                    <a:pt x="919" y="4052"/>
                    <a:pt x="717" y="4061"/>
                    <a:pt x="516" y="4077"/>
                  </a:cubicBezTo>
                  <a:lnTo>
                    <a:pt x="516" y="4077"/>
                  </a:lnTo>
                  <a:cubicBezTo>
                    <a:pt x="874" y="2817"/>
                    <a:pt x="1347" y="1612"/>
                    <a:pt x="1935" y="436"/>
                  </a:cubicBezTo>
                  <a:cubicBezTo>
                    <a:pt x="2027" y="277"/>
                    <a:pt x="1884" y="117"/>
                    <a:pt x="1742" y="117"/>
                  </a:cubicBezTo>
                  <a:cubicBezTo>
                    <a:pt x="1676" y="117"/>
                    <a:pt x="1611" y="152"/>
                    <a:pt x="1568" y="236"/>
                  </a:cubicBezTo>
                  <a:cubicBezTo>
                    <a:pt x="935" y="1537"/>
                    <a:pt x="401" y="2871"/>
                    <a:pt x="34" y="4272"/>
                  </a:cubicBezTo>
                  <a:cubicBezTo>
                    <a:pt x="1" y="4373"/>
                    <a:pt x="101" y="4539"/>
                    <a:pt x="234" y="4539"/>
                  </a:cubicBezTo>
                  <a:cubicBezTo>
                    <a:pt x="530" y="4502"/>
                    <a:pt x="823" y="4483"/>
                    <a:pt x="1114" y="4483"/>
                  </a:cubicBezTo>
                  <a:cubicBezTo>
                    <a:pt x="2363" y="4483"/>
                    <a:pt x="3561" y="4830"/>
                    <a:pt x="4671" y="5507"/>
                  </a:cubicBezTo>
                  <a:cubicBezTo>
                    <a:pt x="5038" y="5707"/>
                    <a:pt x="5338" y="5974"/>
                    <a:pt x="5638" y="6241"/>
                  </a:cubicBezTo>
                  <a:cubicBezTo>
                    <a:pt x="6238" y="6808"/>
                    <a:pt x="5838" y="7441"/>
                    <a:pt x="5538" y="8008"/>
                  </a:cubicBezTo>
                  <a:cubicBezTo>
                    <a:pt x="5104" y="8809"/>
                    <a:pt x="4671" y="9610"/>
                    <a:pt x="4237" y="10410"/>
                  </a:cubicBezTo>
                  <a:cubicBezTo>
                    <a:pt x="4154" y="10549"/>
                    <a:pt x="4279" y="10734"/>
                    <a:pt x="4439" y="10734"/>
                  </a:cubicBezTo>
                  <a:cubicBezTo>
                    <a:pt x="4471" y="10734"/>
                    <a:pt x="4504" y="10727"/>
                    <a:pt x="4537" y="10710"/>
                  </a:cubicBezTo>
                  <a:cubicBezTo>
                    <a:pt x="5605" y="10043"/>
                    <a:pt x="6772" y="9743"/>
                    <a:pt x="8006" y="9476"/>
                  </a:cubicBezTo>
                  <a:cubicBezTo>
                    <a:pt x="8507" y="9376"/>
                    <a:pt x="10041" y="9309"/>
                    <a:pt x="10275" y="8776"/>
                  </a:cubicBezTo>
                  <a:cubicBezTo>
                    <a:pt x="10608" y="8008"/>
                    <a:pt x="10208" y="7041"/>
                    <a:pt x="10075" y="6241"/>
                  </a:cubicBezTo>
                  <a:cubicBezTo>
                    <a:pt x="9808" y="4906"/>
                    <a:pt x="9541" y="3572"/>
                    <a:pt x="9274" y="2238"/>
                  </a:cubicBezTo>
                  <a:cubicBezTo>
                    <a:pt x="9257" y="2138"/>
                    <a:pt x="9191" y="2096"/>
                    <a:pt x="9116" y="2096"/>
                  </a:cubicBezTo>
                  <a:cubicBezTo>
                    <a:pt x="9040" y="2096"/>
                    <a:pt x="8957" y="2138"/>
                    <a:pt x="8907" y="2204"/>
                  </a:cubicBezTo>
                  <a:cubicBezTo>
                    <a:pt x="8453" y="2872"/>
                    <a:pt x="8020" y="3583"/>
                    <a:pt x="7608" y="4303"/>
                  </a:cubicBezTo>
                  <a:lnTo>
                    <a:pt x="7608" y="4303"/>
                  </a:lnTo>
                  <a:cubicBezTo>
                    <a:pt x="7158" y="1965"/>
                    <a:pt x="4448" y="463"/>
                    <a:pt x="2302" y="3"/>
                  </a:cubicBezTo>
                  <a:cubicBezTo>
                    <a:pt x="2292" y="1"/>
                    <a:pt x="2281" y="1"/>
                    <a:pt x="2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8" name="Google Shape;3038;p51"/>
          <p:cNvGrpSpPr/>
          <p:nvPr/>
        </p:nvGrpSpPr>
        <p:grpSpPr>
          <a:xfrm>
            <a:off x="6740163" y="3280875"/>
            <a:ext cx="1693200" cy="432425"/>
            <a:chOff x="12917300" y="6497925"/>
            <a:chExt cx="1693200" cy="432425"/>
          </a:xfrm>
        </p:grpSpPr>
        <p:sp>
          <p:nvSpPr>
            <p:cNvPr id="3039" name="Google Shape;3039;p51"/>
            <p:cNvSpPr/>
            <p:nvPr/>
          </p:nvSpPr>
          <p:spPr>
            <a:xfrm>
              <a:off x="13557425" y="6646900"/>
              <a:ext cx="119925" cy="166100"/>
            </a:xfrm>
            <a:custGeom>
              <a:avLst/>
              <a:gdLst/>
              <a:ahLst/>
              <a:cxnLst/>
              <a:rect l="l" t="t" r="r" b="b"/>
              <a:pathLst>
                <a:path w="4797" h="6644" extrusionOk="0">
                  <a:moveTo>
                    <a:pt x="3715" y="1"/>
                  </a:moveTo>
                  <a:cubicBezTo>
                    <a:pt x="2050" y="1"/>
                    <a:pt x="323" y="1204"/>
                    <a:pt x="180" y="2943"/>
                  </a:cubicBezTo>
                  <a:cubicBezTo>
                    <a:pt x="0" y="4982"/>
                    <a:pt x="1734" y="6644"/>
                    <a:pt x="3686" y="6644"/>
                  </a:cubicBezTo>
                  <a:cubicBezTo>
                    <a:pt x="3905" y="6644"/>
                    <a:pt x="4127" y="6623"/>
                    <a:pt x="4350" y="6579"/>
                  </a:cubicBezTo>
                  <a:cubicBezTo>
                    <a:pt x="4606" y="6547"/>
                    <a:pt x="4493" y="6177"/>
                    <a:pt x="4248" y="6177"/>
                  </a:cubicBezTo>
                  <a:cubicBezTo>
                    <a:pt x="4237" y="6177"/>
                    <a:pt x="4227" y="6177"/>
                    <a:pt x="4216" y="6179"/>
                  </a:cubicBezTo>
                  <a:cubicBezTo>
                    <a:pt x="4025" y="6217"/>
                    <a:pt x="3834" y="6235"/>
                    <a:pt x="3646" y="6235"/>
                  </a:cubicBezTo>
                  <a:cubicBezTo>
                    <a:pt x="2032" y="6235"/>
                    <a:pt x="610" y="4883"/>
                    <a:pt x="580" y="3210"/>
                  </a:cubicBezTo>
                  <a:cubicBezTo>
                    <a:pt x="552" y="1577"/>
                    <a:pt x="2197" y="411"/>
                    <a:pt x="3719" y="411"/>
                  </a:cubicBezTo>
                  <a:cubicBezTo>
                    <a:pt x="3968" y="411"/>
                    <a:pt x="4215" y="442"/>
                    <a:pt x="4450" y="508"/>
                  </a:cubicBezTo>
                  <a:cubicBezTo>
                    <a:pt x="4470" y="513"/>
                    <a:pt x="4490" y="516"/>
                    <a:pt x="4508" y="516"/>
                  </a:cubicBezTo>
                  <a:cubicBezTo>
                    <a:pt x="4730" y="516"/>
                    <a:pt x="4796" y="169"/>
                    <a:pt x="4550" y="108"/>
                  </a:cubicBezTo>
                  <a:cubicBezTo>
                    <a:pt x="4279" y="35"/>
                    <a:pt x="3998" y="1"/>
                    <a:pt x="3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1"/>
            <p:cNvSpPr/>
            <p:nvPr/>
          </p:nvSpPr>
          <p:spPr>
            <a:xfrm>
              <a:off x="13686225" y="6638025"/>
              <a:ext cx="129975" cy="175900"/>
            </a:xfrm>
            <a:custGeom>
              <a:avLst/>
              <a:gdLst/>
              <a:ahLst/>
              <a:cxnLst/>
              <a:rect l="l" t="t" r="r" b="b"/>
              <a:pathLst>
                <a:path w="5199" h="7036" extrusionOk="0">
                  <a:moveTo>
                    <a:pt x="1545" y="696"/>
                  </a:moveTo>
                  <a:cubicBezTo>
                    <a:pt x="4028" y="795"/>
                    <a:pt x="5198" y="6621"/>
                    <a:pt x="2431" y="6621"/>
                  </a:cubicBezTo>
                  <a:cubicBezTo>
                    <a:pt x="2336" y="6621"/>
                    <a:pt x="2237" y="6615"/>
                    <a:pt x="2133" y="6601"/>
                  </a:cubicBezTo>
                  <a:cubicBezTo>
                    <a:pt x="1" y="6296"/>
                    <a:pt x="177" y="2042"/>
                    <a:pt x="1545" y="696"/>
                  </a:cubicBezTo>
                  <a:close/>
                  <a:moveTo>
                    <a:pt x="1869" y="0"/>
                  </a:moveTo>
                  <a:cubicBezTo>
                    <a:pt x="1836" y="0"/>
                    <a:pt x="1801" y="9"/>
                    <a:pt x="1766" y="29"/>
                  </a:cubicBezTo>
                  <a:cubicBezTo>
                    <a:pt x="1612" y="99"/>
                    <a:pt x="1473" y="181"/>
                    <a:pt x="1347" y="275"/>
                  </a:cubicBezTo>
                  <a:lnTo>
                    <a:pt x="1347" y="275"/>
                  </a:lnTo>
                  <a:cubicBezTo>
                    <a:pt x="1297" y="292"/>
                    <a:pt x="1260" y="325"/>
                    <a:pt x="1235" y="364"/>
                  </a:cubicBezTo>
                  <a:lnTo>
                    <a:pt x="1235" y="364"/>
                  </a:lnTo>
                  <a:cubicBezTo>
                    <a:pt x="329" y="1138"/>
                    <a:pt x="227" y="2528"/>
                    <a:pt x="198" y="3698"/>
                  </a:cubicBezTo>
                  <a:cubicBezTo>
                    <a:pt x="166" y="5174"/>
                    <a:pt x="777" y="7036"/>
                    <a:pt x="2540" y="7036"/>
                  </a:cubicBezTo>
                  <a:cubicBezTo>
                    <a:pt x="2571" y="7036"/>
                    <a:pt x="2602" y="7035"/>
                    <a:pt x="2633" y="7034"/>
                  </a:cubicBezTo>
                  <a:cubicBezTo>
                    <a:pt x="4301" y="6934"/>
                    <a:pt x="4635" y="4833"/>
                    <a:pt x="4368" y="3598"/>
                  </a:cubicBezTo>
                  <a:cubicBezTo>
                    <a:pt x="4108" y="2387"/>
                    <a:pt x="3325" y="726"/>
                    <a:pt x="2039" y="342"/>
                  </a:cubicBezTo>
                  <a:lnTo>
                    <a:pt x="2039" y="342"/>
                  </a:lnTo>
                  <a:cubicBezTo>
                    <a:pt x="2156" y="212"/>
                    <a:pt x="2033" y="0"/>
                    <a:pt x="1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1"/>
            <p:cNvSpPr/>
            <p:nvPr/>
          </p:nvSpPr>
          <p:spPr>
            <a:xfrm>
              <a:off x="13792075" y="6592875"/>
              <a:ext cx="87600" cy="75075"/>
            </a:xfrm>
            <a:custGeom>
              <a:avLst/>
              <a:gdLst/>
              <a:ahLst/>
              <a:cxnLst/>
              <a:rect l="l" t="t" r="r" b="b"/>
              <a:pathLst>
                <a:path w="3504" h="3003" extrusionOk="0">
                  <a:moveTo>
                    <a:pt x="1187" y="0"/>
                  </a:moveTo>
                  <a:cubicBezTo>
                    <a:pt x="948" y="0"/>
                    <a:pt x="661" y="132"/>
                    <a:pt x="501" y="201"/>
                  </a:cubicBezTo>
                  <a:cubicBezTo>
                    <a:pt x="167" y="401"/>
                    <a:pt x="34" y="768"/>
                    <a:pt x="1" y="1135"/>
                  </a:cubicBezTo>
                  <a:cubicBezTo>
                    <a:pt x="1" y="1280"/>
                    <a:pt x="95" y="1348"/>
                    <a:pt x="196" y="1348"/>
                  </a:cubicBezTo>
                  <a:cubicBezTo>
                    <a:pt x="303" y="1348"/>
                    <a:pt x="417" y="1272"/>
                    <a:pt x="434" y="1135"/>
                  </a:cubicBezTo>
                  <a:cubicBezTo>
                    <a:pt x="434" y="801"/>
                    <a:pt x="634" y="601"/>
                    <a:pt x="935" y="468"/>
                  </a:cubicBezTo>
                  <a:cubicBezTo>
                    <a:pt x="972" y="452"/>
                    <a:pt x="1006" y="445"/>
                    <a:pt x="1038" y="445"/>
                  </a:cubicBezTo>
                  <a:cubicBezTo>
                    <a:pt x="1347" y="445"/>
                    <a:pt x="1402" y="1117"/>
                    <a:pt x="1402" y="1268"/>
                  </a:cubicBezTo>
                  <a:cubicBezTo>
                    <a:pt x="1435" y="1768"/>
                    <a:pt x="1268" y="2235"/>
                    <a:pt x="968" y="2636"/>
                  </a:cubicBezTo>
                  <a:cubicBezTo>
                    <a:pt x="901" y="2769"/>
                    <a:pt x="1001" y="2969"/>
                    <a:pt x="1168" y="2969"/>
                  </a:cubicBezTo>
                  <a:lnTo>
                    <a:pt x="3236" y="3003"/>
                  </a:lnTo>
                  <a:cubicBezTo>
                    <a:pt x="3503" y="3003"/>
                    <a:pt x="3503" y="2602"/>
                    <a:pt x="3236" y="2569"/>
                  </a:cubicBezTo>
                  <a:lnTo>
                    <a:pt x="1533" y="2542"/>
                  </a:lnTo>
                  <a:lnTo>
                    <a:pt x="1533" y="2542"/>
                  </a:lnTo>
                  <a:cubicBezTo>
                    <a:pt x="1709" y="2201"/>
                    <a:pt x="1810" y="1837"/>
                    <a:pt x="1835" y="1435"/>
                  </a:cubicBezTo>
                  <a:cubicBezTo>
                    <a:pt x="1835" y="1068"/>
                    <a:pt x="1768" y="401"/>
                    <a:pt x="1468" y="101"/>
                  </a:cubicBezTo>
                  <a:cubicBezTo>
                    <a:pt x="1395" y="28"/>
                    <a:pt x="1296" y="0"/>
                    <a:pt x="1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1"/>
            <p:cNvSpPr/>
            <p:nvPr/>
          </p:nvSpPr>
          <p:spPr>
            <a:xfrm>
              <a:off x="13907575" y="6633100"/>
              <a:ext cx="132700" cy="176475"/>
            </a:xfrm>
            <a:custGeom>
              <a:avLst/>
              <a:gdLst/>
              <a:ahLst/>
              <a:cxnLst/>
              <a:rect l="l" t="t" r="r" b="b"/>
              <a:pathLst>
                <a:path w="5308" h="7059" extrusionOk="0">
                  <a:moveTo>
                    <a:pt x="623" y="0"/>
                  </a:moveTo>
                  <a:cubicBezTo>
                    <a:pt x="521" y="0"/>
                    <a:pt x="417" y="81"/>
                    <a:pt x="417" y="226"/>
                  </a:cubicBezTo>
                  <a:cubicBezTo>
                    <a:pt x="284" y="2394"/>
                    <a:pt x="151" y="4596"/>
                    <a:pt x="17" y="6764"/>
                  </a:cubicBezTo>
                  <a:cubicBezTo>
                    <a:pt x="1" y="6898"/>
                    <a:pt x="101" y="6964"/>
                    <a:pt x="205" y="6964"/>
                  </a:cubicBezTo>
                  <a:cubicBezTo>
                    <a:pt x="309" y="6964"/>
                    <a:pt x="417" y="6898"/>
                    <a:pt x="417" y="6764"/>
                  </a:cubicBezTo>
                  <a:cubicBezTo>
                    <a:pt x="538" y="4806"/>
                    <a:pt x="659" y="2821"/>
                    <a:pt x="779" y="857"/>
                  </a:cubicBezTo>
                  <a:lnTo>
                    <a:pt x="779" y="857"/>
                  </a:lnTo>
                  <a:cubicBezTo>
                    <a:pt x="2159" y="2886"/>
                    <a:pt x="3537" y="4939"/>
                    <a:pt x="4887" y="6964"/>
                  </a:cubicBezTo>
                  <a:cubicBezTo>
                    <a:pt x="4926" y="7029"/>
                    <a:pt x="5001" y="7059"/>
                    <a:pt x="5075" y="7059"/>
                  </a:cubicBezTo>
                  <a:cubicBezTo>
                    <a:pt x="5192" y="7059"/>
                    <a:pt x="5308" y="6986"/>
                    <a:pt x="5288" y="6864"/>
                  </a:cubicBezTo>
                  <a:cubicBezTo>
                    <a:pt x="5021" y="4729"/>
                    <a:pt x="4721" y="2595"/>
                    <a:pt x="4454" y="460"/>
                  </a:cubicBezTo>
                  <a:cubicBezTo>
                    <a:pt x="4437" y="326"/>
                    <a:pt x="4320" y="260"/>
                    <a:pt x="4212" y="260"/>
                  </a:cubicBezTo>
                  <a:cubicBezTo>
                    <a:pt x="4103" y="260"/>
                    <a:pt x="4003" y="326"/>
                    <a:pt x="4020" y="460"/>
                  </a:cubicBezTo>
                  <a:cubicBezTo>
                    <a:pt x="4281" y="2317"/>
                    <a:pt x="4517" y="4175"/>
                    <a:pt x="4772" y="6033"/>
                  </a:cubicBezTo>
                  <a:lnTo>
                    <a:pt x="4772" y="6033"/>
                  </a:lnTo>
                  <a:cubicBezTo>
                    <a:pt x="3458" y="4048"/>
                    <a:pt x="2121" y="2083"/>
                    <a:pt x="784" y="93"/>
                  </a:cubicBezTo>
                  <a:cubicBezTo>
                    <a:pt x="747" y="30"/>
                    <a:pt x="685" y="0"/>
                    <a:pt x="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1"/>
            <p:cNvSpPr/>
            <p:nvPr/>
          </p:nvSpPr>
          <p:spPr>
            <a:xfrm>
              <a:off x="14043850" y="6705325"/>
              <a:ext cx="139150" cy="114050"/>
            </a:xfrm>
            <a:custGeom>
              <a:avLst/>
              <a:gdLst/>
              <a:ahLst/>
              <a:cxnLst/>
              <a:rect l="l" t="t" r="r" b="b"/>
              <a:pathLst>
                <a:path w="5566" h="4562" extrusionOk="0">
                  <a:moveTo>
                    <a:pt x="3096" y="0"/>
                  </a:moveTo>
                  <a:cubicBezTo>
                    <a:pt x="1372" y="0"/>
                    <a:pt x="1" y="2019"/>
                    <a:pt x="1538" y="3408"/>
                  </a:cubicBezTo>
                  <a:cubicBezTo>
                    <a:pt x="1869" y="3703"/>
                    <a:pt x="2344" y="3876"/>
                    <a:pt x="2803" y="3876"/>
                  </a:cubicBezTo>
                  <a:cubicBezTo>
                    <a:pt x="3175" y="3876"/>
                    <a:pt x="3537" y="3762"/>
                    <a:pt x="3806" y="3508"/>
                  </a:cubicBezTo>
                  <a:cubicBezTo>
                    <a:pt x="4114" y="3212"/>
                    <a:pt x="4309" y="2865"/>
                    <a:pt x="4424" y="2492"/>
                  </a:cubicBezTo>
                  <a:lnTo>
                    <a:pt x="4424" y="2492"/>
                  </a:lnTo>
                  <a:cubicBezTo>
                    <a:pt x="4603" y="3161"/>
                    <a:pt x="4843" y="3814"/>
                    <a:pt x="5140" y="4442"/>
                  </a:cubicBezTo>
                  <a:cubicBezTo>
                    <a:pt x="5172" y="4527"/>
                    <a:pt x="5231" y="4561"/>
                    <a:pt x="5292" y="4561"/>
                  </a:cubicBezTo>
                  <a:cubicBezTo>
                    <a:pt x="5423" y="4561"/>
                    <a:pt x="5565" y="4402"/>
                    <a:pt x="5474" y="4242"/>
                  </a:cubicBezTo>
                  <a:cubicBezTo>
                    <a:pt x="5021" y="3257"/>
                    <a:pt x="4718" y="2251"/>
                    <a:pt x="4562" y="1206"/>
                  </a:cubicBezTo>
                  <a:lnTo>
                    <a:pt x="4562" y="1206"/>
                  </a:lnTo>
                  <a:cubicBezTo>
                    <a:pt x="4550" y="915"/>
                    <a:pt x="4516" y="623"/>
                    <a:pt x="4473" y="339"/>
                  </a:cubicBezTo>
                  <a:cubicBezTo>
                    <a:pt x="4459" y="239"/>
                    <a:pt x="4377" y="194"/>
                    <a:pt x="4290" y="194"/>
                  </a:cubicBezTo>
                  <a:cubicBezTo>
                    <a:pt x="4176" y="194"/>
                    <a:pt x="4054" y="273"/>
                    <a:pt x="4073" y="406"/>
                  </a:cubicBezTo>
                  <a:cubicBezTo>
                    <a:pt x="4074" y="417"/>
                    <a:pt x="4075" y="428"/>
                    <a:pt x="4075" y="439"/>
                  </a:cubicBezTo>
                  <a:lnTo>
                    <a:pt x="4075" y="439"/>
                  </a:lnTo>
                  <a:cubicBezTo>
                    <a:pt x="4075" y="439"/>
                    <a:pt x="4074" y="439"/>
                    <a:pt x="4073" y="439"/>
                  </a:cubicBezTo>
                  <a:cubicBezTo>
                    <a:pt x="4075" y="451"/>
                    <a:pt x="4076" y="462"/>
                    <a:pt x="4078" y="473"/>
                  </a:cubicBezTo>
                  <a:lnTo>
                    <a:pt x="4078" y="473"/>
                  </a:lnTo>
                  <a:cubicBezTo>
                    <a:pt x="4095" y="689"/>
                    <a:pt x="4118" y="904"/>
                    <a:pt x="4147" y="1118"/>
                  </a:cubicBezTo>
                  <a:lnTo>
                    <a:pt x="4147" y="1118"/>
                  </a:lnTo>
                  <a:cubicBezTo>
                    <a:pt x="4172" y="1546"/>
                    <a:pt x="4149" y="1970"/>
                    <a:pt x="4040" y="2407"/>
                  </a:cubicBezTo>
                  <a:cubicBezTo>
                    <a:pt x="3858" y="3090"/>
                    <a:pt x="3350" y="3431"/>
                    <a:pt x="2781" y="3431"/>
                  </a:cubicBezTo>
                  <a:cubicBezTo>
                    <a:pt x="2516" y="3431"/>
                    <a:pt x="2237" y="3357"/>
                    <a:pt x="1971" y="3208"/>
                  </a:cubicBezTo>
                  <a:cubicBezTo>
                    <a:pt x="354" y="2250"/>
                    <a:pt x="1721" y="431"/>
                    <a:pt x="3152" y="431"/>
                  </a:cubicBezTo>
                  <a:cubicBezTo>
                    <a:pt x="3315" y="431"/>
                    <a:pt x="3479" y="455"/>
                    <a:pt x="3639" y="506"/>
                  </a:cubicBezTo>
                  <a:cubicBezTo>
                    <a:pt x="3667" y="516"/>
                    <a:pt x="3692" y="521"/>
                    <a:pt x="3716" y="521"/>
                  </a:cubicBezTo>
                  <a:cubicBezTo>
                    <a:pt x="3923" y="521"/>
                    <a:pt x="3982" y="166"/>
                    <a:pt x="3773" y="106"/>
                  </a:cubicBezTo>
                  <a:cubicBezTo>
                    <a:pt x="3545" y="34"/>
                    <a:pt x="3318" y="0"/>
                    <a:pt x="3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1"/>
            <p:cNvSpPr/>
            <p:nvPr/>
          </p:nvSpPr>
          <p:spPr>
            <a:xfrm>
              <a:off x="14229050" y="6619750"/>
              <a:ext cx="174825" cy="199500"/>
            </a:xfrm>
            <a:custGeom>
              <a:avLst/>
              <a:gdLst/>
              <a:ahLst/>
              <a:cxnLst/>
              <a:rect l="l" t="t" r="r" b="b"/>
              <a:pathLst>
                <a:path w="6993" h="7980" extrusionOk="0">
                  <a:moveTo>
                    <a:pt x="5677" y="0"/>
                  </a:moveTo>
                  <a:cubicBezTo>
                    <a:pt x="5605" y="0"/>
                    <a:pt x="5535" y="33"/>
                    <a:pt x="5505" y="93"/>
                  </a:cubicBezTo>
                  <a:cubicBezTo>
                    <a:pt x="4848" y="1374"/>
                    <a:pt x="4163" y="2626"/>
                    <a:pt x="3503" y="3904"/>
                  </a:cubicBezTo>
                  <a:lnTo>
                    <a:pt x="3503" y="3904"/>
                  </a:lnTo>
                  <a:cubicBezTo>
                    <a:pt x="2473" y="2745"/>
                    <a:pt x="1468" y="1588"/>
                    <a:pt x="434" y="460"/>
                  </a:cubicBezTo>
                  <a:cubicBezTo>
                    <a:pt x="402" y="417"/>
                    <a:pt x="356" y="398"/>
                    <a:pt x="308" y="398"/>
                  </a:cubicBezTo>
                  <a:cubicBezTo>
                    <a:pt x="208" y="398"/>
                    <a:pt x="101" y="480"/>
                    <a:pt x="101" y="593"/>
                  </a:cubicBezTo>
                  <a:cubicBezTo>
                    <a:pt x="1" y="2928"/>
                    <a:pt x="1" y="5230"/>
                    <a:pt x="34" y="7532"/>
                  </a:cubicBezTo>
                  <a:cubicBezTo>
                    <a:pt x="34" y="7665"/>
                    <a:pt x="142" y="7732"/>
                    <a:pt x="251" y="7732"/>
                  </a:cubicBezTo>
                  <a:cubicBezTo>
                    <a:pt x="359" y="7732"/>
                    <a:pt x="468" y="7665"/>
                    <a:pt x="468" y="7532"/>
                  </a:cubicBezTo>
                  <a:cubicBezTo>
                    <a:pt x="406" y="5412"/>
                    <a:pt x="430" y="3291"/>
                    <a:pt x="486" y="1145"/>
                  </a:cubicBezTo>
                  <a:lnTo>
                    <a:pt x="486" y="1145"/>
                  </a:lnTo>
                  <a:cubicBezTo>
                    <a:pt x="1469" y="2224"/>
                    <a:pt x="2449" y="3327"/>
                    <a:pt x="3403" y="4429"/>
                  </a:cubicBezTo>
                  <a:cubicBezTo>
                    <a:pt x="3443" y="4469"/>
                    <a:pt x="3492" y="4488"/>
                    <a:pt x="3542" y="4488"/>
                  </a:cubicBezTo>
                  <a:cubicBezTo>
                    <a:pt x="3619" y="4488"/>
                    <a:pt x="3696" y="4444"/>
                    <a:pt x="3737" y="4363"/>
                  </a:cubicBezTo>
                  <a:cubicBezTo>
                    <a:pt x="4338" y="3218"/>
                    <a:pt x="4939" y="2049"/>
                    <a:pt x="5561" y="876"/>
                  </a:cubicBezTo>
                  <a:lnTo>
                    <a:pt x="5561" y="876"/>
                  </a:lnTo>
                  <a:cubicBezTo>
                    <a:pt x="5898" y="3201"/>
                    <a:pt x="6232" y="5502"/>
                    <a:pt x="6539" y="7832"/>
                  </a:cubicBezTo>
                  <a:cubicBezTo>
                    <a:pt x="6565" y="7936"/>
                    <a:pt x="6642" y="7979"/>
                    <a:pt x="6724" y="7979"/>
                  </a:cubicBezTo>
                  <a:cubicBezTo>
                    <a:pt x="6852" y="7979"/>
                    <a:pt x="6993" y="7874"/>
                    <a:pt x="6972" y="7732"/>
                  </a:cubicBezTo>
                  <a:cubicBezTo>
                    <a:pt x="6605" y="5197"/>
                    <a:pt x="6239" y="2662"/>
                    <a:pt x="5872" y="160"/>
                  </a:cubicBezTo>
                  <a:cubicBezTo>
                    <a:pt x="5853" y="50"/>
                    <a:pt x="5764" y="0"/>
                    <a:pt x="5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1"/>
            <p:cNvSpPr/>
            <p:nvPr/>
          </p:nvSpPr>
          <p:spPr>
            <a:xfrm>
              <a:off x="14419200" y="6710250"/>
              <a:ext cx="140900" cy="220100"/>
            </a:xfrm>
            <a:custGeom>
              <a:avLst/>
              <a:gdLst/>
              <a:ahLst/>
              <a:cxnLst/>
              <a:rect l="l" t="t" r="r" b="b"/>
              <a:pathLst>
                <a:path w="5636" h="8804" extrusionOk="0">
                  <a:moveTo>
                    <a:pt x="2831" y="402"/>
                  </a:moveTo>
                  <a:cubicBezTo>
                    <a:pt x="3419" y="402"/>
                    <a:pt x="4022" y="536"/>
                    <a:pt x="4551" y="650"/>
                  </a:cubicBezTo>
                  <a:lnTo>
                    <a:pt x="4551" y="650"/>
                  </a:lnTo>
                  <a:cubicBezTo>
                    <a:pt x="4709" y="2066"/>
                    <a:pt x="3832" y="3707"/>
                    <a:pt x="2468" y="3707"/>
                  </a:cubicBezTo>
                  <a:cubicBezTo>
                    <a:pt x="2148" y="3707"/>
                    <a:pt x="1801" y="3616"/>
                    <a:pt x="1435" y="3411"/>
                  </a:cubicBezTo>
                  <a:cubicBezTo>
                    <a:pt x="200" y="2711"/>
                    <a:pt x="534" y="1310"/>
                    <a:pt x="1601" y="676"/>
                  </a:cubicBezTo>
                  <a:cubicBezTo>
                    <a:pt x="1979" y="474"/>
                    <a:pt x="2401" y="402"/>
                    <a:pt x="2831" y="402"/>
                  </a:cubicBezTo>
                  <a:close/>
                  <a:moveTo>
                    <a:pt x="2833" y="0"/>
                  </a:moveTo>
                  <a:cubicBezTo>
                    <a:pt x="2121" y="0"/>
                    <a:pt x="1432" y="162"/>
                    <a:pt x="901" y="676"/>
                  </a:cubicBezTo>
                  <a:cubicBezTo>
                    <a:pt x="34" y="1477"/>
                    <a:pt x="0" y="2511"/>
                    <a:pt x="767" y="3411"/>
                  </a:cubicBezTo>
                  <a:cubicBezTo>
                    <a:pt x="1211" y="3908"/>
                    <a:pt x="1795" y="4131"/>
                    <a:pt x="2381" y="4131"/>
                  </a:cubicBezTo>
                  <a:cubicBezTo>
                    <a:pt x="2897" y="4131"/>
                    <a:pt x="3414" y="3957"/>
                    <a:pt x="3836" y="3645"/>
                  </a:cubicBezTo>
                  <a:cubicBezTo>
                    <a:pt x="4390" y="3238"/>
                    <a:pt x="4720" y="2638"/>
                    <a:pt x="4875" y="1990"/>
                  </a:cubicBezTo>
                  <a:lnTo>
                    <a:pt x="4875" y="1990"/>
                  </a:lnTo>
                  <a:cubicBezTo>
                    <a:pt x="5025" y="3111"/>
                    <a:pt x="4920" y="4237"/>
                    <a:pt x="4570" y="5379"/>
                  </a:cubicBezTo>
                  <a:cubicBezTo>
                    <a:pt x="4207" y="6547"/>
                    <a:pt x="3037" y="8440"/>
                    <a:pt x="1703" y="8440"/>
                  </a:cubicBezTo>
                  <a:cubicBezTo>
                    <a:pt x="1322" y="8440"/>
                    <a:pt x="927" y="8285"/>
                    <a:pt x="534" y="7915"/>
                  </a:cubicBezTo>
                  <a:cubicBezTo>
                    <a:pt x="495" y="7868"/>
                    <a:pt x="449" y="7849"/>
                    <a:pt x="404" y="7849"/>
                  </a:cubicBezTo>
                  <a:cubicBezTo>
                    <a:pt x="255" y="7849"/>
                    <a:pt x="113" y="8061"/>
                    <a:pt x="267" y="8215"/>
                  </a:cubicBezTo>
                  <a:cubicBezTo>
                    <a:pt x="704" y="8631"/>
                    <a:pt x="1174" y="8804"/>
                    <a:pt x="1640" y="8804"/>
                  </a:cubicBezTo>
                  <a:cubicBezTo>
                    <a:pt x="2666" y="8804"/>
                    <a:pt x="3673" y="7965"/>
                    <a:pt x="4270" y="7047"/>
                  </a:cubicBezTo>
                  <a:cubicBezTo>
                    <a:pt x="5497" y="5124"/>
                    <a:pt x="5636" y="2606"/>
                    <a:pt x="4949" y="446"/>
                  </a:cubicBezTo>
                  <a:lnTo>
                    <a:pt x="4949" y="446"/>
                  </a:lnTo>
                  <a:cubicBezTo>
                    <a:pt x="4947" y="402"/>
                    <a:pt x="4932" y="360"/>
                    <a:pt x="4899" y="327"/>
                  </a:cubicBezTo>
                  <a:lnTo>
                    <a:pt x="4899" y="327"/>
                  </a:lnTo>
                  <a:cubicBezTo>
                    <a:pt x="4866" y="283"/>
                    <a:pt x="4818" y="264"/>
                    <a:pt x="4768" y="264"/>
                  </a:cubicBezTo>
                  <a:cubicBezTo>
                    <a:pt x="4763" y="264"/>
                    <a:pt x="4757" y="264"/>
                    <a:pt x="4751" y="264"/>
                  </a:cubicBezTo>
                  <a:lnTo>
                    <a:pt x="4751" y="264"/>
                  </a:lnTo>
                  <a:cubicBezTo>
                    <a:pt x="4163" y="138"/>
                    <a:pt x="3488" y="0"/>
                    <a:pt x="28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1"/>
            <p:cNvSpPr/>
            <p:nvPr/>
          </p:nvSpPr>
          <p:spPr>
            <a:xfrm>
              <a:off x="14544125" y="6587275"/>
              <a:ext cx="31175" cy="85450"/>
            </a:xfrm>
            <a:custGeom>
              <a:avLst/>
              <a:gdLst/>
              <a:ahLst/>
              <a:cxnLst/>
              <a:rect l="l" t="t" r="r" b="b"/>
              <a:pathLst>
                <a:path w="1247" h="3418" extrusionOk="0">
                  <a:moveTo>
                    <a:pt x="246" y="1"/>
                  </a:moveTo>
                  <a:cubicBezTo>
                    <a:pt x="124" y="1"/>
                    <a:pt x="1" y="100"/>
                    <a:pt x="40" y="258"/>
                  </a:cubicBezTo>
                  <a:cubicBezTo>
                    <a:pt x="307" y="1259"/>
                    <a:pt x="540" y="2259"/>
                    <a:pt x="807" y="3260"/>
                  </a:cubicBezTo>
                  <a:cubicBezTo>
                    <a:pt x="835" y="3369"/>
                    <a:pt x="918" y="3417"/>
                    <a:pt x="1002" y="3417"/>
                  </a:cubicBezTo>
                  <a:cubicBezTo>
                    <a:pt x="1123" y="3417"/>
                    <a:pt x="1247" y="3318"/>
                    <a:pt x="1208" y="3160"/>
                  </a:cubicBezTo>
                  <a:cubicBezTo>
                    <a:pt x="941" y="2159"/>
                    <a:pt x="707" y="1159"/>
                    <a:pt x="440" y="158"/>
                  </a:cubicBezTo>
                  <a:cubicBezTo>
                    <a:pt x="413" y="49"/>
                    <a:pt x="330"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1"/>
            <p:cNvSpPr/>
            <p:nvPr/>
          </p:nvSpPr>
          <p:spPr>
            <a:xfrm>
              <a:off x="14520100" y="6615650"/>
              <a:ext cx="90400" cy="14125"/>
            </a:xfrm>
            <a:custGeom>
              <a:avLst/>
              <a:gdLst/>
              <a:ahLst/>
              <a:cxnLst/>
              <a:rect l="l" t="t" r="r" b="b"/>
              <a:pathLst>
                <a:path w="3616" h="565" extrusionOk="0">
                  <a:moveTo>
                    <a:pt x="1431" y="1"/>
                  </a:moveTo>
                  <a:cubicBezTo>
                    <a:pt x="1043" y="1"/>
                    <a:pt x="655" y="19"/>
                    <a:pt x="267" y="57"/>
                  </a:cubicBezTo>
                  <a:cubicBezTo>
                    <a:pt x="11" y="89"/>
                    <a:pt x="1" y="459"/>
                    <a:pt x="237" y="459"/>
                  </a:cubicBezTo>
                  <a:cubicBezTo>
                    <a:pt x="246" y="459"/>
                    <a:pt x="257" y="458"/>
                    <a:pt x="267" y="457"/>
                  </a:cubicBezTo>
                  <a:cubicBezTo>
                    <a:pt x="642" y="420"/>
                    <a:pt x="1018" y="401"/>
                    <a:pt x="1393" y="401"/>
                  </a:cubicBezTo>
                  <a:cubicBezTo>
                    <a:pt x="2018" y="401"/>
                    <a:pt x="2644" y="453"/>
                    <a:pt x="3269" y="557"/>
                  </a:cubicBezTo>
                  <a:cubicBezTo>
                    <a:pt x="3287" y="562"/>
                    <a:pt x="3304" y="565"/>
                    <a:pt x="3321" y="565"/>
                  </a:cubicBezTo>
                  <a:cubicBezTo>
                    <a:pt x="3521" y="565"/>
                    <a:pt x="3616" y="219"/>
                    <a:pt x="3369" y="157"/>
                  </a:cubicBezTo>
                  <a:cubicBezTo>
                    <a:pt x="2723" y="53"/>
                    <a:pt x="2077" y="1"/>
                    <a:pt x="14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1"/>
            <p:cNvSpPr/>
            <p:nvPr/>
          </p:nvSpPr>
          <p:spPr>
            <a:xfrm>
              <a:off x="13411825" y="6732800"/>
              <a:ext cx="71225" cy="14125"/>
            </a:xfrm>
            <a:custGeom>
              <a:avLst/>
              <a:gdLst/>
              <a:ahLst/>
              <a:cxnLst/>
              <a:rect l="l" t="t" r="r" b="b"/>
              <a:pathLst>
                <a:path w="2849" h="565" extrusionOk="0">
                  <a:moveTo>
                    <a:pt x="2560" y="0"/>
                  </a:moveTo>
                  <a:cubicBezTo>
                    <a:pt x="2541" y="0"/>
                    <a:pt x="2522" y="2"/>
                    <a:pt x="2501" y="8"/>
                  </a:cubicBezTo>
                  <a:cubicBezTo>
                    <a:pt x="2043" y="112"/>
                    <a:pt x="1584" y="164"/>
                    <a:pt x="1117" y="164"/>
                  </a:cubicBezTo>
                  <a:cubicBezTo>
                    <a:pt x="837" y="164"/>
                    <a:pt x="554" y="145"/>
                    <a:pt x="267" y="108"/>
                  </a:cubicBezTo>
                  <a:cubicBezTo>
                    <a:pt x="257" y="106"/>
                    <a:pt x="247" y="106"/>
                    <a:pt x="238" y="106"/>
                  </a:cubicBezTo>
                  <a:cubicBezTo>
                    <a:pt x="0" y="106"/>
                    <a:pt x="10" y="508"/>
                    <a:pt x="267" y="508"/>
                  </a:cubicBezTo>
                  <a:cubicBezTo>
                    <a:pt x="567" y="545"/>
                    <a:pt x="862" y="564"/>
                    <a:pt x="1155" y="564"/>
                  </a:cubicBezTo>
                  <a:cubicBezTo>
                    <a:pt x="1643" y="564"/>
                    <a:pt x="2122" y="512"/>
                    <a:pt x="2602" y="408"/>
                  </a:cubicBezTo>
                  <a:cubicBezTo>
                    <a:pt x="2848" y="346"/>
                    <a:pt x="2782" y="0"/>
                    <a:pt x="2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1"/>
            <p:cNvSpPr/>
            <p:nvPr/>
          </p:nvSpPr>
          <p:spPr>
            <a:xfrm>
              <a:off x="13429000" y="6776825"/>
              <a:ext cx="67050" cy="14750"/>
            </a:xfrm>
            <a:custGeom>
              <a:avLst/>
              <a:gdLst/>
              <a:ahLst/>
              <a:cxnLst/>
              <a:rect l="l" t="t" r="r" b="b"/>
              <a:pathLst>
                <a:path w="2682" h="590" extrusionOk="0">
                  <a:moveTo>
                    <a:pt x="1710" y="1"/>
                  </a:moveTo>
                  <a:cubicBezTo>
                    <a:pt x="1214" y="1"/>
                    <a:pt x="723" y="68"/>
                    <a:pt x="247" y="181"/>
                  </a:cubicBezTo>
                  <a:cubicBezTo>
                    <a:pt x="0" y="243"/>
                    <a:pt x="67" y="589"/>
                    <a:pt x="289" y="589"/>
                  </a:cubicBezTo>
                  <a:cubicBezTo>
                    <a:pt x="307" y="589"/>
                    <a:pt x="326" y="587"/>
                    <a:pt x="347" y="582"/>
                  </a:cubicBezTo>
                  <a:cubicBezTo>
                    <a:pt x="825" y="468"/>
                    <a:pt x="1289" y="416"/>
                    <a:pt x="1757" y="416"/>
                  </a:cubicBezTo>
                  <a:cubicBezTo>
                    <a:pt x="1975" y="416"/>
                    <a:pt x="2193" y="427"/>
                    <a:pt x="2415" y="448"/>
                  </a:cubicBezTo>
                  <a:cubicBezTo>
                    <a:pt x="2425" y="449"/>
                    <a:pt x="2434" y="450"/>
                    <a:pt x="2443" y="450"/>
                  </a:cubicBezTo>
                  <a:cubicBezTo>
                    <a:pt x="2681" y="450"/>
                    <a:pt x="2672" y="48"/>
                    <a:pt x="2415" y="48"/>
                  </a:cubicBezTo>
                  <a:cubicBezTo>
                    <a:pt x="2180" y="16"/>
                    <a:pt x="1944" y="1"/>
                    <a:pt x="1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1"/>
            <p:cNvSpPr/>
            <p:nvPr/>
          </p:nvSpPr>
          <p:spPr>
            <a:xfrm>
              <a:off x="12917300" y="6579575"/>
              <a:ext cx="126750" cy="285500"/>
            </a:xfrm>
            <a:custGeom>
              <a:avLst/>
              <a:gdLst/>
              <a:ahLst/>
              <a:cxnLst/>
              <a:rect l="l" t="t" r="r" b="b"/>
              <a:pathLst>
                <a:path w="5070" h="11420" extrusionOk="0">
                  <a:moveTo>
                    <a:pt x="1868" y="1"/>
                  </a:moveTo>
                  <a:cubicBezTo>
                    <a:pt x="1247" y="1"/>
                    <a:pt x="617" y="351"/>
                    <a:pt x="400" y="966"/>
                  </a:cubicBezTo>
                  <a:cubicBezTo>
                    <a:pt x="341" y="1124"/>
                    <a:pt x="457" y="1223"/>
                    <a:pt x="582" y="1223"/>
                  </a:cubicBezTo>
                  <a:cubicBezTo>
                    <a:pt x="668" y="1223"/>
                    <a:pt x="760" y="1175"/>
                    <a:pt x="800" y="1066"/>
                  </a:cubicBezTo>
                  <a:cubicBezTo>
                    <a:pt x="983" y="609"/>
                    <a:pt x="1369" y="418"/>
                    <a:pt x="1777" y="418"/>
                  </a:cubicBezTo>
                  <a:cubicBezTo>
                    <a:pt x="1964" y="418"/>
                    <a:pt x="2156" y="459"/>
                    <a:pt x="2335" y="533"/>
                  </a:cubicBezTo>
                  <a:cubicBezTo>
                    <a:pt x="2902" y="766"/>
                    <a:pt x="3002" y="1467"/>
                    <a:pt x="3035" y="1967"/>
                  </a:cubicBezTo>
                  <a:cubicBezTo>
                    <a:pt x="3069" y="3068"/>
                    <a:pt x="2068" y="3902"/>
                    <a:pt x="1301" y="4502"/>
                  </a:cubicBezTo>
                  <a:cubicBezTo>
                    <a:pt x="1099" y="4646"/>
                    <a:pt x="1221" y="4889"/>
                    <a:pt x="1408" y="4889"/>
                  </a:cubicBezTo>
                  <a:cubicBezTo>
                    <a:pt x="1437" y="4889"/>
                    <a:pt x="1469" y="4883"/>
                    <a:pt x="1501" y="4869"/>
                  </a:cubicBezTo>
                  <a:cubicBezTo>
                    <a:pt x="1871" y="4704"/>
                    <a:pt x="2202" y="4631"/>
                    <a:pt x="2497" y="4631"/>
                  </a:cubicBezTo>
                  <a:cubicBezTo>
                    <a:pt x="4115" y="4631"/>
                    <a:pt x="4629" y="6843"/>
                    <a:pt x="4403" y="8338"/>
                  </a:cubicBezTo>
                  <a:cubicBezTo>
                    <a:pt x="4270" y="9272"/>
                    <a:pt x="3969" y="10173"/>
                    <a:pt x="3102" y="10673"/>
                  </a:cubicBezTo>
                  <a:cubicBezTo>
                    <a:pt x="2665" y="10928"/>
                    <a:pt x="2117" y="11004"/>
                    <a:pt x="1570" y="11004"/>
                  </a:cubicBezTo>
                  <a:cubicBezTo>
                    <a:pt x="1115" y="11004"/>
                    <a:pt x="660" y="10952"/>
                    <a:pt x="267" y="10907"/>
                  </a:cubicBezTo>
                  <a:cubicBezTo>
                    <a:pt x="257" y="10905"/>
                    <a:pt x="247" y="10905"/>
                    <a:pt x="238" y="10905"/>
                  </a:cubicBezTo>
                  <a:cubicBezTo>
                    <a:pt x="0" y="10905"/>
                    <a:pt x="10" y="11308"/>
                    <a:pt x="267" y="11340"/>
                  </a:cubicBezTo>
                  <a:cubicBezTo>
                    <a:pt x="652" y="11378"/>
                    <a:pt x="1088" y="11419"/>
                    <a:pt x="1530" y="11419"/>
                  </a:cubicBezTo>
                  <a:cubicBezTo>
                    <a:pt x="2275" y="11419"/>
                    <a:pt x="3037" y="11300"/>
                    <a:pt x="3602" y="10840"/>
                  </a:cubicBezTo>
                  <a:cubicBezTo>
                    <a:pt x="4536" y="10139"/>
                    <a:pt x="4770" y="8972"/>
                    <a:pt x="4903" y="7838"/>
                  </a:cubicBezTo>
                  <a:cubicBezTo>
                    <a:pt x="5069" y="6098"/>
                    <a:pt x="4069" y="4244"/>
                    <a:pt x="2414" y="4244"/>
                  </a:cubicBezTo>
                  <a:cubicBezTo>
                    <a:pt x="2350" y="4244"/>
                    <a:pt x="2285" y="4247"/>
                    <a:pt x="2219" y="4252"/>
                  </a:cubicBezTo>
                  <a:lnTo>
                    <a:pt x="2219" y="4252"/>
                  </a:lnTo>
                  <a:cubicBezTo>
                    <a:pt x="3176" y="3323"/>
                    <a:pt x="3816" y="2148"/>
                    <a:pt x="3169" y="799"/>
                  </a:cubicBezTo>
                  <a:cubicBezTo>
                    <a:pt x="2909" y="250"/>
                    <a:pt x="2392" y="1"/>
                    <a:pt x="18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1"/>
            <p:cNvSpPr/>
            <p:nvPr/>
          </p:nvSpPr>
          <p:spPr>
            <a:xfrm>
              <a:off x="13079075" y="6567125"/>
              <a:ext cx="105050" cy="284550"/>
            </a:xfrm>
            <a:custGeom>
              <a:avLst/>
              <a:gdLst/>
              <a:ahLst/>
              <a:cxnLst/>
              <a:rect l="l" t="t" r="r" b="b"/>
              <a:pathLst>
                <a:path w="4202" h="11382" extrusionOk="0">
                  <a:moveTo>
                    <a:pt x="2507" y="0"/>
                  </a:moveTo>
                  <a:cubicBezTo>
                    <a:pt x="2006" y="0"/>
                    <a:pt x="1495" y="236"/>
                    <a:pt x="1101" y="630"/>
                  </a:cubicBezTo>
                  <a:cubicBezTo>
                    <a:pt x="0" y="1698"/>
                    <a:pt x="234" y="4099"/>
                    <a:pt x="234" y="5467"/>
                  </a:cubicBezTo>
                  <a:cubicBezTo>
                    <a:pt x="200" y="7102"/>
                    <a:pt x="134" y="9003"/>
                    <a:pt x="1068" y="10437"/>
                  </a:cubicBezTo>
                  <a:cubicBezTo>
                    <a:pt x="1479" y="11043"/>
                    <a:pt x="2198" y="11382"/>
                    <a:pt x="2908" y="11382"/>
                  </a:cubicBezTo>
                  <a:cubicBezTo>
                    <a:pt x="3293" y="11382"/>
                    <a:pt x="3675" y="11282"/>
                    <a:pt x="4003" y="11071"/>
                  </a:cubicBezTo>
                  <a:cubicBezTo>
                    <a:pt x="4202" y="10958"/>
                    <a:pt x="4087" y="10675"/>
                    <a:pt x="3904" y="10675"/>
                  </a:cubicBezTo>
                  <a:cubicBezTo>
                    <a:pt x="3872" y="10675"/>
                    <a:pt x="3838" y="10684"/>
                    <a:pt x="3803" y="10704"/>
                  </a:cubicBezTo>
                  <a:cubicBezTo>
                    <a:pt x="3500" y="10901"/>
                    <a:pt x="3204" y="10986"/>
                    <a:pt x="2923" y="10986"/>
                  </a:cubicBezTo>
                  <a:cubicBezTo>
                    <a:pt x="1967" y="10986"/>
                    <a:pt x="1184" y="9998"/>
                    <a:pt x="901" y="9070"/>
                  </a:cubicBezTo>
                  <a:cubicBezTo>
                    <a:pt x="601" y="8069"/>
                    <a:pt x="667" y="6901"/>
                    <a:pt x="634" y="5867"/>
                  </a:cubicBezTo>
                  <a:cubicBezTo>
                    <a:pt x="634" y="4833"/>
                    <a:pt x="667" y="3833"/>
                    <a:pt x="767" y="2798"/>
                  </a:cubicBezTo>
                  <a:cubicBezTo>
                    <a:pt x="846" y="1939"/>
                    <a:pt x="1513" y="329"/>
                    <a:pt x="2452" y="329"/>
                  </a:cubicBezTo>
                  <a:cubicBezTo>
                    <a:pt x="2716" y="329"/>
                    <a:pt x="3002" y="456"/>
                    <a:pt x="3303" y="764"/>
                  </a:cubicBezTo>
                  <a:cubicBezTo>
                    <a:pt x="3347" y="800"/>
                    <a:pt x="3394" y="816"/>
                    <a:pt x="3439" y="816"/>
                  </a:cubicBezTo>
                  <a:cubicBezTo>
                    <a:pt x="3599" y="816"/>
                    <a:pt x="3733" y="619"/>
                    <a:pt x="3603" y="463"/>
                  </a:cubicBezTo>
                  <a:cubicBezTo>
                    <a:pt x="3282" y="143"/>
                    <a:pt x="2897" y="0"/>
                    <a:pt x="2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1"/>
            <p:cNvSpPr/>
            <p:nvPr/>
          </p:nvSpPr>
          <p:spPr>
            <a:xfrm>
              <a:off x="13214250" y="6561000"/>
              <a:ext cx="155100" cy="296275"/>
            </a:xfrm>
            <a:custGeom>
              <a:avLst/>
              <a:gdLst/>
              <a:ahLst/>
              <a:cxnLst/>
              <a:rect l="l" t="t" r="r" b="b"/>
              <a:pathLst>
                <a:path w="6204" h="11851" extrusionOk="0">
                  <a:moveTo>
                    <a:pt x="3204" y="497"/>
                  </a:moveTo>
                  <a:cubicBezTo>
                    <a:pt x="6203" y="497"/>
                    <a:pt x="5423" y="11492"/>
                    <a:pt x="2614" y="11492"/>
                  </a:cubicBezTo>
                  <a:cubicBezTo>
                    <a:pt x="2300" y="11492"/>
                    <a:pt x="1961" y="11355"/>
                    <a:pt x="1598" y="11049"/>
                  </a:cubicBezTo>
                  <a:cubicBezTo>
                    <a:pt x="964" y="10515"/>
                    <a:pt x="864" y="9381"/>
                    <a:pt x="764" y="8614"/>
                  </a:cubicBezTo>
                  <a:cubicBezTo>
                    <a:pt x="664" y="7580"/>
                    <a:pt x="631" y="6546"/>
                    <a:pt x="664" y="5545"/>
                  </a:cubicBezTo>
                  <a:cubicBezTo>
                    <a:pt x="664" y="4057"/>
                    <a:pt x="544" y="1218"/>
                    <a:pt x="2185" y="504"/>
                  </a:cubicBezTo>
                  <a:lnTo>
                    <a:pt x="2185" y="504"/>
                  </a:lnTo>
                  <a:cubicBezTo>
                    <a:pt x="2209" y="601"/>
                    <a:pt x="2306" y="692"/>
                    <a:pt x="2417" y="692"/>
                  </a:cubicBezTo>
                  <a:cubicBezTo>
                    <a:pt x="2444" y="692"/>
                    <a:pt x="2471" y="687"/>
                    <a:pt x="2499" y="675"/>
                  </a:cubicBezTo>
                  <a:cubicBezTo>
                    <a:pt x="2754" y="554"/>
                    <a:pt x="2988" y="497"/>
                    <a:pt x="3204" y="497"/>
                  </a:cubicBezTo>
                  <a:close/>
                  <a:moveTo>
                    <a:pt x="2424" y="0"/>
                  </a:moveTo>
                  <a:cubicBezTo>
                    <a:pt x="2405" y="0"/>
                    <a:pt x="2386" y="3"/>
                    <a:pt x="2365" y="8"/>
                  </a:cubicBezTo>
                  <a:cubicBezTo>
                    <a:pt x="64" y="608"/>
                    <a:pt x="231" y="4078"/>
                    <a:pt x="231" y="5912"/>
                  </a:cubicBezTo>
                  <a:cubicBezTo>
                    <a:pt x="197" y="7633"/>
                    <a:pt x="0" y="11851"/>
                    <a:pt x="2637" y="11851"/>
                  </a:cubicBezTo>
                  <a:cubicBezTo>
                    <a:pt x="2657" y="11851"/>
                    <a:pt x="2678" y="11850"/>
                    <a:pt x="2699" y="11850"/>
                  </a:cubicBezTo>
                  <a:cubicBezTo>
                    <a:pt x="5434" y="11750"/>
                    <a:pt x="5501" y="6613"/>
                    <a:pt x="5468" y="4811"/>
                  </a:cubicBezTo>
                  <a:cubicBezTo>
                    <a:pt x="5439" y="3416"/>
                    <a:pt x="5030" y="72"/>
                    <a:pt x="3204" y="72"/>
                  </a:cubicBezTo>
                  <a:cubicBezTo>
                    <a:pt x="3024" y="72"/>
                    <a:pt x="2829" y="105"/>
                    <a:pt x="2619" y="175"/>
                  </a:cubicBezTo>
                  <a:lnTo>
                    <a:pt x="2619" y="175"/>
                  </a:lnTo>
                  <a:cubicBezTo>
                    <a:pt x="2604" y="83"/>
                    <a:pt x="2532" y="0"/>
                    <a:pt x="24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1"/>
            <p:cNvSpPr/>
            <p:nvPr/>
          </p:nvSpPr>
          <p:spPr>
            <a:xfrm>
              <a:off x="13338425" y="6497925"/>
              <a:ext cx="52550" cy="71625"/>
            </a:xfrm>
            <a:custGeom>
              <a:avLst/>
              <a:gdLst/>
              <a:ahLst/>
              <a:cxnLst/>
              <a:rect l="l" t="t" r="r" b="b"/>
              <a:pathLst>
                <a:path w="2102" h="2865" extrusionOk="0">
                  <a:moveTo>
                    <a:pt x="1068" y="707"/>
                  </a:moveTo>
                  <a:cubicBezTo>
                    <a:pt x="1068" y="947"/>
                    <a:pt x="1069" y="1186"/>
                    <a:pt x="1072" y="1425"/>
                  </a:cubicBezTo>
                  <a:lnTo>
                    <a:pt x="1072" y="1425"/>
                  </a:lnTo>
                  <a:cubicBezTo>
                    <a:pt x="1029" y="1426"/>
                    <a:pt x="986" y="1426"/>
                    <a:pt x="943" y="1426"/>
                  </a:cubicBezTo>
                  <a:cubicBezTo>
                    <a:pt x="793" y="1426"/>
                    <a:pt x="645" y="1419"/>
                    <a:pt x="501" y="1397"/>
                  </a:cubicBezTo>
                  <a:cubicBezTo>
                    <a:pt x="467" y="1397"/>
                    <a:pt x="868" y="930"/>
                    <a:pt x="901" y="896"/>
                  </a:cubicBezTo>
                  <a:lnTo>
                    <a:pt x="1068" y="707"/>
                  </a:lnTo>
                  <a:close/>
                  <a:moveTo>
                    <a:pt x="1261" y="1"/>
                  </a:moveTo>
                  <a:cubicBezTo>
                    <a:pt x="1213" y="1"/>
                    <a:pt x="1167" y="19"/>
                    <a:pt x="1134" y="63"/>
                  </a:cubicBezTo>
                  <a:cubicBezTo>
                    <a:pt x="834" y="363"/>
                    <a:pt x="534" y="696"/>
                    <a:pt x="234" y="997"/>
                  </a:cubicBezTo>
                  <a:cubicBezTo>
                    <a:pt x="100" y="1163"/>
                    <a:pt x="0" y="1330"/>
                    <a:pt x="100" y="1530"/>
                  </a:cubicBezTo>
                  <a:cubicBezTo>
                    <a:pt x="167" y="1730"/>
                    <a:pt x="334" y="1797"/>
                    <a:pt x="501" y="1797"/>
                  </a:cubicBezTo>
                  <a:cubicBezTo>
                    <a:pt x="671" y="1836"/>
                    <a:pt x="846" y="1850"/>
                    <a:pt x="1022" y="1850"/>
                  </a:cubicBezTo>
                  <a:cubicBezTo>
                    <a:pt x="1041" y="1850"/>
                    <a:pt x="1059" y="1850"/>
                    <a:pt x="1078" y="1850"/>
                  </a:cubicBezTo>
                  <a:lnTo>
                    <a:pt x="1078" y="1850"/>
                  </a:lnTo>
                  <a:cubicBezTo>
                    <a:pt x="1083" y="2119"/>
                    <a:pt x="1090" y="2390"/>
                    <a:pt x="1101" y="2664"/>
                  </a:cubicBezTo>
                  <a:cubicBezTo>
                    <a:pt x="1101" y="2798"/>
                    <a:pt x="1201" y="2865"/>
                    <a:pt x="1301" y="2865"/>
                  </a:cubicBezTo>
                  <a:cubicBezTo>
                    <a:pt x="1401" y="2865"/>
                    <a:pt x="1501" y="2798"/>
                    <a:pt x="1501" y="2664"/>
                  </a:cubicBezTo>
                  <a:cubicBezTo>
                    <a:pt x="1501" y="2382"/>
                    <a:pt x="1501" y="2103"/>
                    <a:pt x="1500" y="1826"/>
                  </a:cubicBezTo>
                  <a:lnTo>
                    <a:pt x="1500" y="1826"/>
                  </a:lnTo>
                  <a:cubicBezTo>
                    <a:pt x="1613" y="1816"/>
                    <a:pt x="1725" y="1806"/>
                    <a:pt x="1835" y="1797"/>
                  </a:cubicBezTo>
                  <a:cubicBezTo>
                    <a:pt x="2102" y="1797"/>
                    <a:pt x="2102" y="1397"/>
                    <a:pt x="1835" y="1397"/>
                  </a:cubicBezTo>
                  <a:cubicBezTo>
                    <a:pt x="1724" y="1397"/>
                    <a:pt x="1611" y="1401"/>
                    <a:pt x="1497" y="1407"/>
                  </a:cubicBezTo>
                  <a:lnTo>
                    <a:pt x="1497" y="1407"/>
                  </a:lnTo>
                  <a:cubicBezTo>
                    <a:pt x="1493" y="1006"/>
                    <a:pt x="1484" y="605"/>
                    <a:pt x="1468" y="196"/>
                  </a:cubicBezTo>
                  <a:cubicBezTo>
                    <a:pt x="1468" y="83"/>
                    <a:pt x="1361" y="1"/>
                    <a:pt x="1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4" name="Google Shape;3054;p51"/>
          <p:cNvGrpSpPr/>
          <p:nvPr/>
        </p:nvGrpSpPr>
        <p:grpSpPr>
          <a:xfrm>
            <a:off x="4838800" y="2325625"/>
            <a:ext cx="525400" cy="644650"/>
            <a:chOff x="13065150" y="1774650"/>
            <a:chExt cx="525400" cy="644650"/>
          </a:xfrm>
        </p:grpSpPr>
        <p:sp>
          <p:nvSpPr>
            <p:cNvPr id="3055" name="Google Shape;3055;p51"/>
            <p:cNvSpPr/>
            <p:nvPr/>
          </p:nvSpPr>
          <p:spPr>
            <a:xfrm>
              <a:off x="13066825" y="1777725"/>
              <a:ext cx="523725" cy="617525"/>
            </a:xfrm>
            <a:custGeom>
              <a:avLst/>
              <a:gdLst/>
              <a:ahLst/>
              <a:cxnLst/>
              <a:rect l="l" t="t" r="r" b="b"/>
              <a:pathLst>
                <a:path w="20949" h="24701" extrusionOk="0">
                  <a:moveTo>
                    <a:pt x="239" y="1"/>
                  </a:moveTo>
                  <a:cubicBezTo>
                    <a:pt x="1" y="1"/>
                    <a:pt x="10" y="403"/>
                    <a:pt x="267" y="403"/>
                  </a:cubicBezTo>
                  <a:cubicBezTo>
                    <a:pt x="3870" y="570"/>
                    <a:pt x="7439" y="636"/>
                    <a:pt x="11041" y="670"/>
                  </a:cubicBezTo>
                  <a:lnTo>
                    <a:pt x="16445" y="670"/>
                  </a:lnTo>
                  <a:cubicBezTo>
                    <a:pt x="17413" y="636"/>
                    <a:pt x="18380" y="636"/>
                    <a:pt x="19347" y="603"/>
                  </a:cubicBezTo>
                  <a:cubicBezTo>
                    <a:pt x="19414" y="603"/>
                    <a:pt x="19673" y="561"/>
                    <a:pt x="19914" y="561"/>
                  </a:cubicBezTo>
                  <a:cubicBezTo>
                    <a:pt x="20156" y="561"/>
                    <a:pt x="20381" y="603"/>
                    <a:pt x="20381" y="770"/>
                  </a:cubicBezTo>
                  <a:cubicBezTo>
                    <a:pt x="20381" y="1303"/>
                    <a:pt x="20381" y="1837"/>
                    <a:pt x="20415" y="2404"/>
                  </a:cubicBezTo>
                  <a:cubicBezTo>
                    <a:pt x="20482" y="9776"/>
                    <a:pt x="19848" y="17148"/>
                    <a:pt x="18647" y="24453"/>
                  </a:cubicBezTo>
                  <a:cubicBezTo>
                    <a:pt x="18606" y="24596"/>
                    <a:pt x="18739" y="24701"/>
                    <a:pt x="18864" y="24701"/>
                  </a:cubicBezTo>
                  <a:cubicBezTo>
                    <a:pt x="18944" y="24701"/>
                    <a:pt x="19021" y="24658"/>
                    <a:pt x="19047" y="24553"/>
                  </a:cubicBezTo>
                  <a:cubicBezTo>
                    <a:pt x="20381" y="16548"/>
                    <a:pt x="20949" y="8475"/>
                    <a:pt x="20782" y="369"/>
                  </a:cubicBezTo>
                  <a:cubicBezTo>
                    <a:pt x="20782" y="269"/>
                    <a:pt x="20682" y="169"/>
                    <a:pt x="20582" y="169"/>
                  </a:cubicBezTo>
                  <a:cubicBezTo>
                    <a:pt x="18098" y="230"/>
                    <a:pt x="15615" y="260"/>
                    <a:pt x="13131" y="260"/>
                  </a:cubicBezTo>
                  <a:cubicBezTo>
                    <a:pt x="8843" y="260"/>
                    <a:pt x="4555" y="171"/>
                    <a:pt x="267" y="2"/>
                  </a:cubicBezTo>
                  <a:cubicBezTo>
                    <a:pt x="257" y="1"/>
                    <a:pt x="248"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1"/>
            <p:cNvSpPr/>
            <p:nvPr/>
          </p:nvSpPr>
          <p:spPr>
            <a:xfrm>
              <a:off x="13065150" y="1774650"/>
              <a:ext cx="467025" cy="644650"/>
            </a:xfrm>
            <a:custGeom>
              <a:avLst/>
              <a:gdLst/>
              <a:ahLst/>
              <a:cxnLst/>
              <a:rect l="l" t="t" r="r" b="b"/>
              <a:pathLst>
                <a:path w="18681" h="25786" extrusionOk="0">
                  <a:moveTo>
                    <a:pt x="205" y="0"/>
                  </a:moveTo>
                  <a:cubicBezTo>
                    <a:pt x="101" y="0"/>
                    <a:pt x="0" y="75"/>
                    <a:pt x="0" y="226"/>
                  </a:cubicBezTo>
                  <a:cubicBezTo>
                    <a:pt x="101" y="7831"/>
                    <a:pt x="201" y="15470"/>
                    <a:pt x="301" y="23075"/>
                  </a:cubicBezTo>
                  <a:cubicBezTo>
                    <a:pt x="334" y="24276"/>
                    <a:pt x="601" y="24576"/>
                    <a:pt x="1768" y="24810"/>
                  </a:cubicBezTo>
                  <a:cubicBezTo>
                    <a:pt x="3536" y="25110"/>
                    <a:pt x="5304" y="25310"/>
                    <a:pt x="7072" y="25477"/>
                  </a:cubicBezTo>
                  <a:cubicBezTo>
                    <a:pt x="9206" y="25685"/>
                    <a:pt x="11350" y="25785"/>
                    <a:pt x="13493" y="25785"/>
                  </a:cubicBezTo>
                  <a:cubicBezTo>
                    <a:pt x="15136" y="25785"/>
                    <a:pt x="16778" y="25726"/>
                    <a:pt x="18414" y="25610"/>
                  </a:cubicBezTo>
                  <a:cubicBezTo>
                    <a:pt x="18681" y="25577"/>
                    <a:pt x="18681" y="25177"/>
                    <a:pt x="18414" y="25177"/>
                  </a:cubicBezTo>
                  <a:cubicBezTo>
                    <a:pt x="16734" y="25298"/>
                    <a:pt x="15053" y="25356"/>
                    <a:pt x="13369" y="25356"/>
                  </a:cubicBezTo>
                  <a:cubicBezTo>
                    <a:pt x="11809" y="25356"/>
                    <a:pt x="10245" y="25306"/>
                    <a:pt x="8673" y="25210"/>
                  </a:cubicBezTo>
                  <a:cubicBezTo>
                    <a:pt x="6939" y="25077"/>
                    <a:pt x="5204" y="24910"/>
                    <a:pt x="3503" y="24643"/>
                  </a:cubicBezTo>
                  <a:cubicBezTo>
                    <a:pt x="2736" y="24543"/>
                    <a:pt x="1969" y="24443"/>
                    <a:pt x="1201" y="24276"/>
                  </a:cubicBezTo>
                  <a:cubicBezTo>
                    <a:pt x="434" y="24109"/>
                    <a:pt x="701" y="21574"/>
                    <a:pt x="701" y="21007"/>
                  </a:cubicBezTo>
                  <a:cubicBezTo>
                    <a:pt x="601" y="14069"/>
                    <a:pt x="501" y="7130"/>
                    <a:pt x="434" y="226"/>
                  </a:cubicBezTo>
                  <a:cubicBezTo>
                    <a:pt x="417" y="75"/>
                    <a:pt x="309"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1"/>
            <p:cNvSpPr/>
            <p:nvPr/>
          </p:nvSpPr>
          <p:spPr>
            <a:xfrm>
              <a:off x="13066825" y="1898700"/>
              <a:ext cx="507875" cy="23375"/>
            </a:xfrm>
            <a:custGeom>
              <a:avLst/>
              <a:gdLst/>
              <a:ahLst/>
              <a:cxnLst/>
              <a:rect l="l" t="t" r="r" b="b"/>
              <a:pathLst>
                <a:path w="20315" h="935" extrusionOk="0">
                  <a:moveTo>
                    <a:pt x="267" y="0"/>
                  </a:moveTo>
                  <a:cubicBezTo>
                    <a:pt x="0" y="0"/>
                    <a:pt x="0" y="434"/>
                    <a:pt x="267" y="434"/>
                  </a:cubicBezTo>
                  <a:cubicBezTo>
                    <a:pt x="6838" y="601"/>
                    <a:pt x="13443" y="767"/>
                    <a:pt x="20048" y="934"/>
                  </a:cubicBezTo>
                  <a:cubicBezTo>
                    <a:pt x="20315" y="934"/>
                    <a:pt x="20315" y="534"/>
                    <a:pt x="20048" y="534"/>
                  </a:cubicBezTo>
                  <a:cubicBezTo>
                    <a:pt x="13443" y="334"/>
                    <a:pt x="6838" y="167"/>
                    <a:pt x="2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1"/>
            <p:cNvSpPr/>
            <p:nvPr/>
          </p:nvSpPr>
          <p:spPr>
            <a:xfrm>
              <a:off x="13168150" y="2012100"/>
              <a:ext cx="21275" cy="301075"/>
            </a:xfrm>
            <a:custGeom>
              <a:avLst/>
              <a:gdLst/>
              <a:ahLst/>
              <a:cxnLst/>
              <a:rect l="l" t="t" r="r" b="b"/>
              <a:pathLst>
                <a:path w="851" h="12043" extrusionOk="0">
                  <a:moveTo>
                    <a:pt x="371" y="1"/>
                  </a:moveTo>
                  <a:cubicBezTo>
                    <a:pt x="267" y="1"/>
                    <a:pt x="167" y="68"/>
                    <a:pt x="184" y="201"/>
                  </a:cubicBezTo>
                  <a:cubicBezTo>
                    <a:pt x="417" y="4104"/>
                    <a:pt x="384" y="7973"/>
                    <a:pt x="17" y="11843"/>
                  </a:cubicBezTo>
                  <a:cubicBezTo>
                    <a:pt x="0" y="11976"/>
                    <a:pt x="100" y="12043"/>
                    <a:pt x="209" y="12043"/>
                  </a:cubicBezTo>
                  <a:cubicBezTo>
                    <a:pt x="317" y="12043"/>
                    <a:pt x="434" y="11976"/>
                    <a:pt x="450" y="11843"/>
                  </a:cubicBezTo>
                  <a:cubicBezTo>
                    <a:pt x="784" y="7973"/>
                    <a:pt x="851" y="4104"/>
                    <a:pt x="584" y="201"/>
                  </a:cubicBezTo>
                  <a:cubicBezTo>
                    <a:pt x="584" y="68"/>
                    <a:pt x="475"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1"/>
            <p:cNvSpPr/>
            <p:nvPr/>
          </p:nvSpPr>
          <p:spPr>
            <a:xfrm>
              <a:off x="13159400" y="1997050"/>
              <a:ext cx="120925" cy="24300"/>
            </a:xfrm>
            <a:custGeom>
              <a:avLst/>
              <a:gdLst/>
              <a:ahLst/>
              <a:cxnLst/>
              <a:rect l="l" t="t" r="r" b="b"/>
              <a:pathLst>
                <a:path w="4837" h="972" extrusionOk="0">
                  <a:moveTo>
                    <a:pt x="4600" y="0"/>
                  </a:moveTo>
                  <a:cubicBezTo>
                    <a:pt x="4591" y="0"/>
                    <a:pt x="4580" y="1"/>
                    <a:pt x="4570" y="2"/>
                  </a:cubicBezTo>
                  <a:cubicBezTo>
                    <a:pt x="3135" y="169"/>
                    <a:pt x="1701" y="369"/>
                    <a:pt x="267" y="536"/>
                  </a:cubicBezTo>
                  <a:cubicBezTo>
                    <a:pt x="10" y="568"/>
                    <a:pt x="0" y="972"/>
                    <a:pt x="238" y="972"/>
                  </a:cubicBezTo>
                  <a:cubicBezTo>
                    <a:pt x="247" y="972"/>
                    <a:pt x="257" y="971"/>
                    <a:pt x="267" y="970"/>
                  </a:cubicBezTo>
                  <a:cubicBezTo>
                    <a:pt x="1701" y="770"/>
                    <a:pt x="3135" y="603"/>
                    <a:pt x="4570" y="403"/>
                  </a:cubicBezTo>
                  <a:cubicBezTo>
                    <a:pt x="4826" y="371"/>
                    <a:pt x="4836" y="0"/>
                    <a:pt x="4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1"/>
            <p:cNvSpPr/>
            <p:nvPr/>
          </p:nvSpPr>
          <p:spPr>
            <a:xfrm>
              <a:off x="13163575" y="2137150"/>
              <a:ext cx="87550" cy="14300"/>
            </a:xfrm>
            <a:custGeom>
              <a:avLst/>
              <a:gdLst/>
              <a:ahLst/>
              <a:cxnLst/>
              <a:rect l="l" t="t" r="r" b="b"/>
              <a:pathLst>
                <a:path w="3502" h="572" extrusionOk="0">
                  <a:moveTo>
                    <a:pt x="3264" y="1"/>
                  </a:moveTo>
                  <a:cubicBezTo>
                    <a:pt x="3255" y="1"/>
                    <a:pt x="3245" y="1"/>
                    <a:pt x="3235" y="2"/>
                  </a:cubicBezTo>
                  <a:cubicBezTo>
                    <a:pt x="2235" y="36"/>
                    <a:pt x="1267" y="102"/>
                    <a:pt x="266" y="169"/>
                  </a:cubicBezTo>
                  <a:cubicBezTo>
                    <a:pt x="10" y="169"/>
                    <a:pt x="0" y="571"/>
                    <a:pt x="238" y="571"/>
                  </a:cubicBezTo>
                  <a:cubicBezTo>
                    <a:pt x="247" y="571"/>
                    <a:pt x="257" y="571"/>
                    <a:pt x="266" y="569"/>
                  </a:cubicBezTo>
                  <a:cubicBezTo>
                    <a:pt x="1267" y="503"/>
                    <a:pt x="2235" y="469"/>
                    <a:pt x="3235" y="403"/>
                  </a:cubicBezTo>
                  <a:cubicBezTo>
                    <a:pt x="3492" y="403"/>
                    <a:pt x="3502" y="1"/>
                    <a:pt x="3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1"/>
            <p:cNvSpPr/>
            <p:nvPr/>
          </p:nvSpPr>
          <p:spPr>
            <a:xfrm>
              <a:off x="13247575" y="2204000"/>
              <a:ext cx="183700" cy="111675"/>
            </a:xfrm>
            <a:custGeom>
              <a:avLst/>
              <a:gdLst/>
              <a:ahLst/>
              <a:cxnLst/>
              <a:rect l="l" t="t" r="r" b="b"/>
              <a:pathLst>
                <a:path w="7348" h="4467" extrusionOk="0">
                  <a:moveTo>
                    <a:pt x="2258" y="1"/>
                  </a:moveTo>
                  <a:cubicBezTo>
                    <a:pt x="2203" y="1"/>
                    <a:pt x="2147" y="27"/>
                    <a:pt x="2110" y="64"/>
                  </a:cubicBezTo>
                  <a:cubicBezTo>
                    <a:pt x="1428" y="581"/>
                    <a:pt x="963" y="1239"/>
                    <a:pt x="740" y="1991"/>
                  </a:cubicBezTo>
                  <a:lnTo>
                    <a:pt x="740" y="1991"/>
                  </a:lnTo>
                  <a:cubicBezTo>
                    <a:pt x="635" y="1421"/>
                    <a:pt x="534" y="848"/>
                    <a:pt x="442" y="264"/>
                  </a:cubicBezTo>
                  <a:cubicBezTo>
                    <a:pt x="417" y="162"/>
                    <a:pt x="343" y="118"/>
                    <a:pt x="265" y="118"/>
                  </a:cubicBezTo>
                  <a:cubicBezTo>
                    <a:pt x="138" y="118"/>
                    <a:pt x="1" y="232"/>
                    <a:pt x="42" y="397"/>
                  </a:cubicBezTo>
                  <a:cubicBezTo>
                    <a:pt x="209" y="1431"/>
                    <a:pt x="409" y="2465"/>
                    <a:pt x="609" y="3533"/>
                  </a:cubicBezTo>
                  <a:cubicBezTo>
                    <a:pt x="623" y="3633"/>
                    <a:pt x="706" y="3678"/>
                    <a:pt x="792" y="3678"/>
                  </a:cubicBezTo>
                  <a:cubicBezTo>
                    <a:pt x="907" y="3678"/>
                    <a:pt x="1028" y="3599"/>
                    <a:pt x="1009" y="3466"/>
                  </a:cubicBezTo>
                  <a:cubicBezTo>
                    <a:pt x="1008" y="3444"/>
                    <a:pt x="1006" y="3422"/>
                    <a:pt x="1004" y="3401"/>
                  </a:cubicBezTo>
                  <a:lnTo>
                    <a:pt x="1004" y="3401"/>
                  </a:lnTo>
                  <a:cubicBezTo>
                    <a:pt x="1006" y="3400"/>
                    <a:pt x="1008" y="3400"/>
                    <a:pt x="1009" y="3399"/>
                  </a:cubicBezTo>
                  <a:cubicBezTo>
                    <a:pt x="1007" y="3386"/>
                    <a:pt x="1004" y="3372"/>
                    <a:pt x="1001" y="3358"/>
                  </a:cubicBezTo>
                  <a:lnTo>
                    <a:pt x="1001" y="3358"/>
                  </a:lnTo>
                  <a:cubicBezTo>
                    <a:pt x="935" y="2268"/>
                    <a:pt x="1336" y="1306"/>
                    <a:pt x="2144" y="531"/>
                  </a:cubicBezTo>
                  <a:cubicBezTo>
                    <a:pt x="2151" y="524"/>
                    <a:pt x="2159" y="520"/>
                    <a:pt x="2169" y="520"/>
                  </a:cubicBezTo>
                  <a:cubicBezTo>
                    <a:pt x="2344" y="520"/>
                    <a:pt x="2914" y="1570"/>
                    <a:pt x="2978" y="1665"/>
                  </a:cubicBezTo>
                  <a:cubicBezTo>
                    <a:pt x="3311" y="2332"/>
                    <a:pt x="3478" y="3066"/>
                    <a:pt x="3545" y="3766"/>
                  </a:cubicBezTo>
                  <a:cubicBezTo>
                    <a:pt x="3545" y="3900"/>
                    <a:pt x="3653" y="3966"/>
                    <a:pt x="3757" y="3966"/>
                  </a:cubicBezTo>
                  <a:cubicBezTo>
                    <a:pt x="3861" y="3966"/>
                    <a:pt x="3962" y="3900"/>
                    <a:pt x="3945" y="3766"/>
                  </a:cubicBezTo>
                  <a:cubicBezTo>
                    <a:pt x="3913" y="2666"/>
                    <a:pt x="3971" y="708"/>
                    <a:pt x="5428" y="708"/>
                  </a:cubicBezTo>
                  <a:cubicBezTo>
                    <a:pt x="5517" y="708"/>
                    <a:pt x="5612" y="715"/>
                    <a:pt x="5713" y="731"/>
                  </a:cubicBezTo>
                  <a:cubicBezTo>
                    <a:pt x="6880" y="898"/>
                    <a:pt x="6714" y="3466"/>
                    <a:pt x="6780" y="4267"/>
                  </a:cubicBezTo>
                  <a:cubicBezTo>
                    <a:pt x="6780" y="4400"/>
                    <a:pt x="6889" y="4467"/>
                    <a:pt x="6993" y="4467"/>
                  </a:cubicBezTo>
                  <a:cubicBezTo>
                    <a:pt x="7097" y="4467"/>
                    <a:pt x="7197" y="4400"/>
                    <a:pt x="7181" y="4267"/>
                  </a:cubicBezTo>
                  <a:cubicBezTo>
                    <a:pt x="7114" y="2999"/>
                    <a:pt x="7347" y="564"/>
                    <a:pt x="5579" y="297"/>
                  </a:cubicBezTo>
                  <a:cubicBezTo>
                    <a:pt x="5487" y="284"/>
                    <a:pt x="5399" y="278"/>
                    <a:pt x="5314" y="278"/>
                  </a:cubicBezTo>
                  <a:cubicBezTo>
                    <a:pt x="4268" y="278"/>
                    <a:pt x="3809" y="1250"/>
                    <a:pt x="3632" y="2247"/>
                  </a:cubicBezTo>
                  <a:lnTo>
                    <a:pt x="3632" y="2247"/>
                  </a:lnTo>
                  <a:cubicBezTo>
                    <a:pt x="3371" y="1455"/>
                    <a:pt x="2958" y="727"/>
                    <a:pt x="2377" y="64"/>
                  </a:cubicBezTo>
                  <a:cubicBezTo>
                    <a:pt x="2347" y="19"/>
                    <a:pt x="2303"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1"/>
            <p:cNvSpPr/>
            <p:nvPr/>
          </p:nvSpPr>
          <p:spPr>
            <a:xfrm>
              <a:off x="13313100" y="1983100"/>
              <a:ext cx="59100" cy="96325"/>
            </a:xfrm>
            <a:custGeom>
              <a:avLst/>
              <a:gdLst/>
              <a:ahLst/>
              <a:cxnLst/>
              <a:rect l="l" t="t" r="r" b="b"/>
              <a:pathLst>
                <a:path w="2364" h="3853" extrusionOk="0">
                  <a:moveTo>
                    <a:pt x="1524" y="0"/>
                  </a:moveTo>
                  <a:cubicBezTo>
                    <a:pt x="1448" y="0"/>
                    <a:pt x="1369" y="33"/>
                    <a:pt x="1324" y="93"/>
                  </a:cubicBezTo>
                  <a:cubicBezTo>
                    <a:pt x="1057" y="660"/>
                    <a:pt x="657" y="1127"/>
                    <a:pt x="156" y="1561"/>
                  </a:cubicBezTo>
                  <a:cubicBezTo>
                    <a:pt x="1" y="1691"/>
                    <a:pt x="147" y="1881"/>
                    <a:pt x="314" y="1881"/>
                  </a:cubicBezTo>
                  <a:cubicBezTo>
                    <a:pt x="362" y="1881"/>
                    <a:pt x="412" y="1865"/>
                    <a:pt x="457" y="1828"/>
                  </a:cubicBezTo>
                  <a:cubicBezTo>
                    <a:pt x="843" y="1538"/>
                    <a:pt x="1160" y="1196"/>
                    <a:pt x="1419" y="801"/>
                  </a:cubicBezTo>
                  <a:lnTo>
                    <a:pt x="1419" y="801"/>
                  </a:lnTo>
                  <a:cubicBezTo>
                    <a:pt x="1587" y="1763"/>
                    <a:pt x="1756" y="2741"/>
                    <a:pt x="1924" y="3696"/>
                  </a:cubicBezTo>
                  <a:cubicBezTo>
                    <a:pt x="1952" y="3805"/>
                    <a:pt x="2035" y="3853"/>
                    <a:pt x="2119" y="3853"/>
                  </a:cubicBezTo>
                  <a:cubicBezTo>
                    <a:pt x="2240" y="3853"/>
                    <a:pt x="2364" y="3754"/>
                    <a:pt x="2325" y="3596"/>
                  </a:cubicBezTo>
                  <a:cubicBezTo>
                    <a:pt x="2124" y="2462"/>
                    <a:pt x="1924" y="1294"/>
                    <a:pt x="1724" y="160"/>
                  </a:cubicBezTo>
                  <a:cubicBezTo>
                    <a:pt x="1706" y="50"/>
                    <a:pt x="1617" y="0"/>
                    <a:pt x="1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1"/>
            <p:cNvSpPr/>
            <p:nvPr/>
          </p:nvSpPr>
          <p:spPr>
            <a:xfrm>
              <a:off x="13380375" y="1986675"/>
              <a:ext cx="70600" cy="86950"/>
            </a:xfrm>
            <a:custGeom>
              <a:avLst/>
              <a:gdLst/>
              <a:ahLst/>
              <a:cxnLst/>
              <a:rect l="l" t="t" r="r" b="b"/>
              <a:pathLst>
                <a:path w="2824" h="3478" extrusionOk="0">
                  <a:moveTo>
                    <a:pt x="1460" y="483"/>
                  </a:moveTo>
                  <a:cubicBezTo>
                    <a:pt x="1467" y="483"/>
                    <a:pt x="1474" y="483"/>
                    <a:pt x="1481" y="484"/>
                  </a:cubicBezTo>
                  <a:lnTo>
                    <a:pt x="1481" y="484"/>
                  </a:lnTo>
                  <a:cubicBezTo>
                    <a:pt x="1721" y="820"/>
                    <a:pt x="1930" y="1168"/>
                    <a:pt x="2069" y="1585"/>
                  </a:cubicBezTo>
                  <a:cubicBezTo>
                    <a:pt x="2239" y="2123"/>
                    <a:pt x="1927" y="3047"/>
                    <a:pt x="1318" y="3047"/>
                  </a:cubicBezTo>
                  <a:cubicBezTo>
                    <a:pt x="1211" y="3047"/>
                    <a:pt x="1093" y="3018"/>
                    <a:pt x="968" y="2953"/>
                  </a:cubicBezTo>
                  <a:cubicBezTo>
                    <a:pt x="107" y="2537"/>
                    <a:pt x="726" y="483"/>
                    <a:pt x="1460" y="483"/>
                  </a:cubicBezTo>
                  <a:close/>
                  <a:moveTo>
                    <a:pt x="1528" y="1"/>
                  </a:moveTo>
                  <a:cubicBezTo>
                    <a:pt x="1461" y="1"/>
                    <a:pt x="1395" y="30"/>
                    <a:pt x="1352" y="75"/>
                  </a:cubicBezTo>
                  <a:lnTo>
                    <a:pt x="1352" y="75"/>
                  </a:lnTo>
                  <a:cubicBezTo>
                    <a:pt x="919" y="162"/>
                    <a:pt x="540" y="606"/>
                    <a:pt x="334" y="1018"/>
                  </a:cubicBezTo>
                  <a:cubicBezTo>
                    <a:pt x="1" y="1685"/>
                    <a:pt x="67" y="2686"/>
                    <a:pt x="601" y="3219"/>
                  </a:cubicBezTo>
                  <a:cubicBezTo>
                    <a:pt x="784" y="3403"/>
                    <a:pt x="992" y="3478"/>
                    <a:pt x="1201" y="3478"/>
                  </a:cubicBezTo>
                  <a:cubicBezTo>
                    <a:pt x="1640" y="3478"/>
                    <a:pt x="2087" y="3147"/>
                    <a:pt x="2336" y="2786"/>
                  </a:cubicBezTo>
                  <a:cubicBezTo>
                    <a:pt x="2823" y="2081"/>
                    <a:pt x="2453" y="1223"/>
                    <a:pt x="2010" y="532"/>
                  </a:cubicBezTo>
                  <a:lnTo>
                    <a:pt x="2010" y="532"/>
                  </a:lnTo>
                  <a:cubicBezTo>
                    <a:pt x="2069" y="440"/>
                    <a:pt x="2071" y="303"/>
                    <a:pt x="1969" y="217"/>
                  </a:cubicBezTo>
                  <a:cubicBezTo>
                    <a:pt x="1881" y="156"/>
                    <a:pt x="1793" y="114"/>
                    <a:pt x="1705" y="89"/>
                  </a:cubicBezTo>
                  <a:lnTo>
                    <a:pt x="1705" y="89"/>
                  </a:lnTo>
                  <a:cubicBezTo>
                    <a:pt x="1704" y="87"/>
                    <a:pt x="1703" y="86"/>
                    <a:pt x="1702" y="84"/>
                  </a:cubicBezTo>
                  <a:cubicBezTo>
                    <a:pt x="1653" y="25"/>
                    <a:pt x="1590" y="1"/>
                    <a:pt x="15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1"/>
            <p:cNvSpPr/>
            <p:nvPr/>
          </p:nvSpPr>
          <p:spPr>
            <a:xfrm>
              <a:off x="13450000" y="1985025"/>
              <a:ext cx="77825" cy="96125"/>
            </a:xfrm>
            <a:custGeom>
              <a:avLst/>
              <a:gdLst/>
              <a:ahLst/>
              <a:cxnLst/>
              <a:rect l="l" t="t" r="r" b="b"/>
              <a:pathLst>
                <a:path w="3113" h="3845" extrusionOk="0">
                  <a:moveTo>
                    <a:pt x="1356" y="489"/>
                  </a:moveTo>
                  <a:cubicBezTo>
                    <a:pt x="2344" y="979"/>
                    <a:pt x="2546" y="2428"/>
                    <a:pt x="1819" y="3219"/>
                  </a:cubicBezTo>
                  <a:cubicBezTo>
                    <a:pt x="1743" y="3311"/>
                    <a:pt x="1667" y="3350"/>
                    <a:pt x="1591" y="3350"/>
                  </a:cubicBezTo>
                  <a:cubicBezTo>
                    <a:pt x="1202" y="3350"/>
                    <a:pt x="846" y="2297"/>
                    <a:pt x="818" y="2018"/>
                  </a:cubicBezTo>
                  <a:cubicBezTo>
                    <a:pt x="757" y="1441"/>
                    <a:pt x="945" y="865"/>
                    <a:pt x="1356" y="489"/>
                  </a:cubicBezTo>
                  <a:close/>
                  <a:moveTo>
                    <a:pt x="1237" y="0"/>
                  </a:moveTo>
                  <a:cubicBezTo>
                    <a:pt x="1127" y="0"/>
                    <a:pt x="1060" y="96"/>
                    <a:pt x="1055" y="198"/>
                  </a:cubicBezTo>
                  <a:lnTo>
                    <a:pt x="1055" y="198"/>
                  </a:lnTo>
                  <a:cubicBezTo>
                    <a:pt x="1" y="1203"/>
                    <a:pt x="236" y="3113"/>
                    <a:pt x="1552" y="3819"/>
                  </a:cubicBezTo>
                  <a:cubicBezTo>
                    <a:pt x="1569" y="3836"/>
                    <a:pt x="1602" y="3844"/>
                    <a:pt x="1639" y="3844"/>
                  </a:cubicBezTo>
                  <a:cubicBezTo>
                    <a:pt x="1677" y="3844"/>
                    <a:pt x="1719" y="3836"/>
                    <a:pt x="1752" y="3819"/>
                  </a:cubicBezTo>
                  <a:cubicBezTo>
                    <a:pt x="3113" y="2945"/>
                    <a:pt x="2900" y="717"/>
                    <a:pt x="1451" y="70"/>
                  </a:cubicBezTo>
                  <a:lnTo>
                    <a:pt x="1451" y="70"/>
                  </a:lnTo>
                  <a:cubicBezTo>
                    <a:pt x="1430" y="57"/>
                    <a:pt x="1407" y="47"/>
                    <a:pt x="1382" y="41"/>
                  </a:cubicBezTo>
                  <a:lnTo>
                    <a:pt x="1382" y="41"/>
                  </a:lnTo>
                  <a:cubicBezTo>
                    <a:pt x="1361" y="32"/>
                    <a:pt x="1340" y="24"/>
                    <a:pt x="1318" y="16"/>
                  </a:cubicBezTo>
                  <a:cubicBezTo>
                    <a:pt x="1289" y="5"/>
                    <a:pt x="1262" y="0"/>
                    <a:pt x="1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5" name="Google Shape;3065;p51"/>
          <p:cNvGrpSpPr/>
          <p:nvPr/>
        </p:nvGrpSpPr>
        <p:grpSpPr>
          <a:xfrm>
            <a:off x="4821688" y="1498200"/>
            <a:ext cx="559600" cy="592950"/>
            <a:chOff x="3659738" y="5920050"/>
            <a:chExt cx="559600" cy="592950"/>
          </a:xfrm>
        </p:grpSpPr>
        <p:sp>
          <p:nvSpPr>
            <p:cNvPr id="3066" name="Google Shape;3066;p51"/>
            <p:cNvSpPr/>
            <p:nvPr/>
          </p:nvSpPr>
          <p:spPr>
            <a:xfrm>
              <a:off x="4199288" y="5923375"/>
              <a:ext cx="20050" cy="552925"/>
            </a:xfrm>
            <a:custGeom>
              <a:avLst/>
              <a:gdLst/>
              <a:ahLst/>
              <a:cxnLst/>
              <a:rect l="l" t="t" r="r" b="b"/>
              <a:pathLst>
                <a:path w="802" h="22117" extrusionOk="0">
                  <a:moveTo>
                    <a:pt x="205" y="1"/>
                  </a:moveTo>
                  <a:cubicBezTo>
                    <a:pt x="101" y="1"/>
                    <a:pt x="0" y="68"/>
                    <a:pt x="0" y="201"/>
                  </a:cubicBezTo>
                  <a:cubicBezTo>
                    <a:pt x="134" y="7439"/>
                    <a:pt x="267" y="14678"/>
                    <a:pt x="367" y="21916"/>
                  </a:cubicBezTo>
                  <a:cubicBezTo>
                    <a:pt x="367" y="22050"/>
                    <a:pt x="476" y="22117"/>
                    <a:pt x="584" y="22117"/>
                  </a:cubicBezTo>
                  <a:cubicBezTo>
                    <a:pt x="693" y="22117"/>
                    <a:pt x="801" y="22050"/>
                    <a:pt x="801" y="21916"/>
                  </a:cubicBezTo>
                  <a:cubicBezTo>
                    <a:pt x="668" y="14678"/>
                    <a:pt x="534" y="7439"/>
                    <a:pt x="434" y="201"/>
                  </a:cubicBezTo>
                  <a:cubicBezTo>
                    <a:pt x="417" y="68"/>
                    <a:pt x="30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7" name="Google Shape;3067;p51"/>
            <p:cNvGrpSpPr/>
            <p:nvPr/>
          </p:nvGrpSpPr>
          <p:grpSpPr>
            <a:xfrm>
              <a:off x="3659738" y="5920050"/>
              <a:ext cx="548750" cy="592950"/>
              <a:chOff x="3659738" y="5920050"/>
              <a:chExt cx="548750" cy="592950"/>
            </a:xfrm>
          </p:grpSpPr>
          <p:sp>
            <p:nvSpPr>
              <p:cNvPr id="3068" name="Google Shape;3068;p51"/>
              <p:cNvSpPr/>
              <p:nvPr/>
            </p:nvSpPr>
            <p:spPr>
              <a:xfrm>
                <a:off x="3706438" y="5920050"/>
                <a:ext cx="489550" cy="20025"/>
              </a:xfrm>
              <a:custGeom>
                <a:avLst/>
                <a:gdLst/>
                <a:ahLst/>
                <a:cxnLst/>
                <a:rect l="l" t="t" r="r" b="b"/>
                <a:pathLst>
                  <a:path w="19582" h="801" extrusionOk="0">
                    <a:moveTo>
                      <a:pt x="19314" y="0"/>
                    </a:moveTo>
                    <a:cubicBezTo>
                      <a:pt x="12976" y="134"/>
                      <a:pt x="6605" y="267"/>
                      <a:pt x="267" y="401"/>
                    </a:cubicBezTo>
                    <a:cubicBezTo>
                      <a:pt x="0" y="401"/>
                      <a:pt x="0" y="801"/>
                      <a:pt x="267" y="801"/>
                    </a:cubicBezTo>
                    <a:cubicBezTo>
                      <a:pt x="6605" y="668"/>
                      <a:pt x="12976" y="534"/>
                      <a:pt x="19314" y="401"/>
                    </a:cubicBezTo>
                    <a:cubicBezTo>
                      <a:pt x="19581" y="401"/>
                      <a:pt x="19581" y="0"/>
                      <a:pt x="19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1"/>
              <p:cNvSpPr/>
              <p:nvPr/>
            </p:nvSpPr>
            <p:spPr>
              <a:xfrm>
                <a:off x="3660163" y="5935050"/>
                <a:ext cx="56725" cy="561275"/>
              </a:xfrm>
              <a:custGeom>
                <a:avLst/>
                <a:gdLst/>
                <a:ahLst/>
                <a:cxnLst/>
                <a:rect l="l" t="t" r="r" b="b"/>
                <a:pathLst>
                  <a:path w="2269" h="22451" extrusionOk="0">
                    <a:moveTo>
                      <a:pt x="2064" y="1"/>
                    </a:moveTo>
                    <a:cubicBezTo>
                      <a:pt x="1960" y="1"/>
                      <a:pt x="1851" y="68"/>
                      <a:pt x="1851" y="201"/>
                    </a:cubicBezTo>
                    <a:cubicBezTo>
                      <a:pt x="1518" y="7573"/>
                      <a:pt x="917" y="14945"/>
                      <a:pt x="17" y="22250"/>
                    </a:cubicBezTo>
                    <a:cubicBezTo>
                      <a:pt x="0" y="22383"/>
                      <a:pt x="100" y="22450"/>
                      <a:pt x="209" y="22450"/>
                    </a:cubicBezTo>
                    <a:cubicBezTo>
                      <a:pt x="317" y="22450"/>
                      <a:pt x="434" y="22383"/>
                      <a:pt x="450" y="22250"/>
                    </a:cubicBezTo>
                    <a:cubicBezTo>
                      <a:pt x="1351" y="14945"/>
                      <a:pt x="1951" y="7573"/>
                      <a:pt x="2252" y="201"/>
                    </a:cubicBezTo>
                    <a:cubicBezTo>
                      <a:pt x="2268" y="68"/>
                      <a:pt x="2168" y="1"/>
                      <a:pt x="20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1"/>
              <p:cNvSpPr/>
              <p:nvPr/>
            </p:nvSpPr>
            <p:spPr>
              <a:xfrm>
                <a:off x="3659738" y="6487075"/>
                <a:ext cx="548750" cy="25925"/>
              </a:xfrm>
              <a:custGeom>
                <a:avLst/>
                <a:gdLst/>
                <a:ahLst/>
                <a:cxnLst/>
                <a:rect l="l" t="t" r="r" b="b"/>
                <a:pathLst>
                  <a:path w="21950" h="1037" extrusionOk="0">
                    <a:moveTo>
                      <a:pt x="237" y="0"/>
                    </a:moveTo>
                    <a:cubicBezTo>
                      <a:pt x="1" y="0"/>
                      <a:pt x="11" y="371"/>
                      <a:pt x="267" y="403"/>
                    </a:cubicBezTo>
                    <a:cubicBezTo>
                      <a:pt x="4636" y="833"/>
                      <a:pt x="9029" y="1037"/>
                      <a:pt x="13425" y="1037"/>
                    </a:cubicBezTo>
                    <a:cubicBezTo>
                      <a:pt x="16179" y="1037"/>
                      <a:pt x="18933" y="957"/>
                      <a:pt x="21683" y="803"/>
                    </a:cubicBezTo>
                    <a:cubicBezTo>
                      <a:pt x="21949" y="769"/>
                      <a:pt x="21949" y="369"/>
                      <a:pt x="21683" y="369"/>
                    </a:cubicBezTo>
                    <a:cubicBezTo>
                      <a:pt x="18922" y="537"/>
                      <a:pt x="16156" y="620"/>
                      <a:pt x="13391" y="620"/>
                    </a:cubicBezTo>
                    <a:cubicBezTo>
                      <a:pt x="9007" y="620"/>
                      <a:pt x="4624" y="411"/>
                      <a:pt x="267" y="2"/>
                    </a:cubicBezTo>
                    <a:cubicBezTo>
                      <a:pt x="257" y="1"/>
                      <a:pt x="246"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1"/>
              <p:cNvSpPr/>
              <p:nvPr/>
            </p:nvSpPr>
            <p:spPr>
              <a:xfrm>
                <a:off x="3694438" y="6030125"/>
                <a:ext cx="507375" cy="32725"/>
              </a:xfrm>
              <a:custGeom>
                <a:avLst/>
                <a:gdLst/>
                <a:ahLst/>
                <a:cxnLst/>
                <a:rect l="l" t="t" r="r" b="b"/>
                <a:pathLst>
                  <a:path w="20295" h="1309" extrusionOk="0">
                    <a:moveTo>
                      <a:pt x="10021" y="1"/>
                    </a:moveTo>
                    <a:cubicBezTo>
                      <a:pt x="6752" y="34"/>
                      <a:pt x="3449" y="134"/>
                      <a:pt x="247" y="901"/>
                    </a:cubicBezTo>
                    <a:cubicBezTo>
                      <a:pt x="0" y="963"/>
                      <a:pt x="67" y="1309"/>
                      <a:pt x="289" y="1309"/>
                    </a:cubicBezTo>
                    <a:cubicBezTo>
                      <a:pt x="307" y="1309"/>
                      <a:pt x="327" y="1307"/>
                      <a:pt x="347" y="1301"/>
                    </a:cubicBezTo>
                    <a:cubicBezTo>
                      <a:pt x="3516" y="534"/>
                      <a:pt x="6785" y="434"/>
                      <a:pt x="10021" y="434"/>
                    </a:cubicBezTo>
                    <a:lnTo>
                      <a:pt x="20028" y="434"/>
                    </a:lnTo>
                    <a:cubicBezTo>
                      <a:pt x="20295" y="434"/>
                      <a:pt x="20295" y="1"/>
                      <a:pt x="20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1"/>
              <p:cNvSpPr/>
              <p:nvPr/>
            </p:nvSpPr>
            <p:spPr>
              <a:xfrm>
                <a:off x="3781488" y="6192750"/>
                <a:ext cx="10875" cy="195150"/>
              </a:xfrm>
              <a:custGeom>
                <a:avLst/>
                <a:gdLst/>
                <a:ahLst/>
                <a:cxnLst/>
                <a:rect l="l" t="t" r="r" b="b"/>
                <a:pathLst>
                  <a:path w="435" h="7806" extrusionOk="0">
                    <a:moveTo>
                      <a:pt x="217" y="0"/>
                    </a:moveTo>
                    <a:cubicBezTo>
                      <a:pt x="109" y="0"/>
                      <a:pt x="1" y="67"/>
                      <a:pt x="1" y="200"/>
                    </a:cubicBezTo>
                    <a:cubicBezTo>
                      <a:pt x="1" y="2669"/>
                      <a:pt x="34" y="5137"/>
                      <a:pt x="34" y="7606"/>
                    </a:cubicBezTo>
                    <a:cubicBezTo>
                      <a:pt x="34" y="7739"/>
                      <a:pt x="134" y="7806"/>
                      <a:pt x="234" y="7806"/>
                    </a:cubicBezTo>
                    <a:cubicBezTo>
                      <a:pt x="334" y="7806"/>
                      <a:pt x="434" y="7739"/>
                      <a:pt x="434" y="7606"/>
                    </a:cubicBezTo>
                    <a:cubicBezTo>
                      <a:pt x="434" y="5137"/>
                      <a:pt x="434" y="2669"/>
                      <a:pt x="434" y="200"/>
                    </a:cubicBezTo>
                    <a:cubicBezTo>
                      <a:pt x="434" y="67"/>
                      <a:pt x="326" y="0"/>
                      <a:pt x="2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1"/>
              <p:cNvSpPr/>
              <p:nvPr/>
            </p:nvSpPr>
            <p:spPr>
              <a:xfrm>
                <a:off x="3761988" y="6173700"/>
                <a:ext cx="109600" cy="25100"/>
              </a:xfrm>
              <a:custGeom>
                <a:avLst/>
                <a:gdLst/>
                <a:ahLst/>
                <a:cxnLst/>
                <a:rect l="l" t="t" r="r" b="b"/>
                <a:pathLst>
                  <a:path w="4384" h="1004" extrusionOk="0">
                    <a:moveTo>
                      <a:pt x="3360" y="0"/>
                    </a:moveTo>
                    <a:cubicBezTo>
                      <a:pt x="2302" y="0"/>
                      <a:pt x="1252" y="182"/>
                      <a:pt x="247" y="562"/>
                    </a:cubicBezTo>
                    <a:cubicBezTo>
                      <a:pt x="0" y="654"/>
                      <a:pt x="67" y="1003"/>
                      <a:pt x="289" y="1003"/>
                    </a:cubicBezTo>
                    <a:cubicBezTo>
                      <a:pt x="307" y="1003"/>
                      <a:pt x="327" y="1001"/>
                      <a:pt x="347" y="996"/>
                    </a:cubicBezTo>
                    <a:cubicBezTo>
                      <a:pt x="1303" y="624"/>
                      <a:pt x="2300" y="421"/>
                      <a:pt x="3307" y="421"/>
                    </a:cubicBezTo>
                    <a:cubicBezTo>
                      <a:pt x="3565" y="421"/>
                      <a:pt x="3824" y="435"/>
                      <a:pt x="4083" y="462"/>
                    </a:cubicBezTo>
                    <a:cubicBezTo>
                      <a:pt x="4383" y="462"/>
                      <a:pt x="4350" y="62"/>
                      <a:pt x="4083" y="28"/>
                    </a:cubicBezTo>
                    <a:cubicBezTo>
                      <a:pt x="3842" y="10"/>
                      <a:pt x="3601" y="0"/>
                      <a:pt x="3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1"/>
              <p:cNvSpPr/>
              <p:nvPr/>
            </p:nvSpPr>
            <p:spPr>
              <a:xfrm>
                <a:off x="3784813" y="6258625"/>
                <a:ext cx="85075" cy="16750"/>
              </a:xfrm>
              <a:custGeom>
                <a:avLst/>
                <a:gdLst/>
                <a:ahLst/>
                <a:cxnLst/>
                <a:rect l="l" t="t" r="r" b="b"/>
                <a:pathLst>
                  <a:path w="3403" h="670" extrusionOk="0">
                    <a:moveTo>
                      <a:pt x="268" y="0"/>
                    </a:moveTo>
                    <a:cubicBezTo>
                      <a:pt x="1" y="0"/>
                      <a:pt x="1" y="401"/>
                      <a:pt x="268" y="434"/>
                    </a:cubicBezTo>
                    <a:cubicBezTo>
                      <a:pt x="1235" y="501"/>
                      <a:pt x="2169" y="601"/>
                      <a:pt x="3137" y="668"/>
                    </a:cubicBezTo>
                    <a:cubicBezTo>
                      <a:pt x="3146" y="669"/>
                      <a:pt x="3156" y="669"/>
                      <a:pt x="3165" y="669"/>
                    </a:cubicBezTo>
                    <a:cubicBezTo>
                      <a:pt x="3403" y="669"/>
                      <a:pt x="3393" y="267"/>
                      <a:pt x="3137" y="267"/>
                    </a:cubicBezTo>
                    <a:cubicBezTo>
                      <a:pt x="2169" y="167"/>
                      <a:pt x="1235" y="10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1"/>
              <p:cNvSpPr/>
              <p:nvPr/>
            </p:nvSpPr>
            <p:spPr>
              <a:xfrm>
                <a:off x="3884063" y="6251525"/>
                <a:ext cx="107300" cy="147600"/>
              </a:xfrm>
              <a:custGeom>
                <a:avLst/>
                <a:gdLst/>
                <a:ahLst/>
                <a:cxnLst/>
                <a:rect l="l" t="t" r="r" b="b"/>
                <a:pathLst>
                  <a:path w="4292" h="5904" extrusionOk="0">
                    <a:moveTo>
                      <a:pt x="1922" y="412"/>
                    </a:moveTo>
                    <a:lnTo>
                      <a:pt x="1922" y="412"/>
                    </a:lnTo>
                    <a:cubicBezTo>
                      <a:pt x="2981" y="448"/>
                      <a:pt x="3916" y="2256"/>
                      <a:pt x="2269" y="2753"/>
                    </a:cubicBezTo>
                    <a:cubicBezTo>
                      <a:pt x="2124" y="2798"/>
                      <a:pt x="1990" y="2819"/>
                      <a:pt x="1868" y="2819"/>
                    </a:cubicBezTo>
                    <a:cubicBezTo>
                      <a:pt x="634" y="2819"/>
                      <a:pt x="536" y="721"/>
                      <a:pt x="1902" y="418"/>
                    </a:cubicBezTo>
                    <a:cubicBezTo>
                      <a:pt x="1909" y="416"/>
                      <a:pt x="1916" y="414"/>
                      <a:pt x="1922" y="412"/>
                    </a:cubicBezTo>
                    <a:close/>
                    <a:moveTo>
                      <a:pt x="1961" y="0"/>
                    </a:moveTo>
                    <a:cubicBezTo>
                      <a:pt x="1593" y="0"/>
                      <a:pt x="1227" y="125"/>
                      <a:pt x="968" y="384"/>
                    </a:cubicBezTo>
                    <a:cubicBezTo>
                      <a:pt x="167" y="1118"/>
                      <a:pt x="0" y="2219"/>
                      <a:pt x="34" y="3287"/>
                    </a:cubicBezTo>
                    <a:cubicBezTo>
                      <a:pt x="67" y="4287"/>
                      <a:pt x="568" y="5288"/>
                      <a:pt x="1502" y="5722"/>
                    </a:cubicBezTo>
                    <a:cubicBezTo>
                      <a:pt x="1757" y="5844"/>
                      <a:pt x="2028" y="5903"/>
                      <a:pt x="2295" y="5903"/>
                    </a:cubicBezTo>
                    <a:cubicBezTo>
                      <a:pt x="2828" y="5903"/>
                      <a:pt x="3347" y="5666"/>
                      <a:pt x="3703" y="5221"/>
                    </a:cubicBezTo>
                    <a:cubicBezTo>
                      <a:pt x="3831" y="5068"/>
                      <a:pt x="3684" y="4855"/>
                      <a:pt x="3533" y="4855"/>
                    </a:cubicBezTo>
                    <a:cubicBezTo>
                      <a:pt x="3488" y="4855"/>
                      <a:pt x="3442" y="4875"/>
                      <a:pt x="3403" y="4921"/>
                    </a:cubicBezTo>
                    <a:cubicBezTo>
                      <a:pt x="3089" y="5324"/>
                      <a:pt x="2719" y="5491"/>
                      <a:pt x="2349" y="5491"/>
                    </a:cubicBezTo>
                    <a:cubicBezTo>
                      <a:pt x="1618" y="5491"/>
                      <a:pt x="889" y="4840"/>
                      <a:pt x="601" y="4087"/>
                    </a:cubicBezTo>
                    <a:cubicBezTo>
                      <a:pt x="373" y="3518"/>
                      <a:pt x="340" y="2820"/>
                      <a:pt x="476" y="2170"/>
                    </a:cubicBezTo>
                    <a:lnTo>
                      <a:pt x="476" y="2170"/>
                    </a:lnTo>
                    <a:cubicBezTo>
                      <a:pt x="566" y="2611"/>
                      <a:pt x="864" y="2983"/>
                      <a:pt x="1435" y="3120"/>
                    </a:cubicBezTo>
                    <a:cubicBezTo>
                      <a:pt x="1606" y="3161"/>
                      <a:pt x="1772" y="3180"/>
                      <a:pt x="1930" y="3180"/>
                    </a:cubicBezTo>
                    <a:cubicBezTo>
                      <a:pt x="3440" y="3180"/>
                      <a:pt x="4291" y="1435"/>
                      <a:pt x="2903" y="318"/>
                    </a:cubicBezTo>
                    <a:cubicBezTo>
                      <a:pt x="2645" y="109"/>
                      <a:pt x="2303" y="0"/>
                      <a:pt x="1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1"/>
              <p:cNvSpPr/>
              <p:nvPr/>
            </p:nvSpPr>
            <p:spPr>
              <a:xfrm>
                <a:off x="4036663" y="6175250"/>
                <a:ext cx="118175" cy="194300"/>
              </a:xfrm>
              <a:custGeom>
                <a:avLst/>
                <a:gdLst/>
                <a:ahLst/>
                <a:cxnLst/>
                <a:rect l="l" t="t" r="r" b="b"/>
                <a:pathLst>
                  <a:path w="4727" h="7772" extrusionOk="0">
                    <a:moveTo>
                      <a:pt x="2283" y="741"/>
                    </a:moveTo>
                    <a:cubicBezTo>
                      <a:pt x="2606" y="1831"/>
                      <a:pt x="2831" y="2935"/>
                      <a:pt x="2958" y="4053"/>
                    </a:cubicBezTo>
                    <a:lnTo>
                      <a:pt x="2958" y="4053"/>
                    </a:lnTo>
                    <a:cubicBezTo>
                      <a:pt x="2227" y="4136"/>
                      <a:pt x="1493" y="4176"/>
                      <a:pt x="750" y="4176"/>
                    </a:cubicBezTo>
                    <a:cubicBezTo>
                      <a:pt x="694" y="4176"/>
                      <a:pt x="638" y="4175"/>
                      <a:pt x="582" y="4175"/>
                    </a:cubicBezTo>
                    <a:lnTo>
                      <a:pt x="582" y="4175"/>
                    </a:lnTo>
                    <a:cubicBezTo>
                      <a:pt x="1156" y="3023"/>
                      <a:pt x="1710" y="1891"/>
                      <a:pt x="2283" y="741"/>
                    </a:cubicBezTo>
                    <a:close/>
                    <a:moveTo>
                      <a:pt x="2310" y="1"/>
                    </a:moveTo>
                    <a:cubicBezTo>
                      <a:pt x="2243" y="1"/>
                      <a:pt x="2178" y="30"/>
                      <a:pt x="2136" y="100"/>
                    </a:cubicBezTo>
                    <a:cubicBezTo>
                      <a:pt x="1469" y="1467"/>
                      <a:pt x="768" y="2868"/>
                      <a:pt x="68" y="4269"/>
                    </a:cubicBezTo>
                    <a:cubicBezTo>
                      <a:pt x="1" y="4403"/>
                      <a:pt x="68" y="4570"/>
                      <a:pt x="234" y="4570"/>
                    </a:cubicBezTo>
                    <a:cubicBezTo>
                      <a:pt x="484" y="4581"/>
                      <a:pt x="733" y="4587"/>
                      <a:pt x="981" y="4587"/>
                    </a:cubicBezTo>
                    <a:cubicBezTo>
                      <a:pt x="1660" y="4587"/>
                      <a:pt x="2332" y="4545"/>
                      <a:pt x="3001" y="4473"/>
                    </a:cubicBezTo>
                    <a:lnTo>
                      <a:pt x="3001" y="4473"/>
                    </a:lnTo>
                    <a:cubicBezTo>
                      <a:pt x="3094" y="5494"/>
                      <a:pt x="3106" y="6527"/>
                      <a:pt x="3036" y="7572"/>
                    </a:cubicBezTo>
                    <a:cubicBezTo>
                      <a:pt x="3036" y="7705"/>
                      <a:pt x="3136" y="7772"/>
                      <a:pt x="3241" y="7772"/>
                    </a:cubicBezTo>
                    <a:cubicBezTo>
                      <a:pt x="3345" y="7772"/>
                      <a:pt x="3453" y="7705"/>
                      <a:pt x="3470" y="7572"/>
                    </a:cubicBezTo>
                    <a:cubicBezTo>
                      <a:pt x="3539" y="6515"/>
                      <a:pt x="3528" y="5463"/>
                      <a:pt x="3433" y="4423"/>
                    </a:cubicBezTo>
                    <a:lnTo>
                      <a:pt x="3433" y="4423"/>
                    </a:lnTo>
                    <a:cubicBezTo>
                      <a:pt x="3779" y="4379"/>
                      <a:pt x="4125" y="4327"/>
                      <a:pt x="4471" y="4269"/>
                    </a:cubicBezTo>
                    <a:cubicBezTo>
                      <a:pt x="4727" y="4205"/>
                      <a:pt x="4645" y="3834"/>
                      <a:pt x="4402" y="3834"/>
                    </a:cubicBezTo>
                    <a:cubicBezTo>
                      <a:pt x="4392" y="3834"/>
                      <a:pt x="4381" y="3834"/>
                      <a:pt x="4371" y="3836"/>
                    </a:cubicBezTo>
                    <a:cubicBezTo>
                      <a:pt x="4044" y="3900"/>
                      <a:pt x="3717" y="3954"/>
                      <a:pt x="3389" y="3999"/>
                    </a:cubicBezTo>
                    <a:lnTo>
                      <a:pt x="3389" y="3999"/>
                    </a:lnTo>
                    <a:cubicBezTo>
                      <a:pt x="3240" y="2689"/>
                      <a:pt x="2957" y="1397"/>
                      <a:pt x="2536" y="133"/>
                    </a:cubicBezTo>
                    <a:cubicBezTo>
                      <a:pt x="2497" y="56"/>
                      <a:pt x="2403" y="1"/>
                      <a:pt x="2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77" name="Google Shape;3077;p51"/>
          <p:cNvGrpSpPr/>
          <p:nvPr/>
        </p:nvGrpSpPr>
        <p:grpSpPr>
          <a:xfrm>
            <a:off x="686782" y="1461021"/>
            <a:ext cx="1424316" cy="1041054"/>
            <a:chOff x="11287225" y="5351975"/>
            <a:chExt cx="1548675" cy="1131950"/>
          </a:xfrm>
        </p:grpSpPr>
        <p:sp>
          <p:nvSpPr>
            <p:cNvPr id="3078" name="Google Shape;3078;p51"/>
            <p:cNvSpPr/>
            <p:nvPr/>
          </p:nvSpPr>
          <p:spPr>
            <a:xfrm>
              <a:off x="12116825" y="5357275"/>
              <a:ext cx="239350" cy="15025"/>
            </a:xfrm>
            <a:custGeom>
              <a:avLst/>
              <a:gdLst/>
              <a:ahLst/>
              <a:cxnLst/>
              <a:rect l="l" t="t" r="r" b="b"/>
              <a:pathLst>
                <a:path w="9574" h="601" extrusionOk="0">
                  <a:moveTo>
                    <a:pt x="401" y="0"/>
                  </a:moveTo>
                  <a:cubicBezTo>
                    <a:pt x="0" y="0"/>
                    <a:pt x="0" y="601"/>
                    <a:pt x="401" y="601"/>
                  </a:cubicBezTo>
                  <a:lnTo>
                    <a:pt x="9173" y="601"/>
                  </a:lnTo>
                  <a:cubicBezTo>
                    <a:pt x="9574" y="601"/>
                    <a:pt x="9574" y="0"/>
                    <a:pt x="9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1"/>
            <p:cNvSpPr/>
            <p:nvPr/>
          </p:nvSpPr>
          <p:spPr>
            <a:xfrm>
              <a:off x="12116825" y="5745875"/>
              <a:ext cx="239350" cy="15050"/>
            </a:xfrm>
            <a:custGeom>
              <a:avLst/>
              <a:gdLst/>
              <a:ahLst/>
              <a:cxnLst/>
              <a:rect l="l" t="t" r="r" b="b"/>
              <a:pathLst>
                <a:path w="9574" h="602" extrusionOk="0">
                  <a:moveTo>
                    <a:pt x="401" y="1"/>
                  </a:moveTo>
                  <a:cubicBezTo>
                    <a:pt x="0" y="1"/>
                    <a:pt x="0" y="601"/>
                    <a:pt x="401" y="601"/>
                  </a:cubicBezTo>
                  <a:lnTo>
                    <a:pt x="9173" y="601"/>
                  </a:lnTo>
                  <a:cubicBezTo>
                    <a:pt x="9574" y="601"/>
                    <a:pt x="9574" y="1"/>
                    <a:pt x="9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1"/>
            <p:cNvSpPr/>
            <p:nvPr/>
          </p:nvSpPr>
          <p:spPr>
            <a:xfrm>
              <a:off x="12335225" y="5356425"/>
              <a:ext cx="152075" cy="210300"/>
            </a:xfrm>
            <a:custGeom>
              <a:avLst/>
              <a:gdLst/>
              <a:ahLst/>
              <a:cxnLst/>
              <a:rect l="l" t="t" r="r" b="b"/>
              <a:pathLst>
                <a:path w="6083" h="8412" extrusionOk="0">
                  <a:moveTo>
                    <a:pt x="432" y="0"/>
                  </a:moveTo>
                  <a:cubicBezTo>
                    <a:pt x="205" y="0"/>
                    <a:pt x="0" y="313"/>
                    <a:pt x="204" y="568"/>
                  </a:cubicBezTo>
                  <a:cubicBezTo>
                    <a:pt x="2239" y="2936"/>
                    <a:pt x="3706" y="5638"/>
                    <a:pt x="5374" y="8274"/>
                  </a:cubicBezTo>
                  <a:cubicBezTo>
                    <a:pt x="5443" y="8371"/>
                    <a:pt x="5537" y="8412"/>
                    <a:pt x="5631" y="8412"/>
                  </a:cubicBezTo>
                  <a:cubicBezTo>
                    <a:pt x="5858" y="8412"/>
                    <a:pt x="6083" y="8176"/>
                    <a:pt x="5941" y="7940"/>
                  </a:cubicBezTo>
                  <a:cubicBezTo>
                    <a:pt x="4240" y="5272"/>
                    <a:pt x="2706" y="2536"/>
                    <a:pt x="638" y="101"/>
                  </a:cubicBezTo>
                  <a:cubicBezTo>
                    <a:pt x="575" y="30"/>
                    <a:pt x="502" y="0"/>
                    <a:pt x="4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1"/>
            <p:cNvSpPr/>
            <p:nvPr/>
          </p:nvSpPr>
          <p:spPr>
            <a:xfrm>
              <a:off x="12335225" y="5551300"/>
              <a:ext cx="152025" cy="210475"/>
            </a:xfrm>
            <a:custGeom>
              <a:avLst/>
              <a:gdLst/>
              <a:ahLst/>
              <a:cxnLst/>
              <a:rect l="l" t="t" r="r" b="b"/>
              <a:pathLst>
                <a:path w="6081" h="8419" extrusionOk="0">
                  <a:moveTo>
                    <a:pt x="5627" y="1"/>
                  </a:moveTo>
                  <a:cubicBezTo>
                    <a:pt x="5530" y="1"/>
                    <a:pt x="5435" y="43"/>
                    <a:pt x="5374" y="145"/>
                  </a:cubicBezTo>
                  <a:cubicBezTo>
                    <a:pt x="3807" y="2880"/>
                    <a:pt x="2239" y="5449"/>
                    <a:pt x="204" y="7851"/>
                  </a:cubicBezTo>
                  <a:cubicBezTo>
                    <a:pt x="0" y="8105"/>
                    <a:pt x="224" y="8418"/>
                    <a:pt x="446" y="8418"/>
                  </a:cubicBezTo>
                  <a:cubicBezTo>
                    <a:pt x="514" y="8418"/>
                    <a:pt x="582" y="8389"/>
                    <a:pt x="638" y="8318"/>
                  </a:cubicBezTo>
                  <a:cubicBezTo>
                    <a:pt x="2706" y="5849"/>
                    <a:pt x="4340" y="3214"/>
                    <a:pt x="5941" y="479"/>
                  </a:cubicBezTo>
                  <a:cubicBezTo>
                    <a:pt x="6081" y="224"/>
                    <a:pt x="5849" y="1"/>
                    <a:pt x="56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1"/>
            <p:cNvSpPr/>
            <p:nvPr/>
          </p:nvSpPr>
          <p:spPr>
            <a:xfrm>
              <a:off x="11998250" y="5551300"/>
              <a:ext cx="139400" cy="209750"/>
            </a:xfrm>
            <a:custGeom>
              <a:avLst/>
              <a:gdLst/>
              <a:ahLst/>
              <a:cxnLst/>
              <a:rect l="l" t="t" r="r" b="b"/>
              <a:pathLst>
                <a:path w="5576" h="8390" extrusionOk="0">
                  <a:moveTo>
                    <a:pt x="428" y="1"/>
                  </a:moveTo>
                  <a:cubicBezTo>
                    <a:pt x="216" y="1"/>
                    <a:pt x="1" y="224"/>
                    <a:pt x="140" y="479"/>
                  </a:cubicBezTo>
                  <a:cubicBezTo>
                    <a:pt x="1708" y="3081"/>
                    <a:pt x="3175" y="5716"/>
                    <a:pt x="4877" y="8251"/>
                  </a:cubicBezTo>
                  <a:cubicBezTo>
                    <a:pt x="4935" y="8349"/>
                    <a:pt x="5025" y="8389"/>
                    <a:pt x="5118" y="8389"/>
                  </a:cubicBezTo>
                  <a:cubicBezTo>
                    <a:pt x="5340" y="8389"/>
                    <a:pt x="5576" y="8153"/>
                    <a:pt x="5410" y="7917"/>
                  </a:cubicBezTo>
                  <a:cubicBezTo>
                    <a:pt x="3743" y="5382"/>
                    <a:pt x="2241" y="2747"/>
                    <a:pt x="674" y="145"/>
                  </a:cubicBezTo>
                  <a:cubicBezTo>
                    <a:pt x="613" y="43"/>
                    <a:pt x="521" y="1"/>
                    <a:pt x="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1"/>
            <p:cNvSpPr/>
            <p:nvPr/>
          </p:nvSpPr>
          <p:spPr>
            <a:xfrm>
              <a:off x="11998250" y="5357150"/>
              <a:ext cx="139400" cy="209750"/>
            </a:xfrm>
            <a:custGeom>
              <a:avLst/>
              <a:gdLst/>
              <a:ahLst/>
              <a:cxnLst/>
              <a:rect l="l" t="t" r="r" b="b"/>
              <a:pathLst>
                <a:path w="5576" h="8390" extrusionOk="0">
                  <a:moveTo>
                    <a:pt x="5132" y="1"/>
                  </a:moveTo>
                  <a:cubicBezTo>
                    <a:pt x="5039" y="1"/>
                    <a:pt x="4945" y="41"/>
                    <a:pt x="4877" y="139"/>
                  </a:cubicBezTo>
                  <a:cubicBezTo>
                    <a:pt x="3109" y="2641"/>
                    <a:pt x="1708" y="5309"/>
                    <a:pt x="140" y="7911"/>
                  </a:cubicBezTo>
                  <a:cubicBezTo>
                    <a:pt x="1" y="8166"/>
                    <a:pt x="216" y="8389"/>
                    <a:pt x="428" y="8389"/>
                  </a:cubicBezTo>
                  <a:cubicBezTo>
                    <a:pt x="521" y="8389"/>
                    <a:pt x="613" y="8346"/>
                    <a:pt x="674" y="8245"/>
                  </a:cubicBezTo>
                  <a:cubicBezTo>
                    <a:pt x="2241" y="5609"/>
                    <a:pt x="3642" y="2941"/>
                    <a:pt x="5410" y="472"/>
                  </a:cubicBezTo>
                  <a:cubicBezTo>
                    <a:pt x="5576" y="237"/>
                    <a:pt x="5357" y="1"/>
                    <a:pt x="5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1"/>
            <p:cNvSpPr/>
            <p:nvPr/>
          </p:nvSpPr>
          <p:spPr>
            <a:xfrm>
              <a:off x="11767400" y="5551575"/>
              <a:ext cx="238525" cy="15050"/>
            </a:xfrm>
            <a:custGeom>
              <a:avLst/>
              <a:gdLst/>
              <a:ahLst/>
              <a:cxnLst/>
              <a:rect l="l" t="t" r="r" b="b"/>
              <a:pathLst>
                <a:path w="9541" h="602" extrusionOk="0">
                  <a:moveTo>
                    <a:pt x="401" y="1"/>
                  </a:moveTo>
                  <a:cubicBezTo>
                    <a:pt x="1" y="1"/>
                    <a:pt x="1" y="601"/>
                    <a:pt x="401" y="601"/>
                  </a:cubicBezTo>
                  <a:lnTo>
                    <a:pt x="9140" y="601"/>
                  </a:lnTo>
                  <a:cubicBezTo>
                    <a:pt x="9541" y="601"/>
                    <a:pt x="9541" y="1"/>
                    <a:pt x="9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1"/>
            <p:cNvSpPr/>
            <p:nvPr/>
          </p:nvSpPr>
          <p:spPr>
            <a:xfrm>
              <a:off x="11767400" y="5940200"/>
              <a:ext cx="238525" cy="15025"/>
            </a:xfrm>
            <a:custGeom>
              <a:avLst/>
              <a:gdLst/>
              <a:ahLst/>
              <a:cxnLst/>
              <a:rect l="l" t="t" r="r" b="b"/>
              <a:pathLst>
                <a:path w="9541" h="601" extrusionOk="0">
                  <a:moveTo>
                    <a:pt x="401" y="0"/>
                  </a:moveTo>
                  <a:cubicBezTo>
                    <a:pt x="1" y="0"/>
                    <a:pt x="1" y="601"/>
                    <a:pt x="401" y="601"/>
                  </a:cubicBezTo>
                  <a:lnTo>
                    <a:pt x="9140" y="601"/>
                  </a:lnTo>
                  <a:cubicBezTo>
                    <a:pt x="9541" y="601"/>
                    <a:pt x="9541" y="0"/>
                    <a:pt x="9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1"/>
            <p:cNvSpPr/>
            <p:nvPr/>
          </p:nvSpPr>
          <p:spPr>
            <a:xfrm>
              <a:off x="11985600" y="5550725"/>
              <a:ext cx="151450" cy="210325"/>
            </a:xfrm>
            <a:custGeom>
              <a:avLst/>
              <a:gdLst/>
              <a:ahLst/>
              <a:cxnLst/>
              <a:rect l="l" t="t" r="r" b="b"/>
              <a:pathLst>
                <a:path w="6058" h="8413" extrusionOk="0">
                  <a:moveTo>
                    <a:pt x="440" y="0"/>
                  </a:moveTo>
                  <a:cubicBezTo>
                    <a:pt x="211" y="0"/>
                    <a:pt x="1" y="314"/>
                    <a:pt x="179" y="568"/>
                  </a:cubicBezTo>
                  <a:cubicBezTo>
                    <a:pt x="2214" y="2937"/>
                    <a:pt x="3715" y="5639"/>
                    <a:pt x="5383" y="8274"/>
                  </a:cubicBezTo>
                  <a:cubicBezTo>
                    <a:pt x="5441" y="8372"/>
                    <a:pt x="5529" y="8412"/>
                    <a:pt x="5618" y="8412"/>
                  </a:cubicBezTo>
                  <a:cubicBezTo>
                    <a:pt x="5833" y="8412"/>
                    <a:pt x="6058" y="8176"/>
                    <a:pt x="5916" y="7940"/>
                  </a:cubicBezTo>
                  <a:cubicBezTo>
                    <a:pt x="4215" y="5272"/>
                    <a:pt x="2714" y="2536"/>
                    <a:pt x="646" y="101"/>
                  </a:cubicBezTo>
                  <a:cubicBezTo>
                    <a:pt x="583" y="30"/>
                    <a:pt x="511" y="0"/>
                    <a:pt x="4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1"/>
            <p:cNvSpPr/>
            <p:nvPr/>
          </p:nvSpPr>
          <p:spPr>
            <a:xfrm>
              <a:off x="11648250" y="5745600"/>
              <a:ext cx="139150" cy="209750"/>
            </a:xfrm>
            <a:custGeom>
              <a:avLst/>
              <a:gdLst/>
              <a:ahLst/>
              <a:cxnLst/>
              <a:rect l="l" t="t" r="r" b="b"/>
              <a:pathLst>
                <a:path w="5566" h="8390" extrusionOk="0">
                  <a:moveTo>
                    <a:pt x="445" y="1"/>
                  </a:moveTo>
                  <a:cubicBezTo>
                    <a:pt x="226" y="1"/>
                    <a:pt x="1" y="224"/>
                    <a:pt x="163" y="479"/>
                  </a:cubicBezTo>
                  <a:cubicBezTo>
                    <a:pt x="1731" y="3081"/>
                    <a:pt x="3199" y="5716"/>
                    <a:pt x="4867" y="8251"/>
                  </a:cubicBezTo>
                  <a:cubicBezTo>
                    <a:pt x="4935" y="8349"/>
                    <a:pt x="5029" y="8389"/>
                    <a:pt x="5122" y="8389"/>
                  </a:cubicBezTo>
                  <a:cubicBezTo>
                    <a:pt x="5347" y="8389"/>
                    <a:pt x="5566" y="8153"/>
                    <a:pt x="5400" y="7918"/>
                  </a:cubicBezTo>
                  <a:cubicBezTo>
                    <a:pt x="3733" y="5382"/>
                    <a:pt x="2265" y="2747"/>
                    <a:pt x="697" y="145"/>
                  </a:cubicBezTo>
                  <a:cubicBezTo>
                    <a:pt x="636" y="44"/>
                    <a:pt x="541"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1"/>
            <p:cNvSpPr/>
            <p:nvPr/>
          </p:nvSpPr>
          <p:spPr>
            <a:xfrm>
              <a:off x="11648250" y="5551450"/>
              <a:ext cx="139150" cy="209750"/>
            </a:xfrm>
            <a:custGeom>
              <a:avLst/>
              <a:gdLst/>
              <a:ahLst/>
              <a:cxnLst/>
              <a:rect l="l" t="t" r="r" b="b"/>
              <a:pathLst>
                <a:path w="5566" h="8390" extrusionOk="0">
                  <a:moveTo>
                    <a:pt x="5122" y="1"/>
                  </a:moveTo>
                  <a:cubicBezTo>
                    <a:pt x="5029" y="1"/>
                    <a:pt x="4935" y="41"/>
                    <a:pt x="4867" y="139"/>
                  </a:cubicBezTo>
                  <a:cubicBezTo>
                    <a:pt x="3099" y="2641"/>
                    <a:pt x="1698" y="5309"/>
                    <a:pt x="163" y="7911"/>
                  </a:cubicBezTo>
                  <a:cubicBezTo>
                    <a:pt x="1" y="8166"/>
                    <a:pt x="226" y="8389"/>
                    <a:pt x="445" y="8389"/>
                  </a:cubicBezTo>
                  <a:cubicBezTo>
                    <a:pt x="541" y="8389"/>
                    <a:pt x="636" y="8347"/>
                    <a:pt x="697" y="8245"/>
                  </a:cubicBezTo>
                  <a:cubicBezTo>
                    <a:pt x="2231" y="5610"/>
                    <a:pt x="3666" y="2941"/>
                    <a:pt x="5400" y="473"/>
                  </a:cubicBezTo>
                  <a:cubicBezTo>
                    <a:pt x="5566" y="237"/>
                    <a:pt x="5347" y="1"/>
                    <a:pt x="5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1"/>
            <p:cNvSpPr/>
            <p:nvPr/>
          </p:nvSpPr>
          <p:spPr>
            <a:xfrm>
              <a:off x="12466225" y="5550750"/>
              <a:ext cx="238550" cy="15875"/>
            </a:xfrm>
            <a:custGeom>
              <a:avLst/>
              <a:gdLst/>
              <a:ahLst/>
              <a:cxnLst/>
              <a:rect l="l" t="t" r="r" b="b"/>
              <a:pathLst>
                <a:path w="9542" h="635" extrusionOk="0">
                  <a:moveTo>
                    <a:pt x="401" y="0"/>
                  </a:moveTo>
                  <a:cubicBezTo>
                    <a:pt x="1" y="0"/>
                    <a:pt x="1" y="634"/>
                    <a:pt x="401" y="634"/>
                  </a:cubicBezTo>
                  <a:lnTo>
                    <a:pt x="9141" y="634"/>
                  </a:lnTo>
                  <a:cubicBezTo>
                    <a:pt x="9541" y="634"/>
                    <a:pt x="9541" y="0"/>
                    <a:pt x="9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1"/>
            <p:cNvSpPr/>
            <p:nvPr/>
          </p:nvSpPr>
          <p:spPr>
            <a:xfrm>
              <a:off x="12466225" y="5939350"/>
              <a:ext cx="238550" cy="15875"/>
            </a:xfrm>
            <a:custGeom>
              <a:avLst/>
              <a:gdLst/>
              <a:ahLst/>
              <a:cxnLst/>
              <a:rect l="l" t="t" r="r" b="b"/>
              <a:pathLst>
                <a:path w="9542" h="635" extrusionOk="0">
                  <a:moveTo>
                    <a:pt x="401" y="1"/>
                  </a:moveTo>
                  <a:cubicBezTo>
                    <a:pt x="1" y="1"/>
                    <a:pt x="1" y="635"/>
                    <a:pt x="401" y="635"/>
                  </a:cubicBezTo>
                  <a:lnTo>
                    <a:pt x="9141" y="635"/>
                  </a:lnTo>
                  <a:cubicBezTo>
                    <a:pt x="9541" y="635"/>
                    <a:pt x="9541" y="1"/>
                    <a:pt x="9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1"/>
            <p:cNvSpPr/>
            <p:nvPr/>
          </p:nvSpPr>
          <p:spPr>
            <a:xfrm>
              <a:off x="12684450" y="5550725"/>
              <a:ext cx="151450" cy="210325"/>
            </a:xfrm>
            <a:custGeom>
              <a:avLst/>
              <a:gdLst/>
              <a:ahLst/>
              <a:cxnLst/>
              <a:rect l="l" t="t" r="r" b="b"/>
              <a:pathLst>
                <a:path w="6058" h="8413" extrusionOk="0">
                  <a:moveTo>
                    <a:pt x="438" y="0"/>
                  </a:moveTo>
                  <a:cubicBezTo>
                    <a:pt x="210" y="0"/>
                    <a:pt x="0" y="306"/>
                    <a:pt x="178" y="535"/>
                  </a:cubicBezTo>
                  <a:cubicBezTo>
                    <a:pt x="2213" y="2937"/>
                    <a:pt x="3714" y="5639"/>
                    <a:pt x="5382" y="8274"/>
                  </a:cubicBezTo>
                  <a:cubicBezTo>
                    <a:pt x="5441" y="8372"/>
                    <a:pt x="5528" y="8412"/>
                    <a:pt x="5617" y="8412"/>
                  </a:cubicBezTo>
                  <a:cubicBezTo>
                    <a:pt x="5832" y="8412"/>
                    <a:pt x="6057" y="8176"/>
                    <a:pt x="5916" y="7940"/>
                  </a:cubicBezTo>
                  <a:cubicBezTo>
                    <a:pt x="4215" y="5272"/>
                    <a:pt x="2713" y="2536"/>
                    <a:pt x="645" y="101"/>
                  </a:cubicBezTo>
                  <a:cubicBezTo>
                    <a:pt x="582" y="30"/>
                    <a:pt x="509" y="0"/>
                    <a:pt x="4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1"/>
            <p:cNvSpPr/>
            <p:nvPr/>
          </p:nvSpPr>
          <p:spPr>
            <a:xfrm>
              <a:off x="12347100" y="5745600"/>
              <a:ext cx="139125" cy="209750"/>
            </a:xfrm>
            <a:custGeom>
              <a:avLst/>
              <a:gdLst/>
              <a:ahLst/>
              <a:cxnLst/>
              <a:rect l="l" t="t" r="r" b="b"/>
              <a:pathLst>
                <a:path w="5565" h="8390" extrusionOk="0">
                  <a:moveTo>
                    <a:pt x="444" y="1"/>
                  </a:moveTo>
                  <a:cubicBezTo>
                    <a:pt x="225" y="1"/>
                    <a:pt x="0" y="224"/>
                    <a:pt x="163" y="479"/>
                  </a:cubicBezTo>
                  <a:cubicBezTo>
                    <a:pt x="1697" y="3081"/>
                    <a:pt x="3198" y="5716"/>
                    <a:pt x="4866" y="8251"/>
                  </a:cubicBezTo>
                  <a:cubicBezTo>
                    <a:pt x="4934" y="8349"/>
                    <a:pt x="5029" y="8389"/>
                    <a:pt x="5122" y="8389"/>
                  </a:cubicBezTo>
                  <a:cubicBezTo>
                    <a:pt x="5346" y="8389"/>
                    <a:pt x="5565" y="8153"/>
                    <a:pt x="5400" y="7918"/>
                  </a:cubicBezTo>
                  <a:cubicBezTo>
                    <a:pt x="3732" y="5382"/>
                    <a:pt x="2264" y="2747"/>
                    <a:pt x="696" y="145"/>
                  </a:cubicBezTo>
                  <a:cubicBezTo>
                    <a:pt x="635" y="44"/>
                    <a:pt x="540" y="1"/>
                    <a:pt x="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1"/>
            <p:cNvSpPr/>
            <p:nvPr/>
          </p:nvSpPr>
          <p:spPr>
            <a:xfrm>
              <a:off x="12347100" y="5551450"/>
              <a:ext cx="139125" cy="209750"/>
            </a:xfrm>
            <a:custGeom>
              <a:avLst/>
              <a:gdLst/>
              <a:ahLst/>
              <a:cxnLst/>
              <a:rect l="l" t="t" r="r" b="b"/>
              <a:pathLst>
                <a:path w="5565" h="8390" extrusionOk="0">
                  <a:moveTo>
                    <a:pt x="5122" y="1"/>
                  </a:moveTo>
                  <a:cubicBezTo>
                    <a:pt x="5029" y="1"/>
                    <a:pt x="4934" y="41"/>
                    <a:pt x="4866" y="139"/>
                  </a:cubicBezTo>
                  <a:cubicBezTo>
                    <a:pt x="3098" y="2641"/>
                    <a:pt x="1697" y="5309"/>
                    <a:pt x="163" y="7911"/>
                  </a:cubicBezTo>
                  <a:cubicBezTo>
                    <a:pt x="0" y="8166"/>
                    <a:pt x="225" y="8389"/>
                    <a:pt x="444" y="8389"/>
                  </a:cubicBezTo>
                  <a:cubicBezTo>
                    <a:pt x="540" y="8389"/>
                    <a:pt x="635" y="8347"/>
                    <a:pt x="696" y="8245"/>
                  </a:cubicBezTo>
                  <a:cubicBezTo>
                    <a:pt x="2231" y="5610"/>
                    <a:pt x="3665" y="2941"/>
                    <a:pt x="5400" y="473"/>
                  </a:cubicBezTo>
                  <a:cubicBezTo>
                    <a:pt x="5565" y="237"/>
                    <a:pt x="5346" y="1"/>
                    <a:pt x="5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1"/>
            <p:cNvSpPr/>
            <p:nvPr/>
          </p:nvSpPr>
          <p:spPr>
            <a:xfrm>
              <a:off x="11417975" y="5745875"/>
              <a:ext cx="238550" cy="15050"/>
            </a:xfrm>
            <a:custGeom>
              <a:avLst/>
              <a:gdLst/>
              <a:ahLst/>
              <a:cxnLst/>
              <a:rect l="l" t="t" r="r" b="b"/>
              <a:pathLst>
                <a:path w="9542" h="602" extrusionOk="0">
                  <a:moveTo>
                    <a:pt x="401" y="1"/>
                  </a:moveTo>
                  <a:cubicBezTo>
                    <a:pt x="1" y="1"/>
                    <a:pt x="1" y="601"/>
                    <a:pt x="401" y="601"/>
                  </a:cubicBezTo>
                  <a:lnTo>
                    <a:pt x="9141" y="601"/>
                  </a:lnTo>
                  <a:cubicBezTo>
                    <a:pt x="9541" y="601"/>
                    <a:pt x="9541" y="1"/>
                    <a:pt x="9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1"/>
            <p:cNvSpPr/>
            <p:nvPr/>
          </p:nvSpPr>
          <p:spPr>
            <a:xfrm>
              <a:off x="11417975" y="6134500"/>
              <a:ext cx="238550" cy="15025"/>
            </a:xfrm>
            <a:custGeom>
              <a:avLst/>
              <a:gdLst/>
              <a:ahLst/>
              <a:cxnLst/>
              <a:rect l="l" t="t" r="r" b="b"/>
              <a:pathLst>
                <a:path w="9542" h="601" extrusionOk="0">
                  <a:moveTo>
                    <a:pt x="401" y="0"/>
                  </a:moveTo>
                  <a:cubicBezTo>
                    <a:pt x="1" y="0"/>
                    <a:pt x="1" y="601"/>
                    <a:pt x="401" y="601"/>
                  </a:cubicBezTo>
                  <a:lnTo>
                    <a:pt x="9141" y="601"/>
                  </a:lnTo>
                  <a:cubicBezTo>
                    <a:pt x="9541" y="601"/>
                    <a:pt x="9541" y="0"/>
                    <a:pt x="9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1"/>
            <p:cNvSpPr/>
            <p:nvPr/>
          </p:nvSpPr>
          <p:spPr>
            <a:xfrm>
              <a:off x="11636200" y="5745025"/>
              <a:ext cx="151450" cy="210325"/>
            </a:xfrm>
            <a:custGeom>
              <a:avLst/>
              <a:gdLst/>
              <a:ahLst/>
              <a:cxnLst/>
              <a:rect l="l" t="t" r="r" b="b"/>
              <a:pathLst>
                <a:path w="6058" h="8413" extrusionOk="0">
                  <a:moveTo>
                    <a:pt x="439" y="1"/>
                  </a:moveTo>
                  <a:cubicBezTo>
                    <a:pt x="211" y="1"/>
                    <a:pt x="0" y="314"/>
                    <a:pt x="178" y="569"/>
                  </a:cubicBezTo>
                  <a:cubicBezTo>
                    <a:pt x="2213" y="2937"/>
                    <a:pt x="3714" y="5639"/>
                    <a:pt x="5382" y="8274"/>
                  </a:cubicBezTo>
                  <a:cubicBezTo>
                    <a:pt x="5441" y="8372"/>
                    <a:pt x="5528" y="8412"/>
                    <a:pt x="5617" y="8412"/>
                  </a:cubicBezTo>
                  <a:cubicBezTo>
                    <a:pt x="5832" y="8412"/>
                    <a:pt x="6057" y="8176"/>
                    <a:pt x="5916" y="7941"/>
                  </a:cubicBezTo>
                  <a:cubicBezTo>
                    <a:pt x="4215" y="5272"/>
                    <a:pt x="2713" y="2537"/>
                    <a:pt x="645" y="102"/>
                  </a:cubicBezTo>
                  <a:cubicBezTo>
                    <a:pt x="582" y="31"/>
                    <a:pt x="510" y="1"/>
                    <a:pt x="4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1"/>
            <p:cNvSpPr/>
            <p:nvPr/>
          </p:nvSpPr>
          <p:spPr>
            <a:xfrm>
              <a:off x="11636125" y="5939925"/>
              <a:ext cx="151450" cy="210350"/>
            </a:xfrm>
            <a:custGeom>
              <a:avLst/>
              <a:gdLst/>
              <a:ahLst/>
              <a:cxnLst/>
              <a:rect l="l" t="t" r="r" b="b"/>
              <a:pathLst>
                <a:path w="6058" h="8414" extrusionOk="0">
                  <a:moveTo>
                    <a:pt x="5631" y="0"/>
                  </a:moveTo>
                  <a:cubicBezTo>
                    <a:pt x="5538" y="0"/>
                    <a:pt x="5446" y="43"/>
                    <a:pt x="5385" y="145"/>
                  </a:cubicBezTo>
                  <a:cubicBezTo>
                    <a:pt x="3817" y="2846"/>
                    <a:pt x="2216" y="5448"/>
                    <a:pt x="181" y="7850"/>
                  </a:cubicBezTo>
                  <a:cubicBezTo>
                    <a:pt x="1" y="8082"/>
                    <a:pt x="219" y="8414"/>
                    <a:pt x="451" y="8414"/>
                  </a:cubicBezTo>
                  <a:cubicBezTo>
                    <a:pt x="519" y="8414"/>
                    <a:pt x="588" y="8385"/>
                    <a:pt x="648" y="8317"/>
                  </a:cubicBezTo>
                  <a:cubicBezTo>
                    <a:pt x="2683" y="5849"/>
                    <a:pt x="4318" y="3213"/>
                    <a:pt x="5919" y="478"/>
                  </a:cubicBezTo>
                  <a:cubicBezTo>
                    <a:pt x="6058" y="223"/>
                    <a:pt x="5842" y="0"/>
                    <a:pt x="5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1"/>
            <p:cNvSpPr/>
            <p:nvPr/>
          </p:nvSpPr>
          <p:spPr>
            <a:xfrm>
              <a:off x="11298850" y="5939925"/>
              <a:ext cx="139125" cy="209725"/>
            </a:xfrm>
            <a:custGeom>
              <a:avLst/>
              <a:gdLst/>
              <a:ahLst/>
              <a:cxnLst/>
              <a:rect l="l" t="t" r="r" b="b"/>
              <a:pathLst>
                <a:path w="5565" h="8389" extrusionOk="0">
                  <a:moveTo>
                    <a:pt x="444" y="0"/>
                  </a:moveTo>
                  <a:cubicBezTo>
                    <a:pt x="225" y="0"/>
                    <a:pt x="0" y="223"/>
                    <a:pt x="163" y="478"/>
                  </a:cubicBezTo>
                  <a:cubicBezTo>
                    <a:pt x="1730" y="3080"/>
                    <a:pt x="3198" y="5715"/>
                    <a:pt x="4866" y="8250"/>
                  </a:cubicBezTo>
                  <a:cubicBezTo>
                    <a:pt x="4934" y="8348"/>
                    <a:pt x="5029" y="8389"/>
                    <a:pt x="5122" y="8389"/>
                  </a:cubicBezTo>
                  <a:cubicBezTo>
                    <a:pt x="5346" y="8389"/>
                    <a:pt x="5565" y="8153"/>
                    <a:pt x="5400" y="7917"/>
                  </a:cubicBezTo>
                  <a:cubicBezTo>
                    <a:pt x="3732" y="5382"/>
                    <a:pt x="2264" y="2746"/>
                    <a:pt x="696" y="145"/>
                  </a:cubicBezTo>
                  <a:cubicBezTo>
                    <a:pt x="635" y="43"/>
                    <a:pt x="540" y="0"/>
                    <a:pt x="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1"/>
            <p:cNvSpPr/>
            <p:nvPr/>
          </p:nvSpPr>
          <p:spPr>
            <a:xfrm>
              <a:off x="12080950" y="5892875"/>
              <a:ext cx="23375" cy="137400"/>
            </a:xfrm>
            <a:custGeom>
              <a:avLst/>
              <a:gdLst/>
              <a:ahLst/>
              <a:cxnLst/>
              <a:rect l="l" t="t" r="r" b="b"/>
              <a:pathLst>
                <a:path w="935" h="5496" extrusionOk="0">
                  <a:moveTo>
                    <a:pt x="560" y="0"/>
                  </a:moveTo>
                  <a:cubicBezTo>
                    <a:pt x="401" y="0"/>
                    <a:pt x="251" y="109"/>
                    <a:pt x="268" y="325"/>
                  </a:cubicBezTo>
                  <a:cubicBezTo>
                    <a:pt x="334" y="1960"/>
                    <a:pt x="234" y="3594"/>
                    <a:pt x="34" y="5195"/>
                  </a:cubicBezTo>
                  <a:cubicBezTo>
                    <a:pt x="1" y="5396"/>
                    <a:pt x="143" y="5496"/>
                    <a:pt x="301" y="5496"/>
                  </a:cubicBezTo>
                  <a:cubicBezTo>
                    <a:pt x="460" y="5496"/>
                    <a:pt x="635" y="5396"/>
                    <a:pt x="668" y="5195"/>
                  </a:cubicBezTo>
                  <a:cubicBezTo>
                    <a:pt x="868" y="3594"/>
                    <a:pt x="935" y="1960"/>
                    <a:pt x="902" y="325"/>
                  </a:cubicBezTo>
                  <a:cubicBezTo>
                    <a:pt x="885" y="109"/>
                    <a:pt x="718"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1"/>
            <p:cNvSpPr/>
            <p:nvPr/>
          </p:nvSpPr>
          <p:spPr>
            <a:xfrm>
              <a:off x="12085975" y="5949375"/>
              <a:ext cx="80900" cy="15850"/>
            </a:xfrm>
            <a:custGeom>
              <a:avLst/>
              <a:gdLst/>
              <a:ahLst/>
              <a:cxnLst/>
              <a:rect l="l" t="t" r="r" b="b"/>
              <a:pathLst>
                <a:path w="3236" h="634" extrusionOk="0">
                  <a:moveTo>
                    <a:pt x="400" y="0"/>
                  </a:moveTo>
                  <a:cubicBezTo>
                    <a:pt x="0" y="0"/>
                    <a:pt x="0" y="634"/>
                    <a:pt x="400" y="634"/>
                  </a:cubicBezTo>
                  <a:lnTo>
                    <a:pt x="2835" y="634"/>
                  </a:lnTo>
                  <a:cubicBezTo>
                    <a:pt x="3236" y="634"/>
                    <a:pt x="3236" y="0"/>
                    <a:pt x="2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1"/>
            <p:cNvSpPr/>
            <p:nvPr/>
          </p:nvSpPr>
          <p:spPr>
            <a:xfrm>
              <a:off x="12156025" y="5900150"/>
              <a:ext cx="15850" cy="132625"/>
            </a:xfrm>
            <a:custGeom>
              <a:avLst/>
              <a:gdLst/>
              <a:ahLst/>
              <a:cxnLst/>
              <a:rect l="l" t="t" r="r" b="b"/>
              <a:pathLst>
                <a:path w="634" h="5305" extrusionOk="0">
                  <a:moveTo>
                    <a:pt x="317" y="1"/>
                  </a:moveTo>
                  <a:cubicBezTo>
                    <a:pt x="159" y="1"/>
                    <a:pt x="0" y="101"/>
                    <a:pt x="0" y="301"/>
                  </a:cubicBezTo>
                  <a:lnTo>
                    <a:pt x="0" y="5005"/>
                  </a:lnTo>
                  <a:cubicBezTo>
                    <a:pt x="0" y="5205"/>
                    <a:pt x="159" y="5305"/>
                    <a:pt x="317" y="5305"/>
                  </a:cubicBezTo>
                  <a:cubicBezTo>
                    <a:pt x="475" y="5305"/>
                    <a:pt x="634" y="5205"/>
                    <a:pt x="634" y="5005"/>
                  </a:cubicBezTo>
                  <a:lnTo>
                    <a:pt x="634" y="301"/>
                  </a:lnTo>
                  <a:cubicBezTo>
                    <a:pt x="634" y="101"/>
                    <a:pt x="475"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1"/>
            <p:cNvSpPr/>
            <p:nvPr/>
          </p:nvSpPr>
          <p:spPr>
            <a:xfrm>
              <a:off x="12103475" y="6077800"/>
              <a:ext cx="15025" cy="153450"/>
            </a:xfrm>
            <a:custGeom>
              <a:avLst/>
              <a:gdLst/>
              <a:ahLst/>
              <a:cxnLst/>
              <a:rect l="l" t="t" r="r" b="b"/>
              <a:pathLst>
                <a:path w="601" h="6138" extrusionOk="0">
                  <a:moveTo>
                    <a:pt x="301" y="0"/>
                  </a:moveTo>
                  <a:cubicBezTo>
                    <a:pt x="151" y="0"/>
                    <a:pt x="1" y="100"/>
                    <a:pt x="1" y="300"/>
                  </a:cubicBezTo>
                  <a:lnTo>
                    <a:pt x="1" y="5838"/>
                  </a:lnTo>
                  <a:cubicBezTo>
                    <a:pt x="1" y="6038"/>
                    <a:pt x="151" y="6138"/>
                    <a:pt x="301" y="6138"/>
                  </a:cubicBezTo>
                  <a:cubicBezTo>
                    <a:pt x="451" y="6138"/>
                    <a:pt x="601" y="6038"/>
                    <a:pt x="601" y="5838"/>
                  </a:cubicBezTo>
                  <a:lnTo>
                    <a:pt x="601" y="300"/>
                  </a:lnTo>
                  <a:cubicBezTo>
                    <a:pt x="601" y="100"/>
                    <a:pt x="451"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1"/>
            <p:cNvSpPr/>
            <p:nvPr/>
          </p:nvSpPr>
          <p:spPr>
            <a:xfrm>
              <a:off x="12140175" y="6078825"/>
              <a:ext cx="15025" cy="152425"/>
            </a:xfrm>
            <a:custGeom>
              <a:avLst/>
              <a:gdLst/>
              <a:ahLst/>
              <a:cxnLst/>
              <a:rect l="l" t="t" r="r" b="b"/>
              <a:pathLst>
                <a:path w="601" h="6097" extrusionOk="0">
                  <a:moveTo>
                    <a:pt x="300" y="1"/>
                  </a:moveTo>
                  <a:cubicBezTo>
                    <a:pt x="150" y="1"/>
                    <a:pt x="0" y="109"/>
                    <a:pt x="0" y="326"/>
                  </a:cubicBezTo>
                  <a:lnTo>
                    <a:pt x="0" y="5797"/>
                  </a:lnTo>
                  <a:cubicBezTo>
                    <a:pt x="0" y="5997"/>
                    <a:pt x="150" y="6097"/>
                    <a:pt x="300" y="6097"/>
                  </a:cubicBezTo>
                  <a:cubicBezTo>
                    <a:pt x="451" y="6097"/>
                    <a:pt x="601" y="5997"/>
                    <a:pt x="601" y="5797"/>
                  </a:cubicBezTo>
                  <a:lnTo>
                    <a:pt x="601" y="326"/>
                  </a:lnTo>
                  <a:cubicBezTo>
                    <a:pt x="601" y="109"/>
                    <a:pt x="451"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1"/>
            <p:cNvSpPr/>
            <p:nvPr/>
          </p:nvSpPr>
          <p:spPr>
            <a:xfrm>
              <a:off x="11795750" y="5601625"/>
              <a:ext cx="165975" cy="15850"/>
            </a:xfrm>
            <a:custGeom>
              <a:avLst/>
              <a:gdLst/>
              <a:ahLst/>
              <a:cxnLst/>
              <a:rect l="l" t="t" r="r" b="b"/>
              <a:pathLst>
                <a:path w="6639" h="634" extrusionOk="0">
                  <a:moveTo>
                    <a:pt x="401" y="0"/>
                  </a:moveTo>
                  <a:cubicBezTo>
                    <a:pt x="1" y="0"/>
                    <a:pt x="1" y="634"/>
                    <a:pt x="401" y="634"/>
                  </a:cubicBezTo>
                  <a:lnTo>
                    <a:pt x="6239" y="634"/>
                  </a:lnTo>
                  <a:cubicBezTo>
                    <a:pt x="6639" y="634"/>
                    <a:pt x="6639" y="0"/>
                    <a:pt x="6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1"/>
            <p:cNvSpPr/>
            <p:nvPr/>
          </p:nvSpPr>
          <p:spPr>
            <a:xfrm>
              <a:off x="12420500" y="5635975"/>
              <a:ext cx="88400" cy="120250"/>
            </a:xfrm>
            <a:custGeom>
              <a:avLst/>
              <a:gdLst/>
              <a:ahLst/>
              <a:cxnLst/>
              <a:rect l="l" t="t" r="r" b="b"/>
              <a:pathLst>
                <a:path w="3536" h="4810" extrusionOk="0">
                  <a:moveTo>
                    <a:pt x="3103" y="0"/>
                  </a:moveTo>
                  <a:cubicBezTo>
                    <a:pt x="3004" y="0"/>
                    <a:pt x="2903" y="47"/>
                    <a:pt x="2831" y="161"/>
                  </a:cubicBezTo>
                  <a:cubicBezTo>
                    <a:pt x="1963" y="1562"/>
                    <a:pt x="1063" y="2963"/>
                    <a:pt x="162" y="4364"/>
                  </a:cubicBezTo>
                  <a:cubicBezTo>
                    <a:pt x="1" y="4594"/>
                    <a:pt x="222" y="4809"/>
                    <a:pt x="440" y="4809"/>
                  </a:cubicBezTo>
                  <a:cubicBezTo>
                    <a:pt x="538" y="4809"/>
                    <a:pt x="634" y="4767"/>
                    <a:pt x="696" y="4664"/>
                  </a:cubicBezTo>
                  <a:cubicBezTo>
                    <a:pt x="1596" y="3263"/>
                    <a:pt x="2497" y="1862"/>
                    <a:pt x="3398" y="461"/>
                  </a:cubicBezTo>
                  <a:cubicBezTo>
                    <a:pt x="3536" y="231"/>
                    <a:pt x="3324" y="0"/>
                    <a:pt x="3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1"/>
            <p:cNvSpPr/>
            <p:nvPr/>
          </p:nvSpPr>
          <p:spPr>
            <a:xfrm>
              <a:off x="12741425" y="5897650"/>
              <a:ext cx="15050" cy="105100"/>
            </a:xfrm>
            <a:custGeom>
              <a:avLst/>
              <a:gdLst/>
              <a:ahLst/>
              <a:cxnLst/>
              <a:rect l="l" t="t" r="r" b="b"/>
              <a:pathLst>
                <a:path w="602" h="4204" extrusionOk="0">
                  <a:moveTo>
                    <a:pt x="301" y="1"/>
                  </a:moveTo>
                  <a:cubicBezTo>
                    <a:pt x="151" y="1"/>
                    <a:pt x="1" y="101"/>
                    <a:pt x="1" y="301"/>
                  </a:cubicBezTo>
                  <a:lnTo>
                    <a:pt x="1" y="3904"/>
                  </a:lnTo>
                  <a:cubicBezTo>
                    <a:pt x="1" y="4104"/>
                    <a:pt x="151" y="4204"/>
                    <a:pt x="301" y="4204"/>
                  </a:cubicBezTo>
                  <a:cubicBezTo>
                    <a:pt x="451" y="4204"/>
                    <a:pt x="601" y="4104"/>
                    <a:pt x="601" y="3904"/>
                  </a:cubicBezTo>
                  <a:lnTo>
                    <a:pt x="601" y="301"/>
                  </a:lnTo>
                  <a:cubicBezTo>
                    <a:pt x="601" y="101"/>
                    <a:pt x="451" y="1"/>
                    <a:pt x="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1"/>
            <p:cNvSpPr/>
            <p:nvPr/>
          </p:nvSpPr>
          <p:spPr>
            <a:xfrm>
              <a:off x="12731425" y="5936000"/>
              <a:ext cx="95075" cy="20100"/>
            </a:xfrm>
            <a:custGeom>
              <a:avLst/>
              <a:gdLst/>
              <a:ahLst/>
              <a:cxnLst/>
              <a:rect l="l" t="t" r="r" b="b"/>
              <a:pathLst>
                <a:path w="3803" h="804" extrusionOk="0">
                  <a:moveTo>
                    <a:pt x="371" y="0"/>
                  </a:moveTo>
                  <a:cubicBezTo>
                    <a:pt x="1" y="0"/>
                    <a:pt x="11" y="602"/>
                    <a:pt x="401" y="602"/>
                  </a:cubicBezTo>
                  <a:cubicBezTo>
                    <a:pt x="1402" y="668"/>
                    <a:pt x="2402" y="735"/>
                    <a:pt x="3403" y="802"/>
                  </a:cubicBezTo>
                  <a:cubicBezTo>
                    <a:pt x="3413" y="803"/>
                    <a:pt x="3423" y="803"/>
                    <a:pt x="3433" y="803"/>
                  </a:cubicBezTo>
                  <a:cubicBezTo>
                    <a:pt x="3803" y="803"/>
                    <a:pt x="3793" y="201"/>
                    <a:pt x="3403" y="168"/>
                  </a:cubicBezTo>
                  <a:cubicBezTo>
                    <a:pt x="2402" y="101"/>
                    <a:pt x="1402" y="68"/>
                    <a:pt x="401" y="1"/>
                  </a:cubicBezTo>
                  <a:cubicBezTo>
                    <a:pt x="391" y="0"/>
                    <a:pt x="381"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1"/>
            <p:cNvSpPr/>
            <p:nvPr/>
          </p:nvSpPr>
          <p:spPr>
            <a:xfrm>
              <a:off x="12797300" y="5897650"/>
              <a:ext cx="15875" cy="97600"/>
            </a:xfrm>
            <a:custGeom>
              <a:avLst/>
              <a:gdLst/>
              <a:ahLst/>
              <a:cxnLst/>
              <a:rect l="l" t="t" r="r" b="b"/>
              <a:pathLst>
                <a:path w="635" h="3904" extrusionOk="0">
                  <a:moveTo>
                    <a:pt x="318" y="1"/>
                  </a:moveTo>
                  <a:cubicBezTo>
                    <a:pt x="159" y="1"/>
                    <a:pt x="1" y="101"/>
                    <a:pt x="1" y="301"/>
                  </a:cubicBezTo>
                  <a:lnTo>
                    <a:pt x="1" y="3603"/>
                  </a:lnTo>
                  <a:cubicBezTo>
                    <a:pt x="1" y="3804"/>
                    <a:pt x="159" y="3904"/>
                    <a:pt x="318" y="3904"/>
                  </a:cubicBezTo>
                  <a:cubicBezTo>
                    <a:pt x="476" y="3904"/>
                    <a:pt x="635" y="3804"/>
                    <a:pt x="635" y="3603"/>
                  </a:cubicBezTo>
                  <a:lnTo>
                    <a:pt x="635" y="301"/>
                  </a:lnTo>
                  <a:cubicBezTo>
                    <a:pt x="635" y="101"/>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1"/>
            <p:cNvSpPr/>
            <p:nvPr/>
          </p:nvSpPr>
          <p:spPr>
            <a:xfrm>
              <a:off x="11287225" y="5687825"/>
              <a:ext cx="95225" cy="128250"/>
            </a:xfrm>
            <a:custGeom>
              <a:avLst/>
              <a:gdLst/>
              <a:ahLst/>
              <a:cxnLst/>
              <a:rect l="l" t="t" r="r" b="b"/>
              <a:pathLst>
                <a:path w="3809" h="5130" extrusionOk="0">
                  <a:moveTo>
                    <a:pt x="948" y="0"/>
                  </a:moveTo>
                  <a:cubicBezTo>
                    <a:pt x="895" y="0"/>
                    <a:pt x="842" y="16"/>
                    <a:pt x="794" y="55"/>
                  </a:cubicBezTo>
                  <a:cubicBezTo>
                    <a:pt x="394" y="321"/>
                    <a:pt x="161" y="655"/>
                    <a:pt x="61" y="1122"/>
                  </a:cubicBezTo>
                  <a:cubicBezTo>
                    <a:pt x="1" y="1362"/>
                    <a:pt x="205" y="1518"/>
                    <a:pt x="392" y="1518"/>
                  </a:cubicBezTo>
                  <a:cubicBezTo>
                    <a:pt x="517" y="1518"/>
                    <a:pt x="634" y="1449"/>
                    <a:pt x="661" y="1289"/>
                  </a:cubicBezTo>
                  <a:cubicBezTo>
                    <a:pt x="678" y="1133"/>
                    <a:pt x="732" y="995"/>
                    <a:pt x="817" y="875"/>
                  </a:cubicBezTo>
                  <a:lnTo>
                    <a:pt x="817" y="875"/>
                  </a:lnTo>
                  <a:cubicBezTo>
                    <a:pt x="1187" y="2147"/>
                    <a:pt x="1268" y="3423"/>
                    <a:pt x="1061" y="4725"/>
                  </a:cubicBezTo>
                  <a:cubicBezTo>
                    <a:pt x="1031" y="4969"/>
                    <a:pt x="1168" y="5129"/>
                    <a:pt x="1396" y="5129"/>
                  </a:cubicBezTo>
                  <a:cubicBezTo>
                    <a:pt x="1417" y="5129"/>
                    <a:pt x="1439" y="5128"/>
                    <a:pt x="1462" y="5125"/>
                  </a:cubicBezTo>
                  <a:cubicBezTo>
                    <a:pt x="2095" y="4991"/>
                    <a:pt x="2763" y="4891"/>
                    <a:pt x="3430" y="4758"/>
                  </a:cubicBezTo>
                  <a:cubicBezTo>
                    <a:pt x="3809" y="4695"/>
                    <a:pt x="3679" y="4152"/>
                    <a:pt x="3324" y="4152"/>
                  </a:cubicBezTo>
                  <a:cubicBezTo>
                    <a:pt x="3304" y="4152"/>
                    <a:pt x="3284" y="4154"/>
                    <a:pt x="3263" y="4158"/>
                  </a:cubicBezTo>
                  <a:cubicBezTo>
                    <a:pt x="2746" y="4261"/>
                    <a:pt x="2229" y="4344"/>
                    <a:pt x="1728" y="4439"/>
                  </a:cubicBezTo>
                  <a:lnTo>
                    <a:pt x="1728" y="4439"/>
                  </a:lnTo>
                  <a:cubicBezTo>
                    <a:pt x="1899" y="3022"/>
                    <a:pt x="1744" y="1608"/>
                    <a:pt x="1261" y="221"/>
                  </a:cubicBezTo>
                  <a:cubicBezTo>
                    <a:pt x="1214" y="102"/>
                    <a:pt x="1081" y="0"/>
                    <a:pt x="9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1"/>
            <p:cNvSpPr/>
            <p:nvPr/>
          </p:nvSpPr>
          <p:spPr>
            <a:xfrm>
              <a:off x="12415500" y="5351975"/>
              <a:ext cx="105100" cy="149025"/>
            </a:xfrm>
            <a:custGeom>
              <a:avLst/>
              <a:gdLst/>
              <a:ahLst/>
              <a:cxnLst/>
              <a:rect l="l" t="t" r="r" b="b"/>
              <a:pathLst>
                <a:path w="4204" h="5961" extrusionOk="0">
                  <a:moveTo>
                    <a:pt x="426" y="0"/>
                  </a:moveTo>
                  <a:cubicBezTo>
                    <a:pt x="206" y="0"/>
                    <a:pt x="0" y="215"/>
                    <a:pt x="162" y="446"/>
                  </a:cubicBezTo>
                  <a:cubicBezTo>
                    <a:pt x="1263" y="2247"/>
                    <a:pt x="2397" y="4015"/>
                    <a:pt x="3531" y="5816"/>
                  </a:cubicBezTo>
                  <a:cubicBezTo>
                    <a:pt x="3592" y="5918"/>
                    <a:pt x="3684" y="5961"/>
                    <a:pt x="3777" y="5961"/>
                  </a:cubicBezTo>
                  <a:cubicBezTo>
                    <a:pt x="3988" y="5961"/>
                    <a:pt x="4204" y="5738"/>
                    <a:pt x="4065" y="5483"/>
                  </a:cubicBezTo>
                  <a:cubicBezTo>
                    <a:pt x="2931" y="3715"/>
                    <a:pt x="1796" y="1914"/>
                    <a:pt x="696" y="146"/>
                  </a:cubicBezTo>
                  <a:cubicBezTo>
                    <a:pt x="624" y="43"/>
                    <a:pt x="523"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1"/>
            <p:cNvSpPr/>
            <p:nvPr/>
          </p:nvSpPr>
          <p:spPr>
            <a:xfrm>
              <a:off x="12080963" y="6343825"/>
              <a:ext cx="23375" cy="137600"/>
            </a:xfrm>
            <a:custGeom>
              <a:avLst/>
              <a:gdLst/>
              <a:ahLst/>
              <a:cxnLst/>
              <a:rect l="l" t="t" r="r" b="b"/>
              <a:pathLst>
                <a:path w="935" h="5504" extrusionOk="0">
                  <a:moveTo>
                    <a:pt x="560" y="0"/>
                  </a:moveTo>
                  <a:cubicBezTo>
                    <a:pt x="401" y="0"/>
                    <a:pt x="251" y="100"/>
                    <a:pt x="268" y="300"/>
                  </a:cubicBezTo>
                  <a:cubicBezTo>
                    <a:pt x="334" y="1968"/>
                    <a:pt x="234" y="3569"/>
                    <a:pt x="34" y="5204"/>
                  </a:cubicBezTo>
                  <a:cubicBezTo>
                    <a:pt x="1" y="5404"/>
                    <a:pt x="143" y="5504"/>
                    <a:pt x="301" y="5504"/>
                  </a:cubicBezTo>
                  <a:cubicBezTo>
                    <a:pt x="460" y="5504"/>
                    <a:pt x="635" y="5404"/>
                    <a:pt x="668" y="5204"/>
                  </a:cubicBezTo>
                  <a:cubicBezTo>
                    <a:pt x="868" y="3569"/>
                    <a:pt x="935" y="1968"/>
                    <a:pt x="902" y="300"/>
                  </a:cubicBezTo>
                  <a:cubicBezTo>
                    <a:pt x="885" y="100"/>
                    <a:pt x="718"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1"/>
            <p:cNvSpPr/>
            <p:nvPr/>
          </p:nvSpPr>
          <p:spPr>
            <a:xfrm>
              <a:off x="12085988" y="6400525"/>
              <a:ext cx="80900" cy="15875"/>
            </a:xfrm>
            <a:custGeom>
              <a:avLst/>
              <a:gdLst/>
              <a:ahLst/>
              <a:cxnLst/>
              <a:rect l="l" t="t" r="r" b="b"/>
              <a:pathLst>
                <a:path w="3236" h="635" extrusionOk="0">
                  <a:moveTo>
                    <a:pt x="400" y="0"/>
                  </a:moveTo>
                  <a:cubicBezTo>
                    <a:pt x="0" y="0"/>
                    <a:pt x="0" y="634"/>
                    <a:pt x="400" y="634"/>
                  </a:cubicBezTo>
                  <a:lnTo>
                    <a:pt x="2835" y="634"/>
                  </a:lnTo>
                  <a:cubicBezTo>
                    <a:pt x="3236" y="634"/>
                    <a:pt x="3236" y="0"/>
                    <a:pt x="2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1"/>
            <p:cNvSpPr/>
            <p:nvPr/>
          </p:nvSpPr>
          <p:spPr>
            <a:xfrm>
              <a:off x="12156038" y="6351325"/>
              <a:ext cx="15850" cy="132600"/>
            </a:xfrm>
            <a:custGeom>
              <a:avLst/>
              <a:gdLst/>
              <a:ahLst/>
              <a:cxnLst/>
              <a:rect l="l" t="t" r="r" b="b"/>
              <a:pathLst>
                <a:path w="634" h="5304" extrusionOk="0">
                  <a:moveTo>
                    <a:pt x="317" y="0"/>
                  </a:moveTo>
                  <a:cubicBezTo>
                    <a:pt x="159" y="0"/>
                    <a:pt x="0" y="100"/>
                    <a:pt x="0" y="300"/>
                  </a:cubicBezTo>
                  <a:lnTo>
                    <a:pt x="0" y="5004"/>
                  </a:lnTo>
                  <a:cubicBezTo>
                    <a:pt x="0" y="5204"/>
                    <a:pt x="159" y="5304"/>
                    <a:pt x="317" y="5304"/>
                  </a:cubicBezTo>
                  <a:cubicBezTo>
                    <a:pt x="475" y="5304"/>
                    <a:pt x="634" y="5204"/>
                    <a:pt x="634" y="5004"/>
                  </a:cubicBezTo>
                  <a:lnTo>
                    <a:pt x="634" y="300"/>
                  </a:lnTo>
                  <a:cubicBezTo>
                    <a:pt x="634" y="100"/>
                    <a:pt x="475"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30"/>
        <p:cNvGrpSpPr/>
        <p:nvPr/>
      </p:nvGrpSpPr>
      <p:grpSpPr>
        <a:xfrm>
          <a:off x="0" y="0"/>
          <a:ext cx="0" cy="0"/>
          <a:chOff x="0" y="0"/>
          <a:chExt cx="0" cy="0"/>
        </a:xfrm>
      </p:grpSpPr>
      <p:sp>
        <p:nvSpPr>
          <p:cNvPr id="3131" name="Google Shape;3131;p5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132" name="Google Shape;3132;p5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133" name="Google Shape;3133;p5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Love Ya Like A Sister</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https://fonts.google.com/specimen/Love+Ya+Like+A+Sister</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Catamaran</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https://fonts.google.com/specimen/Catamaran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3134" name="Google Shape;3134;p54"/>
          <p:cNvSpPr/>
          <p:nvPr/>
        </p:nvSpPr>
        <p:spPr>
          <a:xfrm>
            <a:off x="3645388" y="3498875"/>
            <a:ext cx="791400" cy="754200"/>
          </a:xfrm>
          <a:prstGeom prst="roundRect">
            <a:avLst>
              <a:gd name="adj" fmla="val 16667"/>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135" name="Google Shape;3135;p54"/>
          <p:cNvSpPr/>
          <p:nvPr/>
        </p:nvSpPr>
        <p:spPr>
          <a:xfrm>
            <a:off x="4707207" y="3498875"/>
            <a:ext cx="791400" cy="754200"/>
          </a:xfrm>
          <a:prstGeom prst="roundRect">
            <a:avLst>
              <a:gd name="adj" fmla="val 16667"/>
            </a:avLst>
          </a:prstGeom>
          <a:solidFill>
            <a:srgbClr val="595959"/>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136" name="Google Shape;3136;p54"/>
          <p:cNvSpPr/>
          <p:nvPr/>
        </p:nvSpPr>
        <p:spPr>
          <a:xfrm>
            <a:off x="5769027" y="3498875"/>
            <a:ext cx="791400" cy="754200"/>
          </a:xfrm>
          <a:prstGeom prst="roundRect">
            <a:avLst>
              <a:gd name="adj" fmla="val 16667"/>
            </a:avLst>
          </a:prstGeom>
          <a:solidFill>
            <a:srgbClr val="B7B7B7"/>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137" name="Google Shape;3137;p54"/>
          <p:cNvSpPr/>
          <p:nvPr/>
        </p:nvSpPr>
        <p:spPr>
          <a:xfrm>
            <a:off x="2583563" y="3498875"/>
            <a:ext cx="791400" cy="754200"/>
          </a:xfrm>
          <a:prstGeom prst="roundRect">
            <a:avLst>
              <a:gd name="adj" fmla="val 16667"/>
            </a:avLst>
          </a:pr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138" name="Google Shape;3138;p54"/>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3139" name="Google Shape;3139;p54"/>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#595959</a:t>
            </a:r>
            <a:endParaRPr sz="1000">
              <a:solidFill>
                <a:srgbClr val="FFFFFF"/>
              </a:solidFill>
            </a:endParaRPr>
          </a:p>
        </p:txBody>
      </p:sp>
      <p:sp>
        <p:nvSpPr>
          <p:cNvPr id="3140" name="Google Shape;3140;p54"/>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#b7b7b7</a:t>
            </a:r>
            <a:endParaRPr sz="1000">
              <a:solidFill>
                <a:schemeClr val="dk1"/>
              </a:solidFill>
            </a:endParaRPr>
          </a:p>
        </p:txBody>
      </p:sp>
      <p:sp>
        <p:nvSpPr>
          <p:cNvPr id="3141" name="Google Shape;3141;p54"/>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45"/>
        <p:cNvGrpSpPr/>
        <p:nvPr/>
      </p:nvGrpSpPr>
      <p:grpSpPr>
        <a:xfrm>
          <a:off x="0" y="0"/>
          <a:ext cx="0" cy="0"/>
          <a:chOff x="0" y="0"/>
          <a:chExt cx="0" cy="0"/>
        </a:xfrm>
      </p:grpSpPr>
      <p:sp>
        <p:nvSpPr>
          <p:cNvPr id="3146" name="Google Shape;3146;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147" name="Google Shape;3147;p55"/>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rgbClr val="FFFFFF"/>
                </a:solidFill>
                <a:latin typeface="Arial"/>
                <a:ea typeface="Arial"/>
                <a:cs typeface="Arial"/>
                <a:sym typeface="Arial"/>
              </a:rPr>
              <a:t>You can easily</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resize</a:t>
            </a:r>
            <a:r>
              <a:rPr lang="en" sz="1100" dirty="0">
                <a:solidFill>
                  <a:srgbClr val="435D74"/>
                </a:solidFill>
                <a:latin typeface="Arial"/>
                <a:ea typeface="Arial"/>
                <a:cs typeface="Arial"/>
                <a:sym typeface="Arial"/>
              </a:rPr>
              <a:t> </a:t>
            </a:r>
            <a:r>
              <a:rPr lang="en" sz="1100" dirty="0">
                <a:solidFill>
                  <a:srgbClr val="FFFFFF"/>
                </a:solidFill>
                <a:latin typeface="Arial"/>
                <a:ea typeface="Arial"/>
                <a:cs typeface="Arial"/>
                <a:sym typeface="Arial"/>
              </a:rPr>
              <a:t>these resources </a:t>
            </a:r>
            <a:r>
              <a:rPr lang="en" dirty="0">
                <a:solidFill>
                  <a:srgbClr val="FFFFFF"/>
                </a:solidFill>
                <a:latin typeface="Arial"/>
                <a:ea typeface="Arial"/>
                <a:cs typeface="Arial"/>
                <a:sym typeface="Arial"/>
              </a:rPr>
              <a:t>without losing</a:t>
            </a:r>
            <a:r>
              <a:rPr lang="en" sz="1100" dirty="0">
                <a:solidFill>
                  <a:srgbClr val="FFFFFF"/>
                </a:solidFill>
                <a:latin typeface="Arial"/>
                <a:ea typeface="Arial"/>
                <a:cs typeface="Arial"/>
                <a:sym typeface="Arial"/>
              </a:rPr>
              <a:t> quality. To</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change the color</a:t>
            </a:r>
            <a:r>
              <a:rPr lang="en" sz="1100" dirty="0">
                <a:solidFill>
                  <a:srgbClr val="FFFFFF"/>
                </a:solidFill>
                <a:latin typeface="Arial"/>
                <a:ea typeface="Arial"/>
                <a:cs typeface="Arial"/>
                <a:sym typeface="Arial"/>
              </a:rPr>
              <a:t>, just ungroup the resource and click on the object you want to change. Then, click on the paint bucket and select the color you want. </a:t>
            </a:r>
            <a:r>
              <a:rPr lang="en" dirty="0">
                <a:solidFill>
                  <a:srgbClr val="FFFFFF"/>
                </a:solidFill>
                <a:latin typeface="Arial"/>
                <a:ea typeface="Arial"/>
                <a:cs typeface="Arial"/>
                <a:sym typeface="Arial"/>
              </a:rPr>
              <a:t>G</a:t>
            </a:r>
            <a:r>
              <a:rPr lang="en" sz="1100" dirty="0">
                <a:solidFill>
                  <a:srgbClr val="FFFFFF"/>
                </a:solidFill>
                <a:latin typeface="Arial"/>
                <a:ea typeface="Arial"/>
                <a:cs typeface="Arial"/>
                <a:sym typeface="Arial"/>
              </a:rPr>
              <a:t>roup the resource again when you’re done. </a:t>
            </a:r>
            <a:r>
              <a:rPr lang="en" dirty="0">
                <a:solidFill>
                  <a:schemeClr val="lt1"/>
                </a:solidFill>
                <a:latin typeface="Arial"/>
                <a:ea typeface="Arial"/>
                <a:cs typeface="Arial"/>
                <a:sym typeface="Arial"/>
              </a:rPr>
              <a:t>You can also look for more </a:t>
            </a:r>
            <a:r>
              <a:rPr lang="en" dirty="0">
                <a:solidFill>
                  <a:srgbClr val="869FB2"/>
                </a:solidFill>
                <a:uFill>
                  <a:noFill/>
                </a:uFill>
                <a:latin typeface="Arial"/>
                <a:ea typeface="Arial"/>
                <a:cs typeface="Arial"/>
                <a:sym typeface="Arial"/>
              </a:rPr>
              <a:t>infographics</a:t>
            </a:r>
            <a:r>
              <a:rPr lang="en" dirty="0">
                <a:solidFill>
                  <a:schemeClr val="lt1"/>
                </a:solidFill>
                <a:latin typeface="Arial"/>
                <a:ea typeface="Arial"/>
                <a:cs typeface="Arial"/>
                <a:sym typeface="Arial"/>
              </a:rPr>
              <a:t> on GreatPPT.</a:t>
            </a:r>
            <a:endParaRPr sz="1100" dirty="0">
              <a:solidFill>
                <a:srgbClr val="FFFFFF"/>
              </a:solidFill>
              <a:latin typeface="Arial"/>
              <a:ea typeface="Arial"/>
              <a:cs typeface="Arial"/>
              <a:sym typeface="Arial"/>
            </a:endParaRPr>
          </a:p>
        </p:txBody>
      </p:sp>
      <p:grpSp>
        <p:nvGrpSpPr>
          <p:cNvPr id="3148" name="Google Shape;3148;p55"/>
          <p:cNvGrpSpPr/>
          <p:nvPr/>
        </p:nvGrpSpPr>
        <p:grpSpPr>
          <a:xfrm>
            <a:off x="5156078" y="3085736"/>
            <a:ext cx="474294" cy="551291"/>
            <a:chOff x="4727025" y="1332775"/>
            <a:chExt cx="59900" cy="69625"/>
          </a:xfrm>
        </p:grpSpPr>
        <p:sp>
          <p:nvSpPr>
            <p:cNvPr id="3149" name="Google Shape;3149;p5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1" name="Google Shape;3151;p55"/>
          <p:cNvGrpSpPr/>
          <p:nvPr/>
        </p:nvGrpSpPr>
        <p:grpSpPr>
          <a:xfrm>
            <a:off x="5769734" y="2314340"/>
            <a:ext cx="555653" cy="557031"/>
            <a:chOff x="4820425" y="1329900"/>
            <a:chExt cx="70175" cy="70350"/>
          </a:xfrm>
        </p:grpSpPr>
        <p:sp>
          <p:nvSpPr>
            <p:cNvPr id="3152" name="Google Shape;3152;p5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6" name="Google Shape;3156;p55"/>
          <p:cNvGrpSpPr/>
          <p:nvPr/>
        </p:nvGrpSpPr>
        <p:grpSpPr>
          <a:xfrm>
            <a:off x="6396103" y="2318845"/>
            <a:ext cx="582574" cy="533871"/>
            <a:chOff x="4903200" y="1331525"/>
            <a:chExt cx="73575" cy="67425"/>
          </a:xfrm>
        </p:grpSpPr>
        <p:sp>
          <p:nvSpPr>
            <p:cNvPr id="3157" name="Google Shape;3157;p5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9" name="Google Shape;3159;p55"/>
          <p:cNvGrpSpPr/>
          <p:nvPr/>
        </p:nvGrpSpPr>
        <p:grpSpPr>
          <a:xfrm>
            <a:off x="5755581" y="3078709"/>
            <a:ext cx="583960" cy="565345"/>
            <a:chOff x="4815575" y="1416800"/>
            <a:chExt cx="73750" cy="71400"/>
          </a:xfrm>
        </p:grpSpPr>
        <p:sp>
          <p:nvSpPr>
            <p:cNvPr id="3160" name="Google Shape;3160;p5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3" name="Google Shape;3163;p55"/>
          <p:cNvGrpSpPr/>
          <p:nvPr/>
        </p:nvGrpSpPr>
        <p:grpSpPr>
          <a:xfrm>
            <a:off x="6390362" y="3108896"/>
            <a:ext cx="589898" cy="504970"/>
            <a:chOff x="4902475" y="1418875"/>
            <a:chExt cx="74500" cy="63775"/>
          </a:xfrm>
        </p:grpSpPr>
        <p:sp>
          <p:nvSpPr>
            <p:cNvPr id="3164" name="Google Shape;3164;p5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6" name="Google Shape;3166;p55"/>
          <p:cNvGrpSpPr/>
          <p:nvPr/>
        </p:nvGrpSpPr>
        <p:grpSpPr>
          <a:xfrm>
            <a:off x="5765577" y="3826000"/>
            <a:ext cx="563967" cy="567127"/>
            <a:chOff x="4818100" y="1507675"/>
            <a:chExt cx="71225" cy="71625"/>
          </a:xfrm>
        </p:grpSpPr>
        <p:sp>
          <p:nvSpPr>
            <p:cNvPr id="3167" name="Google Shape;3167;p5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1" name="Google Shape;3171;p55"/>
          <p:cNvGrpSpPr/>
          <p:nvPr/>
        </p:nvGrpSpPr>
        <p:grpSpPr>
          <a:xfrm>
            <a:off x="5079075" y="3829461"/>
            <a:ext cx="628301" cy="588505"/>
            <a:chOff x="4721450" y="1509475"/>
            <a:chExt cx="79350" cy="74325"/>
          </a:xfrm>
        </p:grpSpPr>
        <p:sp>
          <p:nvSpPr>
            <p:cNvPr id="3172" name="Google Shape;3172;p5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6" name="Google Shape;3176;p55"/>
          <p:cNvGrpSpPr/>
          <p:nvPr/>
        </p:nvGrpSpPr>
        <p:grpSpPr>
          <a:xfrm>
            <a:off x="6424608" y="3814027"/>
            <a:ext cx="557038" cy="562772"/>
            <a:chOff x="4906800" y="1507500"/>
            <a:chExt cx="70350" cy="71075"/>
          </a:xfrm>
        </p:grpSpPr>
        <p:sp>
          <p:nvSpPr>
            <p:cNvPr id="3177" name="Google Shape;3177;p5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2" name="Google Shape;3182;p55"/>
          <p:cNvGrpSpPr/>
          <p:nvPr/>
        </p:nvGrpSpPr>
        <p:grpSpPr>
          <a:xfrm>
            <a:off x="4462216" y="2340963"/>
            <a:ext cx="517934" cy="517934"/>
            <a:chOff x="3736598" y="2170606"/>
            <a:chExt cx="404889" cy="404889"/>
          </a:xfrm>
        </p:grpSpPr>
        <p:sp>
          <p:nvSpPr>
            <p:cNvPr id="3183" name="Google Shape;3183;p5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7" name="Google Shape;3187;p55"/>
          <p:cNvGrpSpPr/>
          <p:nvPr/>
        </p:nvGrpSpPr>
        <p:grpSpPr>
          <a:xfrm>
            <a:off x="3729277" y="2341061"/>
            <a:ext cx="586986" cy="517740"/>
            <a:chOff x="3161917" y="2170682"/>
            <a:chExt cx="458870" cy="404737"/>
          </a:xfrm>
        </p:grpSpPr>
        <p:sp>
          <p:nvSpPr>
            <p:cNvPr id="3188" name="Google Shape;3188;p5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55"/>
          <p:cNvGrpSpPr/>
          <p:nvPr/>
        </p:nvGrpSpPr>
        <p:grpSpPr>
          <a:xfrm>
            <a:off x="3752299" y="3102400"/>
            <a:ext cx="540943" cy="517963"/>
            <a:chOff x="3179914" y="2889488"/>
            <a:chExt cx="422876" cy="404911"/>
          </a:xfrm>
        </p:grpSpPr>
        <p:sp>
          <p:nvSpPr>
            <p:cNvPr id="3192" name="Google Shape;3192;p5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8" name="Google Shape;3198;p55"/>
          <p:cNvGrpSpPr/>
          <p:nvPr/>
        </p:nvGrpSpPr>
        <p:grpSpPr>
          <a:xfrm>
            <a:off x="4453093" y="3102358"/>
            <a:ext cx="536180" cy="518047"/>
            <a:chOff x="3729467" y="2889422"/>
            <a:chExt cx="419153" cy="404977"/>
          </a:xfrm>
        </p:grpSpPr>
        <p:sp>
          <p:nvSpPr>
            <p:cNvPr id="3199" name="Google Shape;3199;p5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6" name="Google Shape;3206;p55"/>
          <p:cNvGrpSpPr/>
          <p:nvPr/>
        </p:nvGrpSpPr>
        <p:grpSpPr>
          <a:xfrm>
            <a:off x="1990126" y="3445787"/>
            <a:ext cx="965351" cy="134611"/>
            <a:chOff x="4411970" y="2962952"/>
            <a:chExt cx="706544" cy="104212"/>
          </a:xfrm>
        </p:grpSpPr>
        <p:sp>
          <p:nvSpPr>
            <p:cNvPr id="3207" name="Google Shape;3207;p5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1" name="Google Shape;3211;p55"/>
          <p:cNvGrpSpPr/>
          <p:nvPr/>
        </p:nvGrpSpPr>
        <p:grpSpPr>
          <a:xfrm>
            <a:off x="1990126" y="3041077"/>
            <a:ext cx="960158" cy="289172"/>
            <a:chOff x="4411970" y="2726085"/>
            <a:chExt cx="643107" cy="193659"/>
          </a:xfrm>
        </p:grpSpPr>
        <p:sp>
          <p:nvSpPr>
            <p:cNvPr id="3212" name="Google Shape;3212;p5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5" name="Google Shape;3215;p55"/>
          <p:cNvGrpSpPr/>
          <p:nvPr/>
        </p:nvGrpSpPr>
        <p:grpSpPr>
          <a:xfrm>
            <a:off x="998624" y="3295400"/>
            <a:ext cx="811503" cy="252584"/>
            <a:chOff x="4411970" y="4340222"/>
            <a:chExt cx="779467" cy="242683"/>
          </a:xfrm>
        </p:grpSpPr>
        <p:sp>
          <p:nvSpPr>
            <p:cNvPr id="3216" name="Google Shape;3216;p5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9" name="Google Shape;3219;p55"/>
          <p:cNvGrpSpPr/>
          <p:nvPr/>
        </p:nvGrpSpPr>
        <p:grpSpPr>
          <a:xfrm>
            <a:off x="1990126" y="2709308"/>
            <a:ext cx="965160" cy="216230"/>
            <a:chOff x="4411970" y="2468674"/>
            <a:chExt cx="747317" cy="167425"/>
          </a:xfrm>
        </p:grpSpPr>
        <p:sp>
          <p:nvSpPr>
            <p:cNvPr id="3220" name="Google Shape;3220;p5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2" name="Google Shape;3222;p55"/>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3" name="Google Shape;3223;p55"/>
          <p:cNvGrpSpPr/>
          <p:nvPr/>
        </p:nvGrpSpPr>
        <p:grpSpPr>
          <a:xfrm>
            <a:off x="997692" y="2334687"/>
            <a:ext cx="1959041" cy="208784"/>
            <a:chOff x="6336019" y="3733725"/>
            <a:chExt cx="2566206" cy="351310"/>
          </a:xfrm>
        </p:grpSpPr>
        <p:sp>
          <p:nvSpPr>
            <p:cNvPr id="3224" name="Google Shape;3224;p5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55"/>
          <p:cNvGrpSpPr/>
          <p:nvPr/>
        </p:nvGrpSpPr>
        <p:grpSpPr>
          <a:xfrm>
            <a:off x="1990126" y="3950602"/>
            <a:ext cx="946551" cy="153200"/>
            <a:chOff x="4404545" y="3301592"/>
            <a:chExt cx="782403" cy="129272"/>
          </a:xfrm>
        </p:grpSpPr>
        <p:sp>
          <p:nvSpPr>
            <p:cNvPr id="3229" name="Google Shape;3229;p5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1" name="Google Shape;3231;p55"/>
          <p:cNvGrpSpPr/>
          <p:nvPr/>
        </p:nvGrpSpPr>
        <p:grpSpPr>
          <a:xfrm>
            <a:off x="1990126" y="3695937"/>
            <a:ext cx="962257" cy="139127"/>
            <a:chOff x="4411970" y="3131459"/>
            <a:chExt cx="710520" cy="117397"/>
          </a:xfrm>
        </p:grpSpPr>
        <p:sp>
          <p:nvSpPr>
            <p:cNvPr id="3232" name="Google Shape;3232;p5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4" name="Google Shape;3234;p55"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5" name="Google Shape;3235;p55"/>
          <p:cNvGrpSpPr/>
          <p:nvPr/>
        </p:nvGrpSpPr>
        <p:grpSpPr>
          <a:xfrm>
            <a:off x="990271" y="3621603"/>
            <a:ext cx="823838" cy="458988"/>
            <a:chOff x="4411970" y="1801825"/>
            <a:chExt cx="734586" cy="409262"/>
          </a:xfrm>
        </p:grpSpPr>
        <p:sp>
          <p:nvSpPr>
            <p:cNvPr id="3236" name="Google Shape;3236;p5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8" name="Google Shape;3238;p55"/>
          <p:cNvGrpSpPr/>
          <p:nvPr/>
        </p:nvGrpSpPr>
        <p:grpSpPr>
          <a:xfrm>
            <a:off x="3095243" y="2339173"/>
            <a:ext cx="521514" cy="521514"/>
            <a:chOff x="5681300" y="2527788"/>
            <a:chExt cx="805800" cy="805800"/>
          </a:xfrm>
        </p:grpSpPr>
        <p:sp>
          <p:nvSpPr>
            <p:cNvPr id="3239" name="Google Shape;3239;p5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1" name="Google Shape;3241;p55"/>
          <p:cNvGrpSpPr/>
          <p:nvPr/>
        </p:nvGrpSpPr>
        <p:grpSpPr>
          <a:xfrm>
            <a:off x="3089483" y="3094865"/>
            <a:ext cx="533033" cy="533033"/>
            <a:chOff x="4049800" y="640400"/>
            <a:chExt cx="858900" cy="858900"/>
          </a:xfrm>
        </p:grpSpPr>
        <p:sp>
          <p:nvSpPr>
            <p:cNvPr id="3242" name="Google Shape;3242;p5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4" name="Google Shape;3244;p55"/>
          <p:cNvGrpSpPr/>
          <p:nvPr/>
        </p:nvGrpSpPr>
        <p:grpSpPr>
          <a:xfrm>
            <a:off x="3014966" y="3772543"/>
            <a:ext cx="682068" cy="682068"/>
            <a:chOff x="5080188" y="927900"/>
            <a:chExt cx="961200" cy="961200"/>
          </a:xfrm>
        </p:grpSpPr>
        <p:sp>
          <p:nvSpPr>
            <p:cNvPr id="3245" name="Google Shape;3245;p5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3" name="Google Shape;3253;p55"/>
          <p:cNvGrpSpPr/>
          <p:nvPr/>
        </p:nvGrpSpPr>
        <p:grpSpPr>
          <a:xfrm>
            <a:off x="4478465" y="3869234"/>
            <a:ext cx="505650" cy="504006"/>
            <a:chOff x="6039282" y="1042577"/>
            <a:chExt cx="734315" cy="731929"/>
          </a:xfrm>
        </p:grpSpPr>
        <p:sp>
          <p:nvSpPr>
            <p:cNvPr id="3254" name="Google Shape;3254;p5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5" name="Google Shape;3275;p55"/>
          <p:cNvGrpSpPr/>
          <p:nvPr/>
        </p:nvGrpSpPr>
        <p:grpSpPr>
          <a:xfrm>
            <a:off x="5091067" y="2298862"/>
            <a:ext cx="567744" cy="602136"/>
            <a:chOff x="1825800" y="1651625"/>
            <a:chExt cx="539989" cy="571775"/>
          </a:xfrm>
        </p:grpSpPr>
        <p:sp>
          <p:nvSpPr>
            <p:cNvPr id="3276" name="Google Shape;3276;p5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0" name="Google Shape;3280;p55"/>
          <p:cNvGrpSpPr/>
          <p:nvPr/>
        </p:nvGrpSpPr>
        <p:grpSpPr>
          <a:xfrm>
            <a:off x="3765995" y="3855579"/>
            <a:ext cx="508123" cy="507955"/>
            <a:chOff x="1897577" y="2802432"/>
            <a:chExt cx="492176" cy="492014"/>
          </a:xfrm>
        </p:grpSpPr>
        <p:sp>
          <p:nvSpPr>
            <p:cNvPr id="3281" name="Google Shape;3281;p5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3" name="Google Shape;3293;p55"/>
          <p:cNvGrpSpPr/>
          <p:nvPr/>
        </p:nvGrpSpPr>
        <p:grpSpPr>
          <a:xfrm>
            <a:off x="997525" y="4169123"/>
            <a:ext cx="809227" cy="200842"/>
            <a:chOff x="2013045" y="4813233"/>
            <a:chExt cx="921986" cy="228854"/>
          </a:xfrm>
        </p:grpSpPr>
        <p:sp>
          <p:nvSpPr>
            <p:cNvPr id="3294" name="Google Shape;3294;p5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6" name="Google Shape;3296;p55"/>
          <p:cNvGrpSpPr/>
          <p:nvPr/>
        </p:nvGrpSpPr>
        <p:grpSpPr>
          <a:xfrm>
            <a:off x="1005985" y="2656004"/>
            <a:ext cx="792421" cy="269941"/>
            <a:chOff x="1046767" y="4756633"/>
            <a:chExt cx="859646" cy="292841"/>
          </a:xfrm>
        </p:grpSpPr>
        <p:sp>
          <p:nvSpPr>
            <p:cNvPr id="3297" name="Google Shape;3297;p5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0" name="Google Shape;3300;p5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4" name="Google Shape;3304;p55"/>
          <p:cNvGrpSpPr/>
          <p:nvPr/>
        </p:nvGrpSpPr>
        <p:grpSpPr>
          <a:xfrm>
            <a:off x="7141841" y="2550562"/>
            <a:ext cx="166473" cy="141497"/>
            <a:chOff x="4660325" y="1866850"/>
            <a:chExt cx="68350" cy="58100"/>
          </a:xfrm>
        </p:grpSpPr>
        <p:sp>
          <p:nvSpPr>
            <p:cNvPr id="3305" name="Google Shape;3305;p5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7" name="Google Shape;3307;p55"/>
          <p:cNvGrpSpPr/>
          <p:nvPr/>
        </p:nvGrpSpPr>
        <p:grpSpPr>
          <a:xfrm>
            <a:off x="7451186" y="2576286"/>
            <a:ext cx="162515" cy="90049"/>
            <a:chOff x="4791775" y="1877500"/>
            <a:chExt cx="66725" cy="36975"/>
          </a:xfrm>
        </p:grpSpPr>
        <p:sp>
          <p:nvSpPr>
            <p:cNvPr id="3308" name="Google Shape;3308;p5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0" name="Google Shape;3310;p55"/>
          <p:cNvGrpSpPr/>
          <p:nvPr/>
        </p:nvGrpSpPr>
        <p:grpSpPr>
          <a:xfrm>
            <a:off x="7772899" y="2576286"/>
            <a:ext cx="144979" cy="90049"/>
            <a:chOff x="4923925" y="1877500"/>
            <a:chExt cx="59525" cy="36975"/>
          </a:xfrm>
        </p:grpSpPr>
        <p:sp>
          <p:nvSpPr>
            <p:cNvPr id="3311" name="Google Shape;3311;p5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3" name="Google Shape;3313;p55"/>
          <p:cNvGrpSpPr/>
          <p:nvPr/>
        </p:nvGrpSpPr>
        <p:grpSpPr>
          <a:xfrm>
            <a:off x="8067390" y="2558477"/>
            <a:ext cx="141447" cy="125667"/>
            <a:chOff x="5058450" y="1870100"/>
            <a:chExt cx="58075" cy="51600"/>
          </a:xfrm>
        </p:grpSpPr>
        <p:sp>
          <p:nvSpPr>
            <p:cNvPr id="3314" name="Google Shape;3314;p5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6" name="Google Shape;3316;p55"/>
          <p:cNvGrpSpPr/>
          <p:nvPr/>
        </p:nvGrpSpPr>
        <p:grpSpPr>
          <a:xfrm>
            <a:off x="7481905" y="2980885"/>
            <a:ext cx="101077" cy="107645"/>
            <a:chOff x="4811425" y="2065025"/>
            <a:chExt cx="41500" cy="44200"/>
          </a:xfrm>
        </p:grpSpPr>
        <p:sp>
          <p:nvSpPr>
            <p:cNvPr id="3317" name="Google Shape;3317;p5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9" name="Google Shape;3319;p55"/>
          <p:cNvGrpSpPr/>
          <p:nvPr/>
        </p:nvGrpSpPr>
        <p:grpSpPr>
          <a:xfrm>
            <a:off x="7774342" y="2981098"/>
            <a:ext cx="120867" cy="107218"/>
            <a:chOff x="4929875" y="2065025"/>
            <a:chExt cx="49625" cy="44025"/>
          </a:xfrm>
        </p:grpSpPr>
        <p:sp>
          <p:nvSpPr>
            <p:cNvPr id="3320" name="Google Shape;3320;p5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2" name="Google Shape;3322;p55"/>
          <p:cNvGrpSpPr/>
          <p:nvPr/>
        </p:nvGrpSpPr>
        <p:grpSpPr>
          <a:xfrm>
            <a:off x="8103011" y="2984112"/>
            <a:ext cx="70206" cy="101191"/>
            <a:chOff x="5083925" y="2066350"/>
            <a:chExt cx="28825" cy="41550"/>
          </a:xfrm>
        </p:grpSpPr>
        <p:sp>
          <p:nvSpPr>
            <p:cNvPr id="3323" name="Google Shape;3323;p5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5" name="Google Shape;3325;p55"/>
          <p:cNvGrpSpPr/>
          <p:nvPr/>
        </p:nvGrpSpPr>
        <p:grpSpPr>
          <a:xfrm>
            <a:off x="7134565" y="2999759"/>
            <a:ext cx="181026" cy="69896"/>
            <a:chOff x="4659775" y="2072775"/>
            <a:chExt cx="74325" cy="28700"/>
          </a:xfrm>
        </p:grpSpPr>
        <p:sp>
          <p:nvSpPr>
            <p:cNvPr id="3326" name="Google Shape;3326;p5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9" name="Google Shape;3329;p55"/>
          <p:cNvGrpSpPr/>
          <p:nvPr/>
        </p:nvGrpSpPr>
        <p:grpSpPr>
          <a:xfrm>
            <a:off x="8054421" y="2790324"/>
            <a:ext cx="167387" cy="89197"/>
            <a:chOff x="4662475" y="1976500"/>
            <a:chExt cx="68725" cy="36625"/>
          </a:xfrm>
        </p:grpSpPr>
        <p:sp>
          <p:nvSpPr>
            <p:cNvPr id="3330" name="Google Shape;3330;p5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3" name="Google Shape;3333;p55"/>
          <p:cNvGrpSpPr/>
          <p:nvPr/>
        </p:nvGrpSpPr>
        <p:grpSpPr>
          <a:xfrm>
            <a:off x="7751326" y="2793764"/>
            <a:ext cx="166899" cy="82317"/>
            <a:chOff x="4920150" y="1977875"/>
            <a:chExt cx="68525" cy="33800"/>
          </a:xfrm>
        </p:grpSpPr>
        <p:sp>
          <p:nvSpPr>
            <p:cNvPr id="3334" name="Google Shape;3334;p5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7" name="Google Shape;3337;p55"/>
          <p:cNvGrpSpPr/>
          <p:nvPr/>
        </p:nvGrpSpPr>
        <p:grpSpPr>
          <a:xfrm>
            <a:off x="7162483" y="3197682"/>
            <a:ext cx="125190" cy="127859"/>
            <a:chOff x="4676550" y="2160575"/>
            <a:chExt cx="51400" cy="52500"/>
          </a:xfrm>
        </p:grpSpPr>
        <p:sp>
          <p:nvSpPr>
            <p:cNvPr id="3338" name="Google Shape;3338;p5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1" name="Google Shape;3341;p55"/>
          <p:cNvGrpSpPr/>
          <p:nvPr/>
        </p:nvGrpSpPr>
        <p:grpSpPr>
          <a:xfrm>
            <a:off x="7459741" y="3204714"/>
            <a:ext cx="145405" cy="113794"/>
            <a:chOff x="4768325" y="2163475"/>
            <a:chExt cx="59700" cy="46725"/>
          </a:xfrm>
        </p:grpSpPr>
        <p:sp>
          <p:nvSpPr>
            <p:cNvPr id="3342" name="Google Shape;3342;p5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4" name="Google Shape;3344;p5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0" name="Google Shape;3350;p55"/>
          <p:cNvGrpSpPr/>
          <p:nvPr/>
        </p:nvGrpSpPr>
        <p:grpSpPr>
          <a:xfrm>
            <a:off x="7476059" y="3459808"/>
            <a:ext cx="112768" cy="106853"/>
            <a:chOff x="4768575" y="2253950"/>
            <a:chExt cx="46300" cy="43875"/>
          </a:xfrm>
        </p:grpSpPr>
        <p:sp>
          <p:nvSpPr>
            <p:cNvPr id="3351" name="Google Shape;3351;p5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3" name="Google Shape;3353;p55"/>
          <p:cNvGrpSpPr/>
          <p:nvPr/>
        </p:nvGrpSpPr>
        <p:grpSpPr>
          <a:xfrm>
            <a:off x="7775682" y="3948834"/>
            <a:ext cx="118187" cy="146246"/>
            <a:chOff x="4960900" y="2433225"/>
            <a:chExt cx="48525" cy="60050"/>
          </a:xfrm>
        </p:grpSpPr>
        <p:sp>
          <p:nvSpPr>
            <p:cNvPr id="3354" name="Google Shape;3354;p5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6" name="Google Shape;3356;p55"/>
          <p:cNvGrpSpPr/>
          <p:nvPr/>
        </p:nvGrpSpPr>
        <p:grpSpPr>
          <a:xfrm>
            <a:off x="7464247" y="4212895"/>
            <a:ext cx="136394" cy="143810"/>
            <a:chOff x="4854075" y="2527625"/>
            <a:chExt cx="56000" cy="59050"/>
          </a:xfrm>
        </p:grpSpPr>
        <p:sp>
          <p:nvSpPr>
            <p:cNvPr id="3357" name="Google Shape;3357;p5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9" name="Google Shape;3359;p5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2" name="Google Shape;3362;p55"/>
          <p:cNvGrpSpPr/>
          <p:nvPr/>
        </p:nvGrpSpPr>
        <p:grpSpPr>
          <a:xfrm>
            <a:off x="8088458" y="3676639"/>
            <a:ext cx="99312" cy="160797"/>
            <a:chOff x="5059700" y="2334775"/>
            <a:chExt cx="40775" cy="66025"/>
          </a:xfrm>
        </p:grpSpPr>
        <p:sp>
          <p:nvSpPr>
            <p:cNvPr id="3363" name="Google Shape;3363;p5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 name="Google Shape;3372;p55"/>
          <p:cNvGrpSpPr/>
          <p:nvPr/>
        </p:nvGrpSpPr>
        <p:grpSpPr>
          <a:xfrm>
            <a:off x="8045622" y="3941771"/>
            <a:ext cx="184984" cy="160371"/>
            <a:chOff x="5037700" y="2430325"/>
            <a:chExt cx="75950" cy="65850"/>
          </a:xfrm>
        </p:grpSpPr>
        <p:sp>
          <p:nvSpPr>
            <p:cNvPr id="3373" name="Google Shape;3373;p5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 name="Google Shape;3375;p55"/>
          <p:cNvGrpSpPr/>
          <p:nvPr/>
        </p:nvGrpSpPr>
        <p:grpSpPr>
          <a:xfrm>
            <a:off x="7465128" y="3708223"/>
            <a:ext cx="173014" cy="97629"/>
            <a:chOff x="4756975" y="2341800"/>
            <a:chExt cx="91975" cy="51925"/>
          </a:xfrm>
        </p:grpSpPr>
        <p:sp>
          <p:nvSpPr>
            <p:cNvPr id="3376" name="Google Shape;3376;p5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6" name="Google Shape;3396;p55"/>
          <p:cNvGrpSpPr/>
          <p:nvPr/>
        </p:nvGrpSpPr>
        <p:grpSpPr>
          <a:xfrm>
            <a:off x="7732065" y="4196920"/>
            <a:ext cx="212497" cy="175761"/>
            <a:chOff x="4943575" y="2516350"/>
            <a:chExt cx="98675" cy="81700"/>
          </a:xfrm>
        </p:grpSpPr>
        <p:sp>
          <p:nvSpPr>
            <p:cNvPr id="3397" name="Google Shape;3397;p5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5" name="Google Shape;3475;p5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5"/>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5"/>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482"/>
        <p:cNvGrpSpPr/>
        <p:nvPr/>
      </p:nvGrpSpPr>
      <p:grpSpPr>
        <a:xfrm>
          <a:off x="0" y="0"/>
          <a:ext cx="0" cy="0"/>
          <a:chOff x="0" y="0"/>
          <a:chExt cx="0" cy="0"/>
        </a:xfrm>
      </p:grpSpPr>
      <p:grpSp>
        <p:nvGrpSpPr>
          <p:cNvPr id="3483" name="Google Shape;3483;p56"/>
          <p:cNvGrpSpPr/>
          <p:nvPr/>
        </p:nvGrpSpPr>
        <p:grpSpPr>
          <a:xfrm>
            <a:off x="3642951" y="1176740"/>
            <a:ext cx="2078182" cy="1366558"/>
            <a:chOff x="235800" y="830650"/>
            <a:chExt cx="6978450" cy="4588844"/>
          </a:xfrm>
        </p:grpSpPr>
        <p:sp>
          <p:nvSpPr>
            <p:cNvPr id="3484" name="Google Shape;3484;p5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0" name="Google Shape;3490;p56"/>
          <p:cNvGrpSpPr/>
          <p:nvPr/>
        </p:nvGrpSpPr>
        <p:grpSpPr>
          <a:xfrm>
            <a:off x="738454" y="3007842"/>
            <a:ext cx="2622876" cy="1333540"/>
            <a:chOff x="238125" y="1038125"/>
            <a:chExt cx="7146800" cy="3633625"/>
          </a:xfrm>
        </p:grpSpPr>
        <p:sp>
          <p:nvSpPr>
            <p:cNvPr id="3491" name="Google Shape;3491;p5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56"/>
          <p:cNvGrpSpPr/>
          <p:nvPr/>
        </p:nvGrpSpPr>
        <p:grpSpPr>
          <a:xfrm>
            <a:off x="5961311" y="1231136"/>
            <a:ext cx="2435960" cy="1297725"/>
            <a:chOff x="233350" y="949250"/>
            <a:chExt cx="7137300" cy="3802300"/>
          </a:xfrm>
        </p:grpSpPr>
        <p:sp>
          <p:nvSpPr>
            <p:cNvPr id="5064" name="Google Shape;5064;p5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5" name="Google Shape;5115;p56"/>
          <p:cNvGrpSpPr/>
          <p:nvPr/>
        </p:nvGrpSpPr>
        <p:grpSpPr>
          <a:xfrm>
            <a:off x="7714435" y="3194726"/>
            <a:ext cx="104231" cy="320340"/>
            <a:chOff x="7564426" y="3224343"/>
            <a:chExt cx="119985" cy="368801"/>
          </a:xfrm>
        </p:grpSpPr>
        <p:sp>
          <p:nvSpPr>
            <p:cNvPr id="5116" name="Google Shape;5116;p5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56"/>
          <p:cNvGrpSpPr/>
          <p:nvPr/>
        </p:nvGrpSpPr>
        <p:grpSpPr>
          <a:xfrm>
            <a:off x="7413923" y="3188827"/>
            <a:ext cx="189489" cy="332132"/>
            <a:chOff x="8370831" y="3202002"/>
            <a:chExt cx="218129" cy="382376"/>
          </a:xfrm>
        </p:grpSpPr>
        <p:sp>
          <p:nvSpPr>
            <p:cNvPr id="5119" name="Google Shape;5119;p5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56"/>
          <p:cNvGrpSpPr/>
          <p:nvPr/>
        </p:nvGrpSpPr>
        <p:grpSpPr>
          <a:xfrm>
            <a:off x="8137312" y="3599959"/>
            <a:ext cx="309429" cy="267000"/>
            <a:chOff x="6742064" y="3750480"/>
            <a:chExt cx="399315" cy="344560"/>
          </a:xfrm>
        </p:grpSpPr>
        <p:sp>
          <p:nvSpPr>
            <p:cNvPr id="5122" name="Google Shape;5122;p5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56"/>
          <p:cNvGrpSpPr/>
          <p:nvPr/>
        </p:nvGrpSpPr>
        <p:grpSpPr>
          <a:xfrm>
            <a:off x="7676331" y="3951006"/>
            <a:ext cx="180437" cy="281608"/>
            <a:chOff x="7248525" y="3739696"/>
            <a:chExt cx="230531" cy="359790"/>
          </a:xfrm>
        </p:grpSpPr>
        <p:sp>
          <p:nvSpPr>
            <p:cNvPr id="5125" name="Google Shape;5125;p5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56"/>
          <p:cNvGrpSpPr/>
          <p:nvPr/>
        </p:nvGrpSpPr>
        <p:grpSpPr>
          <a:xfrm>
            <a:off x="7922251" y="3594231"/>
            <a:ext cx="162896" cy="278710"/>
            <a:chOff x="7601242" y="3729267"/>
            <a:chExt cx="222566" cy="380803"/>
          </a:xfrm>
        </p:grpSpPr>
        <p:sp>
          <p:nvSpPr>
            <p:cNvPr id="5128" name="Google Shape;5128;p5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0" name="Google Shape;5130;p56"/>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1" name="Google Shape;5131;p56"/>
          <p:cNvGrpSpPr/>
          <p:nvPr/>
        </p:nvGrpSpPr>
        <p:grpSpPr>
          <a:xfrm>
            <a:off x="7411896" y="3595371"/>
            <a:ext cx="193543" cy="275990"/>
            <a:chOff x="8304647" y="3738687"/>
            <a:chExt cx="225076" cy="320956"/>
          </a:xfrm>
        </p:grpSpPr>
        <p:sp>
          <p:nvSpPr>
            <p:cNvPr id="5132" name="Google Shape;5132;p56"/>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5" name="Google Shape;5135;p56"/>
          <p:cNvGrpSpPr/>
          <p:nvPr/>
        </p:nvGrpSpPr>
        <p:grpSpPr>
          <a:xfrm>
            <a:off x="7684389" y="3595371"/>
            <a:ext cx="178492" cy="275990"/>
            <a:chOff x="8615101" y="3738687"/>
            <a:chExt cx="207573" cy="320956"/>
          </a:xfrm>
        </p:grpSpPr>
        <p:sp>
          <p:nvSpPr>
            <p:cNvPr id="5136" name="Google Shape;5136;p5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9" name="Google Shape;5139;p56"/>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0" name="Google Shape;5140;p56"/>
          <p:cNvGrpSpPr/>
          <p:nvPr/>
        </p:nvGrpSpPr>
        <p:grpSpPr>
          <a:xfrm>
            <a:off x="7909920" y="3998032"/>
            <a:ext cx="187557" cy="187557"/>
            <a:chOff x="8565775" y="671075"/>
            <a:chExt cx="441000" cy="441000"/>
          </a:xfrm>
        </p:grpSpPr>
        <p:sp>
          <p:nvSpPr>
            <p:cNvPr id="5141" name="Google Shape;5141;p56"/>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6"/>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3" name="Google Shape;5143;p56"/>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6"/>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5" name="Google Shape;5145;p56"/>
          <p:cNvGrpSpPr/>
          <p:nvPr/>
        </p:nvGrpSpPr>
        <p:grpSpPr>
          <a:xfrm>
            <a:off x="6064392" y="3070557"/>
            <a:ext cx="587865" cy="517731"/>
            <a:chOff x="6000718" y="3070557"/>
            <a:chExt cx="587865" cy="517731"/>
          </a:xfrm>
        </p:grpSpPr>
        <p:sp>
          <p:nvSpPr>
            <p:cNvPr id="5146" name="Google Shape;5146;p56"/>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6"/>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6"/>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6"/>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6"/>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6"/>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6"/>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6"/>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6"/>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6"/>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56"/>
          <p:cNvGrpSpPr/>
          <p:nvPr/>
        </p:nvGrpSpPr>
        <p:grpSpPr>
          <a:xfrm>
            <a:off x="6079197" y="3714217"/>
            <a:ext cx="557665" cy="516387"/>
            <a:chOff x="6015523" y="3714217"/>
            <a:chExt cx="557665" cy="516387"/>
          </a:xfrm>
        </p:grpSpPr>
        <p:grpSp>
          <p:nvGrpSpPr>
            <p:cNvPr id="5157" name="Google Shape;5157;p56"/>
            <p:cNvGrpSpPr/>
            <p:nvPr/>
          </p:nvGrpSpPr>
          <p:grpSpPr>
            <a:xfrm>
              <a:off x="6036094" y="3716980"/>
              <a:ext cx="529822" cy="510480"/>
              <a:chOff x="3148311" y="-545634"/>
              <a:chExt cx="1006118" cy="969572"/>
            </a:xfrm>
          </p:grpSpPr>
          <p:sp>
            <p:nvSpPr>
              <p:cNvPr id="5158" name="Google Shape;5158;p56"/>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6"/>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6"/>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6"/>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6"/>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6"/>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6"/>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6"/>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6"/>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6"/>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8" name="Google Shape;5168;p56"/>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56"/>
          <p:cNvGrpSpPr/>
          <p:nvPr/>
        </p:nvGrpSpPr>
        <p:grpSpPr>
          <a:xfrm>
            <a:off x="6707979" y="3073628"/>
            <a:ext cx="576302" cy="511871"/>
            <a:chOff x="6644304" y="3073628"/>
            <a:chExt cx="576302" cy="511871"/>
          </a:xfrm>
        </p:grpSpPr>
        <p:grpSp>
          <p:nvGrpSpPr>
            <p:cNvPr id="5170" name="Google Shape;5170;p56"/>
            <p:cNvGrpSpPr/>
            <p:nvPr/>
          </p:nvGrpSpPr>
          <p:grpSpPr>
            <a:xfrm>
              <a:off x="6712169" y="3073651"/>
              <a:ext cx="481611" cy="506713"/>
              <a:chOff x="1833536" y="-546641"/>
              <a:chExt cx="914567" cy="962419"/>
            </a:xfrm>
          </p:grpSpPr>
          <p:grpSp>
            <p:nvGrpSpPr>
              <p:cNvPr id="5171" name="Google Shape;5171;p56"/>
              <p:cNvGrpSpPr/>
              <p:nvPr/>
            </p:nvGrpSpPr>
            <p:grpSpPr>
              <a:xfrm>
                <a:off x="1833536" y="-524249"/>
                <a:ext cx="914567" cy="940027"/>
                <a:chOff x="1833536" y="-524249"/>
                <a:chExt cx="914567" cy="940027"/>
              </a:xfrm>
            </p:grpSpPr>
            <p:sp>
              <p:nvSpPr>
                <p:cNvPr id="5172" name="Google Shape;5172;p56"/>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6"/>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6"/>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6"/>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6"/>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7" name="Google Shape;5177;p56"/>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6"/>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6"/>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6"/>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1" name="Google Shape;5181;p5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56"/>
          <p:cNvGrpSpPr/>
          <p:nvPr/>
        </p:nvGrpSpPr>
        <p:grpSpPr>
          <a:xfrm>
            <a:off x="6715725" y="3714143"/>
            <a:ext cx="560636" cy="516497"/>
            <a:chOff x="6652051" y="3714143"/>
            <a:chExt cx="560636" cy="516497"/>
          </a:xfrm>
        </p:grpSpPr>
        <p:grpSp>
          <p:nvGrpSpPr>
            <p:cNvPr id="5183" name="Google Shape;5183;p56"/>
            <p:cNvGrpSpPr/>
            <p:nvPr/>
          </p:nvGrpSpPr>
          <p:grpSpPr>
            <a:xfrm>
              <a:off x="6669657" y="3716715"/>
              <a:ext cx="466768" cy="464314"/>
              <a:chOff x="3139766" y="765669"/>
              <a:chExt cx="886380" cy="881888"/>
            </a:xfrm>
          </p:grpSpPr>
          <p:grpSp>
            <p:nvGrpSpPr>
              <p:cNvPr id="5184" name="Google Shape;5184;p56"/>
              <p:cNvGrpSpPr/>
              <p:nvPr/>
            </p:nvGrpSpPr>
            <p:grpSpPr>
              <a:xfrm>
                <a:off x="3139766" y="765669"/>
                <a:ext cx="886380" cy="881888"/>
                <a:chOff x="3139766" y="765669"/>
                <a:chExt cx="886380" cy="881888"/>
              </a:xfrm>
            </p:grpSpPr>
            <p:sp>
              <p:nvSpPr>
                <p:cNvPr id="5185" name="Google Shape;5185;p56"/>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6"/>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6"/>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6"/>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6"/>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6"/>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6"/>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6"/>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6"/>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4" name="Google Shape;5194;p56"/>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6"/>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6"/>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6"/>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8" name="Google Shape;5198;p56"/>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56"/>
          <p:cNvGrpSpPr/>
          <p:nvPr/>
        </p:nvGrpSpPr>
        <p:grpSpPr>
          <a:xfrm>
            <a:off x="625184" y="1201451"/>
            <a:ext cx="2665073" cy="1317140"/>
            <a:chOff x="793334" y="1192826"/>
            <a:chExt cx="2665073" cy="1317140"/>
          </a:xfrm>
        </p:grpSpPr>
        <p:sp>
          <p:nvSpPr>
            <p:cNvPr id="5200" name="Google Shape;5200;p56"/>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6"/>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6"/>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6"/>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6"/>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6"/>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6"/>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6"/>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6"/>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6"/>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6"/>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6"/>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6"/>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6"/>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6"/>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6"/>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6"/>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6"/>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6"/>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6"/>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6"/>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6"/>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6"/>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6"/>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6"/>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6"/>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6"/>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6"/>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6"/>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6"/>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6"/>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6"/>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6"/>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6"/>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6"/>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6"/>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6"/>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6"/>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6"/>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6"/>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6"/>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6"/>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6"/>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6"/>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6"/>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6"/>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6"/>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6"/>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6"/>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6"/>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6"/>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6"/>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6"/>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6"/>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6"/>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6"/>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6"/>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6"/>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6"/>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6"/>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6"/>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6"/>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6"/>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6"/>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6"/>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6"/>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6"/>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6"/>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6"/>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6"/>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6"/>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6"/>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6"/>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6"/>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6"/>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6"/>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6"/>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6"/>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6"/>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6"/>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6"/>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6"/>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6"/>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6"/>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6"/>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6"/>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6"/>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6"/>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6"/>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6"/>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6"/>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6"/>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6"/>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6"/>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6"/>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6"/>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6"/>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6"/>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6"/>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6"/>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6"/>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6"/>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6"/>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6"/>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6"/>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6"/>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6"/>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6"/>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6"/>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6"/>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6"/>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6"/>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6"/>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6"/>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6"/>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6"/>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6"/>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6"/>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6"/>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6"/>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6"/>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6"/>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6"/>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6"/>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6"/>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6"/>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6"/>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6"/>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6"/>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6"/>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6"/>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6"/>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6"/>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6"/>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6"/>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6"/>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6"/>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6"/>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6"/>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6"/>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6"/>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6"/>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6"/>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6"/>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6"/>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6"/>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6"/>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6"/>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6"/>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6"/>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6"/>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6"/>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6"/>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6"/>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6"/>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6"/>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6"/>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6"/>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6"/>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6"/>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6"/>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6"/>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6"/>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6"/>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6"/>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6"/>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6"/>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6"/>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6"/>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6"/>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6"/>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6"/>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6"/>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6"/>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6"/>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6"/>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6"/>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6"/>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6"/>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6"/>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6"/>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6"/>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6"/>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6"/>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6"/>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6"/>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6"/>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6"/>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6"/>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6"/>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6"/>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6"/>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6"/>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6"/>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6"/>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6"/>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6"/>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6"/>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6"/>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6"/>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6"/>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6"/>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6"/>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6"/>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6"/>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6"/>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6"/>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6"/>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6"/>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6"/>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6"/>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6"/>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6"/>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6"/>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6"/>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6"/>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6"/>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6"/>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6"/>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6"/>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6"/>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6"/>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6"/>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6"/>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6"/>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6"/>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6"/>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6"/>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6"/>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6"/>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6"/>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6"/>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6"/>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6"/>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6"/>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6"/>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6"/>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6"/>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6"/>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6"/>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6"/>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6"/>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6"/>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6"/>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6"/>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6"/>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6"/>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6"/>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6"/>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6"/>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6"/>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6"/>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6"/>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6"/>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6"/>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6"/>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6"/>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6"/>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6"/>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6"/>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6"/>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6"/>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6"/>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6"/>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6"/>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6"/>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6"/>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6"/>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6"/>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6"/>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6"/>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6"/>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6"/>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6"/>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6"/>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6"/>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6"/>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6"/>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6"/>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6"/>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6"/>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6"/>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6"/>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6"/>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6"/>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6"/>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6"/>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6"/>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6"/>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6"/>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6"/>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6"/>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6"/>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6"/>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6"/>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6"/>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6"/>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6"/>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6"/>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6"/>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6"/>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6"/>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6"/>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6"/>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6"/>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6"/>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6"/>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6"/>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6"/>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6"/>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6"/>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6"/>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6"/>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6"/>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6"/>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6"/>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6"/>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6"/>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6"/>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6"/>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6"/>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6"/>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6"/>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6"/>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6"/>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6"/>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6"/>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6"/>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6"/>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6"/>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6"/>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6"/>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6"/>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6"/>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6"/>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6"/>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6"/>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6"/>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6"/>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6"/>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6"/>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6"/>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6"/>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6"/>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6"/>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6"/>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6"/>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6"/>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6"/>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6"/>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6"/>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6"/>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6"/>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6"/>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6"/>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6"/>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6"/>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6"/>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6"/>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6"/>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6"/>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6"/>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6"/>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6"/>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6"/>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6"/>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6"/>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6"/>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6"/>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6"/>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6"/>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6"/>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6"/>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6"/>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6"/>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6"/>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6"/>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6"/>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6"/>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6"/>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6"/>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6"/>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6"/>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6"/>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6"/>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6"/>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6"/>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6"/>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6"/>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6"/>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6"/>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6"/>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6"/>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6"/>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6"/>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6"/>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6"/>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6"/>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6"/>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6"/>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6"/>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6"/>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6"/>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6"/>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6"/>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6"/>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6"/>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6"/>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6"/>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6"/>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6"/>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6"/>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6"/>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6"/>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6"/>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6"/>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6"/>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6"/>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6"/>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6"/>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6"/>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6"/>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6"/>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6"/>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6"/>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6"/>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6"/>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6"/>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6"/>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6"/>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6"/>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6"/>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6"/>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6"/>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6"/>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6"/>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6"/>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6"/>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6"/>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6"/>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6"/>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6"/>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6"/>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6"/>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6"/>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6"/>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6"/>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6"/>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6"/>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6"/>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6"/>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6"/>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6"/>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6"/>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6"/>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6"/>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6"/>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6"/>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6"/>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6"/>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6"/>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6"/>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6"/>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6"/>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6"/>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6"/>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6"/>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6"/>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6"/>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6"/>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6"/>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6"/>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6"/>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6"/>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6"/>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6"/>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6"/>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6"/>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6"/>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6"/>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6"/>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6"/>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6"/>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6"/>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6"/>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6"/>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6"/>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6"/>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6"/>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6"/>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6"/>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6"/>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6"/>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6"/>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6"/>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6"/>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6"/>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6"/>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6"/>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6"/>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6"/>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6"/>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6"/>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6"/>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6"/>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6"/>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6"/>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6"/>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6"/>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6"/>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6"/>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6"/>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6"/>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6"/>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6"/>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6"/>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6"/>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6"/>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6"/>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6"/>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6"/>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6"/>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6"/>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6"/>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6"/>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6"/>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6"/>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6"/>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6"/>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6"/>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6"/>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6"/>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6"/>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6"/>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6"/>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6"/>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6"/>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6"/>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6"/>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6"/>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6"/>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6"/>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6"/>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6"/>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6"/>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6"/>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6"/>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6"/>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6"/>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6"/>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6"/>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6"/>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6"/>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6"/>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6"/>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6"/>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6"/>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6"/>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6"/>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6"/>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6"/>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6"/>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6"/>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6"/>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6"/>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6"/>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6"/>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6"/>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6"/>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6"/>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6"/>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6"/>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6"/>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6"/>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6"/>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6"/>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6"/>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6"/>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6"/>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6"/>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6"/>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6"/>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6"/>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6"/>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6"/>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6"/>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6"/>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6"/>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6"/>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6"/>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6"/>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6"/>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6"/>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6"/>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6"/>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6"/>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6"/>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6"/>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6"/>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6"/>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6"/>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6"/>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6"/>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6"/>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6"/>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6"/>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6"/>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6"/>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6"/>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6"/>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6"/>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6"/>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6"/>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6"/>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6"/>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6"/>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6"/>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6"/>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6"/>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6"/>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6"/>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6"/>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6"/>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6"/>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6"/>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6"/>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6"/>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6"/>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6"/>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6"/>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6"/>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6"/>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6"/>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6"/>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6"/>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6"/>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6"/>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6"/>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6"/>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6"/>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6"/>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6"/>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6"/>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6"/>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6"/>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6"/>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6"/>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6"/>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6"/>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6"/>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6"/>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6"/>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6"/>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6"/>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6"/>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6"/>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6"/>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6"/>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6"/>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6"/>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6"/>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6"/>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6"/>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6"/>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6"/>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6"/>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6"/>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6"/>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6"/>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6"/>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6"/>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6"/>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6"/>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6"/>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6"/>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6"/>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6"/>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6"/>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6"/>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6"/>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6"/>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6"/>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6"/>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6"/>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6"/>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6"/>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6"/>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6"/>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6"/>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6"/>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6"/>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6"/>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6"/>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6"/>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6"/>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6"/>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6"/>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6"/>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6"/>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6"/>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6"/>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6"/>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6"/>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6"/>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6"/>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6"/>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6"/>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6"/>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6"/>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6"/>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6"/>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6"/>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6"/>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6"/>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6"/>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6"/>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6"/>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6"/>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6"/>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6"/>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6"/>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6"/>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6"/>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6"/>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6"/>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6"/>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6"/>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6"/>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6"/>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6"/>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6"/>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6"/>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6"/>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6"/>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6"/>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6"/>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6"/>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6"/>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6"/>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6"/>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6"/>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6"/>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6"/>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6"/>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6"/>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6"/>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6"/>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6"/>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6"/>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6"/>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6"/>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6"/>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6"/>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6"/>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6"/>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6"/>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6"/>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6"/>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6"/>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6"/>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6"/>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6"/>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6"/>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6"/>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6"/>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6"/>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6"/>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6"/>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6"/>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6"/>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6"/>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6"/>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6"/>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6"/>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6"/>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6"/>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6"/>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6"/>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6"/>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6"/>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6"/>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6"/>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6"/>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6"/>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6"/>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6"/>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6"/>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6"/>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6"/>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6"/>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6"/>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6"/>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6"/>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6"/>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6"/>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6"/>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6"/>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6"/>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6"/>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6"/>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6"/>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6"/>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6"/>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6"/>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6"/>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6"/>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6"/>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6"/>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6"/>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6"/>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6"/>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6"/>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6"/>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6"/>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6"/>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6"/>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6"/>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6"/>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6"/>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6"/>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6"/>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6"/>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6"/>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6"/>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6"/>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6"/>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6"/>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6"/>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6"/>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6"/>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6"/>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6"/>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6"/>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6"/>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6"/>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6"/>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6"/>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6"/>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6"/>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6"/>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6"/>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6"/>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6"/>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6"/>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6"/>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6"/>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6"/>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6"/>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6"/>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6"/>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6"/>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6"/>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6"/>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6"/>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6"/>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6"/>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6"/>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6"/>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6"/>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6"/>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6"/>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6"/>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6"/>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6"/>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6"/>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6"/>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6"/>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6"/>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6"/>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6"/>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6"/>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6"/>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6"/>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6"/>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6"/>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6"/>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6"/>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6"/>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6"/>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6"/>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6"/>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6"/>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6"/>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6"/>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6"/>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6"/>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6"/>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6"/>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6"/>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6"/>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6"/>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6"/>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6"/>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6"/>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6"/>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6"/>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6"/>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6"/>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6"/>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6"/>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6"/>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6"/>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6"/>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6"/>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6"/>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6"/>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6"/>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6"/>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6"/>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6"/>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6"/>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6"/>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6"/>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6"/>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6"/>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6"/>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6"/>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6"/>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6"/>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6"/>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6"/>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6"/>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6"/>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6"/>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6"/>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6"/>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6"/>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6"/>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6"/>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6"/>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6"/>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6"/>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6"/>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6"/>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6"/>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6"/>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6"/>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6"/>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6"/>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6"/>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6"/>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6"/>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6"/>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6"/>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6"/>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6"/>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6"/>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6"/>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6"/>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6"/>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6"/>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6"/>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6"/>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6"/>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6"/>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6"/>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6"/>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6"/>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6"/>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6"/>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6"/>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6"/>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6"/>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6"/>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6"/>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6"/>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6"/>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6"/>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6"/>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6"/>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6"/>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6"/>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6"/>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6"/>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6"/>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6"/>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6"/>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6"/>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6"/>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6"/>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6"/>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6"/>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6"/>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6"/>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6"/>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6"/>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6"/>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6"/>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6"/>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6"/>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6"/>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6"/>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6"/>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6"/>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6"/>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6"/>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6"/>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6"/>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6"/>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6"/>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6"/>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6"/>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6"/>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6"/>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6"/>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6"/>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6"/>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6"/>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6"/>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6"/>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6"/>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6"/>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6"/>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6"/>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6"/>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6"/>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6"/>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6"/>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6"/>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6"/>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6"/>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6"/>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6"/>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6"/>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6"/>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6"/>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6"/>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6"/>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6"/>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6"/>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6"/>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6"/>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6"/>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6"/>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6"/>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6"/>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6"/>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6"/>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6"/>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6"/>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6"/>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6"/>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6"/>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6"/>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6"/>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6"/>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6"/>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6"/>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6"/>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6"/>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6"/>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6"/>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6"/>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6"/>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6"/>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6"/>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6"/>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6"/>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6"/>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6"/>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6"/>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6"/>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6"/>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6"/>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6"/>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6"/>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6"/>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6"/>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6"/>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6"/>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6"/>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6"/>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6"/>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6"/>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6"/>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6"/>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6"/>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6"/>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6"/>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6"/>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6"/>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6"/>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6"/>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6"/>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6"/>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6"/>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6"/>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6"/>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6"/>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6"/>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6"/>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6"/>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6"/>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6"/>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6"/>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6"/>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6"/>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6"/>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6"/>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6"/>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6"/>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6"/>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6"/>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6"/>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6"/>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6"/>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6"/>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6"/>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6"/>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6"/>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6"/>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6"/>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6"/>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6"/>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6"/>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6"/>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6"/>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6"/>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6"/>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6"/>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6"/>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6"/>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6"/>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6"/>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6"/>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6"/>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6"/>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6"/>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6"/>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6"/>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6"/>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6"/>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6"/>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6"/>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6"/>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6"/>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6"/>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6"/>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6"/>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6"/>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6"/>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6"/>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6"/>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6"/>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6"/>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6"/>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6"/>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6"/>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6"/>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6"/>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6"/>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6"/>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6"/>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6"/>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6"/>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6"/>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6"/>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6"/>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6"/>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6"/>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6"/>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6"/>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6"/>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6"/>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6"/>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6"/>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6"/>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6"/>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6"/>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6"/>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6"/>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6"/>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6"/>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6"/>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6"/>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6"/>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6"/>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6"/>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6"/>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6"/>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6"/>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6"/>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6"/>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6"/>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6"/>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6"/>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6"/>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6"/>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6"/>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6"/>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6"/>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6"/>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6"/>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6"/>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6"/>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6"/>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6"/>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6"/>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6"/>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6"/>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6"/>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6"/>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6"/>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6"/>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6"/>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6"/>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6"/>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6"/>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6"/>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6"/>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6"/>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6"/>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6"/>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6"/>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6"/>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6"/>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6"/>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6"/>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6"/>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6"/>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6"/>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6"/>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6"/>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6"/>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6"/>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6"/>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6"/>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6"/>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6"/>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6"/>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6"/>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6"/>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6"/>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6"/>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6"/>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6"/>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6"/>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6"/>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6"/>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6"/>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6"/>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6"/>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6"/>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6"/>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6"/>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6"/>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6"/>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6"/>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6"/>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6"/>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6"/>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6"/>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6"/>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6"/>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6"/>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6"/>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6"/>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6"/>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6"/>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6"/>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6"/>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6"/>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6"/>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6"/>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6"/>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6"/>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6"/>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6"/>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6"/>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6"/>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6"/>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6"/>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6"/>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6"/>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6"/>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6"/>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6"/>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6"/>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6"/>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6"/>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6"/>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6"/>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6"/>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6"/>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6"/>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6"/>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6"/>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6"/>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6"/>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6"/>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6"/>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6"/>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6"/>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6"/>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6"/>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6"/>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6"/>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6"/>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6"/>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6"/>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6"/>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6"/>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6"/>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6"/>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6"/>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6"/>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6"/>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6"/>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6"/>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6"/>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6"/>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6"/>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6"/>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6"/>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6"/>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6"/>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6"/>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6"/>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6"/>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6"/>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6"/>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6"/>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6"/>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6"/>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6"/>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6"/>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6"/>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6"/>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6"/>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6"/>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6"/>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6"/>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6"/>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6"/>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6"/>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6"/>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6"/>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6"/>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6"/>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6"/>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6"/>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6"/>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6"/>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6"/>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6"/>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6"/>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6"/>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6"/>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6"/>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6"/>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6"/>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6"/>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6"/>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6"/>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6"/>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6"/>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6"/>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6"/>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6"/>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6"/>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6"/>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6"/>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6"/>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6"/>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6"/>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6"/>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6"/>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6"/>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6"/>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6"/>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6"/>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6"/>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6"/>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6"/>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6"/>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6"/>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6"/>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6"/>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6"/>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6"/>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6"/>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6"/>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6"/>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6"/>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6"/>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6"/>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6"/>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6"/>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6"/>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6"/>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6"/>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6"/>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6"/>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6"/>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6"/>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6"/>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6"/>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6"/>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6"/>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6"/>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6"/>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6"/>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6"/>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6"/>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6"/>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6"/>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6"/>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6"/>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6"/>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6"/>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6"/>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6"/>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6"/>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6"/>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6"/>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6"/>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6"/>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6"/>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6"/>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6"/>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6"/>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6"/>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6"/>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6"/>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6"/>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6"/>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6"/>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6"/>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6"/>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6"/>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6"/>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6"/>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6"/>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6"/>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6"/>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6"/>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6"/>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6"/>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6"/>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6"/>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6"/>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6"/>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6"/>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6"/>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6"/>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6"/>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6"/>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6"/>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6"/>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6"/>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6"/>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6"/>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6"/>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6"/>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6"/>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6"/>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6"/>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6"/>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6"/>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6"/>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6"/>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6"/>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6"/>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6"/>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6"/>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6"/>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6"/>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6"/>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6"/>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6"/>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6"/>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6"/>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6"/>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6"/>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6"/>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6"/>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6"/>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6"/>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6"/>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6"/>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6"/>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6"/>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6"/>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6"/>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6"/>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6"/>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6"/>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6"/>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6"/>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6"/>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6"/>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6"/>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6"/>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6"/>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6"/>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6"/>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6"/>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6"/>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6"/>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6"/>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6"/>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6"/>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6"/>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6"/>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6"/>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6"/>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6"/>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6"/>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6"/>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6"/>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6"/>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6"/>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6"/>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6"/>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6"/>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6"/>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6"/>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6"/>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6"/>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6"/>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6"/>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6"/>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6"/>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6"/>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6"/>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6"/>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6"/>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6"/>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6"/>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6"/>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6"/>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6"/>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6"/>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6"/>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6"/>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6"/>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6"/>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6"/>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6"/>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6"/>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6"/>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6"/>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6"/>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6"/>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6"/>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6"/>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6"/>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6"/>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6"/>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6"/>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6"/>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6"/>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6"/>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6"/>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6"/>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6"/>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6"/>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6"/>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6"/>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6"/>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6"/>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6"/>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6"/>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6"/>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6"/>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6"/>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6"/>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6"/>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6"/>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6"/>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6"/>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6"/>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6"/>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6"/>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6"/>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6"/>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6"/>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6"/>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6"/>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6"/>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6"/>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6"/>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6"/>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6"/>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6"/>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6"/>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6"/>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6"/>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6"/>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6"/>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6"/>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6"/>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6"/>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6"/>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6"/>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6"/>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6"/>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6"/>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6"/>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6"/>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6"/>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6"/>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6"/>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6"/>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6"/>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6"/>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6"/>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6"/>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6"/>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6"/>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6"/>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6"/>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6"/>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6"/>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6"/>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6"/>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6"/>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6"/>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6"/>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6"/>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6"/>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6"/>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6"/>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6"/>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6"/>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6"/>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6"/>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6"/>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6"/>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6"/>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6"/>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6"/>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6"/>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6"/>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6"/>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6"/>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6"/>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6"/>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6"/>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6"/>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6"/>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6"/>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6"/>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6"/>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6"/>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6"/>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6"/>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6"/>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6"/>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6"/>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6"/>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6"/>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6"/>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6"/>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6"/>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6"/>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6"/>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6"/>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6"/>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6"/>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6"/>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6"/>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6"/>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6"/>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6"/>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6"/>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6"/>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6"/>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6"/>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6"/>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6"/>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6"/>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6"/>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6"/>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6"/>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6"/>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6"/>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6"/>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6"/>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6"/>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6"/>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6"/>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6"/>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6"/>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6"/>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6"/>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6"/>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6"/>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6"/>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6"/>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6"/>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6"/>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6"/>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6"/>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6"/>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6"/>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6"/>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6"/>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6"/>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6"/>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6"/>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6"/>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6"/>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6"/>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6"/>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6"/>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6"/>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6"/>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6"/>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6"/>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6"/>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6"/>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6"/>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6"/>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6"/>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6"/>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6"/>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6"/>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6"/>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6"/>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6"/>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6"/>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6"/>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6"/>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6"/>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6"/>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6"/>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6"/>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6"/>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6"/>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6"/>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6"/>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6"/>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6"/>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6"/>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6"/>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6"/>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6"/>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6"/>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6"/>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6"/>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6"/>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6"/>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6"/>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6"/>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6"/>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6"/>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6"/>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6"/>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6"/>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6"/>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6"/>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6"/>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6"/>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6"/>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6"/>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6"/>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6"/>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6"/>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6"/>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6"/>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6"/>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6"/>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6"/>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6"/>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6"/>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6"/>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6"/>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6"/>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6"/>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6"/>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6"/>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6"/>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6"/>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5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6"/>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6"/>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6"/>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6"/>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5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5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6"/>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6"/>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6"/>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6"/>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6"/>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6"/>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6"/>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6"/>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6"/>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6"/>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6"/>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6"/>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6"/>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6"/>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6"/>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6"/>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6"/>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6"/>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6"/>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6"/>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6"/>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6"/>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6"/>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6"/>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6"/>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6"/>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6"/>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6"/>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6"/>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6"/>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6"/>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6"/>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6"/>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6"/>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6"/>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6"/>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6"/>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6"/>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6"/>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6"/>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6"/>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6"/>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6"/>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6"/>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6"/>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6"/>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6"/>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6"/>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6"/>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6"/>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6"/>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6"/>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6"/>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6"/>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6"/>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6"/>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6"/>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6"/>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6"/>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6"/>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6"/>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6"/>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6"/>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6"/>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6"/>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6"/>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6"/>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6"/>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6"/>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6"/>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6"/>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6"/>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6"/>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6"/>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6"/>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6"/>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6"/>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6"/>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6"/>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6"/>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6"/>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6"/>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6"/>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6"/>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6"/>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6"/>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6"/>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6"/>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6"/>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6"/>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6"/>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6"/>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6"/>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6"/>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6"/>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6"/>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6"/>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6"/>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6"/>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6"/>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6"/>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6"/>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6"/>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6"/>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6"/>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6"/>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6"/>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6"/>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6"/>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6"/>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6"/>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6"/>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6"/>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6"/>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6"/>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6"/>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6"/>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6"/>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6"/>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6"/>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6"/>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6"/>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6"/>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6"/>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6"/>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6"/>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6"/>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6"/>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6"/>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6"/>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6"/>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6"/>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6"/>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6"/>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6"/>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6"/>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6"/>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6"/>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6"/>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6"/>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6"/>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6"/>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6"/>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6"/>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6"/>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6"/>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6"/>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6"/>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6"/>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6"/>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6"/>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6"/>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6"/>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6"/>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6"/>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6"/>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6"/>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6"/>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6"/>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6"/>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6"/>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6"/>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6"/>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6"/>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6"/>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6"/>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6"/>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6"/>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6"/>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6"/>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6"/>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6"/>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6"/>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6"/>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6"/>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6"/>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6"/>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6"/>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6"/>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6"/>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6"/>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6"/>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6"/>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6"/>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6"/>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6"/>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6"/>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6"/>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6"/>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6"/>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6"/>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6"/>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6"/>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6"/>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6"/>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6"/>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6"/>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6"/>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6"/>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6"/>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6"/>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6"/>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6"/>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6"/>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6"/>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6"/>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6"/>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6"/>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6"/>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6"/>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6"/>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6"/>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6"/>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6"/>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6"/>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6"/>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6"/>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6"/>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6"/>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6"/>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6"/>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6"/>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6"/>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6"/>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6"/>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6"/>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6"/>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6"/>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6"/>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6"/>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6"/>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6"/>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6"/>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6"/>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6"/>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6"/>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6"/>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6"/>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6"/>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6"/>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6"/>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6"/>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6"/>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6"/>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6"/>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6"/>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6"/>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6"/>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6"/>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6"/>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6"/>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6"/>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6"/>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6"/>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6"/>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6"/>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6"/>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6"/>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6"/>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6"/>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6"/>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6"/>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6"/>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6"/>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6"/>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6"/>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6"/>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6"/>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6"/>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6"/>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6"/>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6"/>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6"/>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6"/>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6"/>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6"/>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6"/>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6"/>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6"/>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6"/>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6"/>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6"/>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6"/>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6"/>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6"/>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6"/>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6"/>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6"/>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6"/>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6"/>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6"/>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6"/>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6"/>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6"/>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6"/>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6"/>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6"/>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6"/>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6"/>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6"/>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6"/>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6"/>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6"/>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6"/>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6"/>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6"/>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6"/>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6"/>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6"/>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6"/>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6"/>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6"/>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6"/>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6"/>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6"/>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6"/>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6"/>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6"/>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6"/>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6"/>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6"/>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6"/>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6"/>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6"/>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6"/>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6"/>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6"/>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6"/>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6"/>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6"/>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6"/>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6"/>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6"/>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6"/>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6"/>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6"/>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6"/>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6"/>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6"/>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6"/>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6"/>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6"/>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6"/>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6"/>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6"/>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6"/>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6"/>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6"/>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6"/>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6"/>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6"/>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6"/>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6"/>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6"/>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6"/>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6"/>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6"/>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6"/>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6"/>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6"/>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6"/>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6"/>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6"/>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6"/>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6"/>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6"/>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6"/>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6"/>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6"/>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6"/>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6"/>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6"/>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6"/>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6"/>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6"/>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6"/>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6"/>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6"/>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6"/>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6"/>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6"/>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6"/>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6"/>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6"/>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6"/>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6"/>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6"/>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6"/>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6"/>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6"/>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6"/>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6"/>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6"/>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6"/>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6"/>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6"/>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6"/>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6"/>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6"/>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6"/>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6"/>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6"/>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6"/>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6"/>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6"/>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6"/>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6"/>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6"/>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6"/>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6"/>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6"/>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6"/>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6"/>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6"/>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6"/>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6"/>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6"/>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6"/>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6"/>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6"/>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6"/>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6"/>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6"/>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6"/>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6"/>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6"/>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6"/>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6"/>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6"/>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6"/>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6"/>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6"/>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6"/>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6"/>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6"/>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6"/>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6"/>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6"/>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6"/>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6"/>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6"/>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6"/>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6"/>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6"/>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6"/>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6"/>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6"/>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6"/>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6"/>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6"/>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5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5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6"/>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6"/>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6"/>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6"/>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6"/>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6"/>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6"/>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6"/>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6"/>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6"/>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6"/>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6"/>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6"/>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6"/>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6"/>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5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5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6"/>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6"/>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56"/>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6"/>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6"/>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6"/>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6"/>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5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6"/>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6"/>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6"/>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6"/>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6"/>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6"/>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6"/>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6"/>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6"/>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6"/>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6"/>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6"/>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6"/>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6"/>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56"/>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56"/>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6"/>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56"/>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56"/>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6"/>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56"/>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56"/>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6"/>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56"/>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56"/>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6"/>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6"/>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6"/>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6"/>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6"/>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5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5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5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5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5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5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5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5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5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6"/>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6"/>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6"/>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6"/>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6"/>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6"/>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6"/>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56"/>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6"/>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6"/>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56"/>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56"/>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6"/>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6"/>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6"/>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6"/>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6"/>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6"/>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6"/>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56"/>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6"/>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6"/>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6"/>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56"/>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6"/>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6"/>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6"/>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6"/>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6"/>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56"/>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5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6"/>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6"/>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6"/>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5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5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6"/>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6"/>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6"/>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56"/>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6"/>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56"/>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5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6"/>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6"/>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6"/>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56"/>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56"/>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5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6"/>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6"/>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56"/>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5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56"/>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6"/>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6"/>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6"/>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6"/>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6"/>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6"/>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56"/>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6"/>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6"/>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6"/>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56"/>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6"/>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5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6"/>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5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5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6"/>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6"/>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6"/>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6"/>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56"/>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6"/>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6"/>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6"/>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6"/>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56"/>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6"/>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6"/>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6"/>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6"/>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6"/>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5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6"/>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6"/>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6"/>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56"/>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6"/>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6"/>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6"/>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6"/>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6"/>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56"/>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56"/>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6"/>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6"/>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56"/>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56"/>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56"/>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6"/>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6"/>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56"/>
          <p:cNvGrpSpPr/>
          <p:nvPr/>
        </p:nvGrpSpPr>
        <p:grpSpPr>
          <a:xfrm>
            <a:off x="3597785" y="3065882"/>
            <a:ext cx="2241344" cy="1330656"/>
            <a:chOff x="3597785" y="3065882"/>
            <a:chExt cx="2241344" cy="1330656"/>
          </a:xfrm>
        </p:grpSpPr>
        <p:grpSp>
          <p:nvGrpSpPr>
            <p:cNvPr id="9168" name="Google Shape;9168;p56"/>
            <p:cNvGrpSpPr/>
            <p:nvPr/>
          </p:nvGrpSpPr>
          <p:grpSpPr>
            <a:xfrm>
              <a:off x="5296908" y="3937355"/>
              <a:ext cx="143198" cy="32380"/>
              <a:chOff x="5296908" y="3937355"/>
              <a:chExt cx="143198" cy="32380"/>
            </a:xfrm>
          </p:grpSpPr>
          <p:sp>
            <p:nvSpPr>
              <p:cNvPr id="9169" name="Google Shape;9169;p5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0" name="Google Shape;9170;p56"/>
              <p:cNvGrpSpPr/>
              <p:nvPr/>
            </p:nvGrpSpPr>
            <p:grpSpPr>
              <a:xfrm>
                <a:off x="5402331" y="3937355"/>
                <a:ext cx="37776" cy="32380"/>
                <a:chOff x="5402331" y="3937355"/>
                <a:chExt cx="37776" cy="32380"/>
              </a:xfrm>
            </p:grpSpPr>
            <p:sp>
              <p:nvSpPr>
                <p:cNvPr id="9171" name="Google Shape;9171;p5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56"/>
              <p:cNvGrpSpPr/>
              <p:nvPr/>
            </p:nvGrpSpPr>
            <p:grpSpPr>
              <a:xfrm>
                <a:off x="5296908" y="3937355"/>
                <a:ext cx="37783" cy="32380"/>
                <a:chOff x="5296908" y="3937355"/>
                <a:chExt cx="37783" cy="32380"/>
              </a:xfrm>
            </p:grpSpPr>
            <p:sp>
              <p:nvSpPr>
                <p:cNvPr id="9174" name="Google Shape;9174;p5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6" name="Google Shape;9176;p56"/>
            <p:cNvGrpSpPr/>
            <p:nvPr/>
          </p:nvGrpSpPr>
          <p:grpSpPr>
            <a:xfrm>
              <a:off x="4724163" y="3119631"/>
              <a:ext cx="120838" cy="84218"/>
              <a:chOff x="4724163" y="3119631"/>
              <a:chExt cx="120838" cy="84218"/>
            </a:xfrm>
          </p:grpSpPr>
          <p:grpSp>
            <p:nvGrpSpPr>
              <p:cNvPr id="9177" name="Google Shape;9177;p56"/>
              <p:cNvGrpSpPr/>
              <p:nvPr/>
            </p:nvGrpSpPr>
            <p:grpSpPr>
              <a:xfrm>
                <a:off x="4746712" y="3132773"/>
                <a:ext cx="86869" cy="56424"/>
                <a:chOff x="4746712" y="3132773"/>
                <a:chExt cx="86869" cy="56424"/>
              </a:xfrm>
            </p:grpSpPr>
            <p:sp>
              <p:nvSpPr>
                <p:cNvPr id="9178" name="Google Shape;9178;p5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56"/>
              <p:cNvGrpSpPr/>
              <p:nvPr/>
            </p:nvGrpSpPr>
            <p:grpSpPr>
              <a:xfrm>
                <a:off x="4773634" y="3143336"/>
                <a:ext cx="37776" cy="32451"/>
                <a:chOff x="4773634" y="3143336"/>
                <a:chExt cx="37776" cy="32451"/>
              </a:xfrm>
            </p:grpSpPr>
            <p:sp>
              <p:nvSpPr>
                <p:cNvPr id="9181" name="Google Shape;9181;p5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5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56"/>
              <p:cNvGrpSpPr/>
              <p:nvPr/>
            </p:nvGrpSpPr>
            <p:grpSpPr>
              <a:xfrm>
                <a:off x="4724163" y="3131248"/>
                <a:ext cx="37776" cy="32459"/>
                <a:chOff x="4724163" y="3131248"/>
                <a:chExt cx="37776" cy="32459"/>
              </a:xfrm>
            </p:grpSpPr>
            <p:sp>
              <p:nvSpPr>
                <p:cNvPr id="9184" name="Google Shape;9184;p5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56"/>
              <p:cNvGrpSpPr/>
              <p:nvPr/>
            </p:nvGrpSpPr>
            <p:grpSpPr>
              <a:xfrm>
                <a:off x="4755081" y="3176054"/>
                <a:ext cx="32357" cy="27795"/>
                <a:chOff x="4755081" y="3176054"/>
                <a:chExt cx="32357" cy="27795"/>
              </a:xfrm>
            </p:grpSpPr>
            <p:sp>
              <p:nvSpPr>
                <p:cNvPr id="9187" name="Google Shape;9187;p5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56"/>
              <p:cNvGrpSpPr/>
              <p:nvPr/>
            </p:nvGrpSpPr>
            <p:grpSpPr>
              <a:xfrm>
                <a:off x="4812550" y="3119631"/>
                <a:ext cx="32451" cy="27803"/>
                <a:chOff x="4812550" y="3119631"/>
                <a:chExt cx="32451" cy="27803"/>
              </a:xfrm>
            </p:grpSpPr>
            <p:sp>
              <p:nvSpPr>
                <p:cNvPr id="9190" name="Google Shape;9190;p5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5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2" name="Google Shape;9192;p56"/>
            <p:cNvGrpSpPr/>
            <p:nvPr/>
          </p:nvGrpSpPr>
          <p:grpSpPr>
            <a:xfrm>
              <a:off x="5382826" y="4027197"/>
              <a:ext cx="268967" cy="250422"/>
              <a:chOff x="5382826" y="4027197"/>
              <a:chExt cx="268967" cy="250422"/>
            </a:xfrm>
          </p:grpSpPr>
          <p:grpSp>
            <p:nvGrpSpPr>
              <p:cNvPr id="9193" name="Google Shape;9193;p56"/>
              <p:cNvGrpSpPr/>
              <p:nvPr/>
            </p:nvGrpSpPr>
            <p:grpSpPr>
              <a:xfrm>
                <a:off x="5405280" y="4042510"/>
                <a:ext cx="237570" cy="218647"/>
                <a:chOff x="5405280" y="4042510"/>
                <a:chExt cx="237570" cy="218647"/>
              </a:xfrm>
            </p:grpSpPr>
            <p:sp>
              <p:nvSpPr>
                <p:cNvPr id="9194" name="Google Shape;9194;p5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5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5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56"/>
              <p:cNvGrpSpPr/>
              <p:nvPr/>
            </p:nvGrpSpPr>
            <p:grpSpPr>
              <a:xfrm>
                <a:off x="5382826" y="4125549"/>
                <a:ext cx="37776" cy="32380"/>
                <a:chOff x="5382826" y="4125549"/>
                <a:chExt cx="37776" cy="32380"/>
              </a:xfrm>
            </p:grpSpPr>
            <p:sp>
              <p:nvSpPr>
                <p:cNvPr id="9201" name="Google Shape;9201;p5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56"/>
              <p:cNvGrpSpPr/>
              <p:nvPr/>
            </p:nvGrpSpPr>
            <p:grpSpPr>
              <a:xfrm>
                <a:off x="5475680" y="4195587"/>
                <a:ext cx="37783" cy="32364"/>
                <a:chOff x="5475680" y="4195587"/>
                <a:chExt cx="37783" cy="32364"/>
              </a:xfrm>
            </p:grpSpPr>
            <p:sp>
              <p:nvSpPr>
                <p:cNvPr id="9204" name="Google Shape;9204;p5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56"/>
              <p:cNvGrpSpPr/>
              <p:nvPr/>
            </p:nvGrpSpPr>
            <p:grpSpPr>
              <a:xfrm>
                <a:off x="5532575" y="4027197"/>
                <a:ext cx="33308" cy="32262"/>
                <a:chOff x="5532575" y="4027197"/>
                <a:chExt cx="33308" cy="32262"/>
              </a:xfrm>
            </p:grpSpPr>
            <p:sp>
              <p:nvSpPr>
                <p:cNvPr id="9207" name="Google Shape;9207;p5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56"/>
              <p:cNvGrpSpPr/>
              <p:nvPr/>
            </p:nvGrpSpPr>
            <p:grpSpPr>
              <a:xfrm>
                <a:off x="5590706" y="4245348"/>
                <a:ext cx="33497" cy="32270"/>
                <a:chOff x="5590706" y="4245348"/>
                <a:chExt cx="33497" cy="32270"/>
              </a:xfrm>
            </p:grpSpPr>
            <p:sp>
              <p:nvSpPr>
                <p:cNvPr id="9210" name="Google Shape;9210;p5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56"/>
              <p:cNvGrpSpPr/>
              <p:nvPr/>
            </p:nvGrpSpPr>
            <p:grpSpPr>
              <a:xfrm>
                <a:off x="5618681" y="4109677"/>
                <a:ext cx="33112" cy="32357"/>
                <a:chOff x="5618681" y="4109677"/>
                <a:chExt cx="33112" cy="32357"/>
              </a:xfrm>
            </p:grpSpPr>
            <p:sp>
              <p:nvSpPr>
                <p:cNvPr id="9213" name="Google Shape;9213;p5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56"/>
              <p:cNvGrpSpPr/>
              <p:nvPr/>
            </p:nvGrpSpPr>
            <p:grpSpPr>
              <a:xfrm>
                <a:off x="5479298" y="4128262"/>
                <a:ext cx="31405" cy="26906"/>
                <a:chOff x="5479298" y="4128262"/>
                <a:chExt cx="31405" cy="26906"/>
              </a:xfrm>
            </p:grpSpPr>
            <p:sp>
              <p:nvSpPr>
                <p:cNvPr id="9216" name="Google Shape;9216;p5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56"/>
              <p:cNvGrpSpPr/>
              <p:nvPr/>
            </p:nvGrpSpPr>
            <p:grpSpPr>
              <a:xfrm>
                <a:off x="5582903" y="4180116"/>
                <a:ext cx="31499" cy="26898"/>
                <a:chOff x="5582903" y="4180116"/>
                <a:chExt cx="31499" cy="26898"/>
              </a:xfrm>
            </p:grpSpPr>
            <p:sp>
              <p:nvSpPr>
                <p:cNvPr id="9219" name="Google Shape;9219;p5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21" name="Google Shape;9221;p56"/>
            <p:cNvGrpSpPr/>
            <p:nvPr/>
          </p:nvGrpSpPr>
          <p:grpSpPr>
            <a:xfrm>
              <a:off x="3977681" y="3230323"/>
              <a:ext cx="94584" cy="84085"/>
              <a:chOff x="3977681" y="3230323"/>
              <a:chExt cx="94584" cy="84085"/>
            </a:xfrm>
          </p:grpSpPr>
          <p:grpSp>
            <p:nvGrpSpPr>
              <p:cNvPr id="9222" name="Google Shape;9222;p56"/>
              <p:cNvGrpSpPr/>
              <p:nvPr/>
            </p:nvGrpSpPr>
            <p:grpSpPr>
              <a:xfrm>
                <a:off x="4000135" y="3243041"/>
                <a:ext cx="59570" cy="57186"/>
                <a:chOff x="4000135" y="3243041"/>
                <a:chExt cx="59570" cy="57186"/>
              </a:xfrm>
            </p:grpSpPr>
            <p:sp>
              <p:nvSpPr>
                <p:cNvPr id="9223" name="Google Shape;9223;p5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56"/>
              <p:cNvGrpSpPr/>
              <p:nvPr/>
            </p:nvGrpSpPr>
            <p:grpSpPr>
              <a:xfrm>
                <a:off x="3977681" y="3245872"/>
                <a:ext cx="37783" cy="32380"/>
                <a:chOff x="3977681" y="3245872"/>
                <a:chExt cx="37783" cy="32380"/>
              </a:xfrm>
            </p:grpSpPr>
            <p:sp>
              <p:nvSpPr>
                <p:cNvPr id="9227" name="Google Shape;9227;p5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56"/>
              <p:cNvGrpSpPr/>
              <p:nvPr/>
            </p:nvGrpSpPr>
            <p:grpSpPr>
              <a:xfrm>
                <a:off x="4040860" y="3262672"/>
                <a:ext cx="31405" cy="27001"/>
                <a:chOff x="4040860" y="3262672"/>
                <a:chExt cx="31405" cy="27001"/>
              </a:xfrm>
            </p:grpSpPr>
            <p:sp>
              <p:nvSpPr>
                <p:cNvPr id="9230" name="Google Shape;9230;p5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5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56"/>
              <p:cNvGrpSpPr/>
              <p:nvPr/>
            </p:nvGrpSpPr>
            <p:grpSpPr>
              <a:xfrm>
                <a:off x="4021072" y="3230323"/>
                <a:ext cx="31397" cy="26906"/>
                <a:chOff x="4021072" y="3230323"/>
                <a:chExt cx="31397" cy="26906"/>
              </a:xfrm>
            </p:grpSpPr>
            <p:sp>
              <p:nvSpPr>
                <p:cNvPr id="9233" name="Google Shape;9233;p5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56"/>
              <p:cNvGrpSpPr/>
              <p:nvPr/>
            </p:nvGrpSpPr>
            <p:grpSpPr>
              <a:xfrm>
                <a:off x="4001472" y="3287462"/>
                <a:ext cx="31499" cy="26945"/>
                <a:chOff x="4001472" y="3287462"/>
                <a:chExt cx="31499" cy="26945"/>
              </a:xfrm>
            </p:grpSpPr>
            <p:sp>
              <p:nvSpPr>
                <p:cNvPr id="9236" name="Google Shape;9236;p5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5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38" name="Google Shape;9238;p56"/>
            <p:cNvGrpSpPr/>
            <p:nvPr/>
          </p:nvGrpSpPr>
          <p:grpSpPr>
            <a:xfrm>
              <a:off x="4084715" y="3258865"/>
              <a:ext cx="184961" cy="137268"/>
              <a:chOff x="4084715" y="3258865"/>
              <a:chExt cx="184961" cy="137268"/>
            </a:xfrm>
          </p:grpSpPr>
          <p:grpSp>
            <p:nvGrpSpPr>
              <p:cNvPr id="9239" name="Google Shape;9239;p56"/>
              <p:cNvGrpSpPr/>
              <p:nvPr/>
            </p:nvGrpSpPr>
            <p:grpSpPr>
              <a:xfrm>
                <a:off x="4107453" y="3271583"/>
                <a:ext cx="153470" cy="110275"/>
                <a:chOff x="4107453" y="3271583"/>
                <a:chExt cx="153470" cy="110275"/>
              </a:xfrm>
            </p:grpSpPr>
            <p:sp>
              <p:nvSpPr>
                <p:cNvPr id="9240" name="Google Shape;9240;p5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5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5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5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56"/>
              <p:cNvGrpSpPr/>
              <p:nvPr/>
            </p:nvGrpSpPr>
            <p:grpSpPr>
              <a:xfrm>
                <a:off x="4136947" y="3258865"/>
                <a:ext cx="31499" cy="27001"/>
                <a:chOff x="4136947" y="3258865"/>
                <a:chExt cx="31499" cy="27001"/>
              </a:xfrm>
            </p:grpSpPr>
            <p:sp>
              <p:nvSpPr>
                <p:cNvPr id="9245" name="Google Shape;9245;p5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5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56"/>
              <p:cNvGrpSpPr/>
              <p:nvPr/>
            </p:nvGrpSpPr>
            <p:grpSpPr>
              <a:xfrm>
                <a:off x="4084715" y="3266478"/>
                <a:ext cx="31468" cy="26898"/>
                <a:chOff x="4084715" y="3266478"/>
                <a:chExt cx="31468" cy="26898"/>
              </a:xfrm>
            </p:grpSpPr>
            <p:sp>
              <p:nvSpPr>
                <p:cNvPr id="9248" name="Google Shape;9248;p5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5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56"/>
              <p:cNvGrpSpPr/>
              <p:nvPr/>
            </p:nvGrpSpPr>
            <p:grpSpPr>
              <a:xfrm>
                <a:off x="4159213" y="3279849"/>
                <a:ext cx="31405" cy="26945"/>
                <a:chOff x="4159213" y="3279849"/>
                <a:chExt cx="31405" cy="26945"/>
              </a:xfrm>
            </p:grpSpPr>
            <p:sp>
              <p:nvSpPr>
                <p:cNvPr id="9251" name="Google Shape;9251;p5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5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56"/>
              <p:cNvGrpSpPr/>
              <p:nvPr/>
            </p:nvGrpSpPr>
            <p:grpSpPr>
              <a:xfrm>
                <a:off x="4201550" y="3266502"/>
                <a:ext cx="31405" cy="26883"/>
                <a:chOff x="4201550" y="3266502"/>
                <a:chExt cx="31405" cy="26883"/>
              </a:xfrm>
            </p:grpSpPr>
            <p:sp>
              <p:nvSpPr>
                <p:cNvPr id="9254" name="Google Shape;9254;p5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5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56"/>
              <p:cNvGrpSpPr/>
              <p:nvPr/>
            </p:nvGrpSpPr>
            <p:grpSpPr>
              <a:xfrm>
                <a:off x="4201550" y="3338278"/>
                <a:ext cx="31405" cy="26930"/>
                <a:chOff x="4201550" y="3338278"/>
                <a:chExt cx="31405" cy="26930"/>
              </a:xfrm>
            </p:grpSpPr>
            <p:sp>
              <p:nvSpPr>
                <p:cNvPr id="9257" name="Google Shape;9257;p5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5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56"/>
              <p:cNvGrpSpPr/>
              <p:nvPr/>
            </p:nvGrpSpPr>
            <p:grpSpPr>
              <a:xfrm>
                <a:off x="4238272" y="3369132"/>
                <a:ext cx="31405" cy="27001"/>
                <a:chOff x="4238272" y="3369132"/>
                <a:chExt cx="31405" cy="27001"/>
              </a:xfrm>
            </p:grpSpPr>
            <p:sp>
              <p:nvSpPr>
                <p:cNvPr id="9260" name="Google Shape;9260;p5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5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2" name="Google Shape;9262;p56"/>
            <p:cNvGrpSpPr/>
            <p:nvPr/>
          </p:nvGrpSpPr>
          <p:grpSpPr>
            <a:xfrm>
              <a:off x="4068639" y="3200169"/>
              <a:ext cx="77643" cy="37272"/>
              <a:chOff x="4068639" y="3200169"/>
              <a:chExt cx="77643" cy="37272"/>
            </a:xfrm>
          </p:grpSpPr>
          <p:sp>
            <p:nvSpPr>
              <p:cNvPr id="9263" name="Google Shape;9263;p5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4" name="Google Shape;9264;p56"/>
              <p:cNvGrpSpPr/>
              <p:nvPr/>
            </p:nvGrpSpPr>
            <p:grpSpPr>
              <a:xfrm>
                <a:off x="4114878" y="3200169"/>
                <a:ext cx="31405" cy="26993"/>
                <a:chOff x="4114878" y="3200169"/>
                <a:chExt cx="31405" cy="26993"/>
              </a:xfrm>
            </p:grpSpPr>
            <p:sp>
              <p:nvSpPr>
                <p:cNvPr id="9265" name="Google Shape;9265;p5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5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56"/>
              <p:cNvGrpSpPr/>
              <p:nvPr/>
            </p:nvGrpSpPr>
            <p:grpSpPr>
              <a:xfrm>
                <a:off x="4068639" y="3210535"/>
                <a:ext cx="31499" cy="26906"/>
                <a:chOff x="4068639" y="3210535"/>
                <a:chExt cx="31499" cy="26906"/>
              </a:xfrm>
            </p:grpSpPr>
            <p:sp>
              <p:nvSpPr>
                <p:cNvPr id="9268" name="Google Shape;9268;p5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5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0" name="Google Shape;9270;p56"/>
            <p:cNvGrpSpPr/>
            <p:nvPr/>
          </p:nvGrpSpPr>
          <p:grpSpPr>
            <a:xfrm>
              <a:off x="3869702" y="3066935"/>
              <a:ext cx="382664" cy="190294"/>
              <a:chOff x="3869702" y="3066935"/>
              <a:chExt cx="382664" cy="190294"/>
            </a:xfrm>
          </p:grpSpPr>
          <p:grpSp>
            <p:nvGrpSpPr>
              <p:cNvPr id="9271" name="Google Shape;9271;p56"/>
              <p:cNvGrpSpPr/>
              <p:nvPr/>
            </p:nvGrpSpPr>
            <p:grpSpPr>
              <a:xfrm>
                <a:off x="3888633" y="3082351"/>
                <a:ext cx="351172" cy="160698"/>
                <a:chOff x="3888633" y="3082351"/>
                <a:chExt cx="351172" cy="160698"/>
              </a:xfrm>
            </p:grpSpPr>
            <p:sp>
              <p:nvSpPr>
                <p:cNvPr id="9272" name="Google Shape;9272;p5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5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5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56"/>
              <p:cNvGrpSpPr/>
              <p:nvPr/>
            </p:nvGrpSpPr>
            <p:grpSpPr>
              <a:xfrm>
                <a:off x="4143703" y="3066935"/>
                <a:ext cx="37783" cy="32357"/>
                <a:chOff x="4143703" y="3066935"/>
                <a:chExt cx="37783" cy="32357"/>
              </a:xfrm>
            </p:grpSpPr>
            <p:sp>
              <p:nvSpPr>
                <p:cNvPr id="9279" name="Google Shape;9279;p5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5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56"/>
              <p:cNvGrpSpPr/>
              <p:nvPr/>
            </p:nvGrpSpPr>
            <p:grpSpPr>
              <a:xfrm>
                <a:off x="4044565" y="3103563"/>
                <a:ext cx="37783" cy="32451"/>
                <a:chOff x="4044565" y="3103563"/>
                <a:chExt cx="37783" cy="32451"/>
              </a:xfrm>
            </p:grpSpPr>
            <p:sp>
              <p:nvSpPr>
                <p:cNvPr id="9282" name="Google Shape;9282;p5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5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56"/>
              <p:cNvGrpSpPr/>
              <p:nvPr/>
            </p:nvGrpSpPr>
            <p:grpSpPr>
              <a:xfrm>
                <a:off x="4017454" y="3188237"/>
                <a:ext cx="37776" cy="32357"/>
                <a:chOff x="4017454" y="3188237"/>
                <a:chExt cx="37776" cy="32357"/>
              </a:xfrm>
            </p:grpSpPr>
            <p:sp>
              <p:nvSpPr>
                <p:cNvPr id="9285" name="Google Shape;9285;p5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56"/>
              <p:cNvGrpSpPr/>
              <p:nvPr/>
            </p:nvGrpSpPr>
            <p:grpSpPr>
              <a:xfrm>
                <a:off x="3921548" y="3157509"/>
                <a:ext cx="37783" cy="32357"/>
                <a:chOff x="3921548" y="3157509"/>
                <a:chExt cx="37783" cy="32357"/>
              </a:xfrm>
            </p:grpSpPr>
            <p:sp>
              <p:nvSpPr>
                <p:cNvPr id="9288" name="Google Shape;9288;p5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56"/>
              <p:cNvGrpSpPr/>
              <p:nvPr/>
            </p:nvGrpSpPr>
            <p:grpSpPr>
              <a:xfrm>
                <a:off x="3939056" y="3211620"/>
                <a:ext cx="37783" cy="32380"/>
                <a:chOff x="3939056" y="3211620"/>
                <a:chExt cx="37783" cy="32380"/>
              </a:xfrm>
            </p:grpSpPr>
            <p:sp>
              <p:nvSpPr>
                <p:cNvPr id="9291" name="Google Shape;9291;p5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5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56"/>
              <p:cNvGrpSpPr/>
              <p:nvPr/>
            </p:nvGrpSpPr>
            <p:grpSpPr>
              <a:xfrm>
                <a:off x="4176240" y="3136965"/>
                <a:ext cx="31405" cy="26930"/>
                <a:chOff x="4176240" y="3136965"/>
                <a:chExt cx="31405" cy="26930"/>
              </a:xfrm>
            </p:grpSpPr>
            <p:sp>
              <p:nvSpPr>
                <p:cNvPr id="9294" name="Google Shape;9294;p5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5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56"/>
              <p:cNvGrpSpPr/>
              <p:nvPr/>
            </p:nvGrpSpPr>
            <p:grpSpPr>
              <a:xfrm>
                <a:off x="4133148" y="3152593"/>
                <a:ext cx="31499" cy="27001"/>
                <a:chOff x="4133148" y="3152593"/>
                <a:chExt cx="31499" cy="27001"/>
              </a:xfrm>
            </p:grpSpPr>
            <p:sp>
              <p:nvSpPr>
                <p:cNvPr id="9297" name="Google Shape;9297;p5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5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56"/>
              <p:cNvGrpSpPr/>
              <p:nvPr/>
            </p:nvGrpSpPr>
            <p:grpSpPr>
              <a:xfrm>
                <a:off x="4220866" y="3073534"/>
                <a:ext cx="31499" cy="26898"/>
                <a:chOff x="4220866" y="3073534"/>
                <a:chExt cx="31499" cy="26898"/>
              </a:xfrm>
            </p:grpSpPr>
            <p:sp>
              <p:nvSpPr>
                <p:cNvPr id="9300" name="Google Shape;9300;p5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5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56"/>
              <p:cNvGrpSpPr/>
              <p:nvPr/>
            </p:nvGrpSpPr>
            <p:grpSpPr>
              <a:xfrm>
                <a:off x="3869702" y="3230323"/>
                <a:ext cx="31499" cy="26906"/>
                <a:chOff x="3869702" y="3230323"/>
                <a:chExt cx="31499" cy="26906"/>
              </a:xfrm>
            </p:grpSpPr>
            <p:sp>
              <p:nvSpPr>
                <p:cNvPr id="9303" name="Google Shape;9303;p5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5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5" name="Google Shape;9305;p56"/>
            <p:cNvGrpSpPr/>
            <p:nvPr/>
          </p:nvGrpSpPr>
          <p:grpSpPr>
            <a:xfrm>
              <a:off x="4271383" y="3065882"/>
              <a:ext cx="304556" cy="341663"/>
              <a:chOff x="4271383" y="3065882"/>
              <a:chExt cx="304556" cy="341663"/>
            </a:xfrm>
          </p:grpSpPr>
          <p:grpSp>
            <p:nvGrpSpPr>
              <p:cNvPr id="9306" name="Google Shape;9306;p56"/>
              <p:cNvGrpSpPr/>
              <p:nvPr/>
            </p:nvGrpSpPr>
            <p:grpSpPr>
              <a:xfrm>
                <a:off x="4293838" y="3078639"/>
                <a:ext cx="269353" cy="311973"/>
                <a:chOff x="4293838" y="3078639"/>
                <a:chExt cx="269353" cy="311973"/>
              </a:xfrm>
            </p:grpSpPr>
            <p:sp>
              <p:nvSpPr>
                <p:cNvPr id="9307" name="Google Shape;9307;p5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5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5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5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5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5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5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5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5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5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5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5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5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5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5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5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5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56"/>
              <p:cNvGrpSpPr/>
              <p:nvPr/>
            </p:nvGrpSpPr>
            <p:grpSpPr>
              <a:xfrm>
                <a:off x="4538164" y="3342061"/>
                <a:ext cx="37776" cy="32380"/>
                <a:chOff x="4538164" y="3342061"/>
                <a:chExt cx="37776" cy="32380"/>
              </a:xfrm>
            </p:grpSpPr>
            <p:sp>
              <p:nvSpPr>
                <p:cNvPr id="9325" name="Google Shape;9325;p5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5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56"/>
              <p:cNvGrpSpPr/>
              <p:nvPr/>
            </p:nvGrpSpPr>
            <p:grpSpPr>
              <a:xfrm>
                <a:off x="4271383" y="3194742"/>
                <a:ext cx="37783" cy="32420"/>
                <a:chOff x="4271383" y="3194742"/>
                <a:chExt cx="37783" cy="32420"/>
              </a:xfrm>
            </p:grpSpPr>
            <p:sp>
              <p:nvSpPr>
                <p:cNvPr id="9328" name="Google Shape;9328;p5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5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56"/>
              <p:cNvGrpSpPr/>
              <p:nvPr/>
            </p:nvGrpSpPr>
            <p:grpSpPr>
              <a:xfrm>
                <a:off x="4284416" y="3084058"/>
                <a:ext cx="37783" cy="32357"/>
                <a:chOff x="4284416" y="3084058"/>
                <a:chExt cx="37783" cy="32357"/>
              </a:xfrm>
            </p:grpSpPr>
            <p:sp>
              <p:nvSpPr>
                <p:cNvPr id="9331" name="Google Shape;9331;p5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5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56"/>
              <p:cNvGrpSpPr/>
              <p:nvPr/>
            </p:nvGrpSpPr>
            <p:grpSpPr>
              <a:xfrm>
                <a:off x="4478697" y="3297561"/>
                <a:ext cx="37776" cy="32451"/>
                <a:chOff x="4478697" y="3297561"/>
                <a:chExt cx="37776" cy="32451"/>
              </a:xfrm>
            </p:grpSpPr>
            <p:sp>
              <p:nvSpPr>
                <p:cNvPr id="9334" name="Google Shape;9334;p5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5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56"/>
              <p:cNvGrpSpPr/>
              <p:nvPr/>
            </p:nvGrpSpPr>
            <p:grpSpPr>
              <a:xfrm>
                <a:off x="4411813" y="3331711"/>
                <a:ext cx="37776" cy="32451"/>
                <a:chOff x="4411813" y="3331711"/>
                <a:chExt cx="37776" cy="32451"/>
              </a:xfrm>
            </p:grpSpPr>
            <p:sp>
              <p:nvSpPr>
                <p:cNvPr id="9337" name="Google Shape;9337;p5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56"/>
              <p:cNvGrpSpPr/>
              <p:nvPr/>
            </p:nvGrpSpPr>
            <p:grpSpPr>
              <a:xfrm>
                <a:off x="4337984" y="3375188"/>
                <a:ext cx="37776" cy="32357"/>
                <a:chOff x="4337984" y="3375188"/>
                <a:chExt cx="37776" cy="32357"/>
              </a:xfrm>
            </p:grpSpPr>
            <p:sp>
              <p:nvSpPr>
                <p:cNvPr id="9340" name="Google Shape;9340;p5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5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56"/>
              <p:cNvGrpSpPr/>
              <p:nvPr/>
            </p:nvGrpSpPr>
            <p:grpSpPr>
              <a:xfrm>
                <a:off x="4494867" y="3090530"/>
                <a:ext cx="37878" cy="32451"/>
                <a:chOff x="4494867" y="3090530"/>
                <a:chExt cx="37878" cy="32451"/>
              </a:xfrm>
            </p:grpSpPr>
            <p:sp>
              <p:nvSpPr>
                <p:cNvPr id="9343" name="Google Shape;9343;p5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5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56"/>
              <p:cNvGrpSpPr/>
              <p:nvPr/>
            </p:nvGrpSpPr>
            <p:grpSpPr>
              <a:xfrm>
                <a:off x="4525124" y="3207774"/>
                <a:ext cx="37783" cy="32420"/>
                <a:chOff x="4525124" y="3207774"/>
                <a:chExt cx="37783" cy="32420"/>
              </a:xfrm>
            </p:grpSpPr>
            <p:sp>
              <p:nvSpPr>
                <p:cNvPr id="9346" name="Google Shape;9346;p5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5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56"/>
              <p:cNvGrpSpPr/>
              <p:nvPr/>
            </p:nvGrpSpPr>
            <p:grpSpPr>
              <a:xfrm>
                <a:off x="4440544" y="3176479"/>
                <a:ext cx="31499" cy="26898"/>
                <a:chOff x="4440544" y="3176479"/>
                <a:chExt cx="31499" cy="26898"/>
              </a:xfrm>
            </p:grpSpPr>
            <p:sp>
              <p:nvSpPr>
                <p:cNvPr id="9349" name="Google Shape;9349;p5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56"/>
              <p:cNvGrpSpPr/>
              <p:nvPr/>
            </p:nvGrpSpPr>
            <p:grpSpPr>
              <a:xfrm>
                <a:off x="4350545" y="3156400"/>
                <a:ext cx="31405" cy="27001"/>
                <a:chOff x="4350545" y="3156400"/>
                <a:chExt cx="31405" cy="27001"/>
              </a:xfrm>
            </p:grpSpPr>
            <p:sp>
              <p:nvSpPr>
                <p:cNvPr id="9352" name="Google Shape;9352;p5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5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56"/>
              <p:cNvGrpSpPr/>
              <p:nvPr/>
            </p:nvGrpSpPr>
            <p:grpSpPr>
              <a:xfrm>
                <a:off x="4376703" y="3255058"/>
                <a:ext cx="31405" cy="27001"/>
                <a:chOff x="4376703" y="3255058"/>
                <a:chExt cx="31405" cy="27001"/>
              </a:xfrm>
            </p:grpSpPr>
            <p:sp>
              <p:nvSpPr>
                <p:cNvPr id="9355" name="Google Shape;9355;p5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56"/>
              <p:cNvGrpSpPr/>
              <p:nvPr/>
            </p:nvGrpSpPr>
            <p:grpSpPr>
              <a:xfrm>
                <a:off x="4331322" y="3283656"/>
                <a:ext cx="31405" cy="26945"/>
                <a:chOff x="4331322" y="3283656"/>
                <a:chExt cx="31405" cy="26945"/>
              </a:xfrm>
            </p:grpSpPr>
            <p:sp>
              <p:nvSpPr>
                <p:cNvPr id="9358" name="Google Shape;9358;p5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56"/>
              <p:cNvGrpSpPr/>
              <p:nvPr/>
            </p:nvGrpSpPr>
            <p:grpSpPr>
              <a:xfrm>
                <a:off x="4380510" y="3065882"/>
                <a:ext cx="31405" cy="26938"/>
                <a:chOff x="4380510" y="3065882"/>
                <a:chExt cx="31405" cy="26938"/>
              </a:xfrm>
            </p:grpSpPr>
            <p:sp>
              <p:nvSpPr>
                <p:cNvPr id="9361" name="Google Shape;9361;p5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5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3" name="Google Shape;9363;p56"/>
            <p:cNvGrpSpPr/>
            <p:nvPr/>
          </p:nvGrpSpPr>
          <p:grpSpPr>
            <a:xfrm>
              <a:off x="4558998" y="3188237"/>
              <a:ext cx="1280131" cy="1052746"/>
              <a:chOff x="4558998" y="3188237"/>
              <a:chExt cx="1280131" cy="1052746"/>
            </a:xfrm>
          </p:grpSpPr>
          <p:sp>
            <p:nvSpPr>
              <p:cNvPr id="9364" name="Google Shape;9364;p5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5" name="Google Shape;9365;p56"/>
              <p:cNvGrpSpPr/>
              <p:nvPr/>
            </p:nvGrpSpPr>
            <p:grpSpPr>
              <a:xfrm>
                <a:off x="4579164" y="3203653"/>
                <a:ext cx="1244833" cy="1020397"/>
                <a:chOff x="4579164" y="3203653"/>
                <a:chExt cx="1244833" cy="1020397"/>
              </a:xfrm>
            </p:grpSpPr>
            <p:sp>
              <p:nvSpPr>
                <p:cNvPr id="9366" name="Google Shape;9366;p5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5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56"/>
                <p:cNvGrpSpPr/>
                <p:nvPr/>
              </p:nvGrpSpPr>
              <p:grpSpPr>
                <a:xfrm>
                  <a:off x="4579164" y="3203653"/>
                  <a:ext cx="1244833" cy="1020397"/>
                  <a:chOff x="4579164" y="3203653"/>
                  <a:chExt cx="1244833" cy="1020397"/>
                </a:xfrm>
              </p:grpSpPr>
              <p:sp>
                <p:nvSpPr>
                  <p:cNvPr id="9369" name="Google Shape;9369;p5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5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1" name="Google Shape;9371;p56"/>
                  <p:cNvGrpSpPr/>
                  <p:nvPr/>
                </p:nvGrpSpPr>
                <p:grpSpPr>
                  <a:xfrm>
                    <a:off x="4579164" y="3203653"/>
                    <a:ext cx="1244833" cy="1020397"/>
                    <a:chOff x="4579164" y="3203653"/>
                    <a:chExt cx="1244833" cy="1020397"/>
                  </a:xfrm>
                </p:grpSpPr>
                <p:sp>
                  <p:nvSpPr>
                    <p:cNvPr id="9372" name="Google Shape;9372;p5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5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5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5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0" name="Google Shape;9380;p56"/>
                    <p:cNvGrpSpPr/>
                    <p:nvPr/>
                  </p:nvGrpSpPr>
                  <p:grpSpPr>
                    <a:xfrm>
                      <a:off x="4579164" y="3203653"/>
                      <a:ext cx="1244833" cy="1020397"/>
                      <a:chOff x="4579164" y="3203653"/>
                      <a:chExt cx="1244833" cy="1020397"/>
                    </a:xfrm>
                  </p:grpSpPr>
                  <p:sp>
                    <p:nvSpPr>
                      <p:cNvPr id="9381" name="Google Shape;9381;p5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5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5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5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5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5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5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5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5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5" name="Google Shape;9395;p56"/>
                      <p:cNvGrpSpPr/>
                      <p:nvPr/>
                    </p:nvGrpSpPr>
                    <p:grpSpPr>
                      <a:xfrm>
                        <a:off x="4579164" y="3203653"/>
                        <a:ext cx="1244833" cy="1020397"/>
                        <a:chOff x="4579164" y="3203653"/>
                        <a:chExt cx="1244833" cy="1020397"/>
                      </a:xfrm>
                    </p:grpSpPr>
                    <p:sp>
                      <p:nvSpPr>
                        <p:cNvPr id="9396" name="Google Shape;9396;p5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5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5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5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5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5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5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5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5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5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0" name="Google Shape;9420;p56"/>
                        <p:cNvGrpSpPr/>
                        <p:nvPr/>
                      </p:nvGrpSpPr>
                      <p:grpSpPr>
                        <a:xfrm>
                          <a:off x="4579164" y="3203653"/>
                          <a:ext cx="1244833" cy="1020397"/>
                          <a:chOff x="4579164" y="3203653"/>
                          <a:chExt cx="1244833" cy="1020397"/>
                        </a:xfrm>
                      </p:grpSpPr>
                      <p:sp>
                        <p:nvSpPr>
                          <p:cNvPr id="9421" name="Google Shape;9421;p5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2" name="Google Shape;9422;p56"/>
                          <p:cNvGrpSpPr/>
                          <p:nvPr/>
                        </p:nvGrpSpPr>
                        <p:grpSpPr>
                          <a:xfrm>
                            <a:off x="4579164" y="3203653"/>
                            <a:ext cx="1244833" cy="1020397"/>
                            <a:chOff x="4579164" y="3203653"/>
                            <a:chExt cx="1244833" cy="1020397"/>
                          </a:xfrm>
                        </p:grpSpPr>
                        <p:sp>
                          <p:nvSpPr>
                            <p:cNvPr id="9423" name="Google Shape;9423;p5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5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5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5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5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5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0" name="Google Shape;9430;p56"/>
                            <p:cNvGrpSpPr/>
                            <p:nvPr/>
                          </p:nvGrpSpPr>
                          <p:grpSpPr>
                            <a:xfrm>
                              <a:off x="4579164" y="3203653"/>
                              <a:ext cx="1244833" cy="1020397"/>
                              <a:chOff x="4579164" y="3203653"/>
                              <a:chExt cx="1244833" cy="1020397"/>
                            </a:xfrm>
                          </p:grpSpPr>
                          <p:sp>
                            <p:nvSpPr>
                              <p:cNvPr id="9431" name="Google Shape;9431;p5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5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5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5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5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5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5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5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5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4" name="Google Shape;9444;p56"/>
                              <p:cNvGrpSpPr/>
                              <p:nvPr/>
                            </p:nvGrpSpPr>
                            <p:grpSpPr>
                              <a:xfrm>
                                <a:off x="4579164" y="3203653"/>
                                <a:ext cx="1244833" cy="1020397"/>
                                <a:chOff x="4579164" y="3203653"/>
                                <a:chExt cx="1244833" cy="1020397"/>
                              </a:xfrm>
                            </p:grpSpPr>
                            <p:sp>
                              <p:nvSpPr>
                                <p:cNvPr id="9445" name="Google Shape;9445;p5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5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5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5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5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5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5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2" name="Google Shape;9452;p56"/>
                                <p:cNvGrpSpPr/>
                                <p:nvPr/>
                              </p:nvGrpSpPr>
                              <p:grpSpPr>
                                <a:xfrm>
                                  <a:off x="4579164" y="3203653"/>
                                  <a:ext cx="1244833" cy="1020397"/>
                                  <a:chOff x="4579164" y="3203653"/>
                                  <a:chExt cx="1244833" cy="1020397"/>
                                </a:xfrm>
                              </p:grpSpPr>
                              <p:sp>
                                <p:nvSpPr>
                                  <p:cNvPr id="9453" name="Google Shape;9453;p5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5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5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5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5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8" name="Google Shape;9458;p56"/>
                                  <p:cNvGrpSpPr/>
                                  <p:nvPr/>
                                </p:nvGrpSpPr>
                                <p:grpSpPr>
                                  <a:xfrm>
                                    <a:off x="4579164" y="3203653"/>
                                    <a:ext cx="1244833" cy="1020397"/>
                                    <a:chOff x="4579164" y="3203653"/>
                                    <a:chExt cx="1244833" cy="1020397"/>
                                  </a:xfrm>
                                </p:grpSpPr>
                                <p:sp>
                                  <p:nvSpPr>
                                    <p:cNvPr id="9459" name="Google Shape;9459;p5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5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5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5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463" name="Google Shape;9463;p5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5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5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466" name="Google Shape;9466;p5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467" name="Google Shape;9467;p56"/>
              <p:cNvGrpSpPr/>
              <p:nvPr/>
            </p:nvGrpSpPr>
            <p:grpSpPr>
              <a:xfrm>
                <a:off x="4595437" y="3598775"/>
                <a:ext cx="37776" cy="32451"/>
                <a:chOff x="4595437" y="3598775"/>
                <a:chExt cx="37776" cy="32451"/>
              </a:xfrm>
            </p:grpSpPr>
            <p:sp>
              <p:nvSpPr>
                <p:cNvPr id="9468" name="Google Shape;9468;p5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5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56"/>
              <p:cNvGrpSpPr/>
              <p:nvPr/>
            </p:nvGrpSpPr>
            <p:grpSpPr>
              <a:xfrm>
                <a:off x="4641864" y="3524443"/>
                <a:ext cx="37776" cy="32380"/>
                <a:chOff x="4641864" y="3524443"/>
                <a:chExt cx="37776" cy="32380"/>
              </a:xfrm>
            </p:grpSpPr>
            <p:sp>
              <p:nvSpPr>
                <p:cNvPr id="9471" name="Google Shape;9471;p5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5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56"/>
              <p:cNvGrpSpPr/>
              <p:nvPr/>
            </p:nvGrpSpPr>
            <p:grpSpPr>
              <a:xfrm>
                <a:off x="4648431" y="3893901"/>
                <a:ext cx="37776" cy="32357"/>
                <a:chOff x="4648431" y="3893901"/>
                <a:chExt cx="37776" cy="32357"/>
              </a:xfrm>
            </p:grpSpPr>
            <p:sp>
              <p:nvSpPr>
                <p:cNvPr id="9474" name="Google Shape;9474;p5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5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6" name="Google Shape;9476;p56"/>
              <p:cNvGrpSpPr/>
              <p:nvPr/>
            </p:nvGrpSpPr>
            <p:grpSpPr>
              <a:xfrm>
                <a:off x="4567752" y="3722908"/>
                <a:ext cx="37870" cy="32380"/>
                <a:chOff x="4567752" y="3722908"/>
                <a:chExt cx="37870" cy="32380"/>
              </a:xfrm>
            </p:grpSpPr>
            <p:sp>
              <p:nvSpPr>
                <p:cNvPr id="9477" name="Google Shape;9477;p5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5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56"/>
              <p:cNvGrpSpPr/>
              <p:nvPr/>
            </p:nvGrpSpPr>
            <p:grpSpPr>
              <a:xfrm>
                <a:off x="4617506" y="3652052"/>
                <a:ext cx="37783" cy="32357"/>
                <a:chOff x="4617506" y="3652052"/>
                <a:chExt cx="37783" cy="32357"/>
              </a:xfrm>
            </p:grpSpPr>
            <p:sp>
              <p:nvSpPr>
                <p:cNvPr id="9480" name="Google Shape;9480;p5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5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56"/>
              <p:cNvGrpSpPr/>
              <p:nvPr/>
            </p:nvGrpSpPr>
            <p:grpSpPr>
              <a:xfrm>
                <a:off x="4739005" y="3554149"/>
                <a:ext cx="37870" cy="32357"/>
                <a:chOff x="4739005" y="3554149"/>
                <a:chExt cx="37870" cy="32357"/>
              </a:xfrm>
            </p:grpSpPr>
            <p:sp>
              <p:nvSpPr>
                <p:cNvPr id="9483" name="Google Shape;9483;p5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5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6"/>
              <p:cNvGrpSpPr/>
              <p:nvPr/>
            </p:nvGrpSpPr>
            <p:grpSpPr>
              <a:xfrm>
                <a:off x="4806557" y="3630258"/>
                <a:ext cx="37776" cy="32364"/>
                <a:chOff x="4806557" y="3630258"/>
                <a:chExt cx="37776" cy="32364"/>
              </a:xfrm>
            </p:grpSpPr>
            <p:sp>
              <p:nvSpPr>
                <p:cNvPr id="9486" name="Google Shape;9486;p5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56"/>
              <p:cNvGrpSpPr/>
              <p:nvPr/>
            </p:nvGrpSpPr>
            <p:grpSpPr>
              <a:xfrm>
                <a:off x="4737007" y="4004357"/>
                <a:ext cx="37870" cy="32357"/>
                <a:chOff x="4737007" y="4004357"/>
                <a:chExt cx="37870" cy="32357"/>
              </a:xfrm>
            </p:grpSpPr>
            <p:sp>
              <p:nvSpPr>
                <p:cNvPr id="9489" name="Google Shape;9489;p5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56"/>
              <p:cNvGrpSpPr/>
              <p:nvPr/>
            </p:nvGrpSpPr>
            <p:grpSpPr>
              <a:xfrm>
                <a:off x="4773634" y="4208627"/>
                <a:ext cx="37776" cy="32357"/>
                <a:chOff x="4773634" y="4208627"/>
                <a:chExt cx="37776" cy="32357"/>
              </a:xfrm>
            </p:grpSpPr>
            <p:sp>
              <p:nvSpPr>
                <p:cNvPr id="9492" name="Google Shape;9492;p5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56"/>
              <p:cNvGrpSpPr/>
              <p:nvPr/>
            </p:nvGrpSpPr>
            <p:grpSpPr>
              <a:xfrm>
                <a:off x="4888282" y="4074764"/>
                <a:ext cx="37776" cy="32451"/>
                <a:chOff x="4888282" y="4074764"/>
                <a:chExt cx="37776" cy="32451"/>
              </a:xfrm>
            </p:grpSpPr>
            <p:sp>
              <p:nvSpPr>
                <p:cNvPr id="9495" name="Google Shape;9495;p5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56"/>
              <p:cNvGrpSpPr/>
              <p:nvPr/>
            </p:nvGrpSpPr>
            <p:grpSpPr>
              <a:xfrm>
                <a:off x="4901315" y="3804271"/>
                <a:ext cx="37776" cy="32364"/>
                <a:chOff x="4901315" y="3804271"/>
                <a:chExt cx="37776" cy="32364"/>
              </a:xfrm>
            </p:grpSpPr>
            <p:sp>
              <p:nvSpPr>
                <p:cNvPr id="9498" name="Google Shape;9498;p5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56"/>
              <p:cNvGrpSpPr/>
              <p:nvPr/>
            </p:nvGrpSpPr>
            <p:grpSpPr>
              <a:xfrm>
                <a:off x="4866394" y="3715035"/>
                <a:ext cx="37846" cy="32357"/>
                <a:chOff x="4866394" y="3715035"/>
                <a:chExt cx="37846" cy="32357"/>
              </a:xfrm>
            </p:grpSpPr>
            <p:sp>
              <p:nvSpPr>
                <p:cNvPr id="9501" name="Google Shape;9501;p5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56"/>
              <p:cNvGrpSpPr/>
              <p:nvPr/>
            </p:nvGrpSpPr>
            <p:grpSpPr>
              <a:xfrm>
                <a:off x="4979233" y="3839798"/>
                <a:ext cx="37878" cy="32420"/>
                <a:chOff x="4979233" y="3839798"/>
                <a:chExt cx="37878" cy="32420"/>
              </a:xfrm>
            </p:grpSpPr>
            <p:sp>
              <p:nvSpPr>
                <p:cNvPr id="9504" name="Google Shape;9504;p5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56"/>
              <p:cNvGrpSpPr/>
              <p:nvPr/>
            </p:nvGrpSpPr>
            <p:grpSpPr>
              <a:xfrm>
                <a:off x="4790662" y="3679147"/>
                <a:ext cx="37783" cy="32380"/>
                <a:chOff x="4790662" y="3679147"/>
                <a:chExt cx="37783" cy="32380"/>
              </a:xfrm>
            </p:grpSpPr>
            <p:sp>
              <p:nvSpPr>
                <p:cNvPr id="9507" name="Google Shape;9507;p5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56"/>
              <p:cNvGrpSpPr/>
              <p:nvPr/>
            </p:nvGrpSpPr>
            <p:grpSpPr>
              <a:xfrm>
                <a:off x="4857263" y="3557861"/>
                <a:ext cx="37776" cy="32357"/>
                <a:chOff x="4857263" y="3557861"/>
                <a:chExt cx="37776" cy="32357"/>
              </a:xfrm>
            </p:grpSpPr>
            <p:sp>
              <p:nvSpPr>
                <p:cNvPr id="9510" name="Google Shape;9510;p5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56"/>
              <p:cNvGrpSpPr/>
              <p:nvPr/>
            </p:nvGrpSpPr>
            <p:grpSpPr>
              <a:xfrm>
                <a:off x="4883902" y="3648033"/>
                <a:ext cx="37783" cy="32380"/>
                <a:chOff x="4883902" y="3648033"/>
                <a:chExt cx="37783" cy="32380"/>
              </a:xfrm>
            </p:grpSpPr>
            <p:sp>
              <p:nvSpPr>
                <p:cNvPr id="9513" name="Google Shape;9513;p5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56"/>
              <p:cNvGrpSpPr/>
              <p:nvPr/>
            </p:nvGrpSpPr>
            <p:grpSpPr>
              <a:xfrm>
                <a:off x="4907780" y="3347220"/>
                <a:ext cx="37878" cy="32357"/>
                <a:chOff x="4907780" y="3347220"/>
                <a:chExt cx="37878" cy="32357"/>
              </a:xfrm>
            </p:grpSpPr>
            <p:sp>
              <p:nvSpPr>
                <p:cNvPr id="9516" name="Google Shape;9516;p5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56"/>
              <p:cNvGrpSpPr/>
              <p:nvPr/>
            </p:nvGrpSpPr>
            <p:grpSpPr>
              <a:xfrm>
                <a:off x="5065048" y="3738150"/>
                <a:ext cx="37783" cy="32364"/>
                <a:chOff x="5065048" y="3738150"/>
                <a:chExt cx="37783" cy="32364"/>
              </a:xfrm>
            </p:grpSpPr>
            <p:sp>
              <p:nvSpPr>
                <p:cNvPr id="9519" name="Google Shape;9519;p5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56"/>
              <p:cNvGrpSpPr/>
              <p:nvPr/>
            </p:nvGrpSpPr>
            <p:grpSpPr>
              <a:xfrm>
                <a:off x="5071616" y="3284615"/>
                <a:ext cx="37783" cy="32357"/>
                <a:chOff x="5071616" y="3284615"/>
                <a:chExt cx="37783" cy="32357"/>
              </a:xfrm>
            </p:grpSpPr>
            <p:sp>
              <p:nvSpPr>
                <p:cNvPr id="9522" name="Google Shape;9522;p5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56"/>
              <p:cNvGrpSpPr/>
              <p:nvPr/>
            </p:nvGrpSpPr>
            <p:grpSpPr>
              <a:xfrm>
                <a:off x="5389291" y="3759921"/>
                <a:ext cx="37783" cy="32380"/>
                <a:chOff x="5389291" y="3759921"/>
                <a:chExt cx="37783" cy="32380"/>
              </a:xfrm>
            </p:grpSpPr>
            <p:sp>
              <p:nvSpPr>
                <p:cNvPr id="9525" name="Google Shape;9525;p5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56"/>
              <p:cNvGrpSpPr/>
              <p:nvPr/>
            </p:nvGrpSpPr>
            <p:grpSpPr>
              <a:xfrm>
                <a:off x="5431534" y="3632932"/>
                <a:ext cx="37878" cy="32451"/>
                <a:chOff x="5431534" y="3632932"/>
                <a:chExt cx="37878" cy="32451"/>
              </a:xfrm>
            </p:grpSpPr>
            <p:sp>
              <p:nvSpPr>
                <p:cNvPr id="9528" name="Google Shape;9528;p5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56"/>
              <p:cNvGrpSpPr/>
              <p:nvPr/>
            </p:nvGrpSpPr>
            <p:grpSpPr>
              <a:xfrm>
                <a:off x="5540755" y="3544829"/>
                <a:ext cx="37783" cy="32357"/>
                <a:chOff x="5540755" y="3544829"/>
                <a:chExt cx="37783" cy="32357"/>
              </a:xfrm>
            </p:grpSpPr>
            <p:sp>
              <p:nvSpPr>
                <p:cNvPr id="9531" name="Google Shape;9531;p5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56"/>
              <p:cNvGrpSpPr/>
              <p:nvPr/>
            </p:nvGrpSpPr>
            <p:grpSpPr>
              <a:xfrm>
                <a:off x="5579293" y="3412107"/>
                <a:ext cx="37776" cy="32357"/>
                <a:chOff x="5579293" y="3412107"/>
                <a:chExt cx="37776" cy="32357"/>
              </a:xfrm>
            </p:grpSpPr>
            <p:sp>
              <p:nvSpPr>
                <p:cNvPr id="9534" name="Google Shape;9534;p5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5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56"/>
              <p:cNvGrpSpPr/>
              <p:nvPr/>
            </p:nvGrpSpPr>
            <p:grpSpPr>
              <a:xfrm>
                <a:off x="5801346" y="3284615"/>
                <a:ext cx="37783" cy="32357"/>
                <a:chOff x="5801346" y="3284615"/>
                <a:chExt cx="37783" cy="32357"/>
              </a:xfrm>
            </p:grpSpPr>
            <p:sp>
              <p:nvSpPr>
                <p:cNvPr id="9537" name="Google Shape;9537;p5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5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56"/>
              <p:cNvGrpSpPr/>
              <p:nvPr/>
            </p:nvGrpSpPr>
            <p:grpSpPr>
              <a:xfrm>
                <a:off x="5763578" y="3399067"/>
                <a:ext cx="37776" cy="32364"/>
                <a:chOff x="5763578" y="3399067"/>
                <a:chExt cx="37776" cy="32364"/>
              </a:xfrm>
            </p:grpSpPr>
            <p:sp>
              <p:nvSpPr>
                <p:cNvPr id="9540" name="Google Shape;9540;p5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5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56"/>
              <p:cNvGrpSpPr/>
              <p:nvPr/>
            </p:nvGrpSpPr>
            <p:grpSpPr>
              <a:xfrm>
                <a:off x="5395858" y="3230952"/>
                <a:ext cx="37776" cy="32364"/>
                <a:chOff x="5395858" y="3230952"/>
                <a:chExt cx="37776" cy="32364"/>
              </a:xfrm>
            </p:grpSpPr>
            <p:sp>
              <p:nvSpPr>
                <p:cNvPr id="9543" name="Google Shape;9543;p5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5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56"/>
              <p:cNvGrpSpPr/>
              <p:nvPr/>
            </p:nvGrpSpPr>
            <p:grpSpPr>
              <a:xfrm>
                <a:off x="5264088" y="3188237"/>
                <a:ext cx="37776" cy="32357"/>
                <a:chOff x="5264088" y="3188237"/>
                <a:chExt cx="37776" cy="32357"/>
              </a:xfrm>
            </p:grpSpPr>
            <p:sp>
              <p:nvSpPr>
                <p:cNvPr id="9546" name="Google Shape;9546;p5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5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56"/>
              <p:cNvGrpSpPr/>
              <p:nvPr/>
            </p:nvGrpSpPr>
            <p:grpSpPr>
              <a:xfrm>
                <a:off x="5585758" y="3237425"/>
                <a:ext cx="37878" cy="32357"/>
                <a:chOff x="5585758" y="3237425"/>
                <a:chExt cx="37878" cy="32357"/>
              </a:xfrm>
            </p:grpSpPr>
            <p:sp>
              <p:nvSpPr>
                <p:cNvPr id="9549" name="Google Shape;9549;p5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5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56"/>
              <p:cNvGrpSpPr/>
              <p:nvPr/>
            </p:nvGrpSpPr>
            <p:grpSpPr>
              <a:xfrm>
                <a:off x="4874196" y="3291088"/>
                <a:ext cx="37878" cy="32451"/>
                <a:chOff x="4874196" y="3291088"/>
                <a:chExt cx="37878" cy="32451"/>
              </a:xfrm>
            </p:grpSpPr>
            <p:sp>
              <p:nvSpPr>
                <p:cNvPr id="9552" name="Google Shape;9552;p5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5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56"/>
              <p:cNvGrpSpPr/>
              <p:nvPr/>
            </p:nvGrpSpPr>
            <p:grpSpPr>
              <a:xfrm>
                <a:off x="5197770" y="3785466"/>
                <a:ext cx="37783" cy="32427"/>
                <a:chOff x="5197770" y="3785466"/>
                <a:chExt cx="37783" cy="32427"/>
              </a:xfrm>
            </p:grpSpPr>
            <p:sp>
              <p:nvSpPr>
                <p:cNvPr id="9555" name="Google Shape;9555;p5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5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56"/>
              <p:cNvGrpSpPr/>
              <p:nvPr/>
            </p:nvGrpSpPr>
            <p:grpSpPr>
              <a:xfrm>
                <a:off x="5177699" y="3492117"/>
                <a:ext cx="37776" cy="32357"/>
                <a:chOff x="5177699" y="3492117"/>
                <a:chExt cx="37776" cy="32357"/>
              </a:xfrm>
            </p:grpSpPr>
            <p:sp>
              <p:nvSpPr>
                <p:cNvPr id="9558" name="Google Shape;9558;p5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5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56"/>
              <p:cNvGrpSpPr/>
              <p:nvPr/>
            </p:nvGrpSpPr>
            <p:grpSpPr>
              <a:xfrm>
                <a:off x="5349431" y="3622346"/>
                <a:ext cx="37870" cy="32380"/>
                <a:chOff x="5349431" y="3622346"/>
                <a:chExt cx="37870" cy="32380"/>
              </a:xfrm>
            </p:grpSpPr>
            <p:sp>
              <p:nvSpPr>
                <p:cNvPr id="9561" name="Google Shape;9561;p5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5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56"/>
              <p:cNvGrpSpPr/>
              <p:nvPr/>
            </p:nvGrpSpPr>
            <p:grpSpPr>
              <a:xfrm>
                <a:off x="5068855" y="3563980"/>
                <a:ext cx="53954" cy="46223"/>
                <a:chOff x="5068855" y="3563980"/>
                <a:chExt cx="53954" cy="46223"/>
              </a:xfrm>
            </p:grpSpPr>
            <p:sp>
              <p:nvSpPr>
                <p:cNvPr id="9564" name="Google Shape;9564;p5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5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56"/>
              <p:cNvGrpSpPr/>
              <p:nvPr/>
            </p:nvGrpSpPr>
            <p:grpSpPr>
              <a:xfrm>
                <a:off x="5037654" y="3392507"/>
                <a:ext cx="37870" cy="32451"/>
                <a:chOff x="5037654" y="3392507"/>
                <a:chExt cx="37870" cy="32451"/>
              </a:xfrm>
            </p:grpSpPr>
            <p:sp>
              <p:nvSpPr>
                <p:cNvPr id="9567" name="Google Shape;9567;p5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5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56"/>
              <p:cNvGrpSpPr/>
              <p:nvPr/>
            </p:nvGrpSpPr>
            <p:grpSpPr>
              <a:xfrm>
                <a:off x="5456560" y="3368629"/>
                <a:ext cx="37870" cy="32451"/>
                <a:chOff x="5456560" y="3368629"/>
                <a:chExt cx="37870" cy="32451"/>
              </a:xfrm>
            </p:grpSpPr>
            <p:sp>
              <p:nvSpPr>
                <p:cNvPr id="9570" name="Google Shape;9570;p5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5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56"/>
              <p:cNvGrpSpPr/>
              <p:nvPr/>
            </p:nvGrpSpPr>
            <p:grpSpPr>
              <a:xfrm>
                <a:off x="4755749" y="3501516"/>
                <a:ext cx="46246" cy="39608"/>
                <a:chOff x="4755749" y="3501516"/>
                <a:chExt cx="46246" cy="39608"/>
              </a:xfrm>
            </p:grpSpPr>
            <p:sp>
              <p:nvSpPr>
                <p:cNvPr id="9573" name="Google Shape;9573;p5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5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56"/>
              <p:cNvGrpSpPr/>
              <p:nvPr/>
            </p:nvGrpSpPr>
            <p:grpSpPr>
              <a:xfrm>
                <a:off x="4681346" y="3485582"/>
                <a:ext cx="37783" cy="32427"/>
                <a:chOff x="4681346" y="3485582"/>
                <a:chExt cx="37783" cy="32427"/>
              </a:xfrm>
            </p:grpSpPr>
            <p:sp>
              <p:nvSpPr>
                <p:cNvPr id="9576" name="Google Shape;9576;p5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5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56"/>
              <p:cNvGrpSpPr/>
              <p:nvPr/>
            </p:nvGrpSpPr>
            <p:grpSpPr>
              <a:xfrm>
                <a:off x="4767067" y="3291088"/>
                <a:ext cx="37878" cy="32451"/>
                <a:chOff x="4767067" y="3291088"/>
                <a:chExt cx="37878" cy="32451"/>
              </a:xfrm>
            </p:grpSpPr>
            <p:sp>
              <p:nvSpPr>
                <p:cNvPr id="9579" name="Google Shape;9579;p5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5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56"/>
              <p:cNvGrpSpPr/>
              <p:nvPr/>
            </p:nvGrpSpPr>
            <p:grpSpPr>
              <a:xfrm>
                <a:off x="4687819" y="3405539"/>
                <a:ext cx="37776" cy="32451"/>
                <a:chOff x="4687819" y="3405539"/>
                <a:chExt cx="37776" cy="32451"/>
              </a:xfrm>
            </p:grpSpPr>
            <p:sp>
              <p:nvSpPr>
                <p:cNvPr id="9582" name="Google Shape;9582;p5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5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56"/>
              <p:cNvGrpSpPr/>
              <p:nvPr/>
            </p:nvGrpSpPr>
            <p:grpSpPr>
              <a:xfrm>
                <a:off x="4923101" y="3444809"/>
                <a:ext cx="52813" cy="45318"/>
                <a:chOff x="4923101" y="3444809"/>
                <a:chExt cx="52813" cy="45318"/>
              </a:xfrm>
            </p:grpSpPr>
            <p:sp>
              <p:nvSpPr>
                <p:cNvPr id="9585" name="Google Shape;9585;p5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5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7" name="Google Shape;9587;p56"/>
              <p:cNvGrpSpPr/>
              <p:nvPr/>
            </p:nvGrpSpPr>
            <p:grpSpPr>
              <a:xfrm>
                <a:off x="4846040" y="3654750"/>
                <a:ext cx="31405" cy="26993"/>
                <a:chOff x="4846040" y="3654750"/>
                <a:chExt cx="31405" cy="26993"/>
              </a:xfrm>
            </p:grpSpPr>
            <p:sp>
              <p:nvSpPr>
                <p:cNvPr id="9588" name="Google Shape;9588;p5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5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56"/>
              <p:cNvGrpSpPr/>
              <p:nvPr/>
            </p:nvGrpSpPr>
            <p:grpSpPr>
              <a:xfrm>
                <a:off x="4925673" y="3691700"/>
                <a:ext cx="40253" cy="34472"/>
                <a:chOff x="4925673" y="3691700"/>
                <a:chExt cx="40253" cy="34472"/>
              </a:xfrm>
            </p:grpSpPr>
            <p:sp>
              <p:nvSpPr>
                <p:cNvPr id="9591" name="Google Shape;9591;p5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5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56"/>
              <p:cNvGrpSpPr/>
              <p:nvPr/>
            </p:nvGrpSpPr>
            <p:grpSpPr>
              <a:xfrm>
                <a:off x="4894653" y="3740848"/>
                <a:ext cx="31405" cy="26906"/>
                <a:chOff x="4894653" y="3740848"/>
                <a:chExt cx="31405" cy="26906"/>
              </a:xfrm>
            </p:grpSpPr>
            <p:sp>
              <p:nvSpPr>
                <p:cNvPr id="9594" name="Google Shape;9594;p5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5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56"/>
              <p:cNvGrpSpPr/>
              <p:nvPr/>
            </p:nvGrpSpPr>
            <p:grpSpPr>
              <a:xfrm>
                <a:off x="4962300" y="3696348"/>
                <a:ext cx="38255" cy="32773"/>
                <a:chOff x="4962300" y="3696348"/>
                <a:chExt cx="38255" cy="32773"/>
              </a:xfrm>
            </p:grpSpPr>
            <p:sp>
              <p:nvSpPr>
                <p:cNvPr id="9597" name="Google Shape;9597;p5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5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56"/>
              <p:cNvGrpSpPr/>
              <p:nvPr/>
            </p:nvGrpSpPr>
            <p:grpSpPr>
              <a:xfrm>
                <a:off x="4980185" y="3743349"/>
                <a:ext cx="31499" cy="26969"/>
                <a:chOff x="4980185" y="3743349"/>
                <a:chExt cx="31499" cy="26969"/>
              </a:xfrm>
            </p:grpSpPr>
            <p:sp>
              <p:nvSpPr>
                <p:cNvPr id="9600" name="Google Shape;9600;p5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5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56"/>
              <p:cNvGrpSpPr/>
              <p:nvPr/>
            </p:nvGrpSpPr>
            <p:grpSpPr>
              <a:xfrm>
                <a:off x="5013768" y="3734312"/>
                <a:ext cx="31499" cy="26969"/>
                <a:chOff x="5013768" y="3734312"/>
                <a:chExt cx="31499" cy="26969"/>
              </a:xfrm>
            </p:grpSpPr>
            <p:sp>
              <p:nvSpPr>
                <p:cNvPr id="9603" name="Google Shape;9603;p5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56"/>
              <p:cNvGrpSpPr/>
              <p:nvPr/>
            </p:nvGrpSpPr>
            <p:grpSpPr>
              <a:xfrm>
                <a:off x="5036703" y="3764545"/>
                <a:ext cx="31499" cy="26898"/>
                <a:chOff x="5036703" y="3764545"/>
                <a:chExt cx="31499" cy="26898"/>
              </a:xfrm>
            </p:grpSpPr>
            <p:sp>
              <p:nvSpPr>
                <p:cNvPr id="9606" name="Google Shape;9606;p5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56"/>
              <p:cNvGrpSpPr/>
              <p:nvPr/>
            </p:nvGrpSpPr>
            <p:grpSpPr>
              <a:xfrm>
                <a:off x="4953546" y="3768352"/>
                <a:ext cx="31405" cy="26898"/>
                <a:chOff x="4953546" y="3768352"/>
                <a:chExt cx="31405" cy="26898"/>
              </a:xfrm>
            </p:grpSpPr>
            <p:sp>
              <p:nvSpPr>
                <p:cNvPr id="9609" name="Google Shape;9609;p5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56"/>
              <p:cNvGrpSpPr/>
              <p:nvPr/>
            </p:nvGrpSpPr>
            <p:grpSpPr>
              <a:xfrm>
                <a:off x="4964770" y="3814016"/>
                <a:ext cx="31499" cy="26993"/>
                <a:chOff x="4964770" y="3814016"/>
                <a:chExt cx="31499" cy="26993"/>
              </a:xfrm>
            </p:grpSpPr>
            <p:sp>
              <p:nvSpPr>
                <p:cNvPr id="9612" name="Google Shape;9612;p5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56"/>
              <p:cNvGrpSpPr/>
              <p:nvPr/>
            </p:nvGrpSpPr>
            <p:grpSpPr>
              <a:xfrm>
                <a:off x="4923290" y="3800504"/>
                <a:ext cx="31468" cy="26898"/>
                <a:chOff x="4923290" y="3800504"/>
                <a:chExt cx="31468" cy="26898"/>
              </a:xfrm>
            </p:grpSpPr>
            <p:sp>
              <p:nvSpPr>
                <p:cNvPr id="9615" name="Google Shape;9615;p5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56"/>
              <p:cNvGrpSpPr/>
              <p:nvPr/>
            </p:nvGrpSpPr>
            <p:grpSpPr>
              <a:xfrm>
                <a:off x="5108534" y="3650943"/>
                <a:ext cx="31405" cy="26993"/>
                <a:chOff x="5108534" y="3650943"/>
                <a:chExt cx="31405" cy="26993"/>
              </a:xfrm>
            </p:grpSpPr>
            <p:sp>
              <p:nvSpPr>
                <p:cNvPr id="9618" name="Google Shape;9618;p5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56"/>
              <p:cNvGrpSpPr/>
              <p:nvPr/>
            </p:nvGrpSpPr>
            <p:grpSpPr>
              <a:xfrm>
                <a:off x="5119380" y="3760739"/>
                <a:ext cx="31499" cy="26993"/>
                <a:chOff x="5119380" y="3760739"/>
                <a:chExt cx="31499" cy="26993"/>
              </a:xfrm>
            </p:grpSpPr>
            <p:sp>
              <p:nvSpPr>
                <p:cNvPr id="9621" name="Google Shape;9621;p5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56"/>
              <p:cNvGrpSpPr/>
              <p:nvPr/>
            </p:nvGrpSpPr>
            <p:grpSpPr>
              <a:xfrm>
                <a:off x="5119380" y="3788235"/>
                <a:ext cx="31499" cy="26993"/>
                <a:chOff x="5119380" y="3788235"/>
                <a:chExt cx="31499" cy="26993"/>
              </a:xfrm>
            </p:grpSpPr>
            <p:sp>
              <p:nvSpPr>
                <p:cNvPr id="9624" name="Google Shape;9624;p5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56"/>
              <p:cNvGrpSpPr/>
              <p:nvPr/>
            </p:nvGrpSpPr>
            <p:grpSpPr>
              <a:xfrm>
                <a:off x="5158005" y="3875284"/>
                <a:ext cx="31405" cy="27001"/>
                <a:chOff x="5158005" y="3875284"/>
                <a:chExt cx="31405" cy="27001"/>
              </a:xfrm>
            </p:grpSpPr>
            <p:sp>
              <p:nvSpPr>
                <p:cNvPr id="9627" name="Google Shape;9627;p5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56"/>
              <p:cNvGrpSpPr/>
              <p:nvPr/>
            </p:nvGrpSpPr>
            <p:grpSpPr>
              <a:xfrm>
                <a:off x="5233163" y="3764545"/>
                <a:ext cx="31499" cy="26898"/>
                <a:chOff x="5233163" y="3764545"/>
                <a:chExt cx="31499" cy="26898"/>
              </a:xfrm>
            </p:grpSpPr>
            <p:sp>
              <p:nvSpPr>
                <p:cNvPr id="9630" name="Google Shape;9630;p5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56"/>
              <p:cNvGrpSpPr/>
              <p:nvPr/>
            </p:nvGrpSpPr>
            <p:grpSpPr>
              <a:xfrm>
                <a:off x="5276168" y="3805545"/>
                <a:ext cx="31499" cy="26906"/>
                <a:chOff x="5276168" y="3805545"/>
                <a:chExt cx="31499" cy="26906"/>
              </a:xfrm>
            </p:grpSpPr>
            <p:sp>
              <p:nvSpPr>
                <p:cNvPr id="9633" name="Google Shape;9633;p5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56"/>
              <p:cNvGrpSpPr/>
              <p:nvPr/>
            </p:nvGrpSpPr>
            <p:grpSpPr>
              <a:xfrm>
                <a:off x="5294053" y="3851933"/>
                <a:ext cx="31405" cy="26945"/>
                <a:chOff x="5294053" y="3851933"/>
                <a:chExt cx="31405" cy="26945"/>
              </a:xfrm>
            </p:grpSpPr>
            <p:sp>
              <p:nvSpPr>
                <p:cNvPr id="9636" name="Google Shape;9636;p5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56"/>
              <p:cNvGrpSpPr/>
              <p:nvPr/>
            </p:nvGrpSpPr>
            <p:grpSpPr>
              <a:xfrm>
                <a:off x="5341723" y="3851902"/>
                <a:ext cx="31405" cy="26977"/>
                <a:chOff x="5341723" y="3851902"/>
                <a:chExt cx="31405" cy="26977"/>
              </a:xfrm>
            </p:grpSpPr>
            <p:sp>
              <p:nvSpPr>
                <p:cNvPr id="9639" name="Google Shape;9639;p5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56"/>
              <p:cNvGrpSpPr/>
              <p:nvPr/>
            </p:nvGrpSpPr>
            <p:grpSpPr>
              <a:xfrm>
                <a:off x="5054871" y="3507855"/>
                <a:ext cx="31405" cy="26993"/>
                <a:chOff x="5054871" y="3507855"/>
                <a:chExt cx="31405" cy="26993"/>
              </a:xfrm>
            </p:grpSpPr>
            <p:sp>
              <p:nvSpPr>
                <p:cNvPr id="9642" name="Google Shape;9642;p5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56"/>
              <p:cNvGrpSpPr/>
              <p:nvPr/>
            </p:nvGrpSpPr>
            <p:grpSpPr>
              <a:xfrm>
                <a:off x="4876579" y="3675325"/>
                <a:ext cx="31405" cy="26969"/>
                <a:chOff x="4876579" y="3675325"/>
                <a:chExt cx="31405" cy="26969"/>
              </a:xfrm>
            </p:grpSpPr>
            <p:sp>
              <p:nvSpPr>
                <p:cNvPr id="9645" name="Google Shape;9645;p5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56"/>
              <p:cNvGrpSpPr/>
              <p:nvPr/>
            </p:nvGrpSpPr>
            <p:grpSpPr>
              <a:xfrm>
                <a:off x="4842233" y="3688333"/>
                <a:ext cx="31405" cy="26993"/>
                <a:chOff x="4842233" y="3688333"/>
                <a:chExt cx="31405" cy="26993"/>
              </a:xfrm>
            </p:grpSpPr>
            <p:sp>
              <p:nvSpPr>
                <p:cNvPr id="9648" name="Google Shape;9648;p5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56"/>
              <p:cNvGrpSpPr/>
              <p:nvPr/>
            </p:nvGrpSpPr>
            <p:grpSpPr>
              <a:xfrm>
                <a:off x="5187876" y="3608032"/>
                <a:ext cx="31405" cy="27001"/>
                <a:chOff x="5187876" y="3608032"/>
                <a:chExt cx="31405" cy="27001"/>
              </a:xfrm>
            </p:grpSpPr>
            <p:sp>
              <p:nvSpPr>
                <p:cNvPr id="9651" name="Google Shape;9651;p5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3" name="Google Shape;9653;p5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5" name="Google Shape;9655;p56"/>
              <p:cNvGrpSpPr/>
              <p:nvPr/>
            </p:nvGrpSpPr>
            <p:grpSpPr>
              <a:xfrm>
                <a:off x="5269224" y="3304167"/>
                <a:ext cx="40253" cy="34402"/>
                <a:chOff x="5269224" y="3304167"/>
                <a:chExt cx="40253" cy="34402"/>
              </a:xfrm>
            </p:grpSpPr>
            <p:sp>
              <p:nvSpPr>
                <p:cNvPr id="9656" name="Google Shape;9656;p5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56"/>
              <p:cNvGrpSpPr/>
              <p:nvPr/>
            </p:nvGrpSpPr>
            <p:grpSpPr>
              <a:xfrm>
                <a:off x="5327354" y="3476615"/>
                <a:ext cx="49864" cy="42723"/>
                <a:chOff x="5327354" y="3476615"/>
                <a:chExt cx="49864" cy="42723"/>
              </a:xfrm>
            </p:grpSpPr>
            <p:sp>
              <p:nvSpPr>
                <p:cNvPr id="9659" name="Google Shape;9659;p5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1" name="Google Shape;9661;p5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3" name="Google Shape;9663;p56"/>
              <p:cNvGrpSpPr/>
              <p:nvPr/>
            </p:nvGrpSpPr>
            <p:grpSpPr>
              <a:xfrm>
                <a:off x="5341723" y="3775957"/>
                <a:ext cx="31405" cy="26898"/>
                <a:chOff x="5341723" y="3775957"/>
                <a:chExt cx="31405" cy="26898"/>
              </a:xfrm>
            </p:grpSpPr>
            <p:sp>
              <p:nvSpPr>
                <p:cNvPr id="9664" name="Google Shape;9664;p5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56"/>
              <p:cNvGrpSpPr/>
              <p:nvPr/>
            </p:nvGrpSpPr>
            <p:grpSpPr>
              <a:xfrm>
                <a:off x="5439053" y="3699274"/>
                <a:ext cx="31405" cy="26898"/>
                <a:chOff x="5439053" y="3699274"/>
                <a:chExt cx="31405" cy="26898"/>
              </a:xfrm>
            </p:grpSpPr>
            <p:sp>
              <p:nvSpPr>
                <p:cNvPr id="9667" name="Google Shape;9667;p5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5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56"/>
              <p:cNvGrpSpPr/>
              <p:nvPr/>
            </p:nvGrpSpPr>
            <p:grpSpPr>
              <a:xfrm>
                <a:off x="5412414" y="3622307"/>
                <a:ext cx="31499" cy="26993"/>
                <a:chOff x="5412414" y="3622307"/>
                <a:chExt cx="31499" cy="26993"/>
              </a:xfrm>
            </p:grpSpPr>
            <p:sp>
              <p:nvSpPr>
                <p:cNvPr id="9670" name="Google Shape;9670;p5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5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56"/>
              <p:cNvGrpSpPr/>
              <p:nvPr/>
            </p:nvGrpSpPr>
            <p:grpSpPr>
              <a:xfrm>
                <a:off x="5476254" y="3473949"/>
                <a:ext cx="26835" cy="26930"/>
                <a:chOff x="5476254" y="3473949"/>
                <a:chExt cx="26835" cy="26930"/>
              </a:xfrm>
            </p:grpSpPr>
            <p:sp>
              <p:nvSpPr>
                <p:cNvPr id="9673" name="Google Shape;9673;p5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5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56"/>
              <p:cNvGrpSpPr/>
              <p:nvPr/>
            </p:nvGrpSpPr>
            <p:grpSpPr>
              <a:xfrm>
                <a:off x="5564547" y="3481594"/>
                <a:ext cx="31397" cy="26898"/>
                <a:chOff x="5564547" y="3481594"/>
                <a:chExt cx="31397" cy="26898"/>
              </a:xfrm>
            </p:grpSpPr>
            <p:sp>
              <p:nvSpPr>
                <p:cNvPr id="9676" name="Google Shape;9676;p5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5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56"/>
              <p:cNvGrpSpPr/>
              <p:nvPr/>
            </p:nvGrpSpPr>
            <p:grpSpPr>
              <a:xfrm>
                <a:off x="5534101" y="3470174"/>
                <a:ext cx="31397" cy="26906"/>
                <a:chOff x="5534101" y="3470174"/>
                <a:chExt cx="31397" cy="26906"/>
              </a:xfrm>
            </p:grpSpPr>
            <p:sp>
              <p:nvSpPr>
                <p:cNvPr id="9679" name="Google Shape;9679;p5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5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56"/>
              <p:cNvGrpSpPr/>
              <p:nvPr/>
            </p:nvGrpSpPr>
            <p:grpSpPr>
              <a:xfrm>
                <a:off x="5610879" y="3314486"/>
                <a:ext cx="31499" cy="26938"/>
                <a:chOff x="5610879" y="3314486"/>
                <a:chExt cx="31499" cy="26938"/>
              </a:xfrm>
            </p:grpSpPr>
            <p:sp>
              <p:nvSpPr>
                <p:cNvPr id="9682" name="Google Shape;9682;p5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5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56"/>
              <p:cNvGrpSpPr/>
              <p:nvPr/>
            </p:nvGrpSpPr>
            <p:grpSpPr>
              <a:xfrm>
                <a:off x="4834525" y="3501382"/>
                <a:ext cx="31499" cy="26898"/>
                <a:chOff x="4834525" y="3501382"/>
                <a:chExt cx="31499" cy="26898"/>
              </a:xfrm>
            </p:grpSpPr>
            <p:sp>
              <p:nvSpPr>
                <p:cNvPr id="9685" name="Google Shape;9685;p5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5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56"/>
              <p:cNvGrpSpPr/>
              <p:nvPr/>
            </p:nvGrpSpPr>
            <p:grpSpPr>
              <a:xfrm>
                <a:off x="4898460" y="3580158"/>
                <a:ext cx="31405" cy="26898"/>
                <a:chOff x="4898460" y="3580158"/>
                <a:chExt cx="31405" cy="26898"/>
              </a:xfrm>
            </p:grpSpPr>
            <p:sp>
              <p:nvSpPr>
                <p:cNvPr id="9688" name="Google Shape;9688;p5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5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56"/>
              <p:cNvGrpSpPr/>
              <p:nvPr/>
            </p:nvGrpSpPr>
            <p:grpSpPr>
              <a:xfrm>
                <a:off x="4882667" y="3608032"/>
                <a:ext cx="31499" cy="27001"/>
                <a:chOff x="4882667" y="3608032"/>
                <a:chExt cx="31499" cy="27001"/>
              </a:xfrm>
            </p:grpSpPr>
            <p:sp>
              <p:nvSpPr>
                <p:cNvPr id="9691" name="Google Shape;9691;p5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5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56"/>
              <p:cNvGrpSpPr/>
              <p:nvPr/>
            </p:nvGrpSpPr>
            <p:grpSpPr>
              <a:xfrm>
                <a:off x="4843373" y="3631407"/>
                <a:ext cx="16273" cy="16186"/>
                <a:chOff x="4843373" y="3631407"/>
                <a:chExt cx="16273" cy="16186"/>
              </a:xfrm>
            </p:grpSpPr>
            <p:sp>
              <p:nvSpPr>
                <p:cNvPr id="9694" name="Google Shape;9694;p5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5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56"/>
              <p:cNvGrpSpPr/>
              <p:nvPr/>
            </p:nvGrpSpPr>
            <p:grpSpPr>
              <a:xfrm>
                <a:off x="4727773" y="3591578"/>
                <a:ext cx="31499" cy="26898"/>
                <a:chOff x="4727773" y="3591578"/>
                <a:chExt cx="31499" cy="26898"/>
              </a:xfrm>
            </p:grpSpPr>
            <p:sp>
              <p:nvSpPr>
                <p:cNvPr id="9697" name="Google Shape;9697;p5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5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9" name="Google Shape;9699;p5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5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1" name="Google Shape;9701;p56"/>
              <p:cNvGrpSpPr/>
              <p:nvPr/>
            </p:nvGrpSpPr>
            <p:grpSpPr>
              <a:xfrm>
                <a:off x="4609421" y="3577398"/>
                <a:ext cx="31499" cy="27001"/>
                <a:chOff x="4609421" y="3577398"/>
                <a:chExt cx="31499" cy="27001"/>
              </a:xfrm>
            </p:grpSpPr>
            <p:sp>
              <p:nvSpPr>
                <p:cNvPr id="9702" name="Google Shape;9702;p5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5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4" name="Google Shape;9704;p56"/>
              <p:cNvGrpSpPr/>
              <p:nvPr/>
            </p:nvGrpSpPr>
            <p:grpSpPr>
              <a:xfrm>
                <a:off x="4649289" y="3577398"/>
                <a:ext cx="31499" cy="27001"/>
                <a:chOff x="4649289" y="3577398"/>
                <a:chExt cx="31499" cy="27001"/>
              </a:xfrm>
            </p:grpSpPr>
            <p:sp>
              <p:nvSpPr>
                <p:cNvPr id="9705" name="Google Shape;9705;p5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5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56"/>
              <p:cNvGrpSpPr/>
              <p:nvPr/>
            </p:nvGrpSpPr>
            <p:grpSpPr>
              <a:xfrm>
                <a:off x="4605614" y="3639523"/>
                <a:ext cx="31499" cy="26906"/>
                <a:chOff x="4605614" y="3639523"/>
                <a:chExt cx="31499" cy="26906"/>
              </a:xfrm>
            </p:grpSpPr>
            <p:sp>
              <p:nvSpPr>
                <p:cNvPr id="9708" name="Google Shape;9708;p5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5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56"/>
              <p:cNvGrpSpPr/>
              <p:nvPr/>
            </p:nvGrpSpPr>
            <p:grpSpPr>
              <a:xfrm>
                <a:off x="4785149" y="3618846"/>
                <a:ext cx="26930" cy="26843"/>
                <a:chOff x="4785149" y="3618846"/>
                <a:chExt cx="26930" cy="26843"/>
              </a:xfrm>
            </p:grpSpPr>
            <p:sp>
              <p:nvSpPr>
                <p:cNvPr id="9711" name="Google Shape;9711;p5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5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56"/>
              <p:cNvGrpSpPr/>
              <p:nvPr/>
            </p:nvGrpSpPr>
            <p:grpSpPr>
              <a:xfrm>
                <a:off x="4810167" y="3601567"/>
                <a:ext cx="31405" cy="26898"/>
                <a:chOff x="4810167" y="3601567"/>
                <a:chExt cx="31405" cy="26898"/>
              </a:xfrm>
            </p:grpSpPr>
            <p:sp>
              <p:nvSpPr>
                <p:cNvPr id="9714" name="Google Shape;9714;p5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5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56"/>
              <p:cNvGrpSpPr/>
              <p:nvPr/>
            </p:nvGrpSpPr>
            <p:grpSpPr>
              <a:xfrm>
                <a:off x="4831002" y="3373230"/>
                <a:ext cx="31405" cy="26898"/>
                <a:chOff x="4831002" y="3373230"/>
                <a:chExt cx="31405" cy="26898"/>
              </a:xfrm>
            </p:grpSpPr>
            <p:sp>
              <p:nvSpPr>
                <p:cNvPr id="9717" name="Google Shape;9717;p5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5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56"/>
              <p:cNvGrpSpPr/>
              <p:nvPr/>
            </p:nvGrpSpPr>
            <p:grpSpPr>
              <a:xfrm>
                <a:off x="4719311" y="3355054"/>
                <a:ext cx="31499" cy="27001"/>
                <a:chOff x="4719311" y="3355054"/>
                <a:chExt cx="31499" cy="27001"/>
              </a:xfrm>
            </p:grpSpPr>
            <p:sp>
              <p:nvSpPr>
                <p:cNvPr id="9720" name="Google Shape;9720;p5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5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56"/>
              <p:cNvGrpSpPr/>
              <p:nvPr/>
            </p:nvGrpSpPr>
            <p:grpSpPr>
              <a:xfrm>
                <a:off x="4798755" y="3450260"/>
                <a:ext cx="26930" cy="26930"/>
                <a:chOff x="4798755" y="3450260"/>
                <a:chExt cx="26930" cy="26930"/>
              </a:xfrm>
            </p:grpSpPr>
            <p:sp>
              <p:nvSpPr>
                <p:cNvPr id="9723" name="Google Shape;9723;p5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5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56"/>
              <p:cNvGrpSpPr/>
              <p:nvPr/>
            </p:nvGrpSpPr>
            <p:grpSpPr>
              <a:xfrm>
                <a:off x="4645576" y="3467555"/>
                <a:ext cx="31405" cy="26953"/>
                <a:chOff x="4645576" y="3467555"/>
                <a:chExt cx="31405" cy="26953"/>
              </a:xfrm>
            </p:grpSpPr>
            <p:sp>
              <p:nvSpPr>
                <p:cNvPr id="9726" name="Google Shape;9726;p5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5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56"/>
              <p:cNvGrpSpPr/>
              <p:nvPr/>
            </p:nvGrpSpPr>
            <p:grpSpPr>
              <a:xfrm>
                <a:off x="4687631" y="3583965"/>
                <a:ext cx="31499" cy="26898"/>
                <a:chOff x="4687631" y="3583965"/>
                <a:chExt cx="31499" cy="26898"/>
              </a:xfrm>
            </p:grpSpPr>
            <p:sp>
              <p:nvSpPr>
                <p:cNvPr id="9729" name="Google Shape;9729;p5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5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56"/>
              <p:cNvGrpSpPr/>
              <p:nvPr/>
            </p:nvGrpSpPr>
            <p:grpSpPr>
              <a:xfrm>
                <a:off x="4719311" y="3471314"/>
                <a:ext cx="31499" cy="27001"/>
                <a:chOff x="4719311" y="3471314"/>
                <a:chExt cx="31499" cy="27001"/>
              </a:xfrm>
            </p:grpSpPr>
            <p:sp>
              <p:nvSpPr>
                <p:cNvPr id="9732" name="Google Shape;9732;p5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5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56"/>
              <p:cNvGrpSpPr/>
              <p:nvPr/>
            </p:nvGrpSpPr>
            <p:grpSpPr>
              <a:xfrm>
                <a:off x="4719311" y="3434404"/>
                <a:ext cx="31499" cy="26898"/>
                <a:chOff x="4719311" y="3434404"/>
                <a:chExt cx="31499" cy="26898"/>
              </a:xfrm>
            </p:grpSpPr>
            <p:sp>
              <p:nvSpPr>
                <p:cNvPr id="9735" name="Google Shape;9735;p5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5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56"/>
              <p:cNvGrpSpPr/>
              <p:nvPr/>
            </p:nvGrpSpPr>
            <p:grpSpPr>
              <a:xfrm>
                <a:off x="4768876" y="3401772"/>
                <a:ext cx="31499" cy="26898"/>
                <a:chOff x="4768876" y="3401772"/>
                <a:chExt cx="31499" cy="26898"/>
              </a:xfrm>
            </p:grpSpPr>
            <p:sp>
              <p:nvSpPr>
                <p:cNvPr id="9738" name="Google Shape;9738;p5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5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56"/>
              <p:cNvGrpSpPr/>
              <p:nvPr/>
            </p:nvGrpSpPr>
            <p:grpSpPr>
              <a:xfrm>
                <a:off x="4762214" y="3471377"/>
                <a:ext cx="26938" cy="26938"/>
                <a:chOff x="4762214" y="3471377"/>
                <a:chExt cx="26938" cy="26938"/>
              </a:xfrm>
            </p:grpSpPr>
            <p:sp>
              <p:nvSpPr>
                <p:cNvPr id="9741" name="Google Shape;9741;p5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5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56"/>
              <p:cNvGrpSpPr/>
              <p:nvPr/>
            </p:nvGrpSpPr>
            <p:grpSpPr>
              <a:xfrm>
                <a:off x="4790473" y="3344782"/>
                <a:ext cx="31405" cy="26898"/>
                <a:chOff x="4790473" y="3344782"/>
                <a:chExt cx="31405" cy="26898"/>
              </a:xfrm>
            </p:grpSpPr>
            <p:sp>
              <p:nvSpPr>
                <p:cNvPr id="9744" name="Google Shape;9744;p5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5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56"/>
              <p:cNvGrpSpPr/>
              <p:nvPr/>
            </p:nvGrpSpPr>
            <p:grpSpPr>
              <a:xfrm>
                <a:off x="4823774" y="3950733"/>
                <a:ext cx="37398" cy="32034"/>
                <a:chOff x="4823774" y="3950733"/>
                <a:chExt cx="37398" cy="32034"/>
              </a:xfrm>
            </p:grpSpPr>
            <p:sp>
              <p:nvSpPr>
                <p:cNvPr id="9747" name="Google Shape;9747;p5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5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56"/>
              <p:cNvGrpSpPr/>
              <p:nvPr/>
            </p:nvGrpSpPr>
            <p:grpSpPr>
              <a:xfrm>
                <a:off x="4823396" y="4110566"/>
                <a:ext cx="31405" cy="26906"/>
                <a:chOff x="4823396" y="4110566"/>
                <a:chExt cx="31405" cy="26906"/>
              </a:xfrm>
            </p:grpSpPr>
            <p:sp>
              <p:nvSpPr>
                <p:cNvPr id="9750" name="Google Shape;9750;p5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5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56"/>
              <p:cNvGrpSpPr/>
              <p:nvPr/>
            </p:nvGrpSpPr>
            <p:grpSpPr>
              <a:xfrm>
                <a:off x="4838332" y="3821150"/>
                <a:ext cx="31499" cy="26898"/>
                <a:chOff x="4838332" y="3821150"/>
                <a:chExt cx="31499" cy="26898"/>
              </a:xfrm>
            </p:grpSpPr>
            <p:sp>
              <p:nvSpPr>
                <p:cNvPr id="9753" name="Google Shape;9753;p5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5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56"/>
              <p:cNvGrpSpPr/>
              <p:nvPr/>
            </p:nvGrpSpPr>
            <p:grpSpPr>
              <a:xfrm>
                <a:off x="4661275" y="3815007"/>
                <a:ext cx="36824" cy="31523"/>
                <a:chOff x="4661275" y="3815007"/>
                <a:chExt cx="36824" cy="31523"/>
              </a:xfrm>
            </p:grpSpPr>
            <p:sp>
              <p:nvSpPr>
                <p:cNvPr id="9756" name="Google Shape;9756;p5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5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56"/>
              <p:cNvGrpSpPr/>
              <p:nvPr/>
            </p:nvGrpSpPr>
            <p:grpSpPr>
              <a:xfrm>
                <a:off x="4558998" y="3851037"/>
                <a:ext cx="33591" cy="28699"/>
                <a:chOff x="4558998" y="3851037"/>
                <a:chExt cx="33591" cy="28699"/>
              </a:xfrm>
            </p:grpSpPr>
            <p:sp>
              <p:nvSpPr>
                <p:cNvPr id="9759" name="Google Shape;9759;p5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5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56"/>
              <p:cNvGrpSpPr/>
              <p:nvPr/>
            </p:nvGrpSpPr>
            <p:grpSpPr>
              <a:xfrm>
                <a:off x="4696762" y="3638587"/>
                <a:ext cx="33591" cy="28794"/>
                <a:chOff x="4696762" y="3638587"/>
                <a:chExt cx="33591" cy="28794"/>
              </a:xfrm>
            </p:grpSpPr>
            <p:sp>
              <p:nvSpPr>
                <p:cNvPr id="9762" name="Google Shape;9762;p5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5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56"/>
              <p:cNvGrpSpPr/>
              <p:nvPr/>
            </p:nvGrpSpPr>
            <p:grpSpPr>
              <a:xfrm>
                <a:off x="4929479" y="3939140"/>
                <a:ext cx="33497" cy="28692"/>
                <a:chOff x="4929479" y="3939140"/>
                <a:chExt cx="33497" cy="28692"/>
              </a:xfrm>
            </p:grpSpPr>
            <p:sp>
              <p:nvSpPr>
                <p:cNvPr id="9765" name="Google Shape;9765;p5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5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56"/>
              <p:cNvGrpSpPr/>
              <p:nvPr/>
            </p:nvGrpSpPr>
            <p:grpSpPr>
              <a:xfrm>
                <a:off x="4907119" y="3986039"/>
                <a:ext cx="33497" cy="28699"/>
                <a:chOff x="4907119" y="3986039"/>
                <a:chExt cx="33497" cy="28699"/>
              </a:xfrm>
            </p:grpSpPr>
            <p:sp>
              <p:nvSpPr>
                <p:cNvPr id="9768" name="Google Shape;9768;p5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56"/>
              <p:cNvGrpSpPr/>
              <p:nvPr/>
            </p:nvGrpSpPr>
            <p:grpSpPr>
              <a:xfrm>
                <a:off x="4911783" y="4048102"/>
                <a:ext cx="33591" cy="28762"/>
                <a:chOff x="4911783" y="4048102"/>
                <a:chExt cx="33591" cy="28762"/>
              </a:xfrm>
            </p:grpSpPr>
            <p:sp>
              <p:nvSpPr>
                <p:cNvPr id="9771" name="Google Shape;9771;p5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5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3" name="Google Shape;9773;p5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5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56"/>
              <p:cNvGrpSpPr/>
              <p:nvPr/>
            </p:nvGrpSpPr>
            <p:grpSpPr>
              <a:xfrm>
                <a:off x="4762623" y="3837847"/>
                <a:ext cx="42416" cy="36273"/>
                <a:chOff x="4762623" y="3837847"/>
                <a:chExt cx="42416" cy="36273"/>
              </a:xfrm>
            </p:grpSpPr>
            <p:sp>
              <p:nvSpPr>
                <p:cNvPr id="9776" name="Google Shape;9776;p5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5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8" name="Google Shape;9778;p56"/>
              <p:cNvGrpSpPr/>
              <p:nvPr/>
            </p:nvGrpSpPr>
            <p:grpSpPr>
              <a:xfrm>
                <a:off x="4746044" y="4104966"/>
                <a:ext cx="33497" cy="28699"/>
                <a:chOff x="4746044" y="4104966"/>
                <a:chExt cx="33497" cy="28699"/>
              </a:xfrm>
            </p:grpSpPr>
            <p:sp>
              <p:nvSpPr>
                <p:cNvPr id="9779" name="Google Shape;9779;p5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5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56"/>
              <p:cNvGrpSpPr/>
              <p:nvPr/>
            </p:nvGrpSpPr>
            <p:grpSpPr>
              <a:xfrm>
                <a:off x="4859646" y="4162554"/>
                <a:ext cx="33591" cy="28762"/>
                <a:chOff x="4859646" y="4162554"/>
                <a:chExt cx="33591" cy="28762"/>
              </a:xfrm>
            </p:grpSpPr>
            <p:sp>
              <p:nvSpPr>
                <p:cNvPr id="9782" name="Google Shape;9782;p5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5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84" name="Google Shape;9784;p56"/>
            <p:cNvGrpSpPr/>
            <p:nvPr/>
          </p:nvGrpSpPr>
          <p:grpSpPr>
            <a:xfrm>
              <a:off x="3597785" y="3274438"/>
              <a:ext cx="855610" cy="1122100"/>
              <a:chOff x="3597785" y="3274438"/>
              <a:chExt cx="855610" cy="1122100"/>
            </a:xfrm>
          </p:grpSpPr>
          <p:grpSp>
            <p:nvGrpSpPr>
              <p:cNvPr id="9785" name="Google Shape;9785;p56"/>
              <p:cNvGrpSpPr/>
              <p:nvPr/>
            </p:nvGrpSpPr>
            <p:grpSpPr>
              <a:xfrm>
                <a:off x="3617857" y="3284717"/>
                <a:ext cx="826785" cy="1099165"/>
                <a:chOff x="3617857" y="3284717"/>
                <a:chExt cx="826785" cy="1099165"/>
              </a:xfrm>
            </p:grpSpPr>
            <p:sp>
              <p:nvSpPr>
                <p:cNvPr id="9786" name="Google Shape;9786;p5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5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5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5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5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5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5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5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5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5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5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5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5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5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5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5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5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5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5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5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5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5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5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5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5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5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5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5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5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5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5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5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5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5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5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5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5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5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5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5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5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5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5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5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5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5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5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5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5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5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5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5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5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56"/>
              <p:cNvGrpSpPr/>
              <p:nvPr/>
            </p:nvGrpSpPr>
            <p:grpSpPr>
              <a:xfrm>
                <a:off x="4180904" y="4251758"/>
                <a:ext cx="37783" cy="32420"/>
                <a:chOff x="4180904" y="4251758"/>
                <a:chExt cx="37783" cy="32420"/>
              </a:xfrm>
            </p:grpSpPr>
            <p:sp>
              <p:nvSpPr>
                <p:cNvPr id="9843" name="Google Shape;9843;p5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5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56"/>
              <p:cNvGrpSpPr/>
              <p:nvPr/>
            </p:nvGrpSpPr>
            <p:grpSpPr>
              <a:xfrm>
                <a:off x="4201644" y="4081324"/>
                <a:ext cx="37783" cy="32364"/>
                <a:chOff x="4201644" y="4081324"/>
                <a:chExt cx="37783" cy="32364"/>
              </a:xfrm>
            </p:grpSpPr>
            <p:sp>
              <p:nvSpPr>
                <p:cNvPr id="9846" name="Google Shape;9846;p5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5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56"/>
              <p:cNvGrpSpPr/>
              <p:nvPr/>
            </p:nvGrpSpPr>
            <p:grpSpPr>
              <a:xfrm>
                <a:off x="4284416" y="3887428"/>
                <a:ext cx="37783" cy="32451"/>
                <a:chOff x="4284416" y="3887428"/>
                <a:chExt cx="37783" cy="32451"/>
              </a:xfrm>
            </p:grpSpPr>
            <p:sp>
              <p:nvSpPr>
                <p:cNvPr id="9849" name="Google Shape;9849;p5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5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56"/>
              <p:cNvGrpSpPr/>
              <p:nvPr/>
            </p:nvGrpSpPr>
            <p:grpSpPr>
              <a:xfrm>
                <a:off x="4223721" y="3860404"/>
                <a:ext cx="37870" cy="32364"/>
                <a:chOff x="4223721" y="3860404"/>
                <a:chExt cx="37870" cy="32364"/>
              </a:xfrm>
            </p:grpSpPr>
            <p:sp>
              <p:nvSpPr>
                <p:cNvPr id="9852" name="Google Shape;9852;p5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5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56"/>
              <p:cNvGrpSpPr/>
              <p:nvPr/>
            </p:nvGrpSpPr>
            <p:grpSpPr>
              <a:xfrm>
                <a:off x="4104889" y="3699242"/>
                <a:ext cx="37776" cy="32357"/>
                <a:chOff x="4104889" y="3699242"/>
                <a:chExt cx="37776" cy="32357"/>
              </a:xfrm>
            </p:grpSpPr>
            <p:sp>
              <p:nvSpPr>
                <p:cNvPr id="9855" name="Google Shape;9855;p5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5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56"/>
              <p:cNvGrpSpPr/>
              <p:nvPr/>
            </p:nvGrpSpPr>
            <p:grpSpPr>
              <a:xfrm>
                <a:off x="4143608" y="3475121"/>
                <a:ext cx="37878" cy="32420"/>
                <a:chOff x="4143608" y="3475121"/>
                <a:chExt cx="37878" cy="32420"/>
              </a:xfrm>
            </p:grpSpPr>
            <p:sp>
              <p:nvSpPr>
                <p:cNvPr id="9858" name="Google Shape;9858;p5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5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56"/>
              <p:cNvGrpSpPr/>
              <p:nvPr/>
            </p:nvGrpSpPr>
            <p:grpSpPr>
              <a:xfrm>
                <a:off x="4217248" y="3570893"/>
                <a:ext cx="37776" cy="32364"/>
                <a:chOff x="4217248" y="3570893"/>
                <a:chExt cx="37776" cy="32364"/>
              </a:xfrm>
            </p:grpSpPr>
            <p:sp>
              <p:nvSpPr>
                <p:cNvPr id="9861" name="Google Shape;9861;p5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5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56"/>
              <p:cNvGrpSpPr/>
              <p:nvPr/>
            </p:nvGrpSpPr>
            <p:grpSpPr>
              <a:xfrm>
                <a:off x="4255307" y="3431612"/>
                <a:ext cx="37776" cy="32451"/>
                <a:chOff x="4255307" y="3431612"/>
                <a:chExt cx="37776" cy="32451"/>
              </a:xfrm>
            </p:grpSpPr>
            <p:sp>
              <p:nvSpPr>
                <p:cNvPr id="9864" name="Google Shape;9864;p5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5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56"/>
              <p:cNvGrpSpPr/>
              <p:nvPr/>
            </p:nvGrpSpPr>
            <p:grpSpPr>
              <a:xfrm>
                <a:off x="3853052" y="3577398"/>
                <a:ext cx="37776" cy="32420"/>
                <a:chOff x="3853052" y="3577398"/>
                <a:chExt cx="37776" cy="32420"/>
              </a:xfrm>
            </p:grpSpPr>
            <p:sp>
              <p:nvSpPr>
                <p:cNvPr id="9867" name="Google Shape;9867;p5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5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56"/>
              <p:cNvGrpSpPr/>
              <p:nvPr/>
            </p:nvGrpSpPr>
            <p:grpSpPr>
              <a:xfrm>
                <a:off x="4039908" y="3412107"/>
                <a:ext cx="37776" cy="32357"/>
                <a:chOff x="4039908" y="3412107"/>
                <a:chExt cx="37776" cy="32357"/>
              </a:xfrm>
            </p:grpSpPr>
            <p:sp>
              <p:nvSpPr>
                <p:cNvPr id="9870" name="Google Shape;9870;p5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5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56"/>
              <p:cNvGrpSpPr/>
              <p:nvPr/>
            </p:nvGrpSpPr>
            <p:grpSpPr>
              <a:xfrm>
                <a:off x="4017360" y="3342061"/>
                <a:ext cx="37870" cy="32380"/>
                <a:chOff x="4017360" y="3342061"/>
                <a:chExt cx="37870" cy="32380"/>
              </a:xfrm>
            </p:grpSpPr>
            <p:sp>
              <p:nvSpPr>
                <p:cNvPr id="9873" name="Google Shape;9873;p5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5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5" name="Google Shape;9875;p5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5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7" name="Google Shape;9877;p56"/>
              <p:cNvGrpSpPr/>
              <p:nvPr/>
            </p:nvGrpSpPr>
            <p:grpSpPr>
              <a:xfrm>
                <a:off x="3750870" y="3418650"/>
                <a:ext cx="37776" cy="32380"/>
                <a:chOff x="3750870" y="3418650"/>
                <a:chExt cx="37776" cy="32380"/>
              </a:xfrm>
            </p:grpSpPr>
            <p:sp>
              <p:nvSpPr>
                <p:cNvPr id="9878" name="Google Shape;9878;p5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5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56"/>
              <p:cNvGrpSpPr/>
              <p:nvPr/>
            </p:nvGrpSpPr>
            <p:grpSpPr>
              <a:xfrm>
                <a:off x="3632509" y="3274438"/>
                <a:ext cx="37783" cy="32357"/>
                <a:chOff x="3632509" y="3274438"/>
                <a:chExt cx="37783" cy="32357"/>
              </a:xfrm>
            </p:grpSpPr>
            <p:sp>
              <p:nvSpPr>
                <p:cNvPr id="9881" name="Google Shape;9881;p5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5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56"/>
              <p:cNvGrpSpPr/>
              <p:nvPr/>
            </p:nvGrpSpPr>
            <p:grpSpPr>
              <a:xfrm>
                <a:off x="3906424" y="3297561"/>
                <a:ext cx="37776" cy="32451"/>
                <a:chOff x="3906424" y="3297561"/>
                <a:chExt cx="37776" cy="32451"/>
              </a:xfrm>
            </p:grpSpPr>
            <p:sp>
              <p:nvSpPr>
                <p:cNvPr id="9884" name="Google Shape;9884;p5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5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56"/>
              <p:cNvGrpSpPr/>
              <p:nvPr/>
            </p:nvGrpSpPr>
            <p:grpSpPr>
              <a:xfrm>
                <a:off x="3866084" y="3412107"/>
                <a:ext cx="37776" cy="32357"/>
                <a:chOff x="3866084" y="3412107"/>
                <a:chExt cx="37776" cy="32357"/>
              </a:xfrm>
            </p:grpSpPr>
            <p:sp>
              <p:nvSpPr>
                <p:cNvPr id="9887" name="Google Shape;9887;p5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5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56"/>
              <p:cNvGrpSpPr/>
              <p:nvPr/>
            </p:nvGrpSpPr>
            <p:grpSpPr>
              <a:xfrm>
                <a:off x="4023919" y="3766409"/>
                <a:ext cx="37783" cy="32357"/>
                <a:chOff x="4023919" y="3766409"/>
                <a:chExt cx="37783" cy="32357"/>
              </a:xfrm>
            </p:grpSpPr>
            <p:sp>
              <p:nvSpPr>
                <p:cNvPr id="9890" name="Google Shape;9890;p5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5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56"/>
              <p:cNvGrpSpPr/>
              <p:nvPr/>
            </p:nvGrpSpPr>
            <p:grpSpPr>
              <a:xfrm>
                <a:off x="3973882" y="3779449"/>
                <a:ext cx="37776" cy="32357"/>
                <a:chOff x="3973882" y="3779449"/>
                <a:chExt cx="37776" cy="32357"/>
              </a:xfrm>
            </p:grpSpPr>
            <p:sp>
              <p:nvSpPr>
                <p:cNvPr id="9893" name="Google Shape;9893;p5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5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56"/>
              <p:cNvGrpSpPr/>
              <p:nvPr/>
            </p:nvGrpSpPr>
            <p:grpSpPr>
              <a:xfrm>
                <a:off x="4073398" y="3838028"/>
                <a:ext cx="37776" cy="32380"/>
                <a:chOff x="4073398" y="3838028"/>
                <a:chExt cx="37776" cy="32380"/>
              </a:xfrm>
            </p:grpSpPr>
            <p:sp>
              <p:nvSpPr>
                <p:cNvPr id="9896" name="Google Shape;9896;p5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5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56"/>
              <p:cNvGrpSpPr/>
              <p:nvPr/>
            </p:nvGrpSpPr>
            <p:grpSpPr>
              <a:xfrm>
                <a:off x="4342672" y="4144496"/>
                <a:ext cx="37752" cy="32364"/>
                <a:chOff x="4342672" y="4144496"/>
                <a:chExt cx="37752" cy="32364"/>
              </a:xfrm>
            </p:grpSpPr>
            <p:sp>
              <p:nvSpPr>
                <p:cNvPr id="9899" name="Google Shape;9899;p5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5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56"/>
              <p:cNvGrpSpPr/>
              <p:nvPr/>
            </p:nvGrpSpPr>
            <p:grpSpPr>
              <a:xfrm>
                <a:off x="4406386" y="4056872"/>
                <a:ext cx="37783" cy="32364"/>
                <a:chOff x="4406386" y="4056872"/>
                <a:chExt cx="37783" cy="32364"/>
              </a:xfrm>
            </p:grpSpPr>
            <p:sp>
              <p:nvSpPr>
                <p:cNvPr id="9902" name="Google Shape;9902;p5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5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56"/>
              <p:cNvGrpSpPr/>
              <p:nvPr/>
            </p:nvGrpSpPr>
            <p:grpSpPr>
              <a:xfrm>
                <a:off x="4284416" y="4245254"/>
                <a:ext cx="37783" cy="32357"/>
                <a:chOff x="4284416" y="4245254"/>
                <a:chExt cx="37783" cy="32357"/>
              </a:xfrm>
            </p:grpSpPr>
            <p:sp>
              <p:nvSpPr>
                <p:cNvPr id="9905" name="Google Shape;9905;p5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5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56"/>
              <p:cNvGrpSpPr/>
              <p:nvPr/>
            </p:nvGrpSpPr>
            <p:grpSpPr>
              <a:xfrm>
                <a:off x="4219057" y="4331258"/>
                <a:ext cx="37776" cy="32364"/>
                <a:chOff x="4219057" y="4331258"/>
                <a:chExt cx="37776" cy="32364"/>
              </a:xfrm>
            </p:grpSpPr>
            <p:sp>
              <p:nvSpPr>
                <p:cNvPr id="9908" name="Google Shape;9908;p5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5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56"/>
              <p:cNvGrpSpPr/>
              <p:nvPr/>
            </p:nvGrpSpPr>
            <p:grpSpPr>
              <a:xfrm>
                <a:off x="4204122" y="4141688"/>
                <a:ext cx="33497" cy="28699"/>
                <a:chOff x="4204122" y="4141688"/>
                <a:chExt cx="33497" cy="28699"/>
              </a:xfrm>
            </p:grpSpPr>
            <p:sp>
              <p:nvSpPr>
                <p:cNvPr id="9911" name="Google Shape;9911;p5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5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56"/>
              <p:cNvGrpSpPr/>
              <p:nvPr/>
            </p:nvGrpSpPr>
            <p:grpSpPr>
              <a:xfrm>
                <a:off x="4301546" y="4003869"/>
                <a:ext cx="38916" cy="33324"/>
                <a:chOff x="4301546" y="4003869"/>
                <a:chExt cx="38916" cy="33324"/>
              </a:xfrm>
            </p:grpSpPr>
            <p:sp>
              <p:nvSpPr>
                <p:cNvPr id="9914" name="Google Shape;9914;p5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5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56"/>
              <p:cNvGrpSpPr/>
              <p:nvPr/>
            </p:nvGrpSpPr>
            <p:grpSpPr>
              <a:xfrm>
                <a:off x="4210681" y="3924669"/>
                <a:ext cx="36549" cy="31366"/>
                <a:chOff x="4210681" y="3924669"/>
                <a:chExt cx="36549" cy="31366"/>
              </a:xfrm>
            </p:grpSpPr>
            <p:sp>
              <p:nvSpPr>
                <p:cNvPr id="9917" name="Google Shape;9917;p5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5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56"/>
              <p:cNvGrpSpPr/>
              <p:nvPr/>
            </p:nvGrpSpPr>
            <p:grpSpPr>
              <a:xfrm>
                <a:off x="3987771" y="3628874"/>
                <a:ext cx="31499" cy="26993"/>
                <a:chOff x="3987771" y="3628874"/>
                <a:chExt cx="31499" cy="26993"/>
              </a:xfrm>
            </p:grpSpPr>
            <p:sp>
              <p:nvSpPr>
                <p:cNvPr id="9920" name="Google Shape;9920;p5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5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2" name="Google Shape;9922;p56"/>
              <p:cNvGrpSpPr/>
              <p:nvPr/>
            </p:nvGrpSpPr>
            <p:grpSpPr>
              <a:xfrm>
                <a:off x="4087382" y="3775674"/>
                <a:ext cx="31405" cy="26898"/>
                <a:chOff x="4087382" y="3775674"/>
                <a:chExt cx="31405" cy="26898"/>
              </a:xfrm>
            </p:grpSpPr>
            <p:sp>
              <p:nvSpPr>
                <p:cNvPr id="9923" name="Google Shape;9923;p5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5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56"/>
              <p:cNvGrpSpPr/>
              <p:nvPr/>
            </p:nvGrpSpPr>
            <p:grpSpPr>
              <a:xfrm>
                <a:off x="4118873" y="3856637"/>
                <a:ext cx="31405" cy="26906"/>
                <a:chOff x="4118873" y="3856637"/>
                <a:chExt cx="31405" cy="26906"/>
              </a:xfrm>
            </p:grpSpPr>
            <p:sp>
              <p:nvSpPr>
                <p:cNvPr id="9926" name="Google Shape;9926;p5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5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56"/>
              <p:cNvGrpSpPr/>
              <p:nvPr/>
            </p:nvGrpSpPr>
            <p:grpSpPr>
              <a:xfrm>
                <a:off x="4168541" y="3639523"/>
                <a:ext cx="31499" cy="26906"/>
                <a:chOff x="4168541" y="3639523"/>
                <a:chExt cx="31499" cy="26906"/>
              </a:xfrm>
            </p:grpSpPr>
            <p:sp>
              <p:nvSpPr>
                <p:cNvPr id="9929" name="Google Shape;9929;p5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5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56"/>
              <p:cNvGrpSpPr/>
              <p:nvPr/>
            </p:nvGrpSpPr>
            <p:grpSpPr>
              <a:xfrm>
                <a:off x="3965789" y="3393545"/>
                <a:ext cx="31405" cy="26945"/>
                <a:chOff x="3965789" y="3393545"/>
                <a:chExt cx="31405" cy="26945"/>
              </a:xfrm>
            </p:grpSpPr>
            <p:sp>
              <p:nvSpPr>
                <p:cNvPr id="9932" name="Google Shape;9932;p5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5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56"/>
              <p:cNvGrpSpPr/>
              <p:nvPr/>
            </p:nvGrpSpPr>
            <p:grpSpPr>
              <a:xfrm>
                <a:off x="3925166" y="3491008"/>
                <a:ext cx="31405" cy="27001"/>
                <a:chOff x="3925166" y="3491008"/>
                <a:chExt cx="31405" cy="27001"/>
              </a:xfrm>
            </p:grpSpPr>
            <p:sp>
              <p:nvSpPr>
                <p:cNvPr id="9935" name="Google Shape;9935;p5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5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56"/>
              <p:cNvGrpSpPr/>
              <p:nvPr/>
            </p:nvGrpSpPr>
            <p:grpSpPr>
              <a:xfrm>
                <a:off x="3682845" y="3340976"/>
                <a:ext cx="31397" cy="26898"/>
                <a:chOff x="3682845" y="3340976"/>
                <a:chExt cx="31397" cy="26898"/>
              </a:xfrm>
            </p:grpSpPr>
            <p:sp>
              <p:nvSpPr>
                <p:cNvPr id="9938" name="Google Shape;9938;p5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5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56"/>
              <p:cNvGrpSpPr/>
              <p:nvPr/>
            </p:nvGrpSpPr>
            <p:grpSpPr>
              <a:xfrm>
                <a:off x="3795393" y="3353725"/>
                <a:ext cx="31499" cy="26993"/>
                <a:chOff x="3795393" y="3353725"/>
                <a:chExt cx="31499" cy="26993"/>
              </a:xfrm>
            </p:grpSpPr>
            <p:sp>
              <p:nvSpPr>
                <p:cNvPr id="9941" name="Google Shape;9941;p5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5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56"/>
              <p:cNvGrpSpPr/>
              <p:nvPr/>
            </p:nvGrpSpPr>
            <p:grpSpPr>
              <a:xfrm>
                <a:off x="4176909" y="4363221"/>
                <a:ext cx="38924" cy="33316"/>
                <a:chOff x="4176909" y="4363221"/>
                <a:chExt cx="38924" cy="33316"/>
              </a:xfrm>
            </p:grpSpPr>
            <p:sp>
              <p:nvSpPr>
                <p:cNvPr id="9944" name="Google Shape;9944;p5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5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56"/>
              <p:cNvGrpSpPr/>
              <p:nvPr/>
            </p:nvGrpSpPr>
            <p:grpSpPr>
              <a:xfrm>
                <a:off x="4226191" y="4007660"/>
                <a:ext cx="33560" cy="28770"/>
                <a:chOff x="4226191" y="4007660"/>
                <a:chExt cx="33560" cy="28770"/>
              </a:xfrm>
            </p:grpSpPr>
            <p:sp>
              <p:nvSpPr>
                <p:cNvPr id="9947" name="Google Shape;9947;p5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5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56"/>
              <p:cNvGrpSpPr/>
              <p:nvPr/>
            </p:nvGrpSpPr>
            <p:grpSpPr>
              <a:xfrm>
                <a:off x="3597785" y="3377045"/>
                <a:ext cx="33591" cy="28699"/>
                <a:chOff x="3597785" y="3377045"/>
                <a:chExt cx="33591" cy="28699"/>
              </a:xfrm>
            </p:grpSpPr>
            <p:sp>
              <p:nvSpPr>
                <p:cNvPr id="9950" name="Google Shape;9950;p5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5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56"/>
              <p:cNvGrpSpPr/>
              <p:nvPr/>
            </p:nvGrpSpPr>
            <p:grpSpPr>
              <a:xfrm>
                <a:off x="3887870" y="3669796"/>
                <a:ext cx="33591" cy="28692"/>
                <a:chOff x="3887870" y="3669796"/>
                <a:chExt cx="33591" cy="28692"/>
              </a:xfrm>
            </p:grpSpPr>
            <p:sp>
              <p:nvSpPr>
                <p:cNvPr id="9953" name="Google Shape;9953;p5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5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56"/>
              <p:cNvGrpSpPr/>
              <p:nvPr/>
            </p:nvGrpSpPr>
            <p:grpSpPr>
              <a:xfrm>
                <a:off x="3818320" y="3481625"/>
                <a:ext cx="33497" cy="28770"/>
                <a:chOff x="3818320" y="3481625"/>
                <a:chExt cx="33497" cy="28770"/>
              </a:xfrm>
            </p:grpSpPr>
            <p:sp>
              <p:nvSpPr>
                <p:cNvPr id="9956" name="Google Shape;9956;p5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5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56"/>
              <p:cNvGrpSpPr/>
              <p:nvPr/>
            </p:nvGrpSpPr>
            <p:grpSpPr>
              <a:xfrm>
                <a:off x="4278139" y="4120948"/>
                <a:ext cx="37492" cy="32129"/>
                <a:chOff x="4278139" y="4120948"/>
                <a:chExt cx="37492" cy="32129"/>
              </a:xfrm>
            </p:grpSpPr>
            <p:sp>
              <p:nvSpPr>
                <p:cNvPr id="9959" name="Google Shape;9959;p5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5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56"/>
              <p:cNvGrpSpPr/>
              <p:nvPr/>
            </p:nvGrpSpPr>
            <p:grpSpPr>
              <a:xfrm>
                <a:off x="4419898" y="3977388"/>
                <a:ext cx="33497" cy="28692"/>
                <a:chOff x="4419898" y="3977388"/>
                <a:chExt cx="33497" cy="28692"/>
              </a:xfrm>
            </p:grpSpPr>
            <p:sp>
              <p:nvSpPr>
                <p:cNvPr id="9962" name="Google Shape;9962;p5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5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56"/>
              <p:cNvGrpSpPr/>
              <p:nvPr/>
            </p:nvGrpSpPr>
            <p:grpSpPr>
              <a:xfrm>
                <a:off x="4158930" y="4034684"/>
                <a:ext cx="33497" cy="28762"/>
                <a:chOff x="4158930" y="4034684"/>
                <a:chExt cx="33497" cy="28762"/>
              </a:xfrm>
            </p:grpSpPr>
            <p:sp>
              <p:nvSpPr>
                <p:cNvPr id="9965" name="Google Shape;9965;p5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5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56"/>
              <p:cNvGrpSpPr/>
              <p:nvPr/>
            </p:nvGrpSpPr>
            <p:grpSpPr>
              <a:xfrm>
                <a:off x="4134949" y="3957049"/>
                <a:ext cx="33497" cy="28770"/>
                <a:chOff x="4134949" y="3957049"/>
                <a:chExt cx="33497" cy="28770"/>
              </a:xfrm>
            </p:grpSpPr>
            <p:sp>
              <p:nvSpPr>
                <p:cNvPr id="9968" name="Google Shape;9968;p5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5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56"/>
              <p:cNvGrpSpPr/>
              <p:nvPr/>
            </p:nvGrpSpPr>
            <p:grpSpPr>
              <a:xfrm>
                <a:off x="4193653" y="4184403"/>
                <a:ext cx="43580" cy="37264"/>
                <a:chOff x="4193653" y="4184403"/>
                <a:chExt cx="43580" cy="37264"/>
              </a:xfrm>
            </p:grpSpPr>
            <p:sp>
              <p:nvSpPr>
                <p:cNvPr id="9971" name="Google Shape;9971;p5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5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56"/>
              <p:cNvGrpSpPr/>
              <p:nvPr/>
            </p:nvGrpSpPr>
            <p:grpSpPr>
              <a:xfrm>
                <a:off x="4343600" y="3943844"/>
                <a:ext cx="43580" cy="37312"/>
                <a:chOff x="4343600" y="3943844"/>
                <a:chExt cx="43580" cy="37312"/>
              </a:xfrm>
            </p:grpSpPr>
            <p:sp>
              <p:nvSpPr>
                <p:cNvPr id="9974" name="Google Shape;9974;p5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5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56"/>
              <p:cNvGrpSpPr/>
              <p:nvPr/>
            </p:nvGrpSpPr>
            <p:grpSpPr>
              <a:xfrm>
                <a:off x="4172339" y="3381693"/>
                <a:ext cx="31499" cy="27001"/>
                <a:chOff x="4172339" y="3381693"/>
                <a:chExt cx="31499" cy="27001"/>
              </a:xfrm>
            </p:grpSpPr>
            <p:sp>
              <p:nvSpPr>
                <p:cNvPr id="9977" name="Google Shape;9977;p5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5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19"/>
        <p:cNvGrpSpPr/>
        <p:nvPr/>
      </p:nvGrpSpPr>
      <p:grpSpPr>
        <a:xfrm>
          <a:off x="0" y="0"/>
          <a:ext cx="0" cy="0"/>
          <a:chOff x="0" y="0"/>
          <a:chExt cx="0" cy="0"/>
        </a:xfrm>
      </p:grpSpPr>
      <p:sp>
        <p:nvSpPr>
          <p:cNvPr id="620" name="Google Shape;620;p28"/>
          <p:cNvSpPr/>
          <p:nvPr/>
        </p:nvSpPr>
        <p:spPr>
          <a:xfrm>
            <a:off x="1548362" y="347663"/>
            <a:ext cx="6047229" cy="4448170"/>
          </a:xfrm>
          <a:custGeom>
            <a:avLst/>
            <a:gdLst/>
            <a:ahLst/>
            <a:cxnLst/>
            <a:rect l="l" t="t" r="r" b="b"/>
            <a:pathLst>
              <a:path w="272951" h="200775" extrusionOk="0">
                <a:moveTo>
                  <a:pt x="74989" y="0"/>
                </a:moveTo>
                <a:cubicBezTo>
                  <a:pt x="70172" y="0"/>
                  <a:pt x="65393" y="455"/>
                  <a:pt x="60722" y="1457"/>
                </a:cubicBezTo>
                <a:cubicBezTo>
                  <a:pt x="13216" y="11625"/>
                  <a:pt x="11168" y="59500"/>
                  <a:pt x="16538" y="72620"/>
                </a:cubicBezTo>
                <a:cubicBezTo>
                  <a:pt x="20824" y="83110"/>
                  <a:pt x="9180" y="91754"/>
                  <a:pt x="4667" y="101517"/>
                </a:cubicBezTo>
                <a:cubicBezTo>
                  <a:pt x="1524" y="108327"/>
                  <a:pt x="36" y="116221"/>
                  <a:pt x="0" y="123877"/>
                </a:cubicBezTo>
                <a:cubicBezTo>
                  <a:pt x="0" y="124020"/>
                  <a:pt x="0" y="124174"/>
                  <a:pt x="0" y="124317"/>
                </a:cubicBezTo>
                <a:cubicBezTo>
                  <a:pt x="12" y="126282"/>
                  <a:pt x="119" y="128223"/>
                  <a:pt x="310" y="130139"/>
                </a:cubicBezTo>
                <a:cubicBezTo>
                  <a:pt x="310" y="130175"/>
                  <a:pt x="322" y="130211"/>
                  <a:pt x="322" y="130247"/>
                </a:cubicBezTo>
                <a:cubicBezTo>
                  <a:pt x="1655" y="145415"/>
                  <a:pt x="13764" y="160048"/>
                  <a:pt x="13764" y="160048"/>
                </a:cubicBezTo>
                <a:cubicBezTo>
                  <a:pt x="15431" y="161893"/>
                  <a:pt x="17252" y="163644"/>
                  <a:pt x="19205" y="165275"/>
                </a:cubicBezTo>
                <a:cubicBezTo>
                  <a:pt x="32643" y="176444"/>
                  <a:pt x="51417" y="181140"/>
                  <a:pt x="69889" y="181140"/>
                </a:cubicBezTo>
                <a:cubicBezTo>
                  <a:pt x="75263" y="181140"/>
                  <a:pt x="80612" y="180742"/>
                  <a:pt x="85797" y="179991"/>
                </a:cubicBezTo>
                <a:cubicBezTo>
                  <a:pt x="94157" y="178782"/>
                  <a:pt x="102463" y="176756"/>
                  <a:pt x="110957" y="176756"/>
                </a:cubicBezTo>
                <a:cubicBezTo>
                  <a:pt x="112249" y="176756"/>
                  <a:pt x="113546" y="176803"/>
                  <a:pt x="114848" y="176907"/>
                </a:cubicBezTo>
                <a:cubicBezTo>
                  <a:pt x="129231" y="178038"/>
                  <a:pt x="141911" y="185825"/>
                  <a:pt x="155008" y="191528"/>
                </a:cubicBezTo>
                <a:cubicBezTo>
                  <a:pt x="169067" y="197651"/>
                  <a:pt x="184645" y="200774"/>
                  <a:pt x="199989" y="200774"/>
                </a:cubicBezTo>
                <a:cubicBezTo>
                  <a:pt x="204097" y="200774"/>
                  <a:pt x="208188" y="200551"/>
                  <a:pt x="212229" y="200100"/>
                </a:cubicBezTo>
                <a:cubicBezTo>
                  <a:pt x="254758" y="195350"/>
                  <a:pt x="261783" y="142058"/>
                  <a:pt x="256413" y="128925"/>
                </a:cubicBezTo>
                <a:cubicBezTo>
                  <a:pt x="252127" y="118436"/>
                  <a:pt x="263771" y="109792"/>
                  <a:pt x="268284" y="100029"/>
                </a:cubicBezTo>
                <a:cubicBezTo>
                  <a:pt x="271427" y="93218"/>
                  <a:pt x="272927" y="85324"/>
                  <a:pt x="272951" y="77669"/>
                </a:cubicBezTo>
                <a:cubicBezTo>
                  <a:pt x="272951" y="77526"/>
                  <a:pt x="272951" y="77383"/>
                  <a:pt x="272951" y="77240"/>
                </a:cubicBezTo>
                <a:cubicBezTo>
                  <a:pt x="272939" y="75276"/>
                  <a:pt x="272832" y="73323"/>
                  <a:pt x="272641" y="71418"/>
                </a:cubicBezTo>
                <a:cubicBezTo>
                  <a:pt x="272641" y="71382"/>
                  <a:pt x="272630" y="71335"/>
                  <a:pt x="272630" y="71299"/>
                </a:cubicBezTo>
                <a:cubicBezTo>
                  <a:pt x="271296" y="56142"/>
                  <a:pt x="259187" y="41498"/>
                  <a:pt x="259187" y="41498"/>
                </a:cubicBezTo>
                <a:cubicBezTo>
                  <a:pt x="257520" y="39652"/>
                  <a:pt x="255699" y="37914"/>
                  <a:pt x="253746" y="36283"/>
                </a:cubicBezTo>
                <a:cubicBezTo>
                  <a:pt x="240308" y="25104"/>
                  <a:pt x="221532" y="20406"/>
                  <a:pt x="203060" y="20406"/>
                </a:cubicBezTo>
                <a:cubicBezTo>
                  <a:pt x="197686" y="20406"/>
                  <a:pt x="192338" y="20803"/>
                  <a:pt x="187155" y="21555"/>
                </a:cubicBezTo>
                <a:cubicBezTo>
                  <a:pt x="178778" y="22766"/>
                  <a:pt x="170456" y="24797"/>
                  <a:pt x="161945" y="24797"/>
                </a:cubicBezTo>
                <a:cubicBezTo>
                  <a:pt x="160669" y="24797"/>
                  <a:pt x="159389" y="24751"/>
                  <a:pt x="158103" y="24650"/>
                </a:cubicBezTo>
                <a:cubicBezTo>
                  <a:pt x="143721" y="23507"/>
                  <a:pt x="131040" y="15733"/>
                  <a:pt x="117944" y="10018"/>
                </a:cubicBezTo>
                <a:cubicBezTo>
                  <a:pt x="104543" y="4181"/>
                  <a:pt x="89587" y="0"/>
                  <a:pt x="74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8"/>
          <p:cNvSpPr txBox="1">
            <a:spLocks noGrp="1"/>
          </p:cNvSpPr>
          <p:nvPr>
            <p:ph type="title"/>
          </p:nvPr>
        </p:nvSpPr>
        <p:spPr>
          <a:xfrm>
            <a:off x="1842192" y="1521750"/>
            <a:ext cx="54597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rPr>
              <a:t>Introduction</a:t>
            </a:r>
            <a:endParaRPr>
              <a:solidFill>
                <a:schemeClr val="dk2"/>
              </a:solidFill>
            </a:endParaRPr>
          </a:p>
        </p:txBody>
      </p:sp>
      <p:grpSp>
        <p:nvGrpSpPr>
          <p:cNvPr id="622" name="Google Shape;622;p28"/>
          <p:cNvGrpSpPr/>
          <p:nvPr/>
        </p:nvGrpSpPr>
        <p:grpSpPr>
          <a:xfrm>
            <a:off x="813813" y="1548925"/>
            <a:ext cx="771425" cy="640850"/>
            <a:chOff x="10674075" y="1106600"/>
            <a:chExt cx="771425" cy="640850"/>
          </a:xfrm>
        </p:grpSpPr>
        <p:sp>
          <p:nvSpPr>
            <p:cNvPr id="623" name="Google Shape;623;p28"/>
            <p:cNvSpPr/>
            <p:nvPr/>
          </p:nvSpPr>
          <p:spPr>
            <a:xfrm>
              <a:off x="10674075" y="1371100"/>
              <a:ext cx="20750" cy="180775"/>
            </a:xfrm>
            <a:custGeom>
              <a:avLst/>
              <a:gdLst/>
              <a:ahLst/>
              <a:cxnLst/>
              <a:rect l="l" t="t" r="r" b="b"/>
              <a:pathLst>
                <a:path w="830" h="7231" extrusionOk="0">
                  <a:moveTo>
                    <a:pt x="281" y="0"/>
                  </a:moveTo>
                  <a:cubicBezTo>
                    <a:pt x="145" y="0"/>
                    <a:pt x="1" y="97"/>
                    <a:pt x="7" y="276"/>
                  </a:cubicBezTo>
                  <a:cubicBezTo>
                    <a:pt x="55" y="2514"/>
                    <a:pt x="150" y="4764"/>
                    <a:pt x="305" y="7003"/>
                  </a:cubicBezTo>
                  <a:cubicBezTo>
                    <a:pt x="316" y="7157"/>
                    <a:pt x="432" y="7230"/>
                    <a:pt x="551" y="7230"/>
                  </a:cubicBezTo>
                  <a:cubicBezTo>
                    <a:pt x="689" y="7230"/>
                    <a:pt x="829" y="7134"/>
                    <a:pt x="817" y="6955"/>
                  </a:cubicBezTo>
                  <a:cubicBezTo>
                    <a:pt x="662" y="4717"/>
                    <a:pt x="567" y="2478"/>
                    <a:pt x="519" y="228"/>
                  </a:cubicBezTo>
                  <a:cubicBezTo>
                    <a:pt x="513" y="73"/>
                    <a:pt x="400"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8"/>
            <p:cNvSpPr/>
            <p:nvPr/>
          </p:nvSpPr>
          <p:spPr>
            <a:xfrm>
              <a:off x="10676325" y="1348600"/>
              <a:ext cx="107950" cy="190200"/>
            </a:xfrm>
            <a:custGeom>
              <a:avLst/>
              <a:gdLst/>
              <a:ahLst/>
              <a:cxnLst/>
              <a:rect l="l" t="t" r="r" b="b"/>
              <a:pathLst>
                <a:path w="4318" h="7608" extrusionOk="0">
                  <a:moveTo>
                    <a:pt x="3665" y="0"/>
                  </a:moveTo>
                  <a:cubicBezTo>
                    <a:pt x="3529" y="0"/>
                    <a:pt x="3387" y="93"/>
                    <a:pt x="3394" y="271"/>
                  </a:cubicBezTo>
                  <a:cubicBezTo>
                    <a:pt x="3429" y="1652"/>
                    <a:pt x="3501" y="3021"/>
                    <a:pt x="3584" y="4390"/>
                  </a:cubicBezTo>
                  <a:cubicBezTo>
                    <a:pt x="2501" y="4402"/>
                    <a:pt x="1417" y="4426"/>
                    <a:pt x="334" y="4438"/>
                  </a:cubicBezTo>
                  <a:cubicBezTo>
                    <a:pt x="0" y="4438"/>
                    <a:pt x="48" y="4950"/>
                    <a:pt x="369" y="4950"/>
                  </a:cubicBezTo>
                  <a:cubicBezTo>
                    <a:pt x="1453" y="4938"/>
                    <a:pt x="2536" y="4914"/>
                    <a:pt x="3608" y="4902"/>
                  </a:cubicBezTo>
                  <a:cubicBezTo>
                    <a:pt x="3668" y="5736"/>
                    <a:pt x="3727" y="6557"/>
                    <a:pt x="3798" y="7379"/>
                  </a:cubicBezTo>
                  <a:cubicBezTo>
                    <a:pt x="3810" y="7535"/>
                    <a:pt x="3928" y="7607"/>
                    <a:pt x="4047" y="7607"/>
                  </a:cubicBezTo>
                  <a:cubicBezTo>
                    <a:pt x="4182" y="7607"/>
                    <a:pt x="4318" y="7514"/>
                    <a:pt x="4299" y="7343"/>
                  </a:cubicBezTo>
                  <a:cubicBezTo>
                    <a:pt x="4108" y="4974"/>
                    <a:pt x="3965" y="2604"/>
                    <a:pt x="3906" y="223"/>
                  </a:cubicBezTo>
                  <a:cubicBezTo>
                    <a:pt x="3900" y="73"/>
                    <a:pt x="3785" y="0"/>
                    <a:pt x="36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8"/>
            <p:cNvSpPr/>
            <p:nvPr/>
          </p:nvSpPr>
          <p:spPr>
            <a:xfrm>
              <a:off x="10821875" y="1424375"/>
              <a:ext cx="97975" cy="16000"/>
            </a:xfrm>
            <a:custGeom>
              <a:avLst/>
              <a:gdLst/>
              <a:ahLst/>
              <a:cxnLst/>
              <a:rect l="l" t="t" r="r" b="b"/>
              <a:pathLst>
                <a:path w="3919" h="640" extrusionOk="0">
                  <a:moveTo>
                    <a:pt x="3593" y="0"/>
                  </a:moveTo>
                  <a:cubicBezTo>
                    <a:pt x="3583" y="0"/>
                    <a:pt x="3572" y="1"/>
                    <a:pt x="3561" y="2"/>
                  </a:cubicBezTo>
                  <a:cubicBezTo>
                    <a:pt x="2643" y="81"/>
                    <a:pt x="1726" y="127"/>
                    <a:pt x="809" y="127"/>
                  </a:cubicBezTo>
                  <a:cubicBezTo>
                    <a:pt x="619" y="127"/>
                    <a:pt x="429" y="125"/>
                    <a:pt x="239" y="121"/>
                  </a:cubicBezTo>
                  <a:cubicBezTo>
                    <a:pt x="108" y="121"/>
                    <a:pt x="1" y="276"/>
                    <a:pt x="12" y="407"/>
                  </a:cubicBezTo>
                  <a:cubicBezTo>
                    <a:pt x="24" y="550"/>
                    <a:pt x="155" y="633"/>
                    <a:pt x="286" y="633"/>
                  </a:cubicBezTo>
                  <a:cubicBezTo>
                    <a:pt x="476" y="637"/>
                    <a:pt x="666" y="639"/>
                    <a:pt x="856" y="639"/>
                  </a:cubicBezTo>
                  <a:cubicBezTo>
                    <a:pt x="1774" y="639"/>
                    <a:pt x="2691" y="593"/>
                    <a:pt x="3608" y="514"/>
                  </a:cubicBezTo>
                  <a:cubicBezTo>
                    <a:pt x="3919" y="479"/>
                    <a:pt x="3896" y="0"/>
                    <a:pt x="3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8"/>
            <p:cNvSpPr/>
            <p:nvPr/>
          </p:nvSpPr>
          <p:spPr>
            <a:xfrm>
              <a:off x="10944225" y="1386300"/>
              <a:ext cx="87275" cy="103600"/>
            </a:xfrm>
            <a:custGeom>
              <a:avLst/>
              <a:gdLst/>
              <a:ahLst/>
              <a:cxnLst/>
              <a:rect l="l" t="t" r="r" b="b"/>
              <a:pathLst>
                <a:path w="3491" h="4144" extrusionOk="0">
                  <a:moveTo>
                    <a:pt x="1749" y="0"/>
                  </a:moveTo>
                  <a:cubicBezTo>
                    <a:pt x="1141" y="0"/>
                    <a:pt x="660" y="432"/>
                    <a:pt x="405" y="965"/>
                  </a:cubicBezTo>
                  <a:cubicBezTo>
                    <a:pt x="119" y="1561"/>
                    <a:pt x="0" y="2299"/>
                    <a:pt x="167" y="2942"/>
                  </a:cubicBezTo>
                  <a:cubicBezTo>
                    <a:pt x="333" y="3549"/>
                    <a:pt x="810" y="4013"/>
                    <a:pt x="1441" y="4121"/>
                  </a:cubicBezTo>
                  <a:cubicBezTo>
                    <a:pt x="1536" y="4136"/>
                    <a:pt x="1630" y="4144"/>
                    <a:pt x="1723" y="4144"/>
                  </a:cubicBezTo>
                  <a:cubicBezTo>
                    <a:pt x="2338" y="4144"/>
                    <a:pt x="2896" y="3817"/>
                    <a:pt x="3310" y="3382"/>
                  </a:cubicBezTo>
                  <a:cubicBezTo>
                    <a:pt x="3490" y="3202"/>
                    <a:pt x="3309" y="2967"/>
                    <a:pt x="3112" y="2967"/>
                  </a:cubicBezTo>
                  <a:cubicBezTo>
                    <a:pt x="3049" y="2967"/>
                    <a:pt x="2984" y="2991"/>
                    <a:pt x="2929" y="3049"/>
                  </a:cubicBezTo>
                  <a:cubicBezTo>
                    <a:pt x="2607" y="3370"/>
                    <a:pt x="2203" y="3620"/>
                    <a:pt x="1738" y="3632"/>
                  </a:cubicBezTo>
                  <a:cubicBezTo>
                    <a:pt x="1286" y="3632"/>
                    <a:pt x="893" y="3382"/>
                    <a:pt x="714" y="2966"/>
                  </a:cubicBezTo>
                  <a:cubicBezTo>
                    <a:pt x="524" y="2501"/>
                    <a:pt x="595" y="1954"/>
                    <a:pt x="750" y="1489"/>
                  </a:cubicBezTo>
                  <a:cubicBezTo>
                    <a:pt x="881" y="1084"/>
                    <a:pt x="1119" y="656"/>
                    <a:pt x="1560" y="537"/>
                  </a:cubicBezTo>
                  <a:cubicBezTo>
                    <a:pt x="1624" y="519"/>
                    <a:pt x="1691" y="510"/>
                    <a:pt x="1757" y="510"/>
                  </a:cubicBezTo>
                  <a:cubicBezTo>
                    <a:pt x="1910" y="510"/>
                    <a:pt x="2059" y="560"/>
                    <a:pt x="2167" y="668"/>
                  </a:cubicBezTo>
                  <a:cubicBezTo>
                    <a:pt x="2334" y="846"/>
                    <a:pt x="2405" y="1084"/>
                    <a:pt x="2477" y="1311"/>
                  </a:cubicBezTo>
                  <a:cubicBezTo>
                    <a:pt x="2516" y="1424"/>
                    <a:pt x="2604" y="1472"/>
                    <a:pt x="2696" y="1472"/>
                  </a:cubicBezTo>
                  <a:cubicBezTo>
                    <a:pt x="2856" y="1472"/>
                    <a:pt x="3025" y="1328"/>
                    <a:pt x="2965" y="1132"/>
                  </a:cubicBezTo>
                  <a:cubicBezTo>
                    <a:pt x="2774" y="561"/>
                    <a:pt x="2465" y="25"/>
                    <a:pt x="1798" y="1"/>
                  </a:cubicBezTo>
                  <a:cubicBezTo>
                    <a:pt x="1782" y="0"/>
                    <a:pt x="1765" y="0"/>
                    <a:pt x="1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8"/>
            <p:cNvSpPr/>
            <p:nvPr/>
          </p:nvSpPr>
          <p:spPr>
            <a:xfrm>
              <a:off x="10960675" y="1516925"/>
              <a:ext cx="17800" cy="110925"/>
            </a:xfrm>
            <a:custGeom>
              <a:avLst/>
              <a:gdLst/>
              <a:ahLst/>
              <a:cxnLst/>
              <a:rect l="l" t="t" r="r" b="b"/>
              <a:pathLst>
                <a:path w="712" h="4437" extrusionOk="0">
                  <a:moveTo>
                    <a:pt x="480" y="0"/>
                  </a:moveTo>
                  <a:cubicBezTo>
                    <a:pt x="344" y="0"/>
                    <a:pt x="199" y="94"/>
                    <a:pt x="199" y="265"/>
                  </a:cubicBezTo>
                  <a:cubicBezTo>
                    <a:pt x="211" y="1563"/>
                    <a:pt x="152" y="2848"/>
                    <a:pt x="21" y="4134"/>
                  </a:cubicBezTo>
                  <a:cubicBezTo>
                    <a:pt x="0" y="4324"/>
                    <a:pt x="154" y="4437"/>
                    <a:pt x="297" y="4437"/>
                  </a:cubicBezTo>
                  <a:cubicBezTo>
                    <a:pt x="404" y="4437"/>
                    <a:pt x="505" y="4373"/>
                    <a:pt x="521" y="4230"/>
                  </a:cubicBezTo>
                  <a:cubicBezTo>
                    <a:pt x="652" y="2896"/>
                    <a:pt x="711" y="1563"/>
                    <a:pt x="711" y="229"/>
                  </a:cubicBezTo>
                  <a:cubicBezTo>
                    <a:pt x="711" y="73"/>
                    <a:pt x="599" y="0"/>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8"/>
            <p:cNvSpPr/>
            <p:nvPr/>
          </p:nvSpPr>
          <p:spPr>
            <a:xfrm>
              <a:off x="10916675" y="1623625"/>
              <a:ext cx="14775" cy="123825"/>
            </a:xfrm>
            <a:custGeom>
              <a:avLst/>
              <a:gdLst/>
              <a:ahLst/>
              <a:cxnLst/>
              <a:rect l="l" t="t" r="r" b="b"/>
              <a:pathLst>
                <a:path w="591" h="4953" extrusionOk="0">
                  <a:moveTo>
                    <a:pt x="278" y="1"/>
                  </a:moveTo>
                  <a:cubicBezTo>
                    <a:pt x="142" y="1"/>
                    <a:pt x="0" y="94"/>
                    <a:pt x="7" y="271"/>
                  </a:cubicBezTo>
                  <a:cubicBezTo>
                    <a:pt x="66" y="1759"/>
                    <a:pt x="78" y="3236"/>
                    <a:pt x="54" y="4724"/>
                  </a:cubicBezTo>
                  <a:cubicBezTo>
                    <a:pt x="54" y="4880"/>
                    <a:pt x="167" y="4953"/>
                    <a:pt x="286" y="4953"/>
                  </a:cubicBezTo>
                  <a:cubicBezTo>
                    <a:pt x="422" y="4953"/>
                    <a:pt x="566" y="4859"/>
                    <a:pt x="566" y="4688"/>
                  </a:cubicBezTo>
                  <a:cubicBezTo>
                    <a:pt x="590" y="3200"/>
                    <a:pt x="578" y="1712"/>
                    <a:pt x="519" y="223"/>
                  </a:cubicBezTo>
                  <a:cubicBezTo>
                    <a:pt x="513" y="73"/>
                    <a:pt x="39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8"/>
            <p:cNvSpPr/>
            <p:nvPr/>
          </p:nvSpPr>
          <p:spPr>
            <a:xfrm>
              <a:off x="10918200" y="1623500"/>
              <a:ext cx="93775" cy="121575"/>
            </a:xfrm>
            <a:custGeom>
              <a:avLst/>
              <a:gdLst/>
              <a:ahLst/>
              <a:cxnLst/>
              <a:rect l="l" t="t" r="r" b="b"/>
              <a:pathLst>
                <a:path w="3751" h="4863" extrusionOk="0">
                  <a:moveTo>
                    <a:pt x="3524" y="1"/>
                  </a:moveTo>
                  <a:cubicBezTo>
                    <a:pt x="3388" y="1"/>
                    <a:pt x="3238" y="98"/>
                    <a:pt x="3232" y="276"/>
                  </a:cubicBezTo>
                  <a:cubicBezTo>
                    <a:pt x="3208" y="990"/>
                    <a:pt x="3196" y="1705"/>
                    <a:pt x="3208" y="2431"/>
                  </a:cubicBezTo>
                  <a:cubicBezTo>
                    <a:pt x="2244" y="2455"/>
                    <a:pt x="1279" y="2503"/>
                    <a:pt x="327" y="2574"/>
                  </a:cubicBezTo>
                  <a:cubicBezTo>
                    <a:pt x="1" y="2597"/>
                    <a:pt x="39" y="3087"/>
                    <a:pt x="352" y="3087"/>
                  </a:cubicBezTo>
                  <a:cubicBezTo>
                    <a:pt x="359" y="3087"/>
                    <a:pt x="367" y="3087"/>
                    <a:pt x="374" y="3086"/>
                  </a:cubicBezTo>
                  <a:cubicBezTo>
                    <a:pt x="1315" y="3015"/>
                    <a:pt x="2255" y="2967"/>
                    <a:pt x="3208" y="2943"/>
                  </a:cubicBezTo>
                  <a:cubicBezTo>
                    <a:pt x="3208" y="3503"/>
                    <a:pt x="3220" y="4074"/>
                    <a:pt x="3232" y="4634"/>
                  </a:cubicBezTo>
                  <a:cubicBezTo>
                    <a:pt x="3237" y="4790"/>
                    <a:pt x="3353" y="4862"/>
                    <a:pt x="3472" y="4862"/>
                  </a:cubicBezTo>
                  <a:cubicBezTo>
                    <a:pt x="3608" y="4862"/>
                    <a:pt x="3750" y="4769"/>
                    <a:pt x="3744" y="4598"/>
                  </a:cubicBezTo>
                  <a:cubicBezTo>
                    <a:pt x="3732" y="3991"/>
                    <a:pt x="3720" y="3372"/>
                    <a:pt x="3720" y="2764"/>
                  </a:cubicBezTo>
                  <a:cubicBezTo>
                    <a:pt x="3732" y="2717"/>
                    <a:pt x="3732" y="2669"/>
                    <a:pt x="3708" y="2622"/>
                  </a:cubicBezTo>
                  <a:cubicBezTo>
                    <a:pt x="3708" y="1824"/>
                    <a:pt x="3720" y="1026"/>
                    <a:pt x="3744" y="228"/>
                  </a:cubicBezTo>
                  <a:cubicBezTo>
                    <a:pt x="3749" y="74"/>
                    <a:pt x="3642" y="1"/>
                    <a:pt x="3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8"/>
            <p:cNvSpPr/>
            <p:nvPr/>
          </p:nvSpPr>
          <p:spPr>
            <a:xfrm>
              <a:off x="10923250" y="1119550"/>
              <a:ext cx="32025" cy="138300"/>
            </a:xfrm>
            <a:custGeom>
              <a:avLst/>
              <a:gdLst/>
              <a:ahLst/>
              <a:cxnLst/>
              <a:rect l="l" t="t" r="r" b="b"/>
              <a:pathLst>
                <a:path w="1281" h="5532" extrusionOk="0">
                  <a:moveTo>
                    <a:pt x="329" y="0"/>
                  </a:moveTo>
                  <a:cubicBezTo>
                    <a:pt x="175" y="0"/>
                    <a:pt x="1" y="146"/>
                    <a:pt x="53" y="348"/>
                  </a:cubicBezTo>
                  <a:cubicBezTo>
                    <a:pt x="422" y="1979"/>
                    <a:pt x="660" y="3634"/>
                    <a:pt x="756" y="5313"/>
                  </a:cubicBezTo>
                  <a:cubicBezTo>
                    <a:pt x="767" y="5462"/>
                    <a:pt x="882" y="5532"/>
                    <a:pt x="1001" y="5532"/>
                  </a:cubicBezTo>
                  <a:cubicBezTo>
                    <a:pt x="1139" y="5532"/>
                    <a:pt x="1280" y="5438"/>
                    <a:pt x="1268" y="5266"/>
                  </a:cubicBezTo>
                  <a:cubicBezTo>
                    <a:pt x="1160" y="3551"/>
                    <a:pt x="910" y="1848"/>
                    <a:pt x="529" y="170"/>
                  </a:cubicBezTo>
                  <a:cubicBezTo>
                    <a:pt x="503" y="51"/>
                    <a:pt x="419" y="0"/>
                    <a:pt x="3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8"/>
            <p:cNvSpPr/>
            <p:nvPr/>
          </p:nvSpPr>
          <p:spPr>
            <a:xfrm>
              <a:off x="10938525" y="1106600"/>
              <a:ext cx="74075" cy="138275"/>
            </a:xfrm>
            <a:custGeom>
              <a:avLst/>
              <a:gdLst/>
              <a:ahLst/>
              <a:cxnLst/>
              <a:rect l="l" t="t" r="r" b="b"/>
              <a:pathLst>
                <a:path w="2963" h="5531" extrusionOk="0">
                  <a:moveTo>
                    <a:pt x="2122" y="1"/>
                  </a:moveTo>
                  <a:cubicBezTo>
                    <a:pt x="1985" y="1"/>
                    <a:pt x="1847" y="94"/>
                    <a:pt x="1859" y="271"/>
                  </a:cubicBezTo>
                  <a:cubicBezTo>
                    <a:pt x="1954" y="1223"/>
                    <a:pt x="2026" y="2188"/>
                    <a:pt x="2133" y="3152"/>
                  </a:cubicBezTo>
                  <a:cubicBezTo>
                    <a:pt x="1526" y="3176"/>
                    <a:pt x="919" y="3224"/>
                    <a:pt x="311" y="3295"/>
                  </a:cubicBezTo>
                  <a:cubicBezTo>
                    <a:pt x="1" y="3330"/>
                    <a:pt x="35" y="3809"/>
                    <a:pt x="327" y="3809"/>
                  </a:cubicBezTo>
                  <a:cubicBezTo>
                    <a:pt x="338" y="3809"/>
                    <a:pt x="348" y="3808"/>
                    <a:pt x="359" y="3807"/>
                  </a:cubicBezTo>
                  <a:cubicBezTo>
                    <a:pt x="966" y="3736"/>
                    <a:pt x="1585" y="3688"/>
                    <a:pt x="2193" y="3652"/>
                  </a:cubicBezTo>
                  <a:cubicBezTo>
                    <a:pt x="2252" y="4212"/>
                    <a:pt x="2335" y="4760"/>
                    <a:pt x="2431" y="5307"/>
                  </a:cubicBezTo>
                  <a:cubicBezTo>
                    <a:pt x="2453" y="5458"/>
                    <a:pt x="2577" y="5530"/>
                    <a:pt x="2697" y="5530"/>
                  </a:cubicBezTo>
                  <a:cubicBezTo>
                    <a:pt x="2832" y="5530"/>
                    <a:pt x="2962" y="5437"/>
                    <a:pt x="2931" y="5260"/>
                  </a:cubicBezTo>
                  <a:cubicBezTo>
                    <a:pt x="2835" y="4712"/>
                    <a:pt x="2764" y="4152"/>
                    <a:pt x="2705" y="3593"/>
                  </a:cubicBezTo>
                  <a:cubicBezTo>
                    <a:pt x="2776" y="3545"/>
                    <a:pt x="2835" y="3450"/>
                    <a:pt x="2824" y="3355"/>
                  </a:cubicBezTo>
                  <a:cubicBezTo>
                    <a:pt x="2812" y="3248"/>
                    <a:pt x="2740" y="3164"/>
                    <a:pt x="2645" y="3140"/>
                  </a:cubicBezTo>
                  <a:cubicBezTo>
                    <a:pt x="2538" y="2164"/>
                    <a:pt x="2466" y="1200"/>
                    <a:pt x="2371" y="223"/>
                  </a:cubicBezTo>
                  <a:cubicBezTo>
                    <a:pt x="2360" y="73"/>
                    <a:pt x="2242" y="1"/>
                    <a:pt x="2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8"/>
            <p:cNvSpPr/>
            <p:nvPr/>
          </p:nvSpPr>
          <p:spPr>
            <a:xfrm>
              <a:off x="10966250" y="1287800"/>
              <a:ext cx="16100" cy="75525"/>
            </a:xfrm>
            <a:custGeom>
              <a:avLst/>
              <a:gdLst/>
              <a:ahLst/>
              <a:cxnLst/>
              <a:rect l="l" t="t" r="r" b="b"/>
              <a:pathLst>
                <a:path w="644" h="3021" extrusionOk="0">
                  <a:moveTo>
                    <a:pt x="250" y="0"/>
                  </a:moveTo>
                  <a:cubicBezTo>
                    <a:pt x="107" y="24"/>
                    <a:pt x="24" y="143"/>
                    <a:pt x="24" y="286"/>
                  </a:cubicBezTo>
                  <a:cubicBezTo>
                    <a:pt x="0" y="1119"/>
                    <a:pt x="36" y="1965"/>
                    <a:pt x="119" y="2798"/>
                  </a:cubicBezTo>
                  <a:cubicBezTo>
                    <a:pt x="136" y="2949"/>
                    <a:pt x="254" y="3021"/>
                    <a:pt x="373" y="3021"/>
                  </a:cubicBezTo>
                  <a:cubicBezTo>
                    <a:pt x="508" y="3021"/>
                    <a:pt x="644" y="2928"/>
                    <a:pt x="631" y="2750"/>
                  </a:cubicBezTo>
                  <a:cubicBezTo>
                    <a:pt x="548" y="1917"/>
                    <a:pt x="512" y="1072"/>
                    <a:pt x="536" y="238"/>
                  </a:cubicBezTo>
                  <a:cubicBezTo>
                    <a:pt x="536" y="95"/>
                    <a:pt x="381"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8"/>
            <p:cNvSpPr/>
            <p:nvPr/>
          </p:nvSpPr>
          <p:spPr>
            <a:xfrm>
              <a:off x="11057625" y="1430325"/>
              <a:ext cx="88925" cy="15175"/>
            </a:xfrm>
            <a:custGeom>
              <a:avLst/>
              <a:gdLst/>
              <a:ahLst/>
              <a:cxnLst/>
              <a:rect l="l" t="t" r="r" b="b"/>
              <a:pathLst>
                <a:path w="3557" h="607" extrusionOk="0">
                  <a:moveTo>
                    <a:pt x="291" y="1"/>
                  </a:moveTo>
                  <a:cubicBezTo>
                    <a:pt x="161" y="1"/>
                    <a:pt x="46" y="72"/>
                    <a:pt x="24" y="205"/>
                  </a:cubicBezTo>
                  <a:cubicBezTo>
                    <a:pt x="0" y="324"/>
                    <a:pt x="84" y="490"/>
                    <a:pt x="227" y="502"/>
                  </a:cubicBezTo>
                  <a:cubicBezTo>
                    <a:pt x="991" y="575"/>
                    <a:pt x="1755" y="606"/>
                    <a:pt x="2524" y="606"/>
                  </a:cubicBezTo>
                  <a:cubicBezTo>
                    <a:pt x="2762" y="606"/>
                    <a:pt x="3000" y="603"/>
                    <a:pt x="3239" y="597"/>
                  </a:cubicBezTo>
                  <a:cubicBezTo>
                    <a:pt x="3557" y="586"/>
                    <a:pt x="3525" y="85"/>
                    <a:pt x="3203" y="85"/>
                  </a:cubicBezTo>
                  <a:cubicBezTo>
                    <a:pt x="3199" y="85"/>
                    <a:pt x="3195" y="85"/>
                    <a:pt x="3191" y="85"/>
                  </a:cubicBezTo>
                  <a:cubicBezTo>
                    <a:pt x="2957" y="91"/>
                    <a:pt x="2724" y="94"/>
                    <a:pt x="2491" y="94"/>
                  </a:cubicBezTo>
                  <a:cubicBezTo>
                    <a:pt x="1765" y="94"/>
                    <a:pt x="1043" y="65"/>
                    <a:pt x="322" y="2"/>
                  </a:cubicBezTo>
                  <a:cubicBezTo>
                    <a:pt x="312" y="1"/>
                    <a:pt x="301"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8"/>
            <p:cNvSpPr/>
            <p:nvPr/>
          </p:nvSpPr>
          <p:spPr>
            <a:xfrm>
              <a:off x="11176375" y="1392950"/>
              <a:ext cx="94300" cy="100125"/>
            </a:xfrm>
            <a:custGeom>
              <a:avLst/>
              <a:gdLst/>
              <a:ahLst/>
              <a:cxnLst/>
              <a:rect l="l" t="t" r="r" b="b"/>
              <a:pathLst>
                <a:path w="3772" h="4005" extrusionOk="0">
                  <a:moveTo>
                    <a:pt x="2312" y="0"/>
                  </a:moveTo>
                  <a:cubicBezTo>
                    <a:pt x="1721" y="0"/>
                    <a:pt x="1145" y="365"/>
                    <a:pt x="751" y="771"/>
                  </a:cubicBezTo>
                  <a:cubicBezTo>
                    <a:pt x="310" y="1211"/>
                    <a:pt x="1" y="1842"/>
                    <a:pt x="13" y="2473"/>
                  </a:cubicBezTo>
                  <a:cubicBezTo>
                    <a:pt x="13" y="3081"/>
                    <a:pt x="441" y="3581"/>
                    <a:pt x="977" y="3831"/>
                  </a:cubicBezTo>
                  <a:cubicBezTo>
                    <a:pt x="1261" y="3954"/>
                    <a:pt x="1556" y="4004"/>
                    <a:pt x="1853" y="4004"/>
                  </a:cubicBezTo>
                  <a:cubicBezTo>
                    <a:pt x="2326" y="4004"/>
                    <a:pt x="2805" y="3877"/>
                    <a:pt x="3251" y="3724"/>
                  </a:cubicBezTo>
                  <a:cubicBezTo>
                    <a:pt x="3530" y="3616"/>
                    <a:pt x="3413" y="3220"/>
                    <a:pt x="3161" y="3220"/>
                  </a:cubicBezTo>
                  <a:cubicBezTo>
                    <a:pt x="3133" y="3220"/>
                    <a:pt x="3104" y="3225"/>
                    <a:pt x="3073" y="3235"/>
                  </a:cubicBezTo>
                  <a:cubicBezTo>
                    <a:pt x="2693" y="3377"/>
                    <a:pt x="2281" y="3498"/>
                    <a:pt x="1869" y="3498"/>
                  </a:cubicBezTo>
                  <a:cubicBezTo>
                    <a:pt x="1726" y="3498"/>
                    <a:pt x="1583" y="3484"/>
                    <a:pt x="1442" y="3450"/>
                  </a:cubicBezTo>
                  <a:cubicBezTo>
                    <a:pt x="1037" y="3354"/>
                    <a:pt x="644" y="3069"/>
                    <a:pt x="549" y="2652"/>
                  </a:cubicBezTo>
                  <a:cubicBezTo>
                    <a:pt x="430" y="2200"/>
                    <a:pt x="668" y="1676"/>
                    <a:pt x="953" y="1307"/>
                  </a:cubicBezTo>
                  <a:cubicBezTo>
                    <a:pt x="1239" y="949"/>
                    <a:pt x="1644" y="640"/>
                    <a:pt x="2108" y="545"/>
                  </a:cubicBezTo>
                  <a:cubicBezTo>
                    <a:pt x="2175" y="529"/>
                    <a:pt x="2239" y="521"/>
                    <a:pt x="2301" y="521"/>
                  </a:cubicBezTo>
                  <a:cubicBezTo>
                    <a:pt x="2748" y="521"/>
                    <a:pt x="3069" y="912"/>
                    <a:pt x="3216" y="1330"/>
                  </a:cubicBezTo>
                  <a:cubicBezTo>
                    <a:pt x="3259" y="1440"/>
                    <a:pt x="3351" y="1486"/>
                    <a:pt x="3445" y="1486"/>
                  </a:cubicBezTo>
                  <a:cubicBezTo>
                    <a:pt x="3606" y="1486"/>
                    <a:pt x="3772" y="1348"/>
                    <a:pt x="3704" y="1152"/>
                  </a:cubicBezTo>
                  <a:cubicBezTo>
                    <a:pt x="3501" y="616"/>
                    <a:pt x="3061" y="80"/>
                    <a:pt x="2465" y="9"/>
                  </a:cubicBezTo>
                  <a:cubicBezTo>
                    <a:pt x="2414" y="3"/>
                    <a:pt x="2363" y="0"/>
                    <a:pt x="2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8"/>
            <p:cNvSpPr/>
            <p:nvPr/>
          </p:nvSpPr>
          <p:spPr>
            <a:xfrm>
              <a:off x="11250675" y="1266675"/>
              <a:ext cx="66825" cy="84425"/>
            </a:xfrm>
            <a:custGeom>
              <a:avLst/>
              <a:gdLst/>
              <a:ahLst/>
              <a:cxnLst/>
              <a:rect l="l" t="t" r="r" b="b"/>
              <a:pathLst>
                <a:path w="2673" h="3377" extrusionOk="0">
                  <a:moveTo>
                    <a:pt x="2372" y="0"/>
                  </a:moveTo>
                  <a:cubicBezTo>
                    <a:pt x="2278" y="0"/>
                    <a:pt x="2198" y="55"/>
                    <a:pt x="2137" y="143"/>
                  </a:cubicBezTo>
                  <a:cubicBezTo>
                    <a:pt x="1529" y="1119"/>
                    <a:pt x="863" y="2048"/>
                    <a:pt x="160" y="2952"/>
                  </a:cubicBezTo>
                  <a:cubicBezTo>
                    <a:pt x="0" y="3148"/>
                    <a:pt x="178" y="3376"/>
                    <a:pt x="363" y="3376"/>
                  </a:cubicBezTo>
                  <a:cubicBezTo>
                    <a:pt x="426" y="3376"/>
                    <a:pt x="490" y="3349"/>
                    <a:pt x="541" y="3286"/>
                  </a:cubicBezTo>
                  <a:cubicBezTo>
                    <a:pt x="1279" y="2345"/>
                    <a:pt x="1970" y="1369"/>
                    <a:pt x="2601" y="369"/>
                  </a:cubicBezTo>
                  <a:cubicBezTo>
                    <a:pt x="2672" y="250"/>
                    <a:pt x="2601" y="83"/>
                    <a:pt x="2482" y="23"/>
                  </a:cubicBezTo>
                  <a:cubicBezTo>
                    <a:pt x="2444" y="8"/>
                    <a:pt x="2407" y="0"/>
                    <a:pt x="2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8"/>
            <p:cNvSpPr/>
            <p:nvPr/>
          </p:nvSpPr>
          <p:spPr>
            <a:xfrm>
              <a:off x="11289925" y="1296425"/>
              <a:ext cx="62075" cy="71500"/>
            </a:xfrm>
            <a:custGeom>
              <a:avLst/>
              <a:gdLst/>
              <a:ahLst/>
              <a:cxnLst/>
              <a:rect l="l" t="t" r="r" b="b"/>
              <a:pathLst>
                <a:path w="2483" h="2860" extrusionOk="0">
                  <a:moveTo>
                    <a:pt x="2126" y="0"/>
                  </a:moveTo>
                  <a:cubicBezTo>
                    <a:pt x="2064" y="0"/>
                    <a:pt x="2000" y="28"/>
                    <a:pt x="1948" y="96"/>
                  </a:cubicBezTo>
                  <a:cubicBezTo>
                    <a:pt x="1352" y="881"/>
                    <a:pt x="745" y="1655"/>
                    <a:pt x="150" y="2441"/>
                  </a:cubicBezTo>
                  <a:cubicBezTo>
                    <a:pt x="1" y="2634"/>
                    <a:pt x="175" y="2860"/>
                    <a:pt x="358" y="2860"/>
                  </a:cubicBezTo>
                  <a:cubicBezTo>
                    <a:pt x="423" y="2860"/>
                    <a:pt x="490" y="2831"/>
                    <a:pt x="543" y="2763"/>
                  </a:cubicBezTo>
                  <a:cubicBezTo>
                    <a:pt x="1138" y="1989"/>
                    <a:pt x="1733" y="1203"/>
                    <a:pt x="2341" y="429"/>
                  </a:cubicBezTo>
                  <a:cubicBezTo>
                    <a:pt x="2482" y="234"/>
                    <a:pt x="2308" y="0"/>
                    <a:pt x="2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8"/>
            <p:cNvSpPr/>
            <p:nvPr/>
          </p:nvSpPr>
          <p:spPr>
            <a:xfrm>
              <a:off x="11325500" y="1158050"/>
              <a:ext cx="120000" cy="108900"/>
            </a:xfrm>
            <a:custGeom>
              <a:avLst/>
              <a:gdLst/>
              <a:ahLst/>
              <a:cxnLst/>
              <a:rect l="l" t="t" r="r" b="b"/>
              <a:pathLst>
                <a:path w="4800" h="4356" extrusionOk="0">
                  <a:moveTo>
                    <a:pt x="2303" y="512"/>
                  </a:moveTo>
                  <a:cubicBezTo>
                    <a:pt x="2769" y="512"/>
                    <a:pt x="3276" y="806"/>
                    <a:pt x="3573" y="1094"/>
                  </a:cubicBezTo>
                  <a:cubicBezTo>
                    <a:pt x="4097" y="1594"/>
                    <a:pt x="4287" y="2428"/>
                    <a:pt x="3906" y="3071"/>
                  </a:cubicBezTo>
                  <a:cubicBezTo>
                    <a:pt x="3597" y="3594"/>
                    <a:pt x="3008" y="3844"/>
                    <a:pt x="2413" y="3844"/>
                  </a:cubicBezTo>
                  <a:cubicBezTo>
                    <a:pt x="1654" y="3844"/>
                    <a:pt x="886" y="3438"/>
                    <a:pt x="680" y="2678"/>
                  </a:cubicBezTo>
                  <a:cubicBezTo>
                    <a:pt x="465" y="1916"/>
                    <a:pt x="894" y="1213"/>
                    <a:pt x="1477" y="737"/>
                  </a:cubicBezTo>
                  <a:cubicBezTo>
                    <a:pt x="1511" y="760"/>
                    <a:pt x="1551" y="774"/>
                    <a:pt x="1592" y="774"/>
                  </a:cubicBezTo>
                  <a:cubicBezTo>
                    <a:pt x="1637" y="774"/>
                    <a:pt x="1684" y="757"/>
                    <a:pt x="1727" y="713"/>
                  </a:cubicBezTo>
                  <a:cubicBezTo>
                    <a:pt x="1896" y="570"/>
                    <a:pt x="2095" y="512"/>
                    <a:pt x="2303" y="512"/>
                  </a:cubicBezTo>
                  <a:close/>
                  <a:moveTo>
                    <a:pt x="2284" y="0"/>
                  </a:moveTo>
                  <a:cubicBezTo>
                    <a:pt x="2087" y="0"/>
                    <a:pt x="1895" y="36"/>
                    <a:pt x="1715" y="118"/>
                  </a:cubicBezTo>
                  <a:cubicBezTo>
                    <a:pt x="1678" y="93"/>
                    <a:pt x="1633" y="78"/>
                    <a:pt x="1586" y="78"/>
                  </a:cubicBezTo>
                  <a:cubicBezTo>
                    <a:pt x="1543" y="78"/>
                    <a:pt x="1498" y="90"/>
                    <a:pt x="1453" y="118"/>
                  </a:cubicBezTo>
                  <a:cubicBezTo>
                    <a:pt x="644" y="642"/>
                    <a:pt x="1" y="1547"/>
                    <a:pt x="132" y="2547"/>
                  </a:cubicBezTo>
                  <a:cubicBezTo>
                    <a:pt x="251" y="3452"/>
                    <a:pt x="989" y="4095"/>
                    <a:pt x="1846" y="4297"/>
                  </a:cubicBezTo>
                  <a:cubicBezTo>
                    <a:pt x="2021" y="4336"/>
                    <a:pt x="2203" y="4356"/>
                    <a:pt x="2385" y="4356"/>
                  </a:cubicBezTo>
                  <a:cubicBezTo>
                    <a:pt x="3085" y="4356"/>
                    <a:pt x="3803" y="4068"/>
                    <a:pt x="4228" y="3511"/>
                  </a:cubicBezTo>
                  <a:cubicBezTo>
                    <a:pt x="4799" y="2749"/>
                    <a:pt x="4716" y="1654"/>
                    <a:pt x="4120" y="940"/>
                  </a:cubicBezTo>
                  <a:cubicBezTo>
                    <a:pt x="3722" y="448"/>
                    <a:pt x="2977" y="0"/>
                    <a:pt x="2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8"/>
            <p:cNvSpPr/>
            <p:nvPr/>
          </p:nvSpPr>
          <p:spPr>
            <a:xfrm>
              <a:off x="11248800" y="1509025"/>
              <a:ext cx="89450" cy="66550"/>
            </a:xfrm>
            <a:custGeom>
              <a:avLst/>
              <a:gdLst/>
              <a:ahLst/>
              <a:cxnLst/>
              <a:rect l="l" t="t" r="r" b="b"/>
              <a:pathLst>
                <a:path w="3578" h="2662" extrusionOk="0">
                  <a:moveTo>
                    <a:pt x="388" y="1"/>
                  </a:moveTo>
                  <a:cubicBezTo>
                    <a:pt x="175" y="1"/>
                    <a:pt x="1" y="287"/>
                    <a:pt x="211" y="450"/>
                  </a:cubicBezTo>
                  <a:cubicBezTo>
                    <a:pt x="1152" y="1164"/>
                    <a:pt x="2093" y="1890"/>
                    <a:pt x="3033" y="2605"/>
                  </a:cubicBezTo>
                  <a:cubicBezTo>
                    <a:pt x="3084" y="2644"/>
                    <a:pt x="3138" y="2661"/>
                    <a:pt x="3190" y="2661"/>
                  </a:cubicBezTo>
                  <a:cubicBezTo>
                    <a:pt x="3403" y="2661"/>
                    <a:pt x="3577" y="2377"/>
                    <a:pt x="3367" y="2224"/>
                  </a:cubicBezTo>
                  <a:cubicBezTo>
                    <a:pt x="2426" y="1498"/>
                    <a:pt x="1485" y="783"/>
                    <a:pt x="545" y="57"/>
                  </a:cubicBezTo>
                  <a:cubicBezTo>
                    <a:pt x="494" y="17"/>
                    <a:pt x="440" y="1"/>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8"/>
            <p:cNvSpPr/>
            <p:nvPr/>
          </p:nvSpPr>
          <p:spPr>
            <a:xfrm>
              <a:off x="11350325" y="1538300"/>
              <a:ext cx="20900" cy="133250"/>
            </a:xfrm>
            <a:custGeom>
              <a:avLst/>
              <a:gdLst/>
              <a:ahLst/>
              <a:cxnLst/>
              <a:rect l="l" t="t" r="r" b="b"/>
              <a:pathLst>
                <a:path w="836" h="5330" extrusionOk="0">
                  <a:moveTo>
                    <a:pt x="278" y="1"/>
                  </a:moveTo>
                  <a:cubicBezTo>
                    <a:pt x="139" y="1"/>
                    <a:pt x="1" y="94"/>
                    <a:pt x="20" y="267"/>
                  </a:cubicBezTo>
                  <a:cubicBezTo>
                    <a:pt x="222" y="1874"/>
                    <a:pt x="318" y="3494"/>
                    <a:pt x="330" y="5101"/>
                  </a:cubicBezTo>
                  <a:cubicBezTo>
                    <a:pt x="330" y="5257"/>
                    <a:pt x="442" y="5330"/>
                    <a:pt x="560" y="5330"/>
                  </a:cubicBezTo>
                  <a:cubicBezTo>
                    <a:pt x="694" y="5330"/>
                    <a:pt x="836" y="5236"/>
                    <a:pt x="830" y="5065"/>
                  </a:cubicBezTo>
                  <a:cubicBezTo>
                    <a:pt x="830" y="3446"/>
                    <a:pt x="722" y="1827"/>
                    <a:pt x="532" y="219"/>
                  </a:cubicBezTo>
                  <a:cubicBezTo>
                    <a:pt x="515" y="70"/>
                    <a:pt x="397"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8"/>
            <p:cNvSpPr/>
            <p:nvPr/>
          </p:nvSpPr>
          <p:spPr>
            <a:xfrm>
              <a:off x="11349725" y="1541775"/>
              <a:ext cx="82975" cy="121500"/>
            </a:xfrm>
            <a:custGeom>
              <a:avLst/>
              <a:gdLst/>
              <a:ahLst/>
              <a:cxnLst/>
              <a:rect l="l" t="t" r="r" b="b"/>
              <a:pathLst>
                <a:path w="3319" h="4860" extrusionOk="0">
                  <a:moveTo>
                    <a:pt x="2664" y="1"/>
                  </a:moveTo>
                  <a:cubicBezTo>
                    <a:pt x="2528" y="1"/>
                    <a:pt x="2389" y="94"/>
                    <a:pt x="2401" y="271"/>
                  </a:cubicBezTo>
                  <a:lnTo>
                    <a:pt x="2556" y="2509"/>
                  </a:lnTo>
                  <a:cubicBezTo>
                    <a:pt x="1818" y="2604"/>
                    <a:pt x="1068" y="2664"/>
                    <a:pt x="330" y="2700"/>
                  </a:cubicBezTo>
                  <a:cubicBezTo>
                    <a:pt x="0" y="2723"/>
                    <a:pt x="43" y="3212"/>
                    <a:pt x="366" y="3212"/>
                  </a:cubicBezTo>
                  <a:cubicBezTo>
                    <a:pt x="370" y="3212"/>
                    <a:pt x="373" y="3212"/>
                    <a:pt x="377" y="3212"/>
                  </a:cubicBezTo>
                  <a:cubicBezTo>
                    <a:pt x="1116" y="3176"/>
                    <a:pt x="1854" y="3105"/>
                    <a:pt x="2592" y="3021"/>
                  </a:cubicBezTo>
                  <a:lnTo>
                    <a:pt x="2699" y="4640"/>
                  </a:lnTo>
                  <a:cubicBezTo>
                    <a:pt x="2710" y="4789"/>
                    <a:pt x="2823" y="4859"/>
                    <a:pt x="2940" y="4859"/>
                  </a:cubicBezTo>
                  <a:cubicBezTo>
                    <a:pt x="3076" y="4859"/>
                    <a:pt x="3217" y="4765"/>
                    <a:pt x="3211" y="4593"/>
                  </a:cubicBezTo>
                  <a:cubicBezTo>
                    <a:pt x="3163" y="4045"/>
                    <a:pt x="3128" y="3497"/>
                    <a:pt x="3092" y="2950"/>
                  </a:cubicBezTo>
                  <a:cubicBezTo>
                    <a:pt x="3318" y="2855"/>
                    <a:pt x="3294" y="2509"/>
                    <a:pt x="3056" y="2474"/>
                  </a:cubicBezTo>
                  <a:lnTo>
                    <a:pt x="2913" y="223"/>
                  </a:lnTo>
                  <a:cubicBezTo>
                    <a:pt x="2902" y="73"/>
                    <a:pt x="2784" y="1"/>
                    <a:pt x="2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 name="Google Shape;641;p28"/>
          <p:cNvGrpSpPr/>
          <p:nvPr/>
        </p:nvGrpSpPr>
        <p:grpSpPr>
          <a:xfrm>
            <a:off x="5287468" y="4172424"/>
            <a:ext cx="1114450" cy="219125"/>
            <a:chOff x="9207100" y="2288275"/>
            <a:chExt cx="1114450" cy="219125"/>
          </a:xfrm>
        </p:grpSpPr>
        <p:sp>
          <p:nvSpPr>
            <p:cNvPr id="642" name="Google Shape;642;p28"/>
            <p:cNvSpPr/>
            <p:nvPr/>
          </p:nvSpPr>
          <p:spPr>
            <a:xfrm>
              <a:off x="9207100" y="2338675"/>
              <a:ext cx="105775" cy="109125"/>
            </a:xfrm>
            <a:custGeom>
              <a:avLst/>
              <a:gdLst/>
              <a:ahLst/>
              <a:cxnLst/>
              <a:rect l="l" t="t" r="r" b="b"/>
              <a:pathLst>
                <a:path w="4231" h="4365" extrusionOk="0">
                  <a:moveTo>
                    <a:pt x="2454" y="512"/>
                  </a:moveTo>
                  <a:cubicBezTo>
                    <a:pt x="2474" y="512"/>
                    <a:pt x="2493" y="514"/>
                    <a:pt x="2512" y="518"/>
                  </a:cubicBezTo>
                  <a:cubicBezTo>
                    <a:pt x="2655" y="554"/>
                    <a:pt x="2750" y="732"/>
                    <a:pt x="2822" y="851"/>
                  </a:cubicBezTo>
                  <a:cubicBezTo>
                    <a:pt x="2870" y="935"/>
                    <a:pt x="2935" y="967"/>
                    <a:pt x="3002" y="967"/>
                  </a:cubicBezTo>
                  <a:cubicBezTo>
                    <a:pt x="3069" y="967"/>
                    <a:pt x="3137" y="935"/>
                    <a:pt x="3191" y="887"/>
                  </a:cubicBezTo>
                  <a:lnTo>
                    <a:pt x="3191" y="887"/>
                  </a:lnTo>
                  <a:cubicBezTo>
                    <a:pt x="3012" y="1327"/>
                    <a:pt x="2822" y="1756"/>
                    <a:pt x="2596" y="2185"/>
                  </a:cubicBezTo>
                  <a:cubicBezTo>
                    <a:pt x="2322" y="2721"/>
                    <a:pt x="1988" y="3268"/>
                    <a:pt x="1465" y="3602"/>
                  </a:cubicBezTo>
                  <a:cubicBezTo>
                    <a:pt x="1339" y="3683"/>
                    <a:pt x="1164" y="3768"/>
                    <a:pt x="1004" y="3768"/>
                  </a:cubicBezTo>
                  <a:cubicBezTo>
                    <a:pt x="905" y="3768"/>
                    <a:pt x="811" y="3736"/>
                    <a:pt x="738" y="3649"/>
                  </a:cubicBezTo>
                  <a:cubicBezTo>
                    <a:pt x="584" y="3459"/>
                    <a:pt x="607" y="3161"/>
                    <a:pt x="631" y="2935"/>
                  </a:cubicBezTo>
                  <a:cubicBezTo>
                    <a:pt x="715" y="2351"/>
                    <a:pt x="965" y="1804"/>
                    <a:pt x="1334" y="1339"/>
                  </a:cubicBezTo>
                  <a:cubicBezTo>
                    <a:pt x="1524" y="1101"/>
                    <a:pt x="1762" y="887"/>
                    <a:pt x="2024" y="708"/>
                  </a:cubicBezTo>
                  <a:cubicBezTo>
                    <a:pt x="2140" y="624"/>
                    <a:pt x="2303" y="512"/>
                    <a:pt x="2454" y="512"/>
                  </a:cubicBezTo>
                  <a:close/>
                  <a:moveTo>
                    <a:pt x="2439" y="1"/>
                  </a:moveTo>
                  <a:cubicBezTo>
                    <a:pt x="2409" y="1"/>
                    <a:pt x="2378" y="2"/>
                    <a:pt x="2346" y="6"/>
                  </a:cubicBezTo>
                  <a:cubicBezTo>
                    <a:pt x="1965" y="54"/>
                    <a:pt x="1619" y="339"/>
                    <a:pt x="1346" y="589"/>
                  </a:cubicBezTo>
                  <a:cubicBezTo>
                    <a:pt x="786" y="1089"/>
                    <a:pt x="393" y="1744"/>
                    <a:pt x="203" y="2470"/>
                  </a:cubicBezTo>
                  <a:cubicBezTo>
                    <a:pt x="48" y="3090"/>
                    <a:pt x="0" y="4090"/>
                    <a:pt x="810" y="4256"/>
                  </a:cubicBezTo>
                  <a:cubicBezTo>
                    <a:pt x="882" y="4272"/>
                    <a:pt x="954" y="4280"/>
                    <a:pt x="1026" y="4280"/>
                  </a:cubicBezTo>
                  <a:cubicBezTo>
                    <a:pt x="1705" y="4280"/>
                    <a:pt x="2322" y="3607"/>
                    <a:pt x="2667" y="3090"/>
                  </a:cubicBezTo>
                  <a:cubicBezTo>
                    <a:pt x="2727" y="3006"/>
                    <a:pt x="2786" y="2911"/>
                    <a:pt x="2834" y="2816"/>
                  </a:cubicBezTo>
                  <a:lnTo>
                    <a:pt x="2834" y="2816"/>
                  </a:lnTo>
                  <a:cubicBezTo>
                    <a:pt x="2810" y="2971"/>
                    <a:pt x="2786" y="3125"/>
                    <a:pt x="2774" y="3292"/>
                  </a:cubicBezTo>
                  <a:cubicBezTo>
                    <a:pt x="2727" y="3667"/>
                    <a:pt x="2727" y="4364"/>
                    <a:pt x="3271" y="4364"/>
                  </a:cubicBezTo>
                  <a:cubicBezTo>
                    <a:pt x="3280" y="4364"/>
                    <a:pt x="3289" y="4364"/>
                    <a:pt x="3298" y="4364"/>
                  </a:cubicBezTo>
                  <a:cubicBezTo>
                    <a:pt x="3739" y="4340"/>
                    <a:pt x="3989" y="3911"/>
                    <a:pt x="4144" y="3566"/>
                  </a:cubicBezTo>
                  <a:cubicBezTo>
                    <a:pt x="4230" y="3361"/>
                    <a:pt x="4055" y="3197"/>
                    <a:pt x="3890" y="3197"/>
                  </a:cubicBezTo>
                  <a:cubicBezTo>
                    <a:pt x="3805" y="3197"/>
                    <a:pt x="3723" y="3239"/>
                    <a:pt x="3679" y="3340"/>
                  </a:cubicBezTo>
                  <a:cubicBezTo>
                    <a:pt x="3620" y="3471"/>
                    <a:pt x="3560" y="3602"/>
                    <a:pt x="3477" y="3709"/>
                  </a:cubicBezTo>
                  <a:cubicBezTo>
                    <a:pt x="3441" y="3756"/>
                    <a:pt x="3393" y="3804"/>
                    <a:pt x="3334" y="3828"/>
                  </a:cubicBezTo>
                  <a:cubicBezTo>
                    <a:pt x="3311" y="3837"/>
                    <a:pt x="3298" y="3845"/>
                    <a:pt x="3290" y="3845"/>
                  </a:cubicBezTo>
                  <a:cubicBezTo>
                    <a:pt x="3278" y="3845"/>
                    <a:pt x="3277" y="3826"/>
                    <a:pt x="3262" y="3768"/>
                  </a:cubicBezTo>
                  <a:cubicBezTo>
                    <a:pt x="3215" y="3613"/>
                    <a:pt x="3274" y="3399"/>
                    <a:pt x="3286" y="3244"/>
                  </a:cubicBezTo>
                  <a:cubicBezTo>
                    <a:pt x="3310" y="3054"/>
                    <a:pt x="3346" y="2863"/>
                    <a:pt x="3370" y="2673"/>
                  </a:cubicBezTo>
                  <a:cubicBezTo>
                    <a:pt x="3501" y="1923"/>
                    <a:pt x="3679" y="1173"/>
                    <a:pt x="3917" y="446"/>
                  </a:cubicBezTo>
                  <a:cubicBezTo>
                    <a:pt x="3965" y="315"/>
                    <a:pt x="3929" y="173"/>
                    <a:pt x="3798" y="101"/>
                  </a:cubicBezTo>
                  <a:cubicBezTo>
                    <a:pt x="3766" y="85"/>
                    <a:pt x="3730" y="78"/>
                    <a:pt x="3693" y="78"/>
                  </a:cubicBezTo>
                  <a:cubicBezTo>
                    <a:pt x="3593" y="78"/>
                    <a:pt x="3488" y="133"/>
                    <a:pt x="3453" y="220"/>
                  </a:cubicBezTo>
                  <a:cubicBezTo>
                    <a:pt x="3393" y="375"/>
                    <a:pt x="3334" y="530"/>
                    <a:pt x="3274" y="685"/>
                  </a:cubicBezTo>
                  <a:cubicBezTo>
                    <a:pt x="3274" y="649"/>
                    <a:pt x="3262" y="601"/>
                    <a:pt x="3239" y="566"/>
                  </a:cubicBezTo>
                  <a:cubicBezTo>
                    <a:pt x="3052" y="258"/>
                    <a:pt x="2804" y="1"/>
                    <a:pt x="2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8"/>
            <p:cNvSpPr/>
            <p:nvPr/>
          </p:nvSpPr>
          <p:spPr>
            <a:xfrm>
              <a:off x="9317900" y="2435025"/>
              <a:ext cx="62750" cy="72375"/>
            </a:xfrm>
            <a:custGeom>
              <a:avLst/>
              <a:gdLst/>
              <a:ahLst/>
              <a:cxnLst/>
              <a:rect l="l" t="t" r="r" b="b"/>
              <a:pathLst>
                <a:path w="2510" h="2895" extrusionOk="0">
                  <a:moveTo>
                    <a:pt x="1814" y="1"/>
                  </a:moveTo>
                  <a:cubicBezTo>
                    <a:pt x="1780" y="1"/>
                    <a:pt x="1746" y="4"/>
                    <a:pt x="1712" y="10"/>
                  </a:cubicBezTo>
                  <a:cubicBezTo>
                    <a:pt x="1497" y="45"/>
                    <a:pt x="1331" y="176"/>
                    <a:pt x="1188" y="343"/>
                  </a:cubicBezTo>
                  <a:cubicBezTo>
                    <a:pt x="985" y="569"/>
                    <a:pt x="807" y="831"/>
                    <a:pt x="640" y="1105"/>
                  </a:cubicBezTo>
                  <a:cubicBezTo>
                    <a:pt x="664" y="879"/>
                    <a:pt x="676" y="664"/>
                    <a:pt x="700" y="438"/>
                  </a:cubicBezTo>
                  <a:cubicBezTo>
                    <a:pt x="700" y="295"/>
                    <a:pt x="640" y="164"/>
                    <a:pt x="485" y="140"/>
                  </a:cubicBezTo>
                  <a:cubicBezTo>
                    <a:pt x="473" y="138"/>
                    <a:pt x="460" y="137"/>
                    <a:pt x="447" y="137"/>
                  </a:cubicBezTo>
                  <a:cubicBezTo>
                    <a:pt x="333" y="137"/>
                    <a:pt x="198" y="226"/>
                    <a:pt x="188" y="343"/>
                  </a:cubicBezTo>
                  <a:cubicBezTo>
                    <a:pt x="128" y="1069"/>
                    <a:pt x="69" y="1807"/>
                    <a:pt x="21" y="2534"/>
                  </a:cubicBezTo>
                  <a:cubicBezTo>
                    <a:pt x="1" y="2723"/>
                    <a:pt x="134" y="2831"/>
                    <a:pt x="270" y="2831"/>
                  </a:cubicBezTo>
                  <a:cubicBezTo>
                    <a:pt x="374" y="2831"/>
                    <a:pt x="480" y="2768"/>
                    <a:pt x="521" y="2629"/>
                  </a:cubicBezTo>
                  <a:cubicBezTo>
                    <a:pt x="628" y="2236"/>
                    <a:pt x="783" y="1867"/>
                    <a:pt x="985" y="1510"/>
                  </a:cubicBezTo>
                  <a:cubicBezTo>
                    <a:pt x="1081" y="1331"/>
                    <a:pt x="1200" y="1164"/>
                    <a:pt x="1319" y="998"/>
                  </a:cubicBezTo>
                  <a:cubicBezTo>
                    <a:pt x="1426" y="843"/>
                    <a:pt x="1545" y="676"/>
                    <a:pt x="1688" y="569"/>
                  </a:cubicBezTo>
                  <a:cubicBezTo>
                    <a:pt x="1737" y="531"/>
                    <a:pt x="1776" y="510"/>
                    <a:pt x="1807" y="510"/>
                  </a:cubicBezTo>
                  <a:cubicBezTo>
                    <a:pt x="1844" y="510"/>
                    <a:pt x="1871" y="540"/>
                    <a:pt x="1890" y="605"/>
                  </a:cubicBezTo>
                  <a:cubicBezTo>
                    <a:pt x="1950" y="807"/>
                    <a:pt x="1926" y="1022"/>
                    <a:pt x="1890" y="1224"/>
                  </a:cubicBezTo>
                  <a:cubicBezTo>
                    <a:pt x="1807" y="1688"/>
                    <a:pt x="1688" y="2141"/>
                    <a:pt x="1569" y="2581"/>
                  </a:cubicBezTo>
                  <a:cubicBezTo>
                    <a:pt x="1533" y="2724"/>
                    <a:pt x="1640" y="2867"/>
                    <a:pt x="1771" y="2891"/>
                  </a:cubicBezTo>
                  <a:cubicBezTo>
                    <a:pt x="1786" y="2893"/>
                    <a:pt x="1801" y="2894"/>
                    <a:pt x="1815" y="2894"/>
                  </a:cubicBezTo>
                  <a:cubicBezTo>
                    <a:pt x="1938" y="2894"/>
                    <a:pt x="2037" y="2805"/>
                    <a:pt x="2069" y="2677"/>
                  </a:cubicBezTo>
                  <a:cubicBezTo>
                    <a:pt x="2176" y="2260"/>
                    <a:pt x="2295" y="1831"/>
                    <a:pt x="2379" y="1403"/>
                  </a:cubicBezTo>
                  <a:cubicBezTo>
                    <a:pt x="2450" y="1033"/>
                    <a:pt x="2509" y="521"/>
                    <a:pt x="2259" y="212"/>
                  </a:cubicBezTo>
                  <a:cubicBezTo>
                    <a:pt x="2151" y="73"/>
                    <a:pt x="1984" y="1"/>
                    <a:pt x="18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8"/>
            <p:cNvSpPr/>
            <p:nvPr/>
          </p:nvSpPr>
          <p:spPr>
            <a:xfrm>
              <a:off x="9391725" y="2425700"/>
              <a:ext cx="72275" cy="69800"/>
            </a:xfrm>
            <a:custGeom>
              <a:avLst/>
              <a:gdLst/>
              <a:ahLst/>
              <a:cxnLst/>
              <a:rect l="l" t="t" r="r" b="b"/>
              <a:pathLst>
                <a:path w="2891" h="2792" extrusionOk="0">
                  <a:moveTo>
                    <a:pt x="1791" y="1"/>
                  </a:moveTo>
                  <a:cubicBezTo>
                    <a:pt x="1784" y="1"/>
                    <a:pt x="1778" y="1"/>
                    <a:pt x="1771" y="2"/>
                  </a:cubicBezTo>
                  <a:cubicBezTo>
                    <a:pt x="1628" y="13"/>
                    <a:pt x="1533" y="144"/>
                    <a:pt x="1533" y="275"/>
                  </a:cubicBezTo>
                  <a:cubicBezTo>
                    <a:pt x="1545" y="609"/>
                    <a:pt x="1545" y="930"/>
                    <a:pt x="1533" y="1264"/>
                  </a:cubicBezTo>
                  <a:cubicBezTo>
                    <a:pt x="1128" y="1264"/>
                    <a:pt x="723" y="1275"/>
                    <a:pt x="330" y="1287"/>
                  </a:cubicBezTo>
                  <a:cubicBezTo>
                    <a:pt x="1" y="1299"/>
                    <a:pt x="44" y="1800"/>
                    <a:pt x="355" y="1800"/>
                  </a:cubicBezTo>
                  <a:cubicBezTo>
                    <a:pt x="359" y="1800"/>
                    <a:pt x="362" y="1800"/>
                    <a:pt x="366" y="1799"/>
                  </a:cubicBezTo>
                  <a:cubicBezTo>
                    <a:pt x="747" y="1776"/>
                    <a:pt x="1128" y="1776"/>
                    <a:pt x="1509" y="1776"/>
                  </a:cubicBezTo>
                  <a:cubicBezTo>
                    <a:pt x="1485" y="2014"/>
                    <a:pt x="1461" y="2252"/>
                    <a:pt x="1438" y="2490"/>
                  </a:cubicBezTo>
                  <a:cubicBezTo>
                    <a:pt x="1414" y="2621"/>
                    <a:pt x="1497" y="2764"/>
                    <a:pt x="1640" y="2788"/>
                  </a:cubicBezTo>
                  <a:cubicBezTo>
                    <a:pt x="1654" y="2790"/>
                    <a:pt x="1667" y="2791"/>
                    <a:pt x="1681" y="2791"/>
                  </a:cubicBezTo>
                  <a:cubicBezTo>
                    <a:pt x="1799" y="2791"/>
                    <a:pt x="1916" y="2703"/>
                    <a:pt x="1938" y="2585"/>
                  </a:cubicBezTo>
                  <a:cubicBezTo>
                    <a:pt x="1973" y="2311"/>
                    <a:pt x="1997" y="2049"/>
                    <a:pt x="2009" y="1787"/>
                  </a:cubicBezTo>
                  <a:cubicBezTo>
                    <a:pt x="2223" y="1787"/>
                    <a:pt x="2438" y="1787"/>
                    <a:pt x="2640" y="1799"/>
                  </a:cubicBezTo>
                  <a:cubicBezTo>
                    <a:pt x="2783" y="1799"/>
                    <a:pt x="2890" y="1645"/>
                    <a:pt x="2878" y="1514"/>
                  </a:cubicBezTo>
                  <a:cubicBezTo>
                    <a:pt x="2866" y="1371"/>
                    <a:pt x="2735" y="1287"/>
                    <a:pt x="2604" y="1287"/>
                  </a:cubicBezTo>
                  <a:cubicBezTo>
                    <a:pt x="2414" y="1275"/>
                    <a:pt x="2223" y="1275"/>
                    <a:pt x="2045" y="1275"/>
                  </a:cubicBezTo>
                  <a:cubicBezTo>
                    <a:pt x="2057" y="930"/>
                    <a:pt x="2057" y="585"/>
                    <a:pt x="2045" y="240"/>
                  </a:cubicBezTo>
                  <a:cubicBezTo>
                    <a:pt x="2045" y="104"/>
                    <a:pt x="1916" y="1"/>
                    <a:pt x="1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8"/>
            <p:cNvSpPr/>
            <p:nvPr/>
          </p:nvSpPr>
          <p:spPr>
            <a:xfrm>
              <a:off x="9475875" y="2399650"/>
              <a:ext cx="49425" cy="95750"/>
            </a:xfrm>
            <a:custGeom>
              <a:avLst/>
              <a:gdLst/>
              <a:ahLst/>
              <a:cxnLst/>
              <a:rect l="l" t="t" r="r" b="b"/>
              <a:pathLst>
                <a:path w="1977" h="3830" extrusionOk="0">
                  <a:moveTo>
                    <a:pt x="1062" y="0"/>
                  </a:moveTo>
                  <a:cubicBezTo>
                    <a:pt x="997" y="0"/>
                    <a:pt x="929" y="27"/>
                    <a:pt x="870" y="91"/>
                  </a:cubicBezTo>
                  <a:cubicBezTo>
                    <a:pt x="667" y="317"/>
                    <a:pt x="453" y="555"/>
                    <a:pt x="262" y="793"/>
                  </a:cubicBezTo>
                  <a:cubicBezTo>
                    <a:pt x="103" y="989"/>
                    <a:pt x="280" y="1217"/>
                    <a:pt x="470" y="1217"/>
                  </a:cubicBezTo>
                  <a:cubicBezTo>
                    <a:pt x="535" y="1217"/>
                    <a:pt x="601" y="1191"/>
                    <a:pt x="655" y="1127"/>
                  </a:cubicBezTo>
                  <a:cubicBezTo>
                    <a:pt x="691" y="1079"/>
                    <a:pt x="739" y="1032"/>
                    <a:pt x="774" y="972"/>
                  </a:cubicBezTo>
                  <a:lnTo>
                    <a:pt x="774" y="972"/>
                  </a:lnTo>
                  <a:cubicBezTo>
                    <a:pt x="751" y="1734"/>
                    <a:pt x="751" y="2496"/>
                    <a:pt x="762" y="3258"/>
                  </a:cubicBezTo>
                  <a:cubicBezTo>
                    <a:pt x="620" y="3246"/>
                    <a:pt x="465" y="3234"/>
                    <a:pt x="322" y="3222"/>
                  </a:cubicBezTo>
                  <a:cubicBezTo>
                    <a:pt x="313" y="3222"/>
                    <a:pt x="303" y="3221"/>
                    <a:pt x="294" y="3221"/>
                  </a:cubicBezTo>
                  <a:cubicBezTo>
                    <a:pt x="171" y="3221"/>
                    <a:pt x="46" y="3292"/>
                    <a:pt x="24" y="3425"/>
                  </a:cubicBezTo>
                  <a:cubicBezTo>
                    <a:pt x="0" y="3556"/>
                    <a:pt x="84" y="3711"/>
                    <a:pt x="227" y="3722"/>
                  </a:cubicBezTo>
                  <a:cubicBezTo>
                    <a:pt x="727" y="3782"/>
                    <a:pt x="1227" y="3806"/>
                    <a:pt x="1727" y="3830"/>
                  </a:cubicBezTo>
                  <a:cubicBezTo>
                    <a:pt x="1858" y="3830"/>
                    <a:pt x="1977" y="3675"/>
                    <a:pt x="1953" y="3556"/>
                  </a:cubicBezTo>
                  <a:cubicBezTo>
                    <a:pt x="1929" y="3401"/>
                    <a:pt x="1822" y="3318"/>
                    <a:pt x="1679" y="3318"/>
                  </a:cubicBezTo>
                  <a:cubicBezTo>
                    <a:pt x="1620" y="3318"/>
                    <a:pt x="1560" y="3318"/>
                    <a:pt x="1501" y="3306"/>
                  </a:cubicBezTo>
                  <a:lnTo>
                    <a:pt x="1370" y="3306"/>
                  </a:lnTo>
                  <a:cubicBezTo>
                    <a:pt x="1334" y="3306"/>
                    <a:pt x="1310" y="3306"/>
                    <a:pt x="1274" y="3294"/>
                  </a:cubicBezTo>
                  <a:cubicBezTo>
                    <a:pt x="1251" y="2294"/>
                    <a:pt x="1263" y="1294"/>
                    <a:pt x="1322" y="293"/>
                  </a:cubicBezTo>
                  <a:cubicBezTo>
                    <a:pt x="1330" y="130"/>
                    <a:pt x="1204" y="0"/>
                    <a:pt x="1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8"/>
            <p:cNvSpPr/>
            <p:nvPr/>
          </p:nvSpPr>
          <p:spPr>
            <a:xfrm>
              <a:off x="9579550" y="2375425"/>
              <a:ext cx="108575" cy="14000"/>
            </a:xfrm>
            <a:custGeom>
              <a:avLst/>
              <a:gdLst/>
              <a:ahLst/>
              <a:cxnLst/>
              <a:rect l="l" t="t" r="r" b="b"/>
              <a:pathLst>
                <a:path w="4343" h="560" extrusionOk="0">
                  <a:moveTo>
                    <a:pt x="1568" y="0"/>
                  </a:moveTo>
                  <a:cubicBezTo>
                    <a:pt x="1156" y="0"/>
                    <a:pt x="743" y="4"/>
                    <a:pt x="330" y="12"/>
                  </a:cubicBezTo>
                  <a:cubicBezTo>
                    <a:pt x="1" y="12"/>
                    <a:pt x="43" y="513"/>
                    <a:pt x="366" y="513"/>
                  </a:cubicBezTo>
                  <a:cubicBezTo>
                    <a:pt x="370" y="513"/>
                    <a:pt x="374" y="512"/>
                    <a:pt x="378" y="512"/>
                  </a:cubicBezTo>
                  <a:cubicBezTo>
                    <a:pt x="710" y="506"/>
                    <a:pt x="1041" y="503"/>
                    <a:pt x="1373" y="503"/>
                  </a:cubicBezTo>
                  <a:cubicBezTo>
                    <a:pt x="2280" y="503"/>
                    <a:pt x="3186" y="525"/>
                    <a:pt x="4093" y="560"/>
                  </a:cubicBezTo>
                  <a:cubicBezTo>
                    <a:pt x="4235" y="560"/>
                    <a:pt x="4343" y="405"/>
                    <a:pt x="4331" y="274"/>
                  </a:cubicBezTo>
                  <a:cubicBezTo>
                    <a:pt x="4319" y="131"/>
                    <a:pt x="4188" y="48"/>
                    <a:pt x="4045" y="48"/>
                  </a:cubicBezTo>
                  <a:cubicBezTo>
                    <a:pt x="3219" y="16"/>
                    <a:pt x="2394"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8"/>
            <p:cNvSpPr/>
            <p:nvPr/>
          </p:nvSpPr>
          <p:spPr>
            <a:xfrm>
              <a:off x="9751200" y="2344350"/>
              <a:ext cx="124375" cy="106625"/>
            </a:xfrm>
            <a:custGeom>
              <a:avLst/>
              <a:gdLst/>
              <a:ahLst/>
              <a:cxnLst/>
              <a:rect l="l" t="t" r="r" b="b"/>
              <a:pathLst>
                <a:path w="4975" h="4265" extrusionOk="0">
                  <a:moveTo>
                    <a:pt x="2727" y="493"/>
                  </a:moveTo>
                  <a:cubicBezTo>
                    <a:pt x="2989" y="493"/>
                    <a:pt x="3311" y="648"/>
                    <a:pt x="3358" y="946"/>
                  </a:cubicBezTo>
                  <a:cubicBezTo>
                    <a:pt x="3370" y="1065"/>
                    <a:pt x="3454" y="1136"/>
                    <a:pt x="3549" y="1160"/>
                  </a:cubicBezTo>
                  <a:cubicBezTo>
                    <a:pt x="3227" y="2113"/>
                    <a:pt x="2727" y="3041"/>
                    <a:pt x="1858" y="3553"/>
                  </a:cubicBezTo>
                  <a:cubicBezTo>
                    <a:pt x="1698" y="3641"/>
                    <a:pt x="1423" y="3762"/>
                    <a:pt x="1185" y="3762"/>
                  </a:cubicBezTo>
                  <a:cubicBezTo>
                    <a:pt x="1070" y="3762"/>
                    <a:pt x="963" y="3734"/>
                    <a:pt x="882" y="3660"/>
                  </a:cubicBezTo>
                  <a:cubicBezTo>
                    <a:pt x="679" y="3458"/>
                    <a:pt x="787" y="2994"/>
                    <a:pt x="834" y="2744"/>
                  </a:cubicBezTo>
                  <a:cubicBezTo>
                    <a:pt x="989" y="2089"/>
                    <a:pt x="1358" y="1481"/>
                    <a:pt x="1811" y="993"/>
                  </a:cubicBezTo>
                  <a:cubicBezTo>
                    <a:pt x="2049" y="755"/>
                    <a:pt x="2370" y="493"/>
                    <a:pt x="2727" y="493"/>
                  </a:cubicBezTo>
                  <a:close/>
                  <a:moveTo>
                    <a:pt x="2724" y="0"/>
                  </a:moveTo>
                  <a:cubicBezTo>
                    <a:pt x="2499" y="0"/>
                    <a:pt x="2272" y="54"/>
                    <a:pt x="2072" y="160"/>
                  </a:cubicBezTo>
                  <a:cubicBezTo>
                    <a:pt x="1334" y="541"/>
                    <a:pt x="775" y="1386"/>
                    <a:pt x="489" y="2136"/>
                  </a:cubicBezTo>
                  <a:cubicBezTo>
                    <a:pt x="227" y="2827"/>
                    <a:pt x="1" y="4125"/>
                    <a:pt x="1049" y="4256"/>
                  </a:cubicBezTo>
                  <a:cubicBezTo>
                    <a:pt x="1102" y="4262"/>
                    <a:pt x="1156" y="4264"/>
                    <a:pt x="1209" y="4264"/>
                  </a:cubicBezTo>
                  <a:cubicBezTo>
                    <a:pt x="2004" y="4264"/>
                    <a:pt x="2733" y="3619"/>
                    <a:pt x="3180" y="3005"/>
                  </a:cubicBezTo>
                  <a:cubicBezTo>
                    <a:pt x="3215" y="2958"/>
                    <a:pt x="3263" y="2898"/>
                    <a:pt x="3299" y="2839"/>
                  </a:cubicBezTo>
                  <a:lnTo>
                    <a:pt x="3299" y="2839"/>
                  </a:lnTo>
                  <a:cubicBezTo>
                    <a:pt x="3287" y="2946"/>
                    <a:pt x="3287" y="3053"/>
                    <a:pt x="3275" y="3148"/>
                  </a:cubicBezTo>
                  <a:cubicBezTo>
                    <a:pt x="3263" y="3565"/>
                    <a:pt x="3394" y="4041"/>
                    <a:pt x="3835" y="4160"/>
                  </a:cubicBezTo>
                  <a:cubicBezTo>
                    <a:pt x="3899" y="4180"/>
                    <a:pt x="3961" y="4189"/>
                    <a:pt x="4021" y="4189"/>
                  </a:cubicBezTo>
                  <a:cubicBezTo>
                    <a:pt x="4364" y="4189"/>
                    <a:pt x="4642" y="3900"/>
                    <a:pt x="4835" y="3637"/>
                  </a:cubicBezTo>
                  <a:cubicBezTo>
                    <a:pt x="4975" y="3435"/>
                    <a:pt x="4799" y="3201"/>
                    <a:pt x="4620" y="3201"/>
                  </a:cubicBezTo>
                  <a:cubicBezTo>
                    <a:pt x="4556" y="3201"/>
                    <a:pt x="4492" y="3231"/>
                    <a:pt x="4442" y="3303"/>
                  </a:cubicBezTo>
                  <a:cubicBezTo>
                    <a:pt x="4360" y="3421"/>
                    <a:pt x="4182" y="3677"/>
                    <a:pt x="4018" y="3677"/>
                  </a:cubicBezTo>
                  <a:cubicBezTo>
                    <a:pt x="3966" y="3677"/>
                    <a:pt x="3916" y="3651"/>
                    <a:pt x="3870" y="3589"/>
                  </a:cubicBezTo>
                  <a:cubicBezTo>
                    <a:pt x="3692" y="3327"/>
                    <a:pt x="3799" y="2851"/>
                    <a:pt x="3835" y="2565"/>
                  </a:cubicBezTo>
                  <a:cubicBezTo>
                    <a:pt x="3882" y="2089"/>
                    <a:pt x="3966" y="1624"/>
                    <a:pt x="4085" y="1172"/>
                  </a:cubicBezTo>
                  <a:cubicBezTo>
                    <a:pt x="4168" y="910"/>
                    <a:pt x="4239" y="636"/>
                    <a:pt x="4311" y="362"/>
                  </a:cubicBezTo>
                  <a:cubicBezTo>
                    <a:pt x="4356" y="189"/>
                    <a:pt x="4187" y="64"/>
                    <a:pt x="4033" y="64"/>
                  </a:cubicBezTo>
                  <a:cubicBezTo>
                    <a:pt x="3943" y="64"/>
                    <a:pt x="3858" y="107"/>
                    <a:pt x="3823" y="208"/>
                  </a:cubicBezTo>
                  <a:cubicBezTo>
                    <a:pt x="3823" y="231"/>
                    <a:pt x="3811" y="255"/>
                    <a:pt x="3811" y="279"/>
                  </a:cubicBezTo>
                  <a:lnTo>
                    <a:pt x="3799" y="279"/>
                  </a:lnTo>
                  <a:cubicBezTo>
                    <a:pt x="3775" y="362"/>
                    <a:pt x="3751" y="446"/>
                    <a:pt x="3727" y="517"/>
                  </a:cubicBezTo>
                  <a:cubicBezTo>
                    <a:pt x="3521" y="173"/>
                    <a:pt x="3127" y="0"/>
                    <a:pt x="27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8"/>
            <p:cNvSpPr/>
            <p:nvPr/>
          </p:nvSpPr>
          <p:spPr>
            <a:xfrm>
              <a:off x="9879050" y="2426000"/>
              <a:ext cx="62375" cy="72275"/>
            </a:xfrm>
            <a:custGeom>
              <a:avLst/>
              <a:gdLst/>
              <a:ahLst/>
              <a:cxnLst/>
              <a:rect l="l" t="t" r="r" b="b"/>
              <a:pathLst>
                <a:path w="2495" h="2891" extrusionOk="0">
                  <a:moveTo>
                    <a:pt x="745" y="0"/>
                  </a:moveTo>
                  <a:cubicBezTo>
                    <a:pt x="633" y="0"/>
                    <a:pt x="521" y="64"/>
                    <a:pt x="495" y="204"/>
                  </a:cubicBezTo>
                  <a:cubicBezTo>
                    <a:pt x="316" y="978"/>
                    <a:pt x="161" y="1764"/>
                    <a:pt x="30" y="2561"/>
                  </a:cubicBezTo>
                  <a:cubicBezTo>
                    <a:pt x="1" y="2740"/>
                    <a:pt x="147" y="2858"/>
                    <a:pt x="293" y="2858"/>
                  </a:cubicBezTo>
                  <a:cubicBezTo>
                    <a:pt x="381" y="2858"/>
                    <a:pt x="469" y="2815"/>
                    <a:pt x="518" y="2716"/>
                  </a:cubicBezTo>
                  <a:cubicBezTo>
                    <a:pt x="816" y="2085"/>
                    <a:pt x="1149" y="1406"/>
                    <a:pt x="1709" y="966"/>
                  </a:cubicBezTo>
                  <a:cubicBezTo>
                    <a:pt x="1780" y="918"/>
                    <a:pt x="1852" y="871"/>
                    <a:pt x="1923" y="823"/>
                  </a:cubicBezTo>
                  <a:cubicBezTo>
                    <a:pt x="1935" y="811"/>
                    <a:pt x="1959" y="799"/>
                    <a:pt x="1971" y="787"/>
                  </a:cubicBezTo>
                  <a:cubicBezTo>
                    <a:pt x="1971" y="847"/>
                    <a:pt x="1983" y="918"/>
                    <a:pt x="1983" y="942"/>
                  </a:cubicBezTo>
                  <a:cubicBezTo>
                    <a:pt x="1983" y="1037"/>
                    <a:pt x="1971" y="1133"/>
                    <a:pt x="1971" y="1240"/>
                  </a:cubicBezTo>
                  <a:cubicBezTo>
                    <a:pt x="1935" y="1692"/>
                    <a:pt x="1876" y="2145"/>
                    <a:pt x="1769" y="2597"/>
                  </a:cubicBezTo>
                  <a:cubicBezTo>
                    <a:pt x="1734" y="2781"/>
                    <a:pt x="1884" y="2891"/>
                    <a:pt x="2031" y="2891"/>
                  </a:cubicBezTo>
                  <a:cubicBezTo>
                    <a:pt x="2141" y="2891"/>
                    <a:pt x="2250" y="2830"/>
                    <a:pt x="2281" y="2692"/>
                  </a:cubicBezTo>
                  <a:cubicBezTo>
                    <a:pt x="2364" y="2276"/>
                    <a:pt x="2435" y="1859"/>
                    <a:pt x="2459" y="1442"/>
                  </a:cubicBezTo>
                  <a:cubicBezTo>
                    <a:pt x="2483" y="1228"/>
                    <a:pt x="2495" y="1013"/>
                    <a:pt x="2495" y="799"/>
                  </a:cubicBezTo>
                  <a:cubicBezTo>
                    <a:pt x="2495" y="597"/>
                    <a:pt x="2471" y="371"/>
                    <a:pt x="2269" y="275"/>
                  </a:cubicBezTo>
                  <a:cubicBezTo>
                    <a:pt x="2206" y="241"/>
                    <a:pt x="2139" y="227"/>
                    <a:pt x="2071" y="227"/>
                  </a:cubicBezTo>
                  <a:cubicBezTo>
                    <a:pt x="1780" y="227"/>
                    <a:pt x="1462" y="494"/>
                    <a:pt x="1269" y="668"/>
                  </a:cubicBezTo>
                  <a:cubicBezTo>
                    <a:pt x="1102" y="823"/>
                    <a:pt x="947" y="990"/>
                    <a:pt x="804" y="1180"/>
                  </a:cubicBezTo>
                  <a:cubicBezTo>
                    <a:pt x="864" y="882"/>
                    <a:pt x="923" y="585"/>
                    <a:pt x="995" y="287"/>
                  </a:cubicBezTo>
                  <a:cubicBezTo>
                    <a:pt x="1035" y="106"/>
                    <a:pt x="890" y="0"/>
                    <a:pt x="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8"/>
            <p:cNvSpPr/>
            <p:nvPr/>
          </p:nvSpPr>
          <p:spPr>
            <a:xfrm>
              <a:off x="9997475" y="2353400"/>
              <a:ext cx="96650" cy="14325"/>
            </a:xfrm>
            <a:custGeom>
              <a:avLst/>
              <a:gdLst/>
              <a:ahLst/>
              <a:cxnLst/>
              <a:rect l="l" t="t" r="r" b="b"/>
              <a:pathLst>
                <a:path w="3866" h="573" extrusionOk="0">
                  <a:moveTo>
                    <a:pt x="3497" y="0"/>
                  </a:moveTo>
                  <a:cubicBezTo>
                    <a:pt x="2437" y="0"/>
                    <a:pt x="1377" y="24"/>
                    <a:pt x="330" y="60"/>
                  </a:cubicBezTo>
                  <a:cubicBezTo>
                    <a:pt x="0" y="72"/>
                    <a:pt x="43" y="572"/>
                    <a:pt x="366" y="572"/>
                  </a:cubicBezTo>
                  <a:cubicBezTo>
                    <a:pt x="370" y="572"/>
                    <a:pt x="373" y="572"/>
                    <a:pt x="377" y="572"/>
                  </a:cubicBezTo>
                  <a:cubicBezTo>
                    <a:pt x="1425" y="536"/>
                    <a:pt x="2485" y="512"/>
                    <a:pt x="3532" y="512"/>
                  </a:cubicBezTo>
                  <a:cubicBezTo>
                    <a:pt x="3866" y="512"/>
                    <a:pt x="3818" y="0"/>
                    <a:pt x="34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8"/>
            <p:cNvSpPr/>
            <p:nvPr/>
          </p:nvSpPr>
          <p:spPr>
            <a:xfrm>
              <a:off x="9985950" y="2399825"/>
              <a:ext cx="99150" cy="17600"/>
            </a:xfrm>
            <a:custGeom>
              <a:avLst/>
              <a:gdLst/>
              <a:ahLst/>
              <a:cxnLst/>
              <a:rect l="l" t="t" r="r" b="b"/>
              <a:pathLst>
                <a:path w="3966" h="704" extrusionOk="0">
                  <a:moveTo>
                    <a:pt x="3611" y="0"/>
                  </a:moveTo>
                  <a:cubicBezTo>
                    <a:pt x="3608" y="0"/>
                    <a:pt x="3604" y="1"/>
                    <a:pt x="3600" y="1"/>
                  </a:cubicBezTo>
                  <a:cubicBezTo>
                    <a:pt x="2505" y="24"/>
                    <a:pt x="1410" y="84"/>
                    <a:pt x="326" y="191"/>
                  </a:cubicBezTo>
                  <a:cubicBezTo>
                    <a:pt x="0" y="214"/>
                    <a:pt x="39" y="704"/>
                    <a:pt x="352" y="704"/>
                  </a:cubicBezTo>
                  <a:cubicBezTo>
                    <a:pt x="359" y="704"/>
                    <a:pt x="366" y="704"/>
                    <a:pt x="374" y="703"/>
                  </a:cubicBezTo>
                  <a:cubicBezTo>
                    <a:pt x="1457" y="596"/>
                    <a:pt x="2553" y="536"/>
                    <a:pt x="3648" y="513"/>
                  </a:cubicBezTo>
                  <a:cubicBezTo>
                    <a:pt x="3966" y="501"/>
                    <a:pt x="3923" y="0"/>
                    <a:pt x="3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8"/>
            <p:cNvSpPr/>
            <p:nvPr/>
          </p:nvSpPr>
          <p:spPr>
            <a:xfrm>
              <a:off x="10134300" y="2288275"/>
              <a:ext cx="115200" cy="172775"/>
            </a:xfrm>
            <a:custGeom>
              <a:avLst/>
              <a:gdLst/>
              <a:ahLst/>
              <a:cxnLst/>
              <a:rect l="l" t="t" r="r" b="b"/>
              <a:pathLst>
                <a:path w="4608" h="6911" extrusionOk="0">
                  <a:moveTo>
                    <a:pt x="2638" y="514"/>
                  </a:moveTo>
                  <a:cubicBezTo>
                    <a:pt x="3041" y="514"/>
                    <a:pt x="3354" y="772"/>
                    <a:pt x="3548" y="1129"/>
                  </a:cubicBezTo>
                  <a:cubicBezTo>
                    <a:pt x="4048" y="1998"/>
                    <a:pt x="4060" y="3165"/>
                    <a:pt x="3834" y="4105"/>
                  </a:cubicBezTo>
                  <a:cubicBezTo>
                    <a:pt x="3643" y="4939"/>
                    <a:pt x="3096" y="6249"/>
                    <a:pt x="2119" y="6391"/>
                  </a:cubicBezTo>
                  <a:cubicBezTo>
                    <a:pt x="2068" y="6399"/>
                    <a:pt x="2017" y="6402"/>
                    <a:pt x="1968" y="6402"/>
                  </a:cubicBezTo>
                  <a:cubicBezTo>
                    <a:pt x="980" y="6402"/>
                    <a:pt x="547" y="4971"/>
                    <a:pt x="524" y="4189"/>
                  </a:cubicBezTo>
                  <a:cubicBezTo>
                    <a:pt x="500" y="3558"/>
                    <a:pt x="691" y="2951"/>
                    <a:pt x="917" y="2367"/>
                  </a:cubicBezTo>
                  <a:cubicBezTo>
                    <a:pt x="1048" y="2022"/>
                    <a:pt x="1179" y="1665"/>
                    <a:pt x="1369" y="1343"/>
                  </a:cubicBezTo>
                  <a:cubicBezTo>
                    <a:pt x="1399" y="1356"/>
                    <a:pt x="1430" y="1363"/>
                    <a:pt x="1461" y="1363"/>
                  </a:cubicBezTo>
                  <a:cubicBezTo>
                    <a:pt x="1542" y="1363"/>
                    <a:pt x="1621" y="1316"/>
                    <a:pt x="1655" y="1212"/>
                  </a:cubicBezTo>
                  <a:cubicBezTo>
                    <a:pt x="1786" y="831"/>
                    <a:pt x="2108" y="569"/>
                    <a:pt x="2512" y="522"/>
                  </a:cubicBezTo>
                  <a:cubicBezTo>
                    <a:pt x="2555" y="516"/>
                    <a:pt x="2597" y="514"/>
                    <a:pt x="2638" y="514"/>
                  </a:cubicBezTo>
                  <a:close/>
                  <a:moveTo>
                    <a:pt x="2633" y="0"/>
                  </a:moveTo>
                  <a:cubicBezTo>
                    <a:pt x="2578" y="0"/>
                    <a:pt x="2522" y="3"/>
                    <a:pt x="2465" y="10"/>
                  </a:cubicBezTo>
                  <a:cubicBezTo>
                    <a:pt x="2167" y="45"/>
                    <a:pt x="1869" y="176"/>
                    <a:pt x="1631" y="379"/>
                  </a:cubicBezTo>
                  <a:cubicBezTo>
                    <a:pt x="1596" y="379"/>
                    <a:pt x="1560" y="391"/>
                    <a:pt x="1524" y="426"/>
                  </a:cubicBezTo>
                  <a:cubicBezTo>
                    <a:pt x="988" y="831"/>
                    <a:pt x="738" y="1439"/>
                    <a:pt x="500" y="2034"/>
                  </a:cubicBezTo>
                  <a:cubicBezTo>
                    <a:pt x="238" y="2689"/>
                    <a:pt x="24" y="3355"/>
                    <a:pt x="12" y="4070"/>
                  </a:cubicBezTo>
                  <a:cubicBezTo>
                    <a:pt x="0" y="5177"/>
                    <a:pt x="572" y="6784"/>
                    <a:pt x="1857" y="6903"/>
                  </a:cubicBezTo>
                  <a:cubicBezTo>
                    <a:pt x="1907" y="6908"/>
                    <a:pt x="1956" y="6910"/>
                    <a:pt x="2004" y="6910"/>
                  </a:cubicBezTo>
                  <a:cubicBezTo>
                    <a:pt x="3193" y="6910"/>
                    <a:pt x="3942" y="5530"/>
                    <a:pt x="4251" y="4546"/>
                  </a:cubicBezTo>
                  <a:cubicBezTo>
                    <a:pt x="4608" y="3367"/>
                    <a:pt x="4596" y="1879"/>
                    <a:pt x="3941" y="796"/>
                  </a:cubicBezTo>
                  <a:cubicBezTo>
                    <a:pt x="3659" y="319"/>
                    <a:pt x="3191" y="0"/>
                    <a:pt x="2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8"/>
            <p:cNvSpPr/>
            <p:nvPr/>
          </p:nvSpPr>
          <p:spPr>
            <a:xfrm>
              <a:off x="10248425" y="2378300"/>
              <a:ext cx="73125" cy="75225"/>
            </a:xfrm>
            <a:custGeom>
              <a:avLst/>
              <a:gdLst/>
              <a:ahLst/>
              <a:cxnLst/>
              <a:rect l="l" t="t" r="r" b="b"/>
              <a:pathLst>
                <a:path w="2925" h="3009" extrusionOk="0">
                  <a:moveTo>
                    <a:pt x="2148" y="1"/>
                  </a:moveTo>
                  <a:cubicBezTo>
                    <a:pt x="1868" y="1"/>
                    <a:pt x="1585" y="193"/>
                    <a:pt x="1376" y="385"/>
                  </a:cubicBezTo>
                  <a:cubicBezTo>
                    <a:pt x="1138" y="600"/>
                    <a:pt x="948" y="838"/>
                    <a:pt x="769" y="1100"/>
                  </a:cubicBezTo>
                  <a:cubicBezTo>
                    <a:pt x="805" y="850"/>
                    <a:pt x="852" y="600"/>
                    <a:pt x="888" y="350"/>
                  </a:cubicBezTo>
                  <a:cubicBezTo>
                    <a:pt x="915" y="161"/>
                    <a:pt x="766" y="52"/>
                    <a:pt x="621" y="52"/>
                  </a:cubicBezTo>
                  <a:cubicBezTo>
                    <a:pt x="510" y="52"/>
                    <a:pt x="402" y="115"/>
                    <a:pt x="376" y="254"/>
                  </a:cubicBezTo>
                  <a:cubicBezTo>
                    <a:pt x="269" y="1052"/>
                    <a:pt x="150" y="1850"/>
                    <a:pt x="31" y="2648"/>
                  </a:cubicBezTo>
                  <a:cubicBezTo>
                    <a:pt x="1" y="2821"/>
                    <a:pt x="156" y="2946"/>
                    <a:pt x="301" y="2946"/>
                  </a:cubicBezTo>
                  <a:cubicBezTo>
                    <a:pt x="386" y="2946"/>
                    <a:pt x="468" y="2903"/>
                    <a:pt x="507" y="2802"/>
                  </a:cubicBezTo>
                  <a:cubicBezTo>
                    <a:pt x="769" y="2183"/>
                    <a:pt x="1031" y="1540"/>
                    <a:pt x="1460" y="1028"/>
                  </a:cubicBezTo>
                  <a:cubicBezTo>
                    <a:pt x="1567" y="909"/>
                    <a:pt x="1674" y="802"/>
                    <a:pt x="1793" y="707"/>
                  </a:cubicBezTo>
                  <a:cubicBezTo>
                    <a:pt x="1868" y="643"/>
                    <a:pt x="2001" y="511"/>
                    <a:pt x="2113" y="511"/>
                  </a:cubicBezTo>
                  <a:cubicBezTo>
                    <a:pt x="2126" y="511"/>
                    <a:pt x="2138" y="513"/>
                    <a:pt x="2150" y="516"/>
                  </a:cubicBezTo>
                  <a:cubicBezTo>
                    <a:pt x="2269" y="552"/>
                    <a:pt x="2317" y="731"/>
                    <a:pt x="2341" y="826"/>
                  </a:cubicBezTo>
                  <a:cubicBezTo>
                    <a:pt x="2388" y="1005"/>
                    <a:pt x="2400" y="1207"/>
                    <a:pt x="2400" y="1386"/>
                  </a:cubicBezTo>
                  <a:cubicBezTo>
                    <a:pt x="2376" y="1838"/>
                    <a:pt x="2245" y="2279"/>
                    <a:pt x="2115" y="2707"/>
                  </a:cubicBezTo>
                  <a:cubicBezTo>
                    <a:pt x="2079" y="2838"/>
                    <a:pt x="2198" y="2981"/>
                    <a:pt x="2317" y="3005"/>
                  </a:cubicBezTo>
                  <a:cubicBezTo>
                    <a:pt x="2333" y="3007"/>
                    <a:pt x="2349" y="3008"/>
                    <a:pt x="2364" y="3008"/>
                  </a:cubicBezTo>
                  <a:cubicBezTo>
                    <a:pt x="2493" y="3008"/>
                    <a:pt x="2583" y="2920"/>
                    <a:pt x="2615" y="2802"/>
                  </a:cubicBezTo>
                  <a:cubicBezTo>
                    <a:pt x="2757" y="2350"/>
                    <a:pt x="2888" y="1886"/>
                    <a:pt x="2900" y="1409"/>
                  </a:cubicBezTo>
                  <a:cubicBezTo>
                    <a:pt x="2924" y="993"/>
                    <a:pt x="2865" y="469"/>
                    <a:pt x="2543" y="159"/>
                  </a:cubicBezTo>
                  <a:cubicBezTo>
                    <a:pt x="2419" y="46"/>
                    <a:pt x="2284" y="1"/>
                    <a:pt x="21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 name="Google Shape;653;p28"/>
          <p:cNvGrpSpPr/>
          <p:nvPr/>
        </p:nvGrpSpPr>
        <p:grpSpPr>
          <a:xfrm rot="-470400">
            <a:off x="1010173" y="3654576"/>
            <a:ext cx="529522" cy="704137"/>
            <a:chOff x="10600125" y="3141725"/>
            <a:chExt cx="529550" cy="704175"/>
          </a:xfrm>
        </p:grpSpPr>
        <p:sp>
          <p:nvSpPr>
            <p:cNvPr id="654" name="Google Shape;654;p28"/>
            <p:cNvSpPr/>
            <p:nvPr/>
          </p:nvSpPr>
          <p:spPr>
            <a:xfrm>
              <a:off x="10600125" y="3141725"/>
              <a:ext cx="529550" cy="704175"/>
            </a:xfrm>
            <a:custGeom>
              <a:avLst/>
              <a:gdLst/>
              <a:ahLst/>
              <a:cxnLst/>
              <a:rect l="l" t="t" r="r" b="b"/>
              <a:pathLst>
                <a:path w="21182" h="28167" extrusionOk="0">
                  <a:moveTo>
                    <a:pt x="15455" y="15218"/>
                  </a:moveTo>
                  <a:cubicBezTo>
                    <a:pt x="15444" y="15218"/>
                    <a:pt x="15432" y="15220"/>
                    <a:pt x="15419" y="15223"/>
                  </a:cubicBezTo>
                  <a:lnTo>
                    <a:pt x="15383" y="15223"/>
                  </a:lnTo>
                  <a:cubicBezTo>
                    <a:pt x="15348" y="15223"/>
                    <a:pt x="15312" y="15235"/>
                    <a:pt x="15288" y="15247"/>
                  </a:cubicBezTo>
                  <a:cubicBezTo>
                    <a:pt x="15252" y="15259"/>
                    <a:pt x="15228" y="15283"/>
                    <a:pt x="15205" y="15306"/>
                  </a:cubicBezTo>
                  <a:cubicBezTo>
                    <a:pt x="15181" y="15330"/>
                    <a:pt x="15169" y="15366"/>
                    <a:pt x="15157" y="15402"/>
                  </a:cubicBezTo>
                  <a:cubicBezTo>
                    <a:pt x="15145" y="15425"/>
                    <a:pt x="15145" y="15461"/>
                    <a:pt x="15145" y="15497"/>
                  </a:cubicBezTo>
                  <a:cubicBezTo>
                    <a:pt x="15157" y="15521"/>
                    <a:pt x="15157" y="15545"/>
                    <a:pt x="15169" y="15568"/>
                  </a:cubicBezTo>
                  <a:cubicBezTo>
                    <a:pt x="15181" y="15604"/>
                    <a:pt x="15205" y="15640"/>
                    <a:pt x="15240" y="15675"/>
                  </a:cubicBezTo>
                  <a:cubicBezTo>
                    <a:pt x="15252" y="15687"/>
                    <a:pt x="15276" y="15699"/>
                    <a:pt x="15300" y="15711"/>
                  </a:cubicBezTo>
                  <a:cubicBezTo>
                    <a:pt x="15336" y="15723"/>
                    <a:pt x="15383" y="15735"/>
                    <a:pt x="15431" y="15735"/>
                  </a:cubicBezTo>
                  <a:lnTo>
                    <a:pt x="15467" y="15735"/>
                  </a:lnTo>
                  <a:cubicBezTo>
                    <a:pt x="15502" y="15723"/>
                    <a:pt x="15526" y="15723"/>
                    <a:pt x="15562" y="15699"/>
                  </a:cubicBezTo>
                  <a:cubicBezTo>
                    <a:pt x="15586" y="15687"/>
                    <a:pt x="15609" y="15664"/>
                    <a:pt x="15633" y="15640"/>
                  </a:cubicBezTo>
                  <a:cubicBezTo>
                    <a:pt x="15657" y="15616"/>
                    <a:pt x="15669" y="15580"/>
                    <a:pt x="15681" y="15556"/>
                  </a:cubicBezTo>
                  <a:cubicBezTo>
                    <a:pt x="15693" y="15521"/>
                    <a:pt x="15705" y="15485"/>
                    <a:pt x="15693" y="15449"/>
                  </a:cubicBezTo>
                  <a:cubicBezTo>
                    <a:pt x="15693" y="15425"/>
                    <a:pt x="15681" y="15414"/>
                    <a:pt x="15681" y="15390"/>
                  </a:cubicBezTo>
                  <a:cubicBezTo>
                    <a:pt x="15669" y="15342"/>
                    <a:pt x="15633" y="15306"/>
                    <a:pt x="15609" y="15283"/>
                  </a:cubicBezTo>
                  <a:cubicBezTo>
                    <a:pt x="15586" y="15271"/>
                    <a:pt x="15562" y="15259"/>
                    <a:pt x="15550" y="15247"/>
                  </a:cubicBezTo>
                  <a:cubicBezTo>
                    <a:pt x="15515" y="15229"/>
                    <a:pt x="15487" y="15218"/>
                    <a:pt x="15455" y="15218"/>
                  </a:cubicBezTo>
                  <a:close/>
                  <a:moveTo>
                    <a:pt x="5037" y="22795"/>
                  </a:moveTo>
                  <a:cubicBezTo>
                    <a:pt x="5013" y="22795"/>
                    <a:pt x="4989" y="22807"/>
                    <a:pt x="4965" y="22807"/>
                  </a:cubicBezTo>
                  <a:cubicBezTo>
                    <a:pt x="4918" y="22831"/>
                    <a:pt x="4882" y="22855"/>
                    <a:pt x="4858" y="22891"/>
                  </a:cubicBezTo>
                  <a:cubicBezTo>
                    <a:pt x="4846" y="22903"/>
                    <a:pt x="4834" y="22926"/>
                    <a:pt x="4822" y="22938"/>
                  </a:cubicBezTo>
                  <a:cubicBezTo>
                    <a:pt x="4799" y="22986"/>
                    <a:pt x="4799" y="23022"/>
                    <a:pt x="4799" y="23069"/>
                  </a:cubicBezTo>
                  <a:lnTo>
                    <a:pt x="4799" y="23105"/>
                  </a:lnTo>
                  <a:cubicBezTo>
                    <a:pt x="4799" y="23141"/>
                    <a:pt x="4811" y="23176"/>
                    <a:pt x="4834" y="23200"/>
                  </a:cubicBezTo>
                  <a:cubicBezTo>
                    <a:pt x="4846" y="23236"/>
                    <a:pt x="4858" y="23260"/>
                    <a:pt x="4894" y="23284"/>
                  </a:cubicBezTo>
                  <a:cubicBezTo>
                    <a:pt x="4918" y="23307"/>
                    <a:pt x="4941" y="23319"/>
                    <a:pt x="4977" y="23331"/>
                  </a:cubicBezTo>
                  <a:cubicBezTo>
                    <a:pt x="5013" y="23343"/>
                    <a:pt x="5037" y="23343"/>
                    <a:pt x="5072" y="23343"/>
                  </a:cubicBezTo>
                  <a:cubicBezTo>
                    <a:pt x="5096" y="23331"/>
                    <a:pt x="5120" y="23331"/>
                    <a:pt x="5144" y="23331"/>
                  </a:cubicBezTo>
                  <a:cubicBezTo>
                    <a:pt x="5192" y="23307"/>
                    <a:pt x="5227" y="23284"/>
                    <a:pt x="5251" y="23248"/>
                  </a:cubicBezTo>
                  <a:cubicBezTo>
                    <a:pt x="5263" y="23236"/>
                    <a:pt x="5275" y="23212"/>
                    <a:pt x="5287" y="23200"/>
                  </a:cubicBezTo>
                  <a:cubicBezTo>
                    <a:pt x="5311" y="23153"/>
                    <a:pt x="5311" y="23105"/>
                    <a:pt x="5311" y="23069"/>
                  </a:cubicBezTo>
                  <a:lnTo>
                    <a:pt x="5311" y="23034"/>
                  </a:lnTo>
                  <a:cubicBezTo>
                    <a:pt x="5311" y="22998"/>
                    <a:pt x="5299" y="22962"/>
                    <a:pt x="5275" y="22926"/>
                  </a:cubicBezTo>
                  <a:cubicBezTo>
                    <a:pt x="5263" y="22903"/>
                    <a:pt x="5251" y="22879"/>
                    <a:pt x="5215" y="22855"/>
                  </a:cubicBezTo>
                  <a:cubicBezTo>
                    <a:pt x="5192" y="22831"/>
                    <a:pt x="5168" y="22819"/>
                    <a:pt x="5132" y="22807"/>
                  </a:cubicBezTo>
                  <a:cubicBezTo>
                    <a:pt x="5096" y="22795"/>
                    <a:pt x="5072" y="22795"/>
                    <a:pt x="5037" y="22795"/>
                  </a:cubicBezTo>
                  <a:close/>
                  <a:moveTo>
                    <a:pt x="10012" y="499"/>
                  </a:moveTo>
                  <a:cubicBezTo>
                    <a:pt x="10559" y="499"/>
                    <a:pt x="11105" y="515"/>
                    <a:pt x="11645" y="555"/>
                  </a:cubicBezTo>
                  <a:cubicBezTo>
                    <a:pt x="11883" y="578"/>
                    <a:pt x="12121" y="602"/>
                    <a:pt x="12359" y="674"/>
                  </a:cubicBezTo>
                  <a:cubicBezTo>
                    <a:pt x="12597" y="733"/>
                    <a:pt x="12681" y="817"/>
                    <a:pt x="12704" y="1067"/>
                  </a:cubicBezTo>
                  <a:cubicBezTo>
                    <a:pt x="12728" y="1198"/>
                    <a:pt x="12716" y="1328"/>
                    <a:pt x="12692" y="1459"/>
                  </a:cubicBezTo>
                  <a:cubicBezTo>
                    <a:pt x="12681" y="1579"/>
                    <a:pt x="12657" y="1781"/>
                    <a:pt x="12573" y="1876"/>
                  </a:cubicBezTo>
                  <a:cubicBezTo>
                    <a:pt x="12482" y="1999"/>
                    <a:pt x="12363" y="2007"/>
                    <a:pt x="12227" y="2007"/>
                  </a:cubicBezTo>
                  <a:cubicBezTo>
                    <a:pt x="12204" y="2007"/>
                    <a:pt x="12180" y="2007"/>
                    <a:pt x="12157" y="2007"/>
                  </a:cubicBezTo>
                  <a:cubicBezTo>
                    <a:pt x="11859" y="2019"/>
                    <a:pt x="11573" y="2031"/>
                    <a:pt x="11276" y="2031"/>
                  </a:cubicBezTo>
                  <a:cubicBezTo>
                    <a:pt x="11145" y="2031"/>
                    <a:pt x="11073" y="2114"/>
                    <a:pt x="11061" y="2210"/>
                  </a:cubicBezTo>
                  <a:cubicBezTo>
                    <a:pt x="11002" y="2269"/>
                    <a:pt x="10966" y="2352"/>
                    <a:pt x="11002" y="2448"/>
                  </a:cubicBezTo>
                  <a:cubicBezTo>
                    <a:pt x="11633" y="4746"/>
                    <a:pt x="11990" y="7115"/>
                    <a:pt x="12788" y="9365"/>
                  </a:cubicBezTo>
                  <a:cubicBezTo>
                    <a:pt x="12827" y="9474"/>
                    <a:pt x="12917" y="9522"/>
                    <a:pt x="13008" y="9522"/>
                  </a:cubicBezTo>
                  <a:cubicBezTo>
                    <a:pt x="13056" y="9522"/>
                    <a:pt x="13104" y="9509"/>
                    <a:pt x="13145" y="9484"/>
                  </a:cubicBezTo>
                  <a:cubicBezTo>
                    <a:pt x="13169" y="9484"/>
                    <a:pt x="13193" y="9496"/>
                    <a:pt x="13228" y="9496"/>
                  </a:cubicBezTo>
                  <a:cubicBezTo>
                    <a:pt x="13268" y="9495"/>
                    <a:pt x="13309" y="9495"/>
                    <a:pt x="13349" y="9495"/>
                  </a:cubicBezTo>
                  <a:cubicBezTo>
                    <a:pt x="15067" y="9495"/>
                    <a:pt x="16710" y="10238"/>
                    <a:pt x="17955" y="11401"/>
                  </a:cubicBezTo>
                  <a:cubicBezTo>
                    <a:pt x="19289" y="12663"/>
                    <a:pt x="20110" y="14425"/>
                    <a:pt x="20408" y="16223"/>
                  </a:cubicBezTo>
                  <a:cubicBezTo>
                    <a:pt x="20741" y="18140"/>
                    <a:pt x="20574" y="20176"/>
                    <a:pt x="19800" y="21962"/>
                  </a:cubicBezTo>
                  <a:cubicBezTo>
                    <a:pt x="19158" y="23462"/>
                    <a:pt x="18074" y="24772"/>
                    <a:pt x="16752" y="25736"/>
                  </a:cubicBezTo>
                  <a:cubicBezTo>
                    <a:pt x="14994" y="27028"/>
                    <a:pt x="12900" y="27653"/>
                    <a:pt x="10786" y="27653"/>
                  </a:cubicBezTo>
                  <a:cubicBezTo>
                    <a:pt x="9450" y="27653"/>
                    <a:pt x="8107" y="27404"/>
                    <a:pt x="6835" y="26915"/>
                  </a:cubicBezTo>
                  <a:cubicBezTo>
                    <a:pt x="5180" y="26284"/>
                    <a:pt x="3620" y="25284"/>
                    <a:pt x="2453" y="23927"/>
                  </a:cubicBezTo>
                  <a:cubicBezTo>
                    <a:pt x="1191" y="22462"/>
                    <a:pt x="584" y="20652"/>
                    <a:pt x="727" y="18712"/>
                  </a:cubicBezTo>
                  <a:cubicBezTo>
                    <a:pt x="989" y="15354"/>
                    <a:pt x="2977" y="12223"/>
                    <a:pt x="5811" y="10425"/>
                  </a:cubicBezTo>
                  <a:cubicBezTo>
                    <a:pt x="6168" y="10199"/>
                    <a:pt x="6537" y="9984"/>
                    <a:pt x="6918" y="9806"/>
                  </a:cubicBezTo>
                  <a:lnTo>
                    <a:pt x="6930" y="9806"/>
                  </a:lnTo>
                  <a:cubicBezTo>
                    <a:pt x="6942" y="9794"/>
                    <a:pt x="6954" y="9782"/>
                    <a:pt x="6977" y="9770"/>
                  </a:cubicBezTo>
                  <a:cubicBezTo>
                    <a:pt x="7037" y="9722"/>
                    <a:pt x="7085" y="9651"/>
                    <a:pt x="7085" y="9556"/>
                  </a:cubicBezTo>
                  <a:cubicBezTo>
                    <a:pt x="7144" y="7282"/>
                    <a:pt x="7216" y="4996"/>
                    <a:pt x="7275" y="2722"/>
                  </a:cubicBezTo>
                  <a:cubicBezTo>
                    <a:pt x="7442" y="2602"/>
                    <a:pt x="7370" y="2257"/>
                    <a:pt x="7097" y="2257"/>
                  </a:cubicBezTo>
                  <a:lnTo>
                    <a:pt x="6215" y="2257"/>
                  </a:lnTo>
                  <a:cubicBezTo>
                    <a:pt x="6054" y="2257"/>
                    <a:pt x="5866" y="2275"/>
                    <a:pt x="5687" y="2275"/>
                  </a:cubicBezTo>
                  <a:cubicBezTo>
                    <a:pt x="5575" y="2275"/>
                    <a:pt x="5466" y="2268"/>
                    <a:pt x="5370" y="2245"/>
                  </a:cubicBezTo>
                  <a:cubicBezTo>
                    <a:pt x="4941" y="2138"/>
                    <a:pt x="4799" y="1364"/>
                    <a:pt x="5037" y="1031"/>
                  </a:cubicBezTo>
                  <a:cubicBezTo>
                    <a:pt x="5180" y="817"/>
                    <a:pt x="5489" y="781"/>
                    <a:pt x="5727" y="757"/>
                  </a:cubicBezTo>
                  <a:cubicBezTo>
                    <a:pt x="5989" y="721"/>
                    <a:pt x="6263" y="686"/>
                    <a:pt x="6537" y="662"/>
                  </a:cubicBezTo>
                  <a:cubicBezTo>
                    <a:pt x="7097" y="602"/>
                    <a:pt x="7656" y="566"/>
                    <a:pt x="8216" y="543"/>
                  </a:cubicBezTo>
                  <a:cubicBezTo>
                    <a:pt x="8813" y="518"/>
                    <a:pt x="9413" y="499"/>
                    <a:pt x="10012" y="499"/>
                  </a:cubicBezTo>
                  <a:close/>
                  <a:moveTo>
                    <a:pt x="9590" y="0"/>
                  </a:moveTo>
                  <a:cubicBezTo>
                    <a:pt x="8576" y="0"/>
                    <a:pt x="7562" y="44"/>
                    <a:pt x="6549" y="150"/>
                  </a:cubicBezTo>
                  <a:cubicBezTo>
                    <a:pt x="6037" y="197"/>
                    <a:pt x="5394" y="185"/>
                    <a:pt x="4930" y="447"/>
                  </a:cubicBezTo>
                  <a:cubicBezTo>
                    <a:pt x="4537" y="686"/>
                    <a:pt x="4394" y="1114"/>
                    <a:pt x="4430" y="1555"/>
                  </a:cubicBezTo>
                  <a:cubicBezTo>
                    <a:pt x="4465" y="2019"/>
                    <a:pt x="4668" y="2567"/>
                    <a:pt x="5156" y="2722"/>
                  </a:cubicBezTo>
                  <a:cubicBezTo>
                    <a:pt x="5297" y="2766"/>
                    <a:pt x="5452" y="2777"/>
                    <a:pt x="5607" y="2777"/>
                  </a:cubicBezTo>
                  <a:cubicBezTo>
                    <a:pt x="5741" y="2777"/>
                    <a:pt x="5875" y="2769"/>
                    <a:pt x="6001" y="2769"/>
                  </a:cubicBezTo>
                  <a:lnTo>
                    <a:pt x="6775" y="2769"/>
                  </a:lnTo>
                  <a:cubicBezTo>
                    <a:pt x="6704" y="4972"/>
                    <a:pt x="6644" y="7186"/>
                    <a:pt x="6585" y="9401"/>
                  </a:cubicBezTo>
                  <a:cubicBezTo>
                    <a:pt x="3477" y="10961"/>
                    <a:pt x="1143" y="13913"/>
                    <a:pt x="417" y="17319"/>
                  </a:cubicBezTo>
                  <a:cubicBezTo>
                    <a:pt x="0" y="19307"/>
                    <a:pt x="167" y="21367"/>
                    <a:pt x="1239" y="23129"/>
                  </a:cubicBezTo>
                  <a:cubicBezTo>
                    <a:pt x="2215" y="24736"/>
                    <a:pt x="3763" y="25986"/>
                    <a:pt x="5418" y="26844"/>
                  </a:cubicBezTo>
                  <a:cubicBezTo>
                    <a:pt x="7093" y="27708"/>
                    <a:pt x="8954" y="28167"/>
                    <a:pt x="10808" y="28167"/>
                  </a:cubicBezTo>
                  <a:cubicBezTo>
                    <a:pt x="12657" y="28167"/>
                    <a:pt x="14499" y="27711"/>
                    <a:pt x="16145" y="26748"/>
                  </a:cubicBezTo>
                  <a:cubicBezTo>
                    <a:pt x="17634" y="25879"/>
                    <a:pt x="18908" y="24641"/>
                    <a:pt x="19777" y="23141"/>
                  </a:cubicBezTo>
                  <a:cubicBezTo>
                    <a:pt x="20801" y="21402"/>
                    <a:pt x="21182" y="19343"/>
                    <a:pt x="21063" y="17342"/>
                  </a:cubicBezTo>
                  <a:cubicBezTo>
                    <a:pt x="20943" y="15402"/>
                    <a:pt x="20312" y="13461"/>
                    <a:pt x="19110" y="11925"/>
                  </a:cubicBezTo>
                  <a:cubicBezTo>
                    <a:pt x="17991" y="10484"/>
                    <a:pt x="16348" y="9425"/>
                    <a:pt x="14550" y="9091"/>
                  </a:cubicBezTo>
                  <a:cubicBezTo>
                    <a:pt x="14154" y="9018"/>
                    <a:pt x="13758" y="8982"/>
                    <a:pt x="13362" y="8982"/>
                  </a:cubicBezTo>
                  <a:cubicBezTo>
                    <a:pt x="13306" y="8982"/>
                    <a:pt x="13249" y="8983"/>
                    <a:pt x="13193" y="8984"/>
                  </a:cubicBezTo>
                  <a:cubicBezTo>
                    <a:pt x="12478" y="6877"/>
                    <a:pt x="12121" y="4686"/>
                    <a:pt x="11549" y="2531"/>
                  </a:cubicBezTo>
                  <a:cubicBezTo>
                    <a:pt x="11788" y="2531"/>
                    <a:pt x="12026" y="2531"/>
                    <a:pt x="12264" y="2519"/>
                  </a:cubicBezTo>
                  <a:cubicBezTo>
                    <a:pt x="12478" y="2507"/>
                    <a:pt x="12704" y="2495"/>
                    <a:pt x="12871" y="2341"/>
                  </a:cubicBezTo>
                  <a:cubicBezTo>
                    <a:pt x="13228" y="2019"/>
                    <a:pt x="13276" y="1305"/>
                    <a:pt x="13204" y="864"/>
                  </a:cubicBezTo>
                  <a:cubicBezTo>
                    <a:pt x="13097" y="328"/>
                    <a:pt x="12633" y="185"/>
                    <a:pt x="12157" y="102"/>
                  </a:cubicBezTo>
                  <a:cubicBezTo>
                    <a:pt x="11549" y="7"/>
                    <a:pt x="10918" y="19"/>
                    <a:pt x="10299" y="7"/>
                  </a:cubicBezTo>
                  <a:cubicBezTo>
                    <a:pt x="10063" y="2"/>
                    <a:pt x="9826" y="0"/>
                    <a:pt x="9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8"/>
            <p:cNvSpPr/>
            <p:nvPr/>
          </p:nvSpPr>
          <p:spPr>
            <a:xfrm>
              <a:off x="10733675" y="3162050"/>
              <a:ext cx="174175" cy="21500"/>
            </a:xfrm>
            <a:custGeom>
              <a:avLst/>
              <a:gdLst/>
              <a:ahLst/>
              <a:cxnLst/>
              <a:rect l="l" t="t" r="r" b="b"/>
              <a:pathLst>
                <a:path w="6967" h="860" extrusionOk="0">
                  <a:moveTo>
                    <a:pt x="6653" y="0"/>
                  </a:moveTo>
                  <a:cubicBezTo>
                    <a:pt x="6640" y="0"/>
                    <a:pt x="6627" y="1"/>
                    <a:pt x="6612" y="4"/>
                  </a:cubicBezTo>
                  <a:cubicBezTo>
                    <a:pt x="5242" y="235"/>
                    <a:pt x="3856" y="354"/>
                    <a:pt x="2471" y="354"/>
                  </a:cubicBezTo>
                  <a:cubicBezTo>
                    <a:pt x="1787" y="354"/>
                    <a:pt x="1102" y="325"/>
                    <a:pt x="421" y="265"/>
                  </a:cubicBezTo>
                  <a:cubicBezTo>
                    <a:pt x="413" y="265"/>
                    <a:pt x="406" y="265"/>
                    <a:pt x="398" y="265"/>
                  </a:cubicBezTo>
                  <a:cubicBezTo>
                    <a:pt x="83" y="265"/>
                    <a:pt x="0" y="742"/>
                    <a:pt x="326" y="766"/>
                  </a:cubicBezTo>
                  <a:cubicBezTo>
                    <a:pt x="1060" y="828"/>
                    <a:pt x="1797" y="860"/>
                    <a:pt x="2535" y="860"/>
                  </a:cubicBezTo>
                  <a:cubicBezTo>
                    <a:pt x="3913" y="860"/>
                    <a:pt x="5290" y="748"/>
                    <a:pt x="6648" y="515"/>
                  </a:cubicBezTo>
                  <a:cubicBezTo>
                    <a:pt x="6967" y="470"/>
                    <a:pt x="6937" y="0"/>
                    <a:pt x="6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8"/>
            <p:cNvSpPr/>
            <p:nvPr/>
          </p:nvSpPr>
          <p:spPr>
            <a:xfrm>
              <a:off x="10781450" y="3385250"/>
              <a:ext cx="114125" cy="17650"/>
            </a:xfrm>
            <a:custGeom>
              <a:avLst/>
              <a:gdLst/>
              <a:ahLst/>
              <a:cxnLst/>
              <a:rect l="l" t="t" r="r" b="b"/>
              <a:pathLst>
                <a:path w="4565" h="706" extrusionOk="0">
                  <a:moveTo>
                    <a:pt x="4265" y="0"/>
                  </a:moveTo>
                  <a:cubicBezTo>
                    <a:pt x="4249" y="0"/>
                    <a:pt x="4231" y="2"/>
                    <a:pt x="4213" y="5"/>
                  </a:cubicBezTo>
                  <a:cubicBezTo>
                    <a:pt x="3539" y="132"/>
                    <a:pt x="2862" y="195"/>
                    <a:pt x="2184" y="195"/>
                  </a:cubicBezTo>
                  <a:cubicBezTo>
                    <a:pt x="1591" y="195"/>
                    <a:pt x="997" y="147"/>
                    <a:pt x="403" y="53"/>
                  </a:cubicBezTo>
                  <a:cubicBezTo>
                    <a:pt x="389" y="51"/>
                    <a:pt x="374" y="50"/>
                    <a:pt x="361" y="50"/>
                  </a:cubicBezTo>
                  <a:cubicBezTo>
                    <a:pt x="74" y="50"/>
                    <a:pt x="1" y="507"/>
                    <a:pt x="308" y="553"/>
                  </a:cubicBezTo>
                  <a:cubicBezTo>
                    <a:pt x="928" y="654"/>
                    <a:pt x="1557" y="705"/>
                    <a:pt x="2184" y="705"/>
                  </a:cubicBezTo>
                  <a:cubicBezTo>
                    <a:pt x="2881" y="705"/>
                    <a:pt x="3578" y="642"/>
                    <a:pt x="4261" y="517"/>
                  </a:cubicBezTo>
                  <a:cubicBezTo>
                    <a:pt x="4565" y="461"/>
                    <a:pt x="4549" y="0"/>
                    <a:pt x="4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p:nvPr/>
          </p:nvSpPr>
          <p:spPr>
            <a:xfrm>
              <a:off x="10625425" y="3505275"/>
              <a:ext cx="478350" cy="310000"/>
            </a:xfrm>
            <a:custGeom>
              <a:avLst/>
              <a:gdLst/>
              <a:ahLst/>
              <a:cxnLst/>
              <a:rect l="l" t="t" r="r" b="b"/>
              <a:pathLst>
                <a:path w="19134" h="12400" extrusionOk="0">
                  <a:moveTo>
                    <a:pt x="3430" y="515"/>
                  </a:moveTo>
                  <a:cubicBezTo>
                    <a:pt x="3825" y="515"/>
                    <a:pt x="4206" y="664"/>
                    <a:pt x="4465" y="1026"/>
                  </a:cubicBezTo>
                  <a:cubicBezTo>
                    <a:pt x="4906" y="1657"/>
                    <a:pt x="4787" y="2538"/>
                    <a:pt x="5382" y="3110"/>
                  </a:cubicBezTo>
                  <a:cubicBezTo>
                    <a:pt x="5732" y="3438"/>
                    <a:pt x="6198" y="3547"/>
                    <a:pt x="6670" y="3547"/>
                  </a:cubicBezTo>
                  <a:cubicBezTo>
                    <a:pt x="6970" y="3547"/>
                    <a:pt x="7272" y="3503"/>
                    <a:pt x="7549" y="3443"/>
                  </a:cubicBezTo>
                  <a:cubicBezTo>
                    <a:pt x="7961" y="3361"/>
                    <a:pt x="8488" y="3203"/>
                    <a:pt x="8974" y="3203"/>
                  </a:cubicBezTo>
                  <a:cubicBezTo>
                    <a:pt x="9331" y="3203"/>
                    <a:pt x="9666" y="3288"/>
                    <a:pt x="9918" y="3550"/>
                  </a:cubicBezTo>
                  <a:cubicBezTo>
                    <a:pt x="10252" y="3884"/>
                    <a:pt x="10371" y="4443"/>
                    <a:pt x="10442" y="4896"/>
                  </a:cubicBezTo>
                  <a:cubicBezTo>
                    <a:pt x="10526" y="5360"/>
                    <a:pt x="10442" y="5836"/>
                    <a:pt x="10514" y="6289"/>
                  </a:cubicBezTo>
                  <a:cubicBezTo>
                    <a:pt x="10625" y="7003"/>
                    <a:pt x="11243" y="7197"/>
                    <a:pt x="11865" y="7197"/>
                  </a:cubicBezTo>
                  <a:cubicBezTo>
                    <a:pt x="12041" y="7197"/>
                    <a:pt x="12217" y="7182"/>
                    <a:pt x="12383" y="7158"/>
                  </a:cubicBezTo>
                  <a:cubicBezTo>
                    <a:pt x="13264" y="7039"/>
                    <a:pt x="14086" y="6622"/>
                    <a:pt x="14764" y="6051"/>
                  </a:cubicBezTo>
                  <a:cubicBezTo>
                    <a:pt x="15443" y="5455"/>
                    <a:pt x="15955" y="4741"/>
                    <a:pt x="16431" y="3991"/>
                  </a:cubicBezTo>
                  <a:cubicBezTo>
                    <a:pt x="16669" y="3598"/>
                    <a:pt x="16919" y="3193"/>
                    <a:pt x="17253" y="2872"/>
                  </a:cubicBezTo>
                  <a:cubicBezTo>
                    <a:pt x="17401" y="2714"/>
                    <a:pt x="17590" y="2539"/>
                    <a:pt x="17807" y="2539"/>
                  </a:cubicBezTo>
                  <a:cubicBezTo>
                    <a:pt x="17851" y="2539"/>
                    <a:pt x="17897" y="2546"/>
                    <a:pt x="17943" y="2562"/>
                  </a:cubicBezTo>
                  <a:cubicBezTo>
                    <a:pt x="18181" y="2646"/>
                    <a:pt x="18324" y="2872"/>
                    <a:pt x="18384" y="3098"/>
                  </a:cubicBezTo>
                  <a:cubicBezTo>
                    <a:pt x="18622" y="3896"/>
                    <a:pt x="18431" y="4932"/>
                    <a:pt x="18217" y="5729"/>
                  </a:cubicBezTo>
                  <a:cubicBezTo>
                    <a:pt x="18003" y="6539"/>
                    <a:pt x="17634" y="7325"/>
                    <a:pt x="17181" y="8027"/>
                  </a:cubicBezTo>
                  <a:cubicBezTo>
                    <a:pt x="15480" y="10589"/>
                    <a:pt x="12547" y="11893"/>
                    <a:pt x="9562" y="11893"/>
                  </a:cubicBezTo>
                  <a:cubicBezTo>
                    <a:pt x="8953" y="11893"/>
                    <a:pt x="8342" y="11839"/>
                    <a:pt x="7739" y="11730"/>
                  </a:cubicBezTo>
                  <a:cubicBezTo>
                    <a:pt x="4239" y="11087"/>
                    <a:pt x="870" y="8456"/>
                    <a:pt x="762" y="4646"/>
                  </a:cubicBezTo>
                  <a:cubicBezTo>
                    <a:pt x="762" y="4253"/>
                    <a:pt x="798" y="3860"/>
                    <a:pt x="870" y="3479"/>
                  </a:cubicBezTo>
                  <a:cubicBezTo>
                    <a:pt x="1155" y="2562"/>
                    <a:pt x="1477" y="1562"/>
                    <a:pt x="2251" y="943"/>
                  </a:cubicBezTo>
                  <a:cubicBezTo>
                    <a:pt x="2571" y="685"/>
                    <a:pt x="3008" y="515"/>
                    <a:pt x="3430" y="515"/>
                  </a:cubicBezTo>
                  <a:close/>
                  <a:moveTo>
                    <a:pt x="3376" y="1"/>
                  </a:moveTo>
                  <a:cubicBezTo>
                    <a:pt x="3227" y="1"/>
                    <a:pt x="3077" y="17"/>
                    <a:pt x="2929" y="50"/>
                  </a:cubicBezTo>
                  <a:cubicBezTo>
                    <a:pt x="2048" y="241"/>
                    <a:pt x="1393" y="967"/>
                    <a:pt x="989" y="1741"/>
                  </a:cubicBezTo>
                  <a:cubicBezTo>
                    <a:pt x="762" y="2169"/>
                    <a:pt x="608" y="2622"/>
                    <a:pt x="465" y="3074"/>
                  </a:cubicBezTo>
                  <a:cubicBezTo>
                    <a:pt x="429" y="3110"/>
                    <a:pt x="405" y="3146"/>
                    <a:pt x="393" y="3193"/>
                  </a:cubicBezTo>
                  <a:cubicBezTo>
                    <a:pt x="0" y="5063"/>
                    <a:pt x="489" y="7039"/>
                    <a:pt x="1584" y="8587"/>
                  </a:cubicBezTo>
                  <a:cubicBezTo>
                    <a:pt x="2667" y="10123"/>
                    <a:pt x="4310" y="11218"/>
                    <a:pt x="6085" y="11813"/>
                  </a:cubicBezTo>
                  <a:cubicBezTo>
                    <a:pt x="7217" y="12202"/>
                    <a:pt x="8417" y="12400"/>
                    <a:pt x="9614" y="12400"/>
                  </a:cubicBezTo>
                  <a:cubicBezTo>
                    <a:pt x="12231" y="12400"/>
                    <a:pt x="14831" y="11456"/>
                    <a:pt x="16669" y="9504"/>
                  </a:cubicBezTo>
                  <a:cubicBezTo>
                    <a:pt x="17884" y="8194"/>
                    <a:pt x="18717" y="6503"/>
                    <a:pt x="18931" y="4729"/>
                  </a:cubicBezTo>
                  <a:cubicBezTo>
                    <a:pt x="19015" y="3920"/>
                    <a:pt x="19134" y="2765"/>
                    <a:pt x="18384" y="2229"/>
                  </a:cubicBezTo>
                  <a:cubicBezTo>
                    <a:pt x="18190" y="2091"/>
                    <a:pt x="18001" y="2033"/>
                    <a:pt x="17819" y="2033"/>
                  </a:cubicBezTo>
                  <a:cubicBezTo>
                    <a:pt x="17182" y="2033"/>
                    <a:pt x="16631" y="2744"/>
                    <a:pt x="16288" y="3253"/>
                  </a:cubicBezTo>
                  <a:cubicBezTo>
                    <a:pt x="15729" y="4098"/>
                    <a:pt x="15240" y="4955"/>
                    <a:pt x="14467" y="5622"/>
                  </a:cubicBezTo>
                  <a:cubicBezTo>
                    <a:pt x="13763" y="6228"/>
                    <a:pt x="12844" y="6696"/>
                    <a:pt x="11895" y="6696"/>
                  </a:cubicBezTo>
                  <a:cubicBezTo>
                    <a:pt x="11800" y="6696"/>
                    <a:pt x="11705" y="6692"/>
                    <a:pt x="11609" y="6682"/>
                  </a:cubicBezTo>
                  <a:cubicBezTo>
                    <a:pt x="11359" y="6646"/>
                    <a:pt x="11121" y="6587"/>
                    <a:pt x="11038" y="6313"/>
                  </a:cubicBezTo>
                  <a:cubicBezTo>
                    <a:pt x="10966" y="6098"/>
                    <a:pt x="11014" y="5825"/>
                    <a:pt x="11014" y="5598"/>
                  </a:cubicBezTo>
                  <a:cubicBezTo>
                    <a:pt x="11014" y="5074"/>
                    <a:pt x="10930" y="4551"/>
                    <a:pt x="10764" y="4051"/>
                  </a:cubicBezTo>
                  <a:cubicBezTo>
                    <a:pt x="10466" y="3169"/>
                    <a:pt x="9835" y="2705"/>
                    <a:pt x="8906" y="2705"/>
                  </a:cubicBezTo>
                  <a:cubicBezTo>
                    <a:pt x="8179" y="2715"/>
                    <a:pt x="7452" y="3041"/>
                    <a:pt x="6725" y="3041"/>
                  </a:cubicBezTo>
                  <a:cubicBezTo>
                    <a:pt x="6571" y="3041"/>
                    <a:pt x="6417" y="3026"/>
                    <a:pt x="6263" y="2991"/>
                  </a:cubicBezTo>
                  <a:cubicBezTo>
                    <a:pt x="5275" y="2777"/>
                    <a:pt x="5370" y="1634"/>
                    <a:pt x="4989" y="919"/>
                  </a:cubicBezTo>
                  <a:cubicBezTo>
                    <a:pt x="4669" y="318"/>
                    <a:pt x="4032" y="1"/>
                    <a:pt x="3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8"/>
            <p:cNvSpPr/>
            <p:nvPr/>
          </p:nvSpPr>
          <p:spPr>
            <a:xfrm>
              <a:off x="10770075" y="3439825"/>
              <a:ext cx="114925" cy="112875"/>
            </a:xfrm>
            <a:custGeom>
              <a:avLst/>
              <a:gdLst/>
              <a:ahLst/>
              <a:cxnLst/>
              <a:rect l="l" t="t" r="r" b="b"/>
              <a:pathLst>
                <a:path w="4597" h="4515" extrusionOk="0">
                  <a:moveTo>
                    <a:pt x="2233" y="517"/>
                  </a:moveTo>
                  <a:cubicBezTo>
                    <a:pt x="2671" y="517"/>
                    <a:pt x="3101" y="653"/>
                    <a:pt x="3430" y="965"/>
                  </a:cubicBezTo>
                  <a:cubicBezTo>
                    <a:pt x="3942" y="1442"/>
                    <a:pt x="4073" y="2263"/>
                    <a:pt x="3799" y="2894"/>
                  </a:cubicBezTo>
                  <a:cubicBezTo>
                    <a:pt x="3501" y="3549"/>
                    <a:pt x="2811" y="3966"/>
                    <a:pt x="2096" y="4002"/>
                  </a:cubicBezTo>
                  <a:cubicBezTo>
                    <a:pt x="2077" y="4002"/>
                    <a:pt x="2057" y="4002"/>
                    <a:pt x="2038" y="4002"/>
                  </a:cubicBezTo>
                  <a:cubicBezTo>
                    <a:pt x="1663" y="4002"/>
                    <a:pt x="1283" y="3894"/>
                    <a:pt x="989" y="3656"/>
                  </a:cubicBezTo>
                  <a:cubicBezTo>
                    <a:pt x="703" y="3418"/>
                    <a:pt x="560" y="3049"/>
                    <a:pt x="525" y="2680"/>
                  </a:cubicBezTo>
                  <a:cubicBezTo>
                    <a:pt x="441" y="1835"/>
                    <a:pt x="930" y="1037"/>
                    <a:pt x="1644" y="596"/>
                  </a:cubicBezTo>
                  <a:cubicBezTo>
                    <a:pt x="1836" y="545"/>
                    <a:pt x="2035" y="517"/>
                    <a:pt x="2233" y="517"/>
                  </a:cubicBezTo>
                  <a:close/>
                  <a:moveTo>
                    <a:pt x="2217" y="1"/>
                  </a:moveTo>
                  <a:cubicBezTo>
                    <a:pt x="1860" y="1"/>
                    <a:pt x="1499" y="74"/>
                    <a:pt x="1168" y="215"/>
                  </a:cubicBezTo>
                  <a:cubicBezTo>
                    <a:pt x="1072" y="251"/>
                    <a:pt x="1037" y="334"/>
                    <a:pt x="1025" y="418"/>
                  </a:cubicBezTo>
                  <a:cubicBezTo>
                    <a:pt x="406" y="930"/>
                    <a:pt x="1" y="1704"/>
                    <a:pt x="1" y="2525"/>
                  </a:cubicBezTo>
                  <a:cubicBezTo>
                    <a:pt x="1" y="3549"/>
                    <a:pt x="715" y="4383"/>
                    <a:pt x="1751" y="4502"/>
                  </a:cubicBezTo>
                  <a:cubicBezTo>
                    <a:pt x="1836" y="4510"/>
                    <a:pt x="1920" y="4515"/>
                    <a:pt x="2005" y="4515"/>
                  </a:cubicBezTo>
                  <a:cubicBezTo>
                    <a:pt x="2838" y="4515"/>
                    <a:pt x="3655" y="4096"/>
                    <a:pt x="4109" y="3382"/>
                  </a:cubicBezTo>
                  <a:cubicBezTo>
                    <a:pt x="4597" y="2620"/>
                    <a:pt x="4549" y="1585"/>
                    <a:pt x="4025" y="858"/>
                  </a:cubicBezTo>
                  <a:cubicBezTo>
                    <a:pt x="3593" y="276"/>
                    <a:pt x="2911" y="1"/>
                    <a:pt x="2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8"/>
            <p:cNvSpPr/>
            <p:nvPr/>
          </p:nvSpPr>
          <p:spPr>
            <a:xfrm>
              <a:off x="10888550" y="3518700"/>
              <a:ext cx="62825" cy="55800"/>
            </a:xfrm>
            <a:custGeom>
              <a:avLst/>
              <a:gdLst/>
              <a:ahLst/>
              <a:cxnLst/>
              <a:rect l="l" t="t" r="r" b="b"/>
              <a:pathLst>
                <a:path w="2513" h="2232" extrusionOk="0">
                  <a:moveTo>
                    <a:pt x="1222" y="505"/>
                  </a:moveTo>
                  <a:cubicBezTo>
                    <a:pt x="1373" y="505"/>
                    <a:pt x="1524" y="550"/>
                    <a:pt x="1644" y="644"/>
                  </a:cubicBezTo>
                  <a:cubicBezTo>
                    <a:pt x="1667" y="656"/>
                    <a:pt x="1691" y="680"/>
                    <a:pt x="1715" y="704"/>
                  </a:cubicBezTo>
                  <a:cubicBezTo>
                    <a:pt x="1715" y="704"/>
                    <a:pt x="1727" y="727"/>
                    <a:pt x="1739" y="727"/>
                  </a:cubicBezTo>
                  <a:cubicBezTo>
                    <a:pt x="1751" y="739"/>
                    <a:pt x="1751" y="751"/>
                    <a:pt x="1763" y="775"/>
                  </a:cubicBezTo>
                  <a:cubicBezTo>
                    <a:pt x="1775" y="787"/>
                    <a:pt x="1786" y="811"/>
                    <a:pt x="1798" y="823"/>
                  </a:cubicBezTo>
                  <a:cubicBezTo>
                    <a:pt x="1798" y="823"/>
                    <a:pt x="1810" y="835"/>
                    <a:pt x="1810" y="847"/>
                  </a:cubicBezTo>
                  <a:cubicBezTo>
                    <a:pt x="1834" y="882"/>
                    <a:pt x="1846" y="918"/>
                    <a:pt x="1858" y="954"/>
                  </a:cubicBezTo>
                  <a:cubicBezTo>
                    <a:pt x="1870" y="966"/>
                    <a:pt x="1870" y="989"/>
                    <a:pt x="1870" y="1001"/>
                  </a:cubicBezTo>
                  <a:cubicBezTo>
                    <a:pt x="1882" y="1013"/>
                    <a:pt x="1882" y="1013"/>
                    <a:pt x="1882" y="1013"/>
                  </a:cubicBezTo>
                  <a:cubicBezTo>
                    <a:pt x="1882" y="1013"/>
                    <a:pt x="1882" y="1025"/>
                    <a:pt x="1882" y="1025"/>
                  </a:cubicBezTo>
                  <a:cubicBezTo>
                    <a:pt x="1882" y="1061"/>
                    <a:pt x="1894" y="1097"/>
                    <a:pt x="1894" y="1144"/>
                  </a:cubicBezTo>
                  <a:cubicBezTo>
                    <a:pt x="1894" y="1156"/>
                    <a:pt x="1894" y="1168"/>
                    <a:pt x="1894" y="1180"/>
                  </a:cubicBezTo>
                  <a:cubicBezTo>
                    <a:pt x="1894" y="1180"/>
                    <a:pt x="1894" y="1204"/>
                    <a:pt x="1894" y="1204"/>
                  </a:cubicBezTo>
                  <a:cubicBezTo>
                    <a:pt x="1882" y="1228"/>
                    <a:pt x="1882" y="1239"/>
                    <a:pt x="1882" y="1263"/>
                  </a:cubicBezTo>
                  <a:cubicBezTo>
                    <a:pt x="1882" y="1274"/>
                    <a:pt x="1862" y="1324"/>
                    <a:pt x="1867" y="1324"/>
                  </a:cubicBezTo>
                  <a:cubicBezTo>
                    <a:pt x="1868" y="1324"/>
                    <a:pt x="1869" y="1324"/>
                    <a:pt x="1870" y="1323"/>
                  </a:cubicBezTo>
                  <a:lnTo>
                    <a:pt x="1870" y="1323"/>
                  </a:lnTo>
                  <a:cubicBezTo>
                    <a:pt x="1834" y="1430"/>
                    <a:pt x="1751" y="1537"/>
                    <a:pt x="1656" y="1609"/>
                  </a:cubicBezTo>
                  <a:cubicBezTo>
                    <a:pt x="1620" y="1632"/>
                    <a:pt x="1596" y="1644"/>
                    <a:pt x="1572" y="1668"/>
                  </a:cubicBezTo>
                  <a:lnTo>
                    <a:pt x="1560" y="1668"/>
                  </a:lnTo>
                  <a:cubicBezTo>
                    <a:pt x="1536" y="1680"/>
                    <a:pt x="1513" y="1692"/>
                    <a:pt x="1501" y="1692"/>
                  </a:cubicBezTo>
                  <a:cubicBezTo>
                    <a:pt x="1480" y="1702"/>
                    <a:pt x="1459" y="1704"/>
                    <a:pt x="1446" y="1712"/>
                  </a:cubicBezTo>
                  <a:lnTo>
                    <a:pt x="1446" y="1712"/>
                  </a:lnTo>
                  <a:cubicBezTo>
                    <a:pt x="1442" y="1713"/>
                    <a:pt x="1436" y="1714"/>
                    <a:pt x="1429" y="1716"/>
                  </a:cubicBezTo>
                  <a:cubicBezTo>
                    <a:pt x="1382" y="1728"/>
                    <a:pt x="1322" y="1728"/>
                    <a:pt x="1275" y="1728"/>
                  </a:cubicBezTo>
                  <a:cubicBezTo>
                    <a:pt x="1120" y="1716"/>
                    <a:pt x="929" y="1656"/>
                    <a:pt x="798" y="1561"/>
                  </a:cubicBezTo>
                  <a:cubicBezTo>
                    <a:pt x="751" y="1525"/>
                    <a:pt x="691" y="1478"/>
                    <a:pt x="667" y="1430"/>
                  </a:cubicBezTo>
                  <a:cubicBezTo>
                    <a:pt x="655" y="1418"/>
                    <a:pt x="643" y="1406"/>
                    <a:pt x="632" y="1394"/>
                  </a:cubicBezTo>
                  <a:cubicBezTo>
                    <a:pt x="632" y="1382"/>
                    <a:pt x="632" y="1382"/>
                    <a:pt x="620" y="1370"/>
                  </a:cubicBezTo>
                  <a:cubicBezTo>
                    <a:pt x="596" y="1323"/>
                    <a:pt x="584" y="1287"/>
                    <a:pt x="572" y="1239"/>
                  </a:cubicBezTo>
                  <a:cubicBezTo>
                    <a:pt x="572" y="1239"/>
                    <a:pt x="560" y="1216"/>
                    <a:pt x="560" y="1204"/>
                  </a:cubicBezTo>
                  <a:cubicBezTo>
                    <a:pt x="560" y="1180"/>
                    <a:pt x="560" y="1156"/>
                    <a:pt x="560" y="1132"/>
                  </a:cubicBezTo>
                  <a:cubicBezTo>
                    <a:pt x="548" y="1120"/>
                    <a:pt x="548" y="1097"/>
                    <a:pt x="548" y="1085"/>
                  </a:cubicBezTo>
                  <a:cubicBezTo>
                    <a:pt x="548" y="1073"/>
                    <a:pt x="548" y="1061"/>
                    <a:pt x="548" y="1061"/>
                  </a:cubicBezTo>
                  <a:cubicBezTo>
                    <a:pt x="548" y="1061"/>
                    <a:pt x="548" y="1061"/>
                    <a:pt x="560" y="1037"/>
                  </a:cubicBezTo>
                  <a:cubicBezTo>
                    <a:pt x="572" y="942"/>
                    <a:pt x="572" y="930"/>
                    <a:pt x="632" y="835"/>
                  </a:cubicBezTo>
                  <a:cubicBezTo>
                    <a:pt x="642" y="813"/>
                    <a:pt x="646" y="806"/>
                    <a:pt x="645" y="806"/>
                  </a:cubicBezTo>
                  <a:lnTo>
                    <a:pt x="645" y="806"/>
                  </a:lnTo>
                  <a:cubicBezTo>
                    <a:pt x="645" y="806"/>
                    <a:pt x="638" y="816"/>
                    <a:pt x="632" y="823"/>
                  </a:cubicBezTo>
                  <a:cubicBezTo>
                    <a:pt x="643" y="799"/>
                    <a:pt x="667" y="775"/>
                    <a:pt x="679" y="763"/>
                  </a:cubicBezTo>
                  <a:cubicBezTo>
                    <a:pt x="691" y="739"/>
                    <a:pt x="703" y="727"/>
                    <a:pt x="715" y="716"/>
                  </a:cubicBezTo>
                  <a:cubicBezTo>
                    <a:pt x="727" y="716"/>
                    <a:pt x="727" y="704"/>
                    <a:pt x="727" y="704"/>
                  </a:cubicBezTo>
                  <a:cubicBezTo>
                    <a:pt x="727" y="704"/>
                    <a:pt x="739" y="704"/>
                    <a:pt x="739" y="692"/>
                  </a:cubicBezTo>
                  <a:cubicBezTo>
                    <a:pt x="834" y="620"/>
                    <a:pt x="858" y="608"/>
                    <a:pt x="965" y="573"/>
                  </a:cubicBezTo>
                  <a:cubicBezTo>
                    <a:pt x="989" y="573"/>
                    <a:pt x="1024" y="549"/>
                    <a:pt x="1048" y="525"/>
                  </a:cubicBezTo>
                  <a:cubicBezTo>
                    <a:pt x="1105" y="512"/>
                    <a:pt x="1164" y="505"/>
                    <a:pt x="1222" y="505"/>
                  </a:cubicBezTo>
                  <a:close/>
                  <a:moveTo>
                    <a:pt x="1239" y="0"/>
                  </a:moveTo>
                  <a:cubicBezTo>
                    <a:pt x="1003" y="0"/>
                    <a:pt x="764" y="66"/>
                    <a:pt x="560" y="192"/>
                  </a:cubicBezTo>
                  <a:cubicBezTo>
                    <a:pt x="548" y="204"/>
                    <a:pt x="536" y="215"/>
                    <a:pt x="524" y="227"/>
                  </a:cubicBezTo>
                  <a:cubicBezTo>
                    <a:pt x="203" y="442"/>
                    <a:pt x="1" y="811"/>
                    <a:pt x="48" y="1204"/>
                  </a:cubicBezTo>
                  <a:cubicBezTo>
                    <a:pt x="72" y="1454"/>
                    <a:pt x="179" y="1680"/>
                    <a:pt x="358" y="1859"/>
                  </a:cubicBezTo>
                  <a:cubicBezTo>
                    <a:pt x="548" y="2037"/>
                    <a:pt x="798" y="2156"/>
                    <a:pt x="1048" y="2204"/>
                  </a:cubicBezTo>
                  <a:cubicBezTo>
                    <a:pt x="1134" y="2222"/>
                    <a:pt x="1218" y="2231"/>
                    <a:pt x="1302" y="2231"/>
                  </a:cubicBezTo>
                  <a:cubicBezTo>
                    <a:pt x="1707" y="2231"/>
                    <a:pt x="2077" y="2020"/>
                    <a:pt x="2275" y="1644"/>
                  </a:cubicBezTo>
                  <a:cubicBezTo>
                    <a:pt x="2513" y="1216"/>
                    <a:pt x="2394" y="680"/>
                    <a:pt x="2060" y="335"/>
                  </a:cubicBezTo>
                  <a:cubicBezTo>
                    <a:pt x="1840" y="108"/>
                    <a:pt x="1541" y="0"/>
                    <a:pt x="1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8"/>
            <p:cNvSpPr/>
            <p:nvPr/>
          </p:nvSpPr>
          <p:spPr>
            <a:xfrm>
              <a:off x="10907000" y="3469900"/>
              <a:ext cx="17600" cy="12525"/>
            </a:xfrm>
            <a:custGeom>
              <a:avLst/>
              <a:gdLst/>
              <a:ahLst/>
              <a:cxnLst/>
              <a:rect l="l" t="t" r="r" b="b"/>
              <a:pathLst>
                <a:path w="704" h="501" extrusionOk="0">
                  <a:moveTo>
                    <a:pt x="334" y="1"/>
                  </a:moveTo>
                  <a:cubicBezTo>
                    <a:pt x="1" y="1"/>
                    <a:pt x="48" y="501"/>
                    <a:pt x="382" y="501"/>
                  </a:cubicBezTo>
                  <a:cubicBezTo>
                    <a:pt x="703" y="501"/>
                    <a:pt x="656"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8"/>
            <p:cNvSpPr/>
            <p:nvPr/>
          </p:nvSpPr>
          <p:spPr>
            <a:xfrm>
              <a:off x="10941225" y="3443800"/>
              <a:ext cx="14925" cy="13750"/>
            </a:xfrm>
            <a:custGeom>
              <a:avLst/>
              <a:gdLst/>
              <a:ahLst/>
              <a:cxnLst/>
              <a:rect l="l" t="t" r="r" b="b"/>
              <a:pathLst>
                <a:path w="597" h="550" extrusionOk="0">
                  <a:moveTo>
                    <a:pt x="324" y="1"/>
                  </a:moveTo>
                  <a:cubicBezTo>
                    <a:pt x="297" y="1"/>
                    <a:pt x="272" y="7"/>
                    <a:pt x="251" y="21"/>
                  </a:cubicBezTo>
                  <a:lnTo>
                    <a:pt x="180" y="56"/>
                  </a:lnTo>
                  <a:cubicBezTo>
                    <a:pt x="144" y="68"/>
                    <a:pt x="120" y="80"/>
                    <a:pt x="96" y="104"/>
                  </a:cubicBezTo>
                  <a:cubicBezTo>
                    <a:pt x="60" y="128"/>
                    <a:pt x="49" y="152"/>
                    <a:pt x="37" y="187"/>
                  </a:cubicBezTo>
                  <a:cubicBezTo>
                    <a:pt x="13" y="211"/>
                    <a:pt x="13" y="247"/>
                    <a:pt x="13" y="283"/>
                  </a:cubicBezTo>
                  <a:cubicBezTo>
                    <a:pt x="1" y="318"/>
                    <a:pt x="13" y="354"/>
                    <a:pt x="25" y="378"/>
                  </a:cubicBezTo>
                  <a:cubicBezTo>
                    <a:pt x="37" y="402"/>
                    <a:pt x="49" y="425"/>
                    <a:pt x="60" y="437"/>
                  </a:cubicBezTo>
                  <a:cubicBezTo>
                    <a:pt x="84" y="473"/>
                    <a:pt x="120" y="509"/>
                    <a:pt x="156" y="521"/>
                  </a:cubicBezTo>
                  <a:cubicBezTo>
                    <a:pt x="180" y="533"/>
                    <a:pt x="191" y="545"/>
                    <a:pt x="215" y="545"/>
                  </a:cubicBezTo>
                  <a:cubicBezTo>
                    <a:pt x="229" y="548"/>
                    <a:pt x="243" y="549"/>
                    <a:pt x="257" y="549"/>
                  </a:cubicBezTo>
                  <a:cubicBezTo>
                    <a:pt x="291" y="549"/>
                    <a:pt x="324" y="541"/>
                    <a:pt x="358" y="533"/>
                  </a:cubicBezTo>
                  <a:cubicBezTo>
                    <a:pt x="382" y="521"/>
                    <a:pt x="406" y="509"/>
                    <a:pt x="430" y="497"/>
                  </a:cubicBezTo>
                  <a:cubicBezTo>
                    <a:pt x="453" y="485"/>
                    <a:pt x="489" y="473"/>
                    <a:pt x="513" y="449"/>
                  </a:cubicBezTo>
                  <a:cubicBezTo>
                    <a:pt x="537" y="425"/>
                    <a:pt x="549" y="402"/>
                    <a:pt x="572" y="366"/>
                  </a:cubicBezTo>
                  <a:cubicBezTo>
                    <a:pt x="584" y="342"/>
                    <a:pt x="584" y="306"/>
                    <a:pt x="584" y="271"/>
                  </a:cubicBezTo>
                  <a:cubicBezTo>
                    <a:pt x="596" y="235"/>
                    <a:pt x="584" y="199"/>
                    <a:pt x="572" y="164"/>
                  </a:cubicBezTo>
                  <a:cubicBezTo>
                    <a:pt x="561" y="152"/>
                    <a:pt x="561" y="128"/>
                    <a:pt x="549" y="116"/>
                  </a:cubicBezTo>
                  <a:cubicBezTo>
                    <a:pt x="513" y="80"/>
                    <a:pt x="489" y="44"/>
                    <a:pt x="441" y="33"/>
                  </a:cubicBezTo>
                  <a:cubicBezTo>
                    <a:pt x="430" y="21"/>
                    <a:pt x="406" y="9"/>
                    <a:pt x="382" y="9"/>
                  </a:cubicBezTo>
                  <a:cubicBezTo>
                    <a:pt x="362" y="4"/>
                    <a:pt x="342"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8"/>
            <p:cNvSpPr/>
            <p:nvPr/>
          </p:nvSpPr>
          <p:spPr>
            <a:xfrm>
              <a:off x="10958200" y="3491925"/>
              <a:ext cx="14025" cy="14625"/>
            </a:xfrm>
            <a:custGeom>
              <a:avLst/>
              <a:gdLst/>
              <a:ahLst/>
              <a:cxnLst/>
              <a:rect l="l" t="t" r="r" b="b"/>
              <a:pathLst>
                <a:path w="561" h="585" extrusionOk="0">
                  <a:moveTo>
                    <a:pt x="274" y="1"/>
                  </a:moveTo>
                  <a:cubicBezTo>
                    <a:pt x="239" y="1"/>
                    <a:pt x="203" y="1"/>
                    <a:pt x="179" y="13"/>
                  </a:cubicBezTo>
                  <a:cubicBezTo>
                    <a:pt x="155" y="24"/>
                    <a:pt x="132" y="36"/>
                    <a:pt x="120" y="48"/>
                  </a:cubicBezTo>
                  <a:cubicBezTo>
                    <a:pt x="84" y="72"/>
                    <a:pt x="48" y="108"/>
                    <a:pt x="36" y="144"/>
                  </a:cubicBezTo>
                  <a:cubicBezTo>
                    <a:pt x="24" y="167"/>
                    <a:pt x="13" y="191"/>
                    <a:pt x="13" y="215"/>
                  </a:cubicBezTo>
                  <a:cubicBezTo>
                    <a:pt x="1" y="263"/>
                    <a:pt x="13" y="298"/>
                    <a:pt x="24" y="346"/>
                  </a:cubicBezTo>
                  <a:cubicBezTo>
                    <a:pt x="36" y="370"/>
                    <a:pt x="48" y="394"/>
                    <a:pt x="60" y="417"/>
                  </a:cubicBezTo>
                  <a:cubicBezTo>
                    <a:pt x="72" y="453"/>
                    <a:pt x="84" y="477"/>
                    <a:pt x="108" y="501"/>
                  </a:cubicBezTo>
                  <a:cubicBezTo>
                    <a:pt x="132" y="524"/>
                    <a:pt x="155" y="548"/>
                    <a:pt x="191" y="560"/>
                  </a:cubicBezTo>
                  <a:cubicBezTo>
                    <a:pt x="215" y="572"/>
                    <a:pt x="251" y="584"/>
                    <a:pt x="286" y="584"/>
                  </a:cubicBezTo>
                  <a:cubicBezTo>
                    <a:pt x="322" y="584"/>
                    <a:pt x="358" y="584"/>
                    <a:pt x="394" y="572"/>
                  </a:cubicBezTo>
                  <a:cubicBezTo>
                    <a:pt x="405" y="560"/>
                    <a:pt x="429" y="548"/>
                    <a:pt x="441" y="536"/>
                  </a:cubicBezTo>
                  <a:cubicBezTo>
                    <a:pt x="477" y="513"/>
                    <a:pt x="513" y="477"/>
                    <a:pt x="524" y="441"/>
                  </a:cubicBezTo>
                  <a:cubicBezTo>
                    <a:pt x="536" y="417"/>
                    <a:pt x="548" y="394"/>
                    <a:pt x="548" y="370"/>
                  </a:cubicBezTo>
                  <a:cubicBezTo>
                    <a:pt x="560" y="334"/>
                    <a:pt x="560" y="286"/>
                    <a:pt x="536" y="239"/>
                  </a:cubicBezTo>
                  <a:lnTo>
                    <a:pt x="501" y="167"/>
                  </a:lnTo>
                  <a:cubicBezTo>
                    <a:pt x="489" y="132"/>
                    <a:pt x="477" y="108"/>
                    <a:pt x="453" y="84"/>
                  </a:cubicBezTo>
                  <a:cubicBezTo>
                    <a:pt x="429" y="60"/>
                    <a:pt x="405" y="36"/>
                    <a:pt x="370" y="24"/>
                  </a:cubicBezTo>
                  <a:cubicBezTo>
                    <a:pt x="346" y="13"/>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8"/>
            <p:cNvSpPr/>
            <p:nvPr/>
          </p:nvSpPr>
          <p:spPr>
            <a:xfrm>
              <a:off x="10695075" y="3691050"/>
              <a:ext cx="13125" cy="13725"/>
            </a:xfrm>
            <a:custGeom>
              <a:avLst/>
              <a:gdLst/>
              <a:ahLst/>
              <a:cxnLst/>
              <a:rect l="l" t="t" r="r" b="b"/>
              <a:pathLst>
                <a:path w="525" h="549" extrusionOk="0">
                  <a:moveTo>
                    <a:pt x="239" y="1"/>
                  </a:moveTo>
                  <a:cubicBezTo>
                    <a:pt x="215" y="13"/>
                    <a:pt x="191" y="13"/>
                    <a:pt x="167" y="25"/>
                  </a:cubicBezTo>
                  <a:cubicBezTo>
                    <a:pt x="131" y="37"/>
                    <a:pt x="96" y="60"/>
                    <a:pt x="60" y="96"/>
                  </a:cubicBezTo>
                  <a:cubicBezTo>
                    <a:pt x="48" y="108"/>
                    <a:pt x="36" y="132"/>
                    <a:pt x="24" y="144"/>
                  </a:cubicBezTo>
                  <a:cubicBezTo>
                    <a:pt x="12" y="191"/>
                    <a:pt x="0" y="239"/>
                    <a:pt x="0" y="287"/>
                  </a:cubicBezTo>
                  <a:lnTo>
                    <a:pt x="0" y="322"/>
                  </a:lnTo>
                  <a:cubicBezTo>
                    <a:pt x="12" y="358"/>
                    <a:pt x="12" y="382"/>
                    <a:pt x="36" y="418"/>
                  </a:cubicBezTo>
                  <a:cubicBezTo>
                    <a:pt x="48" y="441"/>
                    <a:pt x="72" y="465"/>
                    <a:pt x="96" y="489"/>
                  </a:cubicBezTo>
                  <a:cubicBezTo>
                    <a:pt x="120" y="513"/>
                    <a:pt x="155" y="525"/>
                    <a:pt x="179" y="537"/>
                  </a:cubicBezTo>
                  <a:cubicBezTo>
                    <a:pt x="215" y="549"/>
                    <a:pt x="251" y="549"/>
                    <a:pt x="286" y="549"/>
                  </a:cubicBezTo>
                  <a:cubicBezTo>
                    <a:pt x="310" y="549"/>
                    <a:pt x="322" y="537"/>
                    <a:pt x="346" y="537"/>
                  </a:cubicBezTo>
                  <a:cubicBezTo>
                    <a:pt x="393" y="525"/>
                    <a:pt x="429" y="489"/>
                    <a:pt x="453" y="465"/>
                  </a:cubicBezTo>
                  <a:cubicBezTo>
                    <a:pt x="465" y="441"/>
                    <a:pt x="477" y="418"/>
                    <a:pt x="489" y="406"/>
                  </a:cubicBezTo>
                  <a:cubicBezTo>
                    <a:pt x="512" y="358"/>
                    <a:pt x="524" y="322"/>
                    <a:pt x="512" y="275"/>
                  </a:cubicBezTo>
                  <a:lnTo>
                    <a:pt x="512" y="239"/>
                  </a:lnTo>
                  <a:cubicBezTo>
                    <a:pt x="512" y="203"/>
                    <a:pt x="501" y="168"/>
                    <a:pt x="489" y="144"/>
                  </a:cubicBezTo>
                  <a:cubicBezTo>
                    <a:pt x="477" y="108"/>
                    <a:pt x="453" y="84"/>
                    <a:pt x="429" y="60"/>
                  </a:cubicBezTo>
                  <a:cubicBezTo>
                    <a:pt x="405" y="37"/>
                    <a:pt x="370" y="25"/>
                    <a:pt x="334" y="13"/>
                  </a:cubicBezTo>
                  <a:cubicBezTo>
                    <a:pt x="310" y="1"/>
                    <a:pt x="274"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a:off x="10725725" y="3666350"/>
              <a:ext cx="17600" cy="12525"/>
            </a:xfrm>
            <a:custGeom>
              <a:avLst/>
              <a:gdLst/>
              <a:ahLst/>
              <a:cxnLst/>
              <a:rect l="l" t="t" r="r" b="b"/>
              <a:pathLst>
                <a:path w="704" h="501" extrusionOk="0">
                  <a:moveTo>
                    <a:pt x="334" y="1"/>
                  </a:moveTo>
                  <a:cubicBezTo>
                    <a:pt x="1" y="1"/>
                    <a:pt x="48" y="501"/>
                    <a:pt x="370" y="501"/>
                  </a:cubicBezTo>
                  <a:cubicBezTo>
                    <a:pt x="703" y="501"/>
                    <a:pt x="656"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a:off x="10745675" y="3748800"/>
              <a:ext cx="14900" cy="13725"/>
            </a:xfrm>
            <a:custGeom>
              <a:avLst/>
              <a:gdLst/>
              <a:ahLst/>
              <a:cxnLst/>
              <a:rect l="l" t="t" r="r" b="b"/>
              <a:pathLst>
                <a:path w="596" h="549" extrusionOk="0">
                  <a:moveTo>
                    <a:pt x="274" y="1"/>
                  </a:moveTo>
                  <a:cubicBezTo>
                    <a:pt x="239" y="1"/>
                    <a:pt x="215" y="1"/>
                    <a:pt x="179" y="13"/>
                  </a:cubicBezTo>
                  <a:cubicBezTo>
                    <a:pt x="143" y="25"/>
                    <a:pt x="120" y="48"/>
                    <a:pt x="96" y="72"/>
                  </a:cubicBezTo>
                  <a:cubicBezTo>
                    <a:pt x="72" y="96"/>
                    <a:pt x="48" y="120"/>
                    <a:pt x="36" y="144"/>
                  </a:cubicBezTo>
                  <a:cubicBezTo>
                    <a:pt x="24" y="167"/>
                    <a:pt x="24" y="191"/>
                    <a:pt x="12" y="215"/>
                  </a:cubicBezTo>
                  <a:cubicBezTo>
                    <a:pt x="1" y="263"/>
                    <a:pt x="12" y="298"/>
                    <a:pt x="24" y="346"/>
                  </a:cubicBezTo>
                  <a:cubicBezTo>
                    <a:pt x="36" y="370"/>
                    <a:pt x="48" y="382"/>
                    <a:pt x="60" y="406"/>
                  </a:cubicBezTo>
                  <a:cubicBezTo>
                    <a:pt x="84" y="441"/>
                    <a:pt x="120" y="465"/>
                    <a:pt x="155" y="489"/>
                  </a:cubicBezTo>
                  <a:cubicBezTo>
                    <a:pt x="179" y="501"/>
                    <a:pt x="203" y="513"/>
                    <a:pt x="227" y="525"/>
                  </a:cubicBezTo>
                  <a:cubicBezTo>
                    <a:pt x="262" y="536"/>
                    <a:pt x="286" y="548"/>
                    <a:pt x="322" y="548"/>
                  </a:cubicBezTo>
                  <a:cubicBezTo>
                    <a:pt x="358" y="548"/>
                    <a:pt x="393" y="548"/>
                    <a:pt x="429" y="536"/>
                  </a:cubicBezTo>
                  <a:cubicBezTo>
                    <a:pt x="453" y="525"/>
                    <a:pt x="489" y="501"/>
                    <a:pt x="513" y="477"/>
                  </a:cubicBezTo>
                  <a:cubicBezTo>
                    <a:pt x="536" y="465"/>
                    <a:pt x="560" y="429"/>
                    <a:pt x="572" y="406"/>
                  </a:cubicBezTo>
                  <a:cubicBezTo>
                    <a:pt x="572" y="382"/>
                    <a:pt x="584" y="358"/>
                    <a:pt x="584" y="334"/>
                  </a:cubicBezTo>
                  <a:cubicBezTo>
                    <a:pt x="596" y="298"/>
                    <a:pt x="596" y="251"/>
                    <a:pt x="572" y="203"/>
                  </a:cubicBezTo>
                  <a:cubicBezTo>
                    <a:pt x="572" y="179"/>
                    <a:pt x="560" y="167"/>
                    <a:pt x="548" y="144"/>
                  </a:cubicBezTo>
                  <a:cubicBezTo>
                    <a:pt x="524" y="108"/>
                    <a:pt x="489" y="84"/>
                    <a:pt x="441" y="60"/>
                  </a:cubicBezTo>
                  <a:cubicBezTo>
                    <a:pt x="417" y="48"/>
                    <a:pt x="393" y="36"/>
                    <a:pt x="370" y="25"/>
                  </a:cubicBezTo>
                  <a:cubicBezTo>
                    <a:pt x="346" y="13"/>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8"/>
            <p:cNvSpPr/>
            <p:nvPr/>
          </p:nvSpPr>
          <p:spPr>
            <a:xfrm>
              <a:off x="10793900" y="3707125"/>
              <a:ext cx="13725" cy="13725"/>
            </a:xfrm>
            <a:custGeom>
              <a:avLst/>
              <a:gdLst/>
              <a:ahLst/>
              <a:cxnLst/>
              <a:rect l="l" t="t" r="r" b="b"/>
              <a:pathLst>
                <a:path w="549" h="549" extrusionOk="0">
                  <a:moveTo>
                    <a:pt x="238" y="1"/>
                  </a:moveTo>
                  <a:cubicBezTo>
                    <a:pt x="203" y="1"/>
                    <a:pt x="167" y="13"/>
                    <a:pt x="131" y="37"/>
                  </a:cubicBezTo>
                  <a:cubicBezTo>
                    <a:pt x="108" y="48"/>
                    <a:pt x="84" y="60"/>
                    <a:pt x="60" y="96"/>
                  </a:cubicBezTo>
                  <a:cubicBezTo>
                    <a:pt x="48" y="108"/>
                    <a:pt x="36" y="132"/>
                    <a:pt x="24" y="144"/>
                  </a:cubicBezTo>
                  <a:cubicBezTo>
                    <a:pt x="0" y="191"/>
                    <a:pt x="0" y="227"/>
                    <a:pt x="0" y="275"/>
                  </a:cubicBezTo>
                  <a:cubicBezTo>
                    <a:pt x="0" y="298"/>
                    <a:pt x="12" y="322"/>
                    <a:pt x="12" y="346"/>
                  </a:cubicBezTo>
                  <a:cubicBezTo>
                    <a:pt x="36" y="394"/>
                    <a:pt x="60" y="429"/>
                    <a:pt x="96" y="453"/>
                  </a:cubicBezTo>
                  <a:lnTo>
                    <a:pt x="131" y="489"/>
                  </a:lnTo>
                  <a:cubicBezTo>
                    <a:pt x="155" y="513"/>
                    <a:pt x="179" y="525"/>
                    <a:pt x="215" y="537"/>
                  </a:cubicBezTo>
                  <a:cubicBezTo>
                    <a:pt x="250" y="549"/>
                    <a:pt x="274" y="549"/>
                    <a:pt x="310" y="549"/>
                  </a:cubicBezTo>
                  <a:cubicBezTo>
                    <a:pt x="346" y="549"/>
                    <a:pt x="381" y="537"/>
                    <a:pt x="405" y="513"/>
                  </a:cubicBezTo>
                  <a:cubicBezTo>
                    <a:pt x="441" y="501"/>
                    <a:pt x="465" y="489"/>
                    <a:pt x="489" y="453"/>
                  </a:cubicBezTo>
                  <a:cubicBezTo>
                    <a:pt x="500" y="441"/>
                    <a:pt x="512" y="418"/>
                    <a:pt x="524" y="406"/>
                  </a:cubicBezTo>
                  <a:cubicBezTo>
                    <a:pt x="536" y="358"/>
                    <a:pt x="548" y="310"/>
                    <a:pt x="548" y="275"/>
                  </a:cubicBezTo>
                  <a:cubicBezTo>
                    <a:pt x="536" y="251"/>
                    <a:pt x="536" y="227"/>
                    <a:pt x="536" y="203"/>
                  </a:cubicBezTo>
                  <a:cubicBezTo>
                    <a:pt x="512" y="156"/>
                    <a:pt x="489" y="120"/>
                    <a:pt x="453" y="96"/>
                  </a:cubicBezTo>
                  <a:cubicBezTo>
                    <a:pt x="441" y="84"/>
                    <a:pt x="429" y="72"/>
                    <a:pt x="417" y="60"/>
                  </a:cubicBezTo>
                  <a:cubicBezTo>
                    <a:pt x="393" y="37"/>
                    <a:pt x="369" y="25"/>
                    <a:pt x="334" y="13"/>
                  </a:cubicBezTo>
                  <a:cubicBezTo>
                    <a:pt x="298" y="1"/>
                    <a:pt x="262"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8"/>
            <p:cNvSpPr/>
            <p:nvPr/>
          </p:nvSpPr>
          <p:spPr>
            <a:xfrm>
              <a:off x="10810275" y="3760425"/>
              <a:ext cx="17575" cy="12800"/>
            </a:xfrm>
            <a:custGeom>
              <a:avLst/>
              <a:gdLst/>
              <a:ahLst/>
              <a:cxnLst/>
              <a:rect l="l" t="t" r="r" b="b"/>
              <a:pathLst>
                <a:path w="703" h="512" extrusionOk="0">
                  <a:moveTo>
                    <a:pt x="322" y="0"/>
                  </a:moveTo>
                  <a:cubicBezTo>
                    <a:pt x="0" y="0"/>
                    <a:pt x="48" y="512"/>
                    <a:pt x="369" y="512"/>
                  </a:cubicBezTo>
                  <a:cubicBezTo>
                    <a:pt x="703" y="512"/>
                    <a:pt x="655"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8"/>
            <p:cNvSpPr/>
            <p:nvPr/>
          </p:nvSpPr>
          <p:spPr>
            <a:xfrm>
              <a:off x="10868900" y="3759525"/>
              <a:ext cx="17600" cy="12825"/>
            </a:xfrm>
            <a:custGeom>
              <a:avLst/>
              <a:gdLst/>
              <a:ahLst/>
              <a:cxnLst/>
              <a:rect l="l" t="t" r="r" b="b"/>
              <a:pathLst>
                <a:path w="704" h="513" extrusionOk="0">
                  <a:moveTo>
                    <a:pt x="322" y="0"/>
                  </a:moveTo>
                  <a:cubicBezTo>
                    <a:pt x="1" y="0"/>
                    <a:pt x="48" y="512"/>
                    <a:pt x="370" y="512"/>
                  </a:cubicBezTo>
                  <a:cubicBezTo>
                    <a:pt x="703" y="512"/>
                    <a:pt x="656"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8"/>
            <p:cNvSpPr/>
            <p:nvPr/>
          </p:nvSpPr>
          <p:spPr>
            <a:xfrm>
              <a:off x="10676925" y="3640450"/>
              <a:ext cx="17575" cy="12825"/>
            </a:xfrm>
            <a:custGeom>
              <a:avLst/>
              <a:gdLst/>
              <a:ahLst/>
              <a:cxnLst/>
              <a:rect l="l" t="t" r="r" b="b"/>
              <a:pathLst>
                <a:path w="703" h="513" extrusionOk="0">
                  <a:moveTo>
                    <a:pt x="322" y="1"/>
                  </a:moveTo>
                  <a:cubicBezTo>
                    <a:pt x="0" y="1"/>
                    <a:pt x="36" y="513"/>
                    <a:pt x="369" y="513"/>
                  </a:cubicBezTo>
                  <a:cubicBezTo>
                    <a:pt x="703" y="513"/>
                    <a:pt x="65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8"/>
            <p:cNvSpPr/>
            <p:nvPr/>
          </p:nvSpPr>
          <p:spPr>
            <a:xfrm>
              <a:off x="10704300" y="3587175"/>
              <a:ext cx="17600" cy="12825"/>
            </a:xfrm>
            <a:custGeom>
              <a:avLst/>
              <a:gdLst/>
              <a:ahLst/>
              <a:cxnLst/>
              <a:rect l="l" t="t" r="r" b="b"/>
              <a:pathLst>
                <a:path w="704" h="513" extrusionOk="0">
                  <a:moveTo>
                    <a:pt x="334" y="1"/>
                  </a:moveTo>
                  <a:cubicBezTo>
                    <a:pt x="1" y="1"/>
                    <a:pt x="48" y="513"/>
                    <a:pt x="382" y="513"/>
                  </a:cubicBezTo>
                  <a:cubicBezTo>
                    <a:pt x="703" y="513"/>
                    <a:pt x="655"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8"/>
            <p:cNvSpPr/>
            <p:nvPr/>
          </p:nvSpPr>
          <p:spPr>
            <a:xfrm>
              <a:off x="10708475" y="3638675"/>
              <a:ext cx="12825" cy="13725"/>
            </a:xfrm>
            <a:custGeom>
              <a:avLst/>
              <a:gdLst/>
              <a:ahLst/>
              <a:cxnLst/>
              <a:rect l="l" t="t" r="r" b="b"/>
              <a:pathLst>
                <a:path w="513" h="549" extrusionOk="0">
                  <a:moveTo>
                    <a:pt x="238" y="0"/>
                  </a:moveTo>
                  <a:cubicBezTo>
                    <a:pt x="215" y="0"/>
                    <a:pt x="191" y="12"/>
                    <a:pt x="167" y="12"/>
                  </a:cubicBezTo>
                  <a:cubicBezTo>
                    <a:pt x="131" y="36"/>
                    <a:pt x="96" y="60"/>
                    <a:pt x="60" y="96"/>
                  </a:cubicBezTo>
                  <a:cubicBezTo>
                    <a:pt x="48" y="108"/>
                    <a:pt x="36" y="131"/>
                    <a:pt x="24" y="143"/>
                  </a:cubicBezTo>
                  <a:cubicBezTo>
                    <a:pt x="12" y="191"/>
                    <a:pt x="0" y="227"/>
                    <a:pt x="0" y="274"/>
                  </a:cubicBezTo>
                  <a:lnTo>
                    <a:pt x="0" y="310"/>
                  </a:lnTo>
                  <a:cubicBezTo>
                    <a:pt x="0" y="346"/>
                    <a:pt x="12" y="381"/>
                    <a:pt x="36" y="405"/>
                  </a:cubicBezTo>
                  <a:cubicBezTo>
                    <a:pt x="48" y="441"/>
                    <a:pt x="72" y="465"/>
                    <a:pt x="96" y="489"/>
                  </a:cubicBezTo>
                  <a:cubicBezTo>
                    <a:pt x="119" y="512"/>
                    <a:pt x="143" y="524"/>
                    <a:pt x="179" y="536"/>
                  </a:cubicBezTo>
                  <a:cubicBezTo>
                    <a:pt x="215" y="548"/>
                    <a:pt x="250" y="548"/>
                    <a:pt x="286" y="548"/>
                  </a:cubicBezTo>
                  <a:cubicBezTo>
                    <a:pt x="298" y="536"/>
                    <a:pt x="322" y="536"/>
                    <a:pt x="346" y="536"/>
                  </a:cubicBezTo>
                  <a:cubicBezTo>
                    <a:pt x="393" y="512"/>
                    <a:pt x="429" y="489"/>
                    <a:pt x="453" y="453"/>
                  </a:cubicBezTo>
                  <a:cubicBezTo>
                    <a:pt x="465" y="441"/>
                    <a:pt x="477" y="417"/>
                    <a:pt x="488" y="405"/>
                  </a:cubicBezTo>
                  <a:cubicBezTo>
                    <a:pt x="512" y="358"/>
                    <a:pt x="512" y="310"/>
                    <a:pt x="512" y="274"/>
                  </a:cubicBezTo>
                  <a:lnTo>
                    <a:pt x="512" y="239"/>
                  </a:lnTo>
                  <a:cubicBezTo>
                    <a:pt x="512" y="203"/>
                    <a:pt x="500" y="167"/>
                    <a:pt x="477" y="143"/>
                  </a:cubicBezTo>
                  <a:cubicBezTo>
                    <a:pt x="465" y="108"/>
                    <a:pt x="453" y="84"/>
                    <a:pt x="417" y="60"/>
                  </a:cubicBezTo>
                  <a:cubicBezTo>
                    <a:pt x="393" y="36"/>
                    <a:pt x="369" y="24"/>
                    <a:pt x="334" y="12"/>
                  </a:cubicBezTo>
                  <a:cubicBezTo>
                    <a:pt x="310" y="0"/>
                    <a:pt x="274"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 name="Google Shape;672;p28"/>
          <p:cNvSpPr/>
          <p:nvPr/>
        </p:nvSpPr>
        <p:spPr>
          <a:xfrm>
            <a:off x="7482500" y="3492463"/>
            <a:ext cx="797150" cy="874650"/>
          </a:xfrm>
          <a:custGeom>
            <a:avLst/>
            <a:gdLst/>
            <a:ahLst/>
            <a:cxnLst/>
            <a:rect l="l" t="t" r="r" b="b"/>
            <a:pathLst>
              <a:path w="31886" h="34986" extrusionOk="0">
                <a:moveTo>
                  <a:pt x="10578" y="507"/>
                </a:moveTo>
                <a:cubicBezTo>
                  <a:pt x="10862" y="507"/>
                  <a:pt x="11149" y="553"/>
                  <a:pt x="11431" y="648"/>
                </a:cubicBezTo>
                <a:cubicBezTo>
                  <a:pt x="12610" y="1052"/>
                  <a:pt x="13336" y="2315"/>
                  <a:pt x="13014" y="3529"/>
                </a:cubicBezTo>
                <a:cubicBezTo>
                  <a:pt x="13003" y="3577"/>
                  <a:pt x="13003" y="3624"/>
                  <a:pt x="13014" y="3660"/>
                </a:cubicBezTo>
                <a:cubicBezTo>
                  <a:pt x="12931" y="4696"/>
                  <a:pt x="12121" y="5565"/>
                  <a:pt x="11109" y="5767"/>
                </a:cubicBezTo>
                <a:cubicBezTo>
                  <a:pt x="10936" y="5802"/>
                  <a:pt x="10760" y="5818"/>
                  <a:pt x="10585" y="5818"/>
                </a:cubicBezTo>
                <a:cubicBezTo>
                  <a:pt x="9665" y="5818"/>
                  <a:pt x="8754" y="5362"/>
                  <a:pt x="8204" y="4612"/>
                </a:cubicBezTo>
                <a:cubicBezTo>
                  <a:pt x="7478" y="3624"/>
                  <a:pt x="7680" y="2326"/>
                  <a:pt x="8490" y="1445"/>
                </a:cubicBezTo>
                <a:cubicBezTo>
                  <a:pt x="9040" y="851"/>
                  <a:pt x="9796" y="507"/>
                  <a:pt x="10578" y="507"/>
                </a:cubicBezTo>
                <a:close/>
                <a:moveTo>
                  <a:pt x="18908" y="2862"/>
                </a:moveTo>
                <a:cubicBezTo>
                  <a:pt x="19137" y="2862"/>
                  <a:pt x="19369" y="2894"/>
                  <a:pt x="19587" y="2946"/>
                </a:cubicBezTo>
                <a:cubicBezTo>
                  <a:pt x="19622" y="2969"/>
                  <a:pt x="19658" y="2981"/>
                  <a:pt x="19718" y="2993"/>
                </a:cubicBezTo>
                <a:cubicBezTo>
                  <a:pt x="20384" y="3065"/>
                  <a:pt x="20682" y="3862"/>
                  <a:pt x="20646" y="4446"/>
                </a:cubicBezTo>
                <a:cubicBezTo>
                  <a:pt x="20611" y="5077"/>
                  <a:pt x="20206" y="5636"/>
                  <a:pt x="19611" y="5851"/>
                </a:cubicBezTo>
                <a:cubicBezTo>
                  <a:pt x="19419" y="5921"/>
                  <a:pt x="19219" y="5955"/>
                  <a:pt x="19022" y="5955"/>
                </a:cubicBezTo>
                <a:cubicBezTo>
                  <a:pt x="18582" y="5955"/>
                  <a:pt x="18153" y="5783"/>
                  <a:pt x="17848" y="5446"/>
                </a:cubicBezTo>
                <a:cubicBezTo>
                  <a:pt x="17396" y="4970"/>
                  <a:pt x="17229" y="4208"/>
                  <a:pt x="17527" y="3600"/>
                </a:cubicBezTo>
                <a:cubicBezTo>
                  <a:pt x="17806" y="3051"/>
                  <a:pt x="18348" y="2862"/>
                  <a:pt x="18908" y="2862"/>
                </a:cubicBezTo>
                <a:close/>
                <a:moveTo>
                  <a:pt x="8163" y="10910"/>
                </a:moveTo>
                <a:cubicBezTo>
                  <a:pt x="9220" y="10910"/>
                  <a:pt x="10260" y="11230"/>
                  <a:pt x="11133" y="11840"/>
                </a:cubicBezTo>
                <a:cubicBezTo>
                  <a:pt x="11598" y="12149"/>
                  <a:pt x="12074" y="12590"/>
                  <a:pt x="12443" y="13090"/>
                </a:cubicBezTo>
                <a:cubicBezTo>
                  <a:pt x="10395" y="12399"/>
                  <a:pt x="8311" y="11780"/>
                  <a:pt x="6216" y="11256"/>
                </a:cubicBezTo>
                <a:cubicBezTo>
                  <a:pt x="6799" y="11030"/>
                  <a:pt x="7430" y="10911"/>
                  <a:pt x="8050" y="10911"/>
                </a:cubicBezTo>
                <a:cubicBezTo>
                  <a:pt x="8087" y="10910"/>
                  <a:pt x="8125" y="10910"/>
                  <a:pt x="8163" y="10910"/>
                </a:cubicBezTo>
                <a:close/>
                <a:moveTo>
                  <a:pt x="5525" y="11601"/>
                </a:moveTo>
                <a:cubicBezTo>
                  <a:pt x="5525" y="11613"/>
                  <a:pt x="5537" y="11613"/>
                  <a:pt x="5549" y="11613"/>
                </a:cubicBezTo>
                <a:cubicBezTo>
                  <a:pt x="7978" y="12209"/>
                  <a:pt x="10383" y="12911"/>
                  <a:pt x="12753" y="13733"/>
                </a:cubicBezTo>
                <a:lnTo>
                  <a:pt x="12824" y="13733"/>
                </a:lnTo>
                <a:cubicBezTo>
                  <a:pt x="12931" y="13983"/>
                  <a:pt x="13003" y="14233"/>
                  <a:pt x="13038" y="14495"/>
                </a:cubicBezTo>
                <a:cubicBezTo>
                  <a:pt x="13050" y="14566"/>
                  <a:pt x="13074" y="14602"/>
                  <a:pt x="13110" y="14637"/>
                </a:cubicBezTo>
                <a:cubicBezTo>
                  <a:pt x="13169" y="14971"/>
                  <a:pt x="13217" y="15304"/>
                  <a:pt x="13229" y="15638"/>
                </a:cubicBezTo>
                <a:cubicBezTo>
                  <a:pt x="10336" y="14530"/>
                  <a:pt x="7395" y="13542"/>
                  <a:pt x="4418" y="12685"/>
                </a:cubicBezTo>
                <a:cubicBezTo>
                  <a:pt x="4644" y="12328"/>
                  <a:pt x="4930" y="12006"/>
                  <a:pt x="5287" y="11756"/>
                </a:cubicBezTo>
                <a:cubicBezTo>
                  <a:pt x="5359" y="11709"/>
                  <a:pt x="5442" y="11649"/>
                  <a:pt x="5525" y="11601"/>
                </a:cubicBezTo>
                <a:close/>
                <a:moveTo>
                  <a:pt x="23253" y="8641"/>
                </a:moveTo>
                <a:cubicBezTo>
                  <a:pt x="23603" y="8641"/>
                  <a:pt x="23958" y="8681"/>
                  <a:pt x="24302" y="8732"/>
                </a:cubicBezTo>
                <a:cubicBezTo>
                  <a:pt x="24754" y="8803"/>
                  <a:pt x="25195" y="8922"/>
                  <a:pt x="25576" y="9184"/>
                </a:cubicBezTo>
                <a:cubicBezTo>
                  <a:pt x="25615" y="9216"/>
                  <a:pt x="25660" y="9232"/>
                  <a:pt x="25703" y="9232"/>
                </a:cubicBezTo>
                <a:cubicBezTo>
                  <a:pt x="25725" y="9232"/>
                  <a:pt x="25746" y="9228"/>
                  <a:pt x="25766" y="9220"/>
                </a:cubicBezTo>
                <a:cubicBezTo>
                  <a:pt x="26242" y="9565"/>
                  <a:pt x="26588" y="10054"/>
                  <a:pt x="26838" y="10589"/>
                </a:cubicBezTo>
                <a:cubicBezTo>
                  <a:pt x="27183" y="11316"/>
                  <a:pt x="27421" y="12161"/>
                  <a:pt x="27350" y="12983"/>
                </a:cubicBezTo>
                <a:cubicBezTo>
                  <a:pt x="27231" y="14483"/>
                  <a:pt x="26135" y="15792"/>
                  <a:pt x="24659" y="16114"/>
                </a:cubicBezTo>
                <a:cubicBezTo>
                  <a:pt x="24398" y="16174"/>
                  <a:pt x="24139" y="16202"/>
                  <a:pt x="23885" y="16202"/>
                </a:cubicBezTo>
                <a:cubicBezTo>
                  <a:pt x="22568" y="16202"/>
                  <a:pt x="21369" y="15439"/>
                  <a:pt x="20670" y="14292"/>
                </a:cubicBezTo>
                <a:cubicBezTo>
                  <a:pt x="19849" y="12947"/>
                  <a:pt x="19730" y="11173"/>
                  <a:pt x="20706" y="9887"/>
                </a:cubicBezTo>
                <a:cubicBezTo>
                  <a:pt x="21218" y="9196"/>
                  <a:pt x="21992" y="8732"/>
                  <a:pt x="22849" y="8661"/>
                </a:cubicBezTo>
                <a:cubicBezTo>
                  <a:pt x="22982" y="8647"/>
                  <a:pt x="23117" y="8641"/>
                  <a:pt x="23253" y="8641"/>
                </a:cubicBezTo>
                <a:close/>
                <a:moveTo>
                  <a:pt x="4192" y="13149"/>
                </a:moveTo>
                <a:cubicBezTo>
                  <a:pt x="7240" y="14018"/>
                  <a:pt x="10252" y="15030"/>
                  <a:pt x="13217" y="16185"/>
                </a:cubicBezTo>
                <a:cubicBezTo>
                  <a:pt x="13193" y="16554"/>
                  <a:pt x="13145" y="16935"/>
                  <a:pt x="13050" y="17304"/>
                </a:cubicBezTo>
                <a:cubicBezTo>
                  <a:pt x="13026" y="17400"/>
                  <a:pt x="12991" y="17495"/>
                  <a:pt x="12955" y="17602"/>
                </a:cubicBezTo>
                <a:cubicBezTo>
                  <a:pt x="11467" y="17114"/>
                  <a:pt x="9966" y="16638"/>
                  <a:pt x="8466" y="16161"/>
                </a:cubicBezTo>
                <a:cubicBezTo>
                  <a:pt x="6990" y="15685"/>
                  <a:pt x="5514" y="15233"/>
                  <a:pt x="4001" y="14899"/>
                </a:cubicBezTo>
                <a:cubicBezTo>
                  <a:pt x="3993" y="14895"/>
                  <a:pt x="3986" y="14894"/>
                  <a:pt x="3978" y="14894"/>
                </a:cubicBezTo>
                <a:cubicBezTo>
                  <a:pt x="3962" y="14894"/>
                  <a:pt x="3946" y="14899"/>
                  <a:pt x="3930" y="14899"/>
                </a:cubicBezTo>
                <a:cubicBezTo>
                  <a:pt x="3918" y="14626"/>
                  <a:pt x="3918" y="14364"/>
                  <a:pt x="3942" y="14102"/>
                </a:cubicBezTo>
                <a:cubicBezTo>
                  <a:pt x="3978" y="13768"/>
                  <a:pt x="4061" y="13447"/>
                  <a:pt x="4192" y="13149"/>
                </a:cubicBezTo>
                <a:close/>
                <a:moveTo>
                  <a:pt x="3978" y="15423"/>
                </a:moveTo>
                <a:cubicBezTo>
                  <a:pt x="5442" y="15745"/>
                  <a:pt x="6883" y="16185"/>
                  <a:pt x="8311" y="16650"/>
                </a:cubicBezTo>
                <a:cubicBezTo>
                  <a:pt x="9800" y="17114"/>
                  <a:pt x="11276" y="17602"/>
                  <a:pt x="12764" y="18066"/>
                </a:cubicBezTo>
                <a:cubicBezTo>
                  <a:pt x="12562" y="18483"/>
                  <a:pt x="12288" y="18828"/>
                  <a:pt x="11943" y="19126"/>
                </a:cubicBezTo>
                <a:cubicBezTo>
                  <a:pt x="11919" y="19114"/>
                  <a:pt x="11907" y="19102"/>
                  <a:pt x="11871" y="19090"/>
                </a:cubicBezTo>
                <a:cubicBezTo>
                  <a:pt x="9443" y="18328"/>
                  <a:pt x="7014" y="17555"/>
                  <a:pt x="4585" y="16793"/>
                </a:cubicBezTo>
                <a:cubicBezTo>
                  <a:pt x="4555" y="16784"/>
                  <a:pt x="4527" y="16780"/>
                  <a:pt x="4501" y="16780"/>
                </a:cubicBezTo>
                <a:cubicBezTo>
                  <a:pt x="4454" y="16780"/>
                  <a:pt x="4413" y="16793"/>
                  <a:pt x="4382" y="16816"/>
                </a:cubicBezTo>
                <a:cubicBezTo>
                  <a:pt x="4192" y="16364"/>
                  <a:pt x="4049" y="15900"/>
                  <a:pt x="3978" y="15423"/>
                </a:cubicBezTo>
                <a:close/>
                <a:moveTo>
                  <a:pt x="4632" y="17352"/>
                </a:moveTo>
                <a:lnTo>
                  <a:pt x="4632" y="17352"/>
                </a:lnTo>
                <a:cubicBezTo>
                  <a:pt x="6907" y="18055"/>
                  <a:pt x="9169" y="18769"/>
                  <a:pt x="11431" y="19483"/>
                </a:cubicBezTo>
                <a:cubicBezTo>
                  <a:pt x="11371" y="19531"/>
                  <a:pt x="11300" y="19567"/>
                  <a:pt x="11229" y="19602"/>
                </a:cubicBezTo>
                <a:cubicBezTo>
                  <a:pt x="10561" y="19936"/>
                  <a:pt x="9826" y="20097"/>
                  <a:pt x="9090" y="20097"/>
                </a:cubicBezTo>
                <a:cubicBezTo>
                  <a:pt x="8749" y="20097"/>
                  <a:pt x="8408" y="20063"/>
                  <a:pt x="8073" y="19995"/>
                </a:cubicBezTo>
                <a:cubicBezTo>
                  <a:pt x="8024" y="19966"/>
                  <a:pt x="7975" y="19945"/>
                  <a:pt x="7920" y="19945"/>
                </a:cubicBezTo>
                <a:cubicBezTo>
                  <a:pt x="7908" y="19945"/>
                  <a:pt x="7896" y="19946"/>
                  <a:pt x="7883" y="19948"/>
                </a:cubicBezTo>
                <a:cubicBezTo>
                  <a:pt x="7276" y="19793"/>
                  <a:pt x="6692" y="19531"/>
                  <a:pt x="6180" y="19162"/>
                </a:cubicBezTo>
                <a:cubicBezTo>
                  <a:pt x="5537" y="18698"/>
                  <a:pt x="5025" y="18066"/>
                  <a:pt x="4632" y="17352"/>
                </a:cubicBezTo>
                <a:close/>
                <a:moveTo>
                  <a:pt x="29446" y="17198"/>
                </a:moveTo>
                <a:cubicBezTo>
                  <a:pt x="29870" y="17198"/>
                  <a:pt x="30328" y="17385"/>
                  <a:pt x="30612" y="17626"/>
                </a:cubicBezTo>
                <a:cubicBezTo>
                  <a:pt x="30636" y="17662"/>
                  <a:pt x="30660" y="17709"/>
                  <a:pt x="30695" y="17733"/>
                </a:cubicBezTo>
                <a:cubicBezTo>
                  <a:pt x="31207" y="18150"/>
                  <a:pt x="31302" y="18912"/>
                  <a:pt x="31076" y="19495"/>
                </a:cubicBezTo>
                <a:cubicBezTo>
                  <a:pt x="30870" y="20015"/>
                  <a:pt x="30408" y="20338"/>
                  <a:pt x="29869" y="20338"/>
                </a:cubicBezTo>
                <a:cubicBezTo>
                  <a:pt x="29816" y="20338"/>
                  <a:pt x="29762" y="20335"/>
                  <a:pt x="29707" y="20329"/>
                </a:cubicBezTo>
                <a:cubicBezTo>
                  <a:pt x="29112" y="20269"/>
                  <a:pt x="28624" y="19852"/>
                  <a:pt x="28433" y="19293"/>
                </a:cubicBezTo>
                <a:cubicBezTo>
                  <a:pt x="28243" y="18733"/>
                  <a:pt x="28290" y="17959"/>
                  <a:pt x="28695" y="17495"/>
                </a:cubicBezTo>
                <a:cubicBezTo>
                  <a:pt x="28887" y="17284"/>
                  <a:pt x="29159" y="17198"/>
                  <a:pt x="29446" y="17198"/>
                </a:cubicBezTo>
                <a:close/>
                <a:moveTo>
                  <a:pt x="22750" y="19942"/>
                </a:moveTo>
                <a:cubicBezTo>
                  <a:pt x="23196" y="19942"/>
                  <a:pt x="23639" y="20137"/>
                  <a:pt x="23921" y="20507"/>
                </a:cubicBezTo>
                <a:cubicBezTo>
                  <a:pt x="23944" y="20543"/>
                  <a:pt x="23968" y="20567"/>
                  <a:pt x="24004" y="20579"/>
                </a:cubicBezTo>
                <a:cubicBezTo>
                  <a:pt x="24433" y="21091"/>
                  <a:pt x="24587" y="21793"/>
                  <a:pt x="24302" y="22436"/>
                </a:cubicBezTo>
                <a:cubicBezTo>
                  <a:pt x="24030" y="23043"/>
                  <a:pt x="23443" y="23423"/>
                  <a:pt x="22792" y="23423"/>
                </a:cubicBezTo>
                <a:cubicBezTo>
                  <a:pt x="22728" y="23423"/>
                  <a:pt x="22664" y="23420"/>
                  <a:pt x="22599" y="23412"/>
                </a:cubicBezTo>
                <a:cubicBezTo>
                  <a:pt x="21039" y="23222"/>
                  <a:pt x="20682" y="20960"/>
                  <a:pt x="21968" y="20162"/>
                </a:cubicBezTo>
                <a:cubicBezTo>
                  <a:pt x="22206" y="20014"/>
                  <a:pt x="22479" y="19942"/>
                  <a:pt x="22750" y="19942"/>
                </a:cubicBezTo>
                <a:close/>
                <a:moveTo>
                  <a:pt x="15334" y="23384"/>
                </a:moveTo>
                <a:cubicBezTo>
                  <a:pt x="15413" y="23384"/>
                  <a:pt x="15493" y="23389"/>
                  <a:pt x="15574" y="23400"/>
                </a:cubicBezTo>
                <a:cubicBezTo>
                  <a:pt x="16074" y="23472"/>
                  <a:pt x="16634" y="23650"/>
                  <a:pt x="17003" y="24008"/>
                </a:cubicBezTo>
                <a:cubicBezTo>
                  <a:pt x="17053" y="24057"/>
                  <a:pt x="17108" y="24078"/>
                  <a:pt x="17162" y="24078"/>
                </a:cubicBezTo>
                <a:cubicBezTo>
                  <a:pt x="17185" y="24078"/>
                  <a:pt x="17208" y="24074"/>
                  <a:pt x="17229" y="24067"/>
                </a:cubicBezTo>
                <a:cubicBezTo>
                  <a:pt x="17777" y="24508"/>
                  <a:pt x="18098" y="25210"/>
                  <a:pt x="18015" y="25913"/>
                </a:cubicBezTo>
                <a:cubicBezTo>
                  <a:pt x="17920" y="26758"/>
                  <a:pt x="17289" y="27460"/>
                  <a:pt x="16467" y="27663"/>
                </a:cubicBezTo>
                <a:cubicBezTo>
                  <a:pt x="16311" y="27698"/>
                  <a:pt x="16152" y="27715"/>
                  <a:pt x="15994" y="27715"/>
                </a:cubicBezTo>
                <a:cubicBezTo>
                  <a:pt x="15717" y="27715"/>
                  <a:pt x="15443" y="27662"/>
                  <a:pt x="15193" y="27556"/>
                </a:cubicBezTo>
                <a:cubicBezTo>
                  <a:pt x="14717" y="27353"/>
                  <a:pt x="14443" y="26960"/>
                  <a:pt x="14229" y="26508"/>
                </a:cubicBezTo>
                <a:cubicBezTo>
                  <a:pt x="13860" y="25698"/>
                  <a:pt x="13669" y="24663"/>
                  <a:pt x="14253" y="23912"/>
                </a:cubicBezTo>
                <a:cubicBezTo>
                  <a:pt x="14524" y="23550"/>
                  <a:pt x="14906" y="23384"/>
                  <a:pt x="15334" y="23384"/>
                </a:cubicBezTo>
                <a:close/>
                <a:moveTo>
                  <a:pt x="1334" y="28115"/>
                </a:moveTo>
                <a:cubicBezTo>
                  <a:pt x="1513" y="28115"/>
                  <a:pt x="1668" y="28175"/>
                  <a:pt x="1823" y="28246"/>
                </a:cubicBezTo>
                <a:cubicBezTo>
                  <a:pt x="1858" y="28270"/>
                  <a:pt x="1882" y="28294"/>
                  <a:pt x="1918" y="28306"/>
                </a:cubicBezTo>
                <a:cubicBezTo>
                  <a:pt x="2239" y="28449"/>
                  <a:pt x="2323" y="28854"/>
                  <a:pt x="2239" y="29163"/>
                </a:cubicBezTo>
                <a:cubicBezTo>
                  <a:pt x="2146" y="29514"/>
                  <a:pt x="1891" y="29866"/>
                  <a:pt x="1497" y="29866"/>
                </a:cubicBezTo>
                <a:cubicBezTo>
                  <a:pt x="1490" y="29866"/>
                  <a:pt x="1484" y="29866"/>
                  <a:pt x="1477" y="29866"/>
                </a:cubicBezTo>
                <a:cubicBezTo>
                  <a:pt x="727" y="29842"/>
                  <a:pt x="334" y="28818"/>
                  <a:pt x="870" y="28318"/>
                </a:cubicBezTo>
                <a:cubicBezTo>
                  <a:pt x="1001" y="28199"/>
                  <a:pt x="1168" y="28115"/>
                  <a:pt x="1334" y="28115"/>
                </a:cubicBezTo>
                <a:close/>
                <a:moveTo>
                  <a:pt x="13651" y="32059"/>
                </a:moveTo>
                <a:cubicBezTo>
                  <a:pt x="13795" y="32059"/>
                  <a:pt x="13943" y="32091"/>
                  <a:pt x="14086" y="32152"/>
                </a:cubicBezTo>
                <a:cubicBezTo>
                  <a:pt x="14122" y="32199"/>
                  <a:pt x="14169" y="32247"/>
                  <a:pt x="14229" y="32271"/>
                </a:cubicBezTo>
                <a:cubicBezTo>
                  <a:pt x="14348" y="32330"/>
                  <a:pt x="14419" y="32461"/>
                  <a:pt x="14443" y="32604"/>
                </a:cubicBezTo>
                <a:cubicBezTo>
                  <a:pt x="14467" y="32747"/>
                  <a:pt x="14419" y="32914"/>
                  <a:pt x="14360" y="33045"/>
                </a:cubicBezTo>
                <a:cubicBezTo>
                  <a:pt x="14205" y="33342"/>
                  <a:pt x="13949" y="33609"/>
                  <a:pt x="13647" y="33609"/>
                </a:cubicBezTo>
                <a:cubicBezTo>
                  <a:pt x="13623" y="33609"/>
                  <a:pt x="13599" y="33608"/>
                  <a:pt x="13574" y="33604"/>
                </a:cubicBezTo>
                <a:cubicBezTo>
                  <a:pt x="13538" y="33604"/>
                  <a:pt x="13431" y="33568"/>
                  <a:pt x="13407" y="33556"/>
                </a:cubicBezTo>
                <a:cubicBezTo>
                  <a:pt x="13336" y="33521"/>
                  <a:pt x="13264" y="33473"/>
                  <a:pt x="13217" y="33437"/>
                </a:cubicBezTo>
                <a:cubicBezTo>
                  <a:pt x="13086" y="33318"/>
                  <a:pt x="13003" y="33199"/>
                  <a:pt x="12943" y="33021"/>
                </a:cubicBezTo>
                <a:cubicBezTo>
                  <a:pt x="12883" y="32866"/>
                  <a:pt x="12860" y="32687"/>
                  <a:pt x="12919" y="32533"/>
                </a:cubicBezTo>
                <a:cubicBezTo>
                  <a:pt x="12955" y="32402"/>
                  <a:pt x="13074" y="32271"/>
                  <a:pt x="13169" y="32199"/>
                </a:cubicBezTo>
                <a:cubicBezTo>
                  <a:pt x="13317" y="32103"/>
                  <a:pt x="13482" y="32059"/>
                  <a:pt x="13651" y="32059"/>
                </a:cubicBezTo>
                <a:close/>
                <a:moveTo>
                  <a:pt x="7322" y="29303"/>
                </a:moveTo>
                <a:cubicBezTo>
                  <a:pt x="7953" y="29303"/>
                  <a:pt x="8608" y="29493"/>
                  <a:pt x="9145" y="29782"/>
                </a:cubicBezTo>
                <a:cubicBezTo>
                  <a:pt x="9157" y="29818"/>
                  <a:pt x="9193" y="29866"/>
                  <a:pt x="9252" y="29889"/>
                </a:cubicBezTo>
                <a:cubicBezTo>
                  <a:pt x="10288" y="30437"/>
                  <a:pt x="10514" y="31675"/>
                  <a:pt x="10145" y="32711"/>
                </a:cubicBezTo>
                <a:cubicBezTo>
                  <a:pt x="9775" y="33765"/>
                  <a:pt x="8887" y="34482"/>
                  <a:pt x="7780" y="34482"/>
                </a:cubicBezTo>
                <a:cubicBezTo>
                  <a:pt x="7712" y="34482"/>
                  <a:pt x="7643" y="34479"/>
                  <a:pt x="7573" y="34473"/>
                </a:cubicBezTo>
                <a:cubicBezTo>
                  <a:pt x="6526" y="34378"/>
                  <a:pt x="5597" y="33652"/>
                  <a:pt x="5228" y="32675"/>
                </a:cubicBezTo>
                <a:cubicBezTo>
                  <a:pt x="4859" y="31687"/>
                  <a:pt x="5025" y="30318"/>
                  <a:pt x="5966" y="29687"/>
                </a:cubicBezTo>
                <a:cubicBezTo>
                  <a:pt x="6361" y="29417"/>
                  <a:pt x="6834" y="29303"/>
                  <a:pt x="7322" y="29303"/>
                </a:cubicBezTo>
                <a:close/>
                <a:moveTo>
                  <a:pt x="10570" y="0"/>
                </a:moveTo>
                <a:cubicBezTo>
                  <a:pt x="9820" y="0"/>
                  <a:pt x="9074" y="260"/>
                  <a:pt x="8466" y="755"/>
                </a:cubicBezTo>
                <a:cubicBezTo>
                  <a:pt x="7407" y="1636"/>
                  <a:pt x="6883" y="3136"/>
                  <a:pt x="7490" y="4422"/>
                </a:cubicBezTo>
                <a:cubicBezTo>
                  <a:pt x="7764" y="4993"/>
                  <a:pt x="8216" y="5470"/>
                  <a:pt x="8752" y="5791"/>
                </a:cubicBezTo>
                <a:cubicBezTo>
                  <a:pt x="8704" y="7339"/>
                  <a:pt x="8585" y="8875"/>
                  <a:pt x="8419" y="10399"/>
                </a:cubicBezTo>
                <a:cubicBezTo>
                  <a:pt x="8335" y="10395"/>
                  <a:pt x="8251" y="10394"/>
                  <a:pt x="8167" y="10394"/>
                </a:cubicBezTo>
                <a:cubicBezTo>
                  <a:pt x="6270" y="10394"/>
                  <a:pt x="4236" y="11292"/>
                  <a:pt x="3620" y="13173"/>
                </a:cubicBezTo>
                <a:cubicBezTo>
                  <a:pt x="2977" y="15149"/>
                  <a:pt x="3787" y="17531"/>
                  <a:pt x="5204" y="18983"/>
                </a:cubicBezTo>
                <a:cubicBezTo>
                  <a:pt x="5883" y="19674"/>
                  <a:pt x="6740" y="20162"/>
                  <a:pt x="7657" y="20412"/>
                </a:cubicBezTo>
                <a:cubicBezTo>
                  <a:pt x="7526" y="23210"/>
                  <a:pt x="7335" y="26020"/>
                  <a:pt x="7097" y="28818"/>
                </a:cubicBezTo>
                <a:cubicBezTo>
                  <a:pt x="6716" y="28842"/>
                  <a:pt x="6347" y="28925"/>
                  <a:pt x="6002" y="29080"/>
                </a:cubicBezTo>
                <a:cubicBezTo>
                  <a:pt x="5597" y="29270"/>
                  <a:pt x="5275" y="29568"/>
                  <a:pt x="5037" y="29925"/>
                </a:cubicBezTo>
                <a:cubicBezTo>
                  <a:pt x="4251" y="29746"/>
                  <a:pt x="3489" y="29532"/>
                  <a:pt x="2727" y="29282"/>
                </a:cubicBezTo>
                <a:cubicBezTo>
                  <a:pt x="2847" y="28806"/>
                  <a:pt x="2716" y="28306"/>
                  <a:pt x="2358" y="27996"/>
                </a:cubicBezTo>
                <a:cubicBezTo>
                  <a:pt x="2335" y="27949"/>
                  <a:pt x="2311" y="27901"/>
                  <a:pt x="2263" y="27877"/>
                </a:cubicBezTo>
                <a:cubicBezTo>
                  <a:pt x="2001" y="27758"/>
                  <a:pt x="1727" y="27627"/>
                  <a:pt x="1430" y="27615"/>
                </a:cubicBezTo>
                <a:cubicBezTo>
                  <a:pt x="1400" y="27613"/>
                  <a:pt x="1370" y="27611"/>
                  <a:pt x="1340" y="27611"/>
                </a:cubicBezTo>
                <a:cubicBezTo>
                  <a:pt x="1106" y="27611"/>
                  <a:pt x="869" y="27691"/>
                  <a:pt x="680" y="27818"/>
                </a:cubicBezTo>
                <a:cubicBezTo>
                  <a:pt x="203" y="28151"/>
                  <a:pt x="1" y="28734"/>
                  <a:pt x="156" y="29282"/>
                </a:cubicBezTo>
                <a:cubicBezTo>
                  <a:pt x="310" y="29842"/>
                  <a:pt x="763" y="30282"/>
                  <a:pt x="1334" y="30366"/>
                </a:cubicBezTo>
                <a:cubicBezTo>
                  <a:pt x="1384" y="30372"/>
                  <a:pt x="1434" y="30375"/>
                  <a:pt x="1484" y="30375"/>
                </a:cubicBezTo>
                <a:cubicBezTo>
                  <a:pt x="1733" y="30375"/>
                  <a:pt x="1981" y="30300"/>
                  <a:pt x="2180" y="30151"/>
                </a:cubicBezTo>
                <a:cubicBezTo>
                  <a:pt x="2323" y="30056"/>
                  <a:pt x="2442" y="29913"/>
                  <a:pt x="2525" y="29758"/>
                </a:cubicBezTo>
                <a:cubicBezTo>
                  <a:pt x="3275" y="30008"/>
                  <a:pt x="4025" y="30211"/>
                  <a:pt x="4787" y="30389"/>
                </a:cubicBezTo>
                <a:cubicBezTo>
                  <a:pt x="4525" y="31020"/>
                  <a:pt x="4478" y="31747"/>
                  <a:pt x="4621" y="32402"/>
                </a:cubicBezTo>
                <a:cubicBezTo>
                  <a:pt x="4894" y="33664"/>
                  <a:pt x="5918" y="34676"/>
                  <a:pt x="7180" y="34926"/>
                </a:cubicBezTo>
                <a:cubicBezTo>
                  <a:pt x="7383" y="34966"/>
                  <a:pt x="7583" y="34985"/>
                  <a:pt x="7781" y="34985"/>
                </a:cubicBezTo>
                <a:cubicBezTo>
                  <a:pt x="8930" y="34985"/>
                  <a:pt x="9960" y="34326"/>
                  <a:pt x="10478" y="33259"/>
                </a:cubicBezTo>
                <a:cubicBezTo>
                  <a:pt x="10633" y="32914"/>
                  <a:pt x="10740" y="32544"/>
                  <a:pt x="10788" y="32163"/>
                </a:cubicBezTo>
                <a:cubicBezTo>
                  <a:pt x="11324" y="32306"/>
                  <a:pt x="11848" y="32449"/>
                  <a:pt x="12360" y="32640"/>
                </a:cubicBezTo>
                <a:lnTo>
                  <a:pt x="12383" y="32640"/>
                </a:lnTo>
                <a:cubicBezTo>
                  <a:pt x="12372" y="32783"/>
                  <a:pt x="12383" y="32925"/>
                  <a:pt x="12419" y="33080"/>
                </a:cubicBezTo>
                <a:cubicBezTo>
                  <a:pt x="12562" y="33545"/>
                  <a:pt x="12931" y="33997"/>
                  <a:pt x="13419" y="34104"/>
                </a:cubicBezTo>
                <a:cubicBezTo>
                  <a:pt x="13487" y="34117"/>
                  <a:pt x="13553" y="34123"/>
                  <a:pt x="13619" y="34123"/>
                </a:cubicBezTo>
                <a:cubicBezTo>
                  <a:pt x="14108" y="34123"/>
                  <a:pt x="14534" y="33786"/>
                  <a:pt x="14765" y="33366"/>
                </a:cubicBezTo>
                <a:cubicBezTo>
                  <a:pt x="14908" y="33092"/>
                  <a:pt x="15003" y="32783"/>
                  <a:pt x="14943" y="32485"/>
                </a:cubicBezTo>
                <a:cubicBezTo>
                  <a:pt x="14908" y="32271"/>
                  <a:pt x="14800" y="32092"/>
                  <a:pt x="14634" y="31949"/>
                </a:cubicBezTo>
                <a:cubicBezTo>
                  <a:pt x="14622" y="31890"/>
                  <a:pt x="14586" y="31830"/>
                  <a:pt x="14527" y="31794"/>
                </a:cubicBezTo>
                <a:cubicBezTo>
                  <a:pt x="14264" y="31642"/>
                  <a:pt x="13953" y="31546"/>
                  <a:pt x="13645" y="31546"/>
                </a:cubicBezTo>
                <a:cubicBezTo>
                  <a:pt x="13423" y="31546"/>
                  <a:pt x="13202" y="31596"/>
                  <a:pt x="13003" y="31711"/>
                </a:cubicBezTo>
                <a:cubicBezTo>
                  <a:pt x="12800" y="31818"/>
                  <a:pt x="12645" y="31973"/>
                  <a:pt x="12538" y="32163"/>
                </a:cubicBezTo>
                <a:cubicBezTo>
                  <a:pt x="12526" y="32152"/>
                  <a:pt x="12526" y="32152"/>
                  <a:pt x="12514" y="32152"/>
                </a:cubicBezTo>
                <a:cubicBezTo>
                  <a:pt x="11955" y="31949"/>
                  <a:pt x="11383" y="31782"/>
                  <a:pt x="10812" y="31640"/>
                </a:cubicBezTo>
                <a:cubicBezTo>
                  <a:pt x="10788" y="30878"/>
                  <a:pt x="10478" y="30139"/>
                  <a:pt x="9835" y="29663"/>
                </a:cubicBezTo>
                <a:cubicBezTo>
                  <a:pt x="9824" y="29616"/>
                  <a:pt x="9800" y="29580"/>
                  <a:pt x="9752" y="29544"/>
                </a:cubicBezTo>
                <a:cubicBezTo>
                  <a:pt x="9133" y="29127"/>
                  <a:pt x="8371" y="28854"/>
                  <a:pt x="7609" y="28806"/>
                </a:cubicBezTo>
                <a:cubicBezTo>
                  <a:pt x="7847" y="26056"/>
                  <a:pt x="8038" y="23293"/>
                  <a:pt x="8157" y="20531"/>
                </a:cubicBezTo>
                <a:cubicBezTo>
                  <a:pt x="8459" y="20580"/>
                  <a:pt x="8766" y="20605"/>
                  <a:pt x="9074" y="20605"/>
                </a:cubicBezTo>
                <a:cubicBezTo>
                  <a:pt x="9666" y="20605"/>
                  <a:pt x="10260" y="20512"/>
                  <a:pt x="10824" y="20317"/>
                </a:cubicBezTo>
                <a:cubicBezTo>
                  <a:pt x="11169" y="20210"/>
                  <a:pt x="11490" y="20043"/>
                  <a:pt x="11788" y="19864"/>
                </a:cubicBezTo>
                <a:cubicBezTo>
                  <a:pt x="12574" y="21007"/>
                  <a:pt x="13360" y="22150"/>
                  <a:pt x="14146" y="23293"/>
                </a:cubicBezTo>
                <a:cubicBezTo>
                  <a:pt x="13264" y="24020"/>
                  <a:pt x="13241" y="25270"/>
                  <a:pt x="13598" y="26294"/>
                </a:cubicBezTo>
                <a:cubicBezTo>
                  <a:pt x="13800" y="26865"/>
                  <a:pt x="14074" y="27425"/>
                  <a:pt x="14574" y="27794"/>
                </a:cubicBezTo>
                <a:cubicBezTo>
                  <a:pt x="14971" y="28083"/>
                  <a:pt x="15473" y="28228"/>
                  <a:pt x="15969" y="28228"/>
                </a:cubicBezTo>
                <a:cubicBezTo>
                  <a:pt x="16024" y="28228"/>
                  <a:pt x="16079" y="28226"/>
                  <a:pt x="16134" y="28222"/>
                </a:cubicBezTo>
                <a:cubicBezTo>
                  <a:pt x="17217" y="28151"/>
                  <a:pt x="18158" y="27413"/>
                  <a:pt x="18444" y="26353"/>
                </a:cubicBezTo>
                <a:cubicBezTo>
                  <a:pt x="18789" y="25115"/>
                  <a:pt x="18134" y="23865"/>
                  <a:pt x="16991" y="23341"/>
                </a:cubicBezTo>
                <a:cubicBezTo>
                  <a:pt x="16967" y="23329"/>
                  <a:pt x="16944" y="23317"/>
                  <a:pt x="16932" y="23317"/>
                </a:cubicBezTo>
                <a:cubicBezTo>
                  <a:pt x="16598" y="23139"/>
                  <a:pt x="16241" y="23019"/>
                  <a:pt x="15872" y="22936"/>
                </a:cubicBezTo>
                <a:cubicBezTo>
                  <a:pt x="15689" y="22902"/>
                  <a:pt x="15505" y="22881"/>
                  <a:pt x="15323" y="22881"/>
                </a:cubicBezTo>
                <a:cubicBezTo>
                  <a:pt x="15065" y="22881"/>
                  <a:pt x="14811" y="22922"/>
                  <a:pt x="14574" y="23019"/>
                </a:cubicBezTo>
                <a:cubicBezTo>
                  <a:pt x="13788" y="21876"/>
                  <a:pt x="12991" y="20722"/>
                  <a:pt x="12205" y="19567"/>
                </a:cubicBezTo>
                <a:cubicBezTo>
                  <a:pt x="12729" y="19150"/>
                  <a:pt x="13134" y="18614"/>
                  <a:pt x="13384" y="17959"/>
                </a:cubicBezTo>
                <a:cubicBezTo>
                  <a:pt x="13753" y="16971"/>
                  <a:pt x="13812" y="15876"/>
                  <a:pt x="13657" y="14840"/>
                </a:cubicBezTo>
                <a:lnTo>
                  <a:pt x="19741" y="13471"/>
                </a:lnTo>
                <a:cubicBezTo>
                  <a:pt x="19789" y="13637"/>
                  <a:pt x="19861" y="13816"/>
                  <a:pt x="19932" y="13983"/>
                </a:cubicBezTo>
                <a:cubicBezTo>
                  <a:pt x="20563" y="15411"/>
                  <a:pt x="21885" y="16507"/>
                  <a:pt x="23432" y="16685"/>
                </a:cubicBezTo>
                <a:cubicBezTo>
                  <a:pt x="23242" y="17614"/>
                  <a:pt x="23028" y="18531"/>
                  <a:pt x="22789" y="19436"/>
                </a:cubicBezTo>
                <a:cubicBezTo>
                  <a:pt x="22504" y="19436"/>
                  <a:pt x="22230" y="19483"/>
                  <a:pt x="21968" y="19590"/>
                </a:cubicBezTo>
                <a:cubicBezTo>
                  <a:pt x="21158" y="19912"/>
                  <a:pt x="20658" y="20817"/>
                  <a:pt x="20658" y="21674"/>
                </a:cubicBezTo>
                <a:cubicBezTo>
                  <a:pt x="20658" y="22638"/>
                  <a:pt x="21254" y="23591"/>
                  <a:pt x="22218" y="23853"/>
                </a:cubicBezTo>
                <a:cubicBezTo>
                  <a:pt x="22409" y="23906"/>
                  <a:pt x="22601" y="23932"/>
                  <a:pt x="22792" y="23932"/>
                </a:cubicBezTo>
                <a:cubicBezTo>
                  <a:pt x="23494" y="23932"/>
                  <a:pt x="24163" y="23583"/>
                  <a:pt x="24575" y="22984"/>
                </a:cubicBezTo>
                <a:cubicBezTo>
                  <a:pt x="25206" y="22067"/>
                  <a:pt x="25016" y="20793"/>
                  <a:pt x="24206" y="20055"/>
                </a:cubicBezTo>
                <a:cubicBezTo>
                  <a:pt x="23956" y="19781"/>
                  <a:pt x="23635" y="19602"/>
                  <a:pt x="23290" y="19507"/>
                </a:cubicBezTo>
                <a:cubicBezTo>
                  <a:pt x="23540" y="18578"/>
                  <a:pt x="23766" y="17650"/>
                  <a:pt x="23956" y="16709"/>
                </a:cubicBezTo>
                <a:lnTo>
                  <a:pt x="24183" y="16709"/>
                </a:lnTo>
                <a:cubicBezTo>
                  <a:pt x="25195" y="16626"/>
                  <a:pt x="26111" y="16161"/>
                  <a:pt x="26778" y="15447"/>
                </a:cubicBezTo>
                <a:cubicBezTo>
                  <a:pt x="27338" y="15971"/>
                  <a:pt x="27862" y="16531"/>
                  <a:pt x="28362" y="17102"/>
                </a:cubicBezTo>
                <a:cubicBezTo>
                  <a:pt x="27862" y="17602"/>
                  <a:pt x="27731" y="18495"/>
                  <a:pt x="27862" y="19150"/>
                </a:cubicBezTo>
                <a:cubicBezTo>
                  <a:pt x="28028" y="19948"/>
                  <a:pt x="28612" y="20614"/>
                  <a:pt x="29409" y="20793"/>
                </a:cubicBezTo>
                <a:cubicBezTo>
                  <a:pt x="29561" y="20829"/>
                  <a:pt x="29713" y="20847"/>
                  <a:pt x="29862" y="20847"/>
                </a:cubicBezTo>
                <a:cubicBezTo>
                  <a:pt x="30500" y="20847"/>
                  <a:pt x="31096" y="20524"/>
                  <a:pt x="31433" y="19936"/>
                </a:cubicBezTo>
                <a:cubicBezTo>
                  <a:pt x="31886" y="19114"/>
                  <a:pt x="31767" y="18066"/>
                  <a:pt x="31100" y="17424"/>
                </a:cubicBezTo>
                <a:cubicBezTo>
                  <a:pt x="31088" y="17376"/>
                  <a:pt x="31064" y="17340"/>
                  <a:pt x="31017" y="17304"/>
                </a:cubicBezTo>
                <a:cubicBezTo>
                  <a:pt x="30606" y="16945"/>
                  <a:pt x="30017" y="16690"/>
                  <a:pt x="29444" y="16690"/>
                </a:cubicBezTo>
                <a:cubicBezTo>
                  <a:pt x="29220" y="16690"/>
                  <a:pt x="28998" y="16729"/>
                  <a:pt x="28790" y="16816"/>
                </a:cubicBezTo>
                <a:cubicBezTo>
                  <a:pt x="28266" y="16209"/>
                  <a:pt x="27707" y="15614"/>
                  <a:pt x="27111" y="15054"/>
                </a:cubicBezTo>
                <a:cubicBezTo>
                  <a:pt x="27421" y="14626"/>
                  <a:pt x="27659" y="14126"/>
                  <a:pt x="27778" y="13578"/>
                </a:cubicBezTo>
                <a:cubicBezTo>
                  <a:pt x="28004" y="12554"/>
                  <a:pt x="27790" y="11518"/>
                  <a:pt x="27385" y="10577"/>
                </a:cubicBezTo>
                <a:cubicBezTo>
                  <a:pt x="27004" y="9661"/>
                  <a:pt x="26385" y="8851"/>
                  <a:pt x="25445" y="8470"/>
                </a:cubicBezTo>
                <a:cubicBezTo>
                  <a:pt x="25410" y="8456"/>
                  <a:pt x="25379" y="8450"/>
                  <a:pt x="25350" y="8450"/>
                </a:cubicBezTo>
                <a:cubicBezTo>
                  <a:pt x="25329" y="8450"/>
                  <a:pt x="25310" y="8453"/>
                  <a:pt x="25290" y="8458"/>
                </a:cubicBezTo>
                <a:cubicBezTo>
                  <a:pt x="24635" y="8196"/>
                  <a:pt x="23861" y="8125"/>
                  <a:pt x="23182" y="8125"/>
                </a:cubicBezTo>
                <a:cubicBezTo>
                  <a:pt x="22278" y="8137"/>
                  <a:pt x="21444" y="8446"/>
                  <a:pt x="20765" y="9053"/>
                </a:cubicBezTo>
                <a:cubicBezTo>
                  <a:pt x="19658" y="10065"/>
                  <a:pt x="19313" y="11566"/>
                  <a:pt x="19611" y="12971"/>
                </a:cubicBezTo>
                <a:lnTo>
                  <a:pt x="13574" y="14328"/>
                </a:lnTo>
                <a:cubicBezTo>
                  <a:pt x="13562" y="14280"/>
                  <a:pt x="13550" y="14233"/>
                  <a:pt x="13538" y="14173"/>
                </a:cubicBezTo>
                <a:cubicBezTo>
                  <a:pt x="13526" y="14137"/>
                  <a:pt x="13503" y="14102"/>
                  <a:pt x="13479" y="14066"/>
                </a:cubicBezTo>
                <a:cubicBezTo>
                  <a:pt x="13253" y="13125"/>
                  <a:pt x="12502" y="12268"/>
                  <a:pt x="11776" y="11685"/>
                </a:cubicBezTo>
                <a:cubicBezTo>
                  <a:pt x="10955" y="11018"/>
                  <a:pt x="9966" y="10589"/>
                  <a:pt x="8931" y="10446"/>
                </a:cubicBezTo>
                <a:cubicBezTo>
                  <a:pt x="9097" y="8982"/>
                  <a:pt x="9204" y="7518"/>
                  <a:pt x="9252" y="6053"/>
                </a:cubicBezTo>
                <a:cubicBezTo>
                  <a:pt x="9680" y="6235"/>
                  <a:pt x="10147" y="6331"/>
                  <a:pt x="10610" y="6331"/>
                </a:cubicBezTo>
                <a:cubicBezTo>
                  <a:pt x="10661" y="6331"/>
                  <a:pt x="10713" y="6329"/>
                  <a:pt x="10764" y="6327"/>
                </a:cubicBezTo>
                <a:cubicBezTo>
                  <a:pt x="12110" y="6244"/>
                  <a:pt x="13288" y="5243"/>
                  <a:pt x="13503" y="3922"/>
                </a:cubicBezTo>
                <a:cubicBezTo>
                  <a:pt x="14038" y="4005"/>
                  <a:pt x="14562" y="4089"/>
                  <a:pt x="15098" y="4184"/>
                </a:cubicBezTo>
                <a:cubicBezTo>
                  <a:pt x="15396" y="4243"/>
                  <a:pt x="15693" y="4303"/>
                  <a:pt x="15991" y="4351"/>
                </a:cubicBezTo>
                <a:cubicBezTo>
                  <a:pt x="16134" y="4386"/>
                  <a:pt x="16289" y="4410"/>
                  <a:pt x="16432" y="4446"/>
                </a:cubicBezTo>
                <a:cubicBezTo>
                  <a:pt x="16539" y="4470"/>
                  <a:pt x="16658" y="4481"/>
                  <a:pt x="16765" y="4505"/>
                </a:cubicBezTo>
                <a:cubicBezTo>
                  <a:pt x="16801" y="4553"/>
                  <a:pt x="16848" y="4577"/>
                  <a:pt x="16896" y="4589"/>
                </a:cubicBezTo>
                <a:cubicBezTo>
                  <a:pt x="16955" y="4958"/>
                  <a:pt x="17098" y="5303"/>
                  <a:pt x="17313" y="5601"/>
                </a:cubicBezTo>
                <a:cubicBezTo>
                  <a:pt x="17715" y="6157"/>
                  <a:pt x="18365" y="6466"/>
                  <a:pt x="19037" y="6466"/>
                </a:cubicBezTo>
                <a:cubicBezTo>
                  <a:pt x="19200" y="6466"/>
                  <a:pt x="19365" y="6447"/>
                  <a:pt x="19527" y="6410"/>
                </a:cubicBezTo>
                <a:cubicBezTo>
                  <a:pt x="20384" y="6208"/>
                  <a:pt x="21004" y="5529"/>
                  <a:pt x="21135" y="4660"/>
                </a:cubicBezTo>
                <a:cubicBezTo>
                  <a:pt x="21265" y="3827"/>
                  <a:pt x="20861" y="2815"/>
                  <a:pt x="20015" y="2541"/>
                </a:cubicBezTo>
                <a:cubicBezTo>
                  <a:pt x="20003" y="2529"/>
                  <a:pt x="19992" y="2529"/>
                  <a:pt x="19968" y="2517"/>
                </a:cubicBezTo>
                <a:cubicBezTo>
                  <a:pt x="19631" y="2413"/>
                  <a:pt x="19267" y="2349"/>
                  <a:pt x="18908" y="2349"/>
                </a:cubicBezTo>
                <a:cubicBezTo>
                  <a:pt x="18275" y="2349"/>
                  <a:pt x="17659" y="2549"/>
                  <a:pt x="17241" y="3088"/>
                </a:cubicBezTo>
                <a:cubicBezTo>
                  <a:pt x="17039" y="3362"/>
                  <a:pt x="16920" y="3684"/>
                  <a:pt x="16884" y="4005"/>
                </a:cubicBezTo>
                <a:cubicBezTo>
                  <a:pt x="16777" y="3993"/>
                  <a:pt x="16682" y="3981"/>
                  <a:pt x="16586" y="3958"/>
                </a:cubicBezTo>
                <a:cubicBezTo>
                  <a:pt x="16217" y="3886"/>
                  <a:pt x="15860" y="3815"/>
                  <a:pt x="15491" y="3743"/>
                </a:cubicBezTo>
                <a:cubicBezTo>
                  <a:pt x="14848" y="3624"/>
                  <a:pt x="14205" y="3517"/>
                  <a:pt x="13562" y="3410"/>
                </a:cubicBezTo>
                <a:cubicBezTo>
                  <a:pt x="13753" y="2207"/>
                  <a:pt x="13169" y="957"/>
                  <a:pt x="12074" y="374"/>
                </a:cubicBezTo>
                <a:cubicBezTo>
                  <a:pt x="11600" y="122"/>
                  <a:pt x="11084" y="0"/>
                  <a:pt x="105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28"/>
          <p:cNvGrpSpPr/>
          <p:nvPr/>
        </p:nvGrpSpPr>
        <p:grpSpPr>
          <a:xfrm>
            <a:off x="6159713" y="1179425"/>
            <a:ext cx="940500" cy="628500"/>
            <a:chOff x="-1125550" y="-797550"/>
            <a:chExt cx="940500" cy="628500"/>
          </a:xfrm>
        </p:grpSpPr>
        <p:sp>
          <p:nvSpPr>
            <p:cNvPr id="674" name="Google Shape;674;p28"/>
            <p:cNvSpPr/>
            <p:nvPr/>
          </p:nvSpPr>
          <p:spPr>
            <a:xfrm>
              <a:off x="-964975" y="-768800"/>
              <a:ext cx="122725" cy="164675"/>
            </a:xfrm>
            <a:custGeom>
              <a:avLst/>
              <a:gdLst/>
              <a:ahLst/>
              <a:cxnLst/>
              <a:rect l="l" t="t" r="r" b="b"/>
              <a:pathLst>
                <a:path w="4909" h="6587" extrusionOk="0">
                  <a:moveTo>
                    <a:pt x="3190" y="1"/>
                  </a:moveTo>
                  <a:cubicBezTo>
                    <a:pt x="1547" y="1"/>
                    <a:pt x="202" y="1629"/>
                    <a:pt x="74" y="3395"/>
                  </a:cubicBezTo>
                  <a:cubicBezTo>
                    <a:pt x="0" y="4918"/>
                    <a:pt x="1302" y="6586"/>
                    <a:pt x="2686" y="6586"/>
                  </a:cubicBezTo>
                  <a:cubicBezTo>
                    <a:pt x="3181" y="6586"/>
                    <a:pt x="3687" y="6373"/>
                    <a:pt x="4144" y="5863"/>
                  </a:cubicBezTo>
                  <a:cubicBezTo>
                    <a:pt x="4297" y="5709"/>
                    <a:pt x="4156" y="5497"/>
                    <a:pt x="3992" y="5497"/>
                  </a:cubicBezTo>
                  <a:cubicBezTo>
                    <a:pt x="3942" y="5497"/>
                    <a:pt x="3890" y="5516"/>
                    <a:pt x="3843" y="5563"/>
                  </a:cubicBezTo>
                  <a:cubicBezTo>
                    <a:pt x="3503" y="5949"/>
                    <a:pt x="3078" y="6121"/>
                    <a:pt x="2642" y="6121"/>
                  </a:cubicBezTo>
                  <a:cubicBezTo>
                    <a:pt x="2138" y="6121"/>
                    <a:pt x="1620" y="5890"/>
                    <a:pt x="1208" y="5496"/>
                  </a:cubicBezTo>
                  <a:cubicBezTo>
                    <a:pt x="541" y="4862"/>
                    <a:pt x="441" y="3728"/>
                    <a:pt x="574" y="2861"/>
                  </a:cubicBezTo>
                  <a:cubicBezTo>
                    <a:pt x="772" y="1479"/>
                    <a:pt x="1936" y="444"/>
                    <a:pt x="3190" y="444"/>
                  </a:cubicBezTo>
                  <a:cubicBezTo>
                    <a:pt x="3632" y="444"/>
                    <a:pt x="4085" y="573"/>
                    <a:pt x="4510" y="859"/>
                  </a:cubicBezTo>
                  <a:cubicBezTo>
                    <a:pt x="4552" y="889"/>
                    <a:pt x="4593" y="902"/>
                    <a:pt x="4630" y="902"/>
                  </a:cubicBezTo>
                  <a:cubicBezTo>
                    <a:pt x="4803" y="902"/>
                    <a:pt x="4908" y="630"/>
                    <a:pt x="4744" y="493"/>
                  </a:cubicBezTo>
                  <a:cubicBezTo>
                    <a:pt x="4216" y="151"/>
                    <a:pt x="3689" y="1"/>
                    <a:pt x="3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8"/>
            <p:cNvSpPr/>
            <p:nvPr/>
          </p:nvSpPr>
          <p:spPr>
            <a:xfrm>
              <a:off x="-827200" y="-708075"/>
              <a:ext cx="110800" cy="97475"/>
            </a:xfrm>
            <a:custGeom>
              <a:avLst/>
              <a:gdLst/>
              <a:ahLst/>
              <a:cxnLst/>
              <a:rect l="l" t="t" r="r" b="b"/>
              <a:pathLst>
                <a:path w="4432" h="3899" extrusionOk="0">
                  <a:moveTo>
                    <a:pt x="2865" y="0"/>
                  </a:moveTo>
                  <a:cubicBezTo>
                    <a:pt x="2756" y="0"/>
                    <a:pt x="2650" y="68"/>
                    <a:pt x="2669" y="198"/>
                  </a:cubicBezTo>
                  <a:cubicBezTo>
                    <a:pt x="2670" y="220"/>
                    <a:pt x="2672" y="242"/>
                    <a:pt x="2673" y="264"/>
                  </a:cubicBezTo>
                  <a:lnTo>
                    <a:pt x="2673" y="264"/>
                  </a:lnTo>
                  <a:cubicBezTo>
                    <a:pt x="2672" y="264"/>
                    <a:pt x="2670" y="265"/>
                    <a:pt x="2669" y="265"/>
                  </a:cubicBezTo>
                  <a:cubicBezTo>
                    <a:pt x="2671" y="270"/>
                    <a:pt x="2672" y="275"/>
                    <a:pt x="2674" y="280"/>
                  </a:cubicBezTo>
                  <a:lnTo>
                    <a:pt x="2674" y="280"/>
                  </a:lnTo>
                  <a:cubicBezTo>
                    <a:pt x="2739" y="1253"/>
                    <a:pt x="2788" y="2224"/>
                    <a:pt x="2268" y="3100"/>
                  </a:cubicBezTo>
                  <a:cubicBezTo>
                    <a:pt x="2135" y="3319"/>
                    <a:pt x="1983" y="3403"/>
                    <a:pt x="1829" y="3403"/>
                  </a:cubicBezTo>
                  <a:cubicBezTo>
                    <a:pt x="1442" y="3403"/>
                    <a:pt x="1044" y="2881"/>
                    <a:pt x="901" y="2667"/>
                  </a:cubicBezTo>
                  <a:cubicBezTo>
                    <a:pt x="701" y="2400"/>
                    <a:pt x="601" y="2066"/>
                    <a:pt x="567" y="1733"/>
                  </a:cubicBezTo>
                  <a:cubicBezTo>
                    <a:pt x="522" y="1255"/>
                    <a:pt x="1082" y="746"/>
                    <a:pt x="1548" y="746"/>
                  </a:cubicBezTo>
                  <a:cubicBezTo>
                    <a:pt x="1765" y="746"/>
                    <a:pt x="1962" y="857"/>
                    <a:pt x="2068" y="1132"/>
                  </a:cubicBezTo>
                  <a:cubicBezTo>
                    <a:pt x="2108" y="1225"/>
                    <a:pt x="2195" y="1265"/>
                    <a:pt x="2280" y="1265"/>
                  </a:cubicBezTo>
                  <a:cubicBezTo>
                    <a:pt x="2407" y="1265"/>
                    <a:pt x="2529" y="1173"/>
                    <a:pt x="2469" y="1032"/>
                  </a:cubicBezTo>
                  <a:cubicBezTo>
                    <a:pt x="2307" y="593"/>
                    <a:pt x="1920" y="362"/>
                    <a:pt x="1498" y="362"/>
                  </a:cubicBezTo>
                  <a:cubicBezTo>
                    <a:pt x="1311" y="362"/>
                    <a:pt x="1118" y="407"/>
                    <a:pt x="934" y="499"/>
                  </a:cubicBezTo>
                  <a:cubicBezTo>
                    <a:pt x="34" y="932"/>
                    <a:pt x="0" y="1866"/>
                    <a:pt x="434" y="2700"/>
                  </a:cubicBezTo>
                  <a:cubicBezTo>
                    <a:pt x="698" y="3252"/>
                    <a:pt x="1238" y="3839"/>
                    <a:pt x="1806" y="3839"/>
                  </a:cubicBezTo>
                  <a:cubicBezTo>
                    <a:pt x="2028" y="3839"/>
                    <a:pt x="2253" y="3749"/>
                    <a:pt x="2469" y="3534"/>
                  </a:cubicBezTo>
                  <a:cubicBezTo>
                    <a:pt x="2966" y="3016"/>
                    <a:pt x="3116" y="2267"/>
                    <a:pt x="3134" y="1517"/>
                  </a:cubicBezTo>
                  <a:lnTo>
                    <a:pt x="3134" y="1517"/>
                  </a:lnTo>
                  <a:cubicBezTo>
                    <a:pt x="3412" y="2267"/>
                    <a:pt x="3691" y="3017"/>
                    <a:pt x="3970" y="3768"/>
                  </a:cubicBezTo>
                  <a:cubicBezTo>
                    <a:pt x="4008" y="3858"/>
                    <a:pt x="4092" y="3898"/>
                    <a:pt x="4175" y="3898"/>
                  </a:cubicBezTo>
                  <a:cubicBezTo>
                    <a:pt x="4305" y="3898"/>
                    <a:pt x="4431" y="3798"/>
                    <a:pt x="4370" y="3634"/>
                  </a:cubicBezTo>
                  <a:cubicBezTo>
                    <a:pt x="3936" y="2467"/>
                    <a:pt x="3503" y="1299"/>
                    <a:pt x="3069" y="132"/>
                  </a:cubicBezTo>
                  <a:cubicBezTo>
                    <a:pt x="3040" y="43"/>
                    <a:pt x="2951" y="0"/>
                    <a:pt x="2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8"/>
            <p:cNvSpPr/>
            <p:nvPr/>
          </p:nvSpPr>
          <p:spPr>
            <a:xfrm>
              <a:off x="-728850" y="-789850"/>
              <a:ext cx="91800" cy="74250"/>
            </a:xfrm>
            <a:custGeom>
              <a:avLst/>
              <a:gdLst/>
              <a:ahLst/>
              <a:cxnLst/>
              <a:rect l="l" t="t" r="r" b="b"/>
              <a:pathLst>
                <a:path w="3672" h="2970" extrusionOk="0">
                  <a:moveTo>
                    <a:pt x="974" y="0"/>
                  </a:moveTo>
                  <a:cubicBezTo>
                    <a:pt x="603" y="0"/>
                    <a:pt x="252" y="167"/>
                    <a:pt x="69" y="567"/>
                  </a:cubicBezTo>
                  <a:cubicBezTo>
                    <a:pt x="1" y="727"/>
                    <a:pt x="150" y="886"/>
                    <a:pt x="284" y="886"/>
                  </a:cubicBezTo>
                  <a:cubicBezTo>
                    <a:pt x="346" y="886"/>
                    <a:pt x="404" y="852"/>
                    <a:pt x="436" y="767"/>
                  </a:cubicBezTo>
                  <a:cubicBezTo>
                    <a:pt x="558" y="523"/>
                    <a:pt x="778" y="419"/>
                    <a:pt x="1009" y="419"/>
                  </a:cubicBezTo>
                  <a:cubicBezTo>
                    <a:pt x="1284" y="419"/>
                    <a:pt x="1574" y="566"/>
                    <a:pt x="1737" y="801"/>
                  </a:cubicBezTo>
                  <a:cubicBezTo>
                    <a:pt x="2271" y="1468"/>
                    <a:pt x="1337" y="2302"/>
                    <a:pt x="803" y="2569"/>
                  </a:cubicBezTo>
                  <a:cubicBezTo>
                    <a:pt x="603" y="2635"/>
                    <a:pt x="703" y="2936"/>
                    <a:pt x="903" y="2936"/>
                  </a:cubicBezTo>
                  <a:cubicBezTo>
                    <a:pt x="1737" y="2969"/>
                    <a:pt x="2571" y="2969"/>
                    <a:pt x="3405" y="2969"/>
                  </a:cubicBezTo>
                  <a:cubicBezTo>
                    <a:pt x="3672" y="2969"/>
                    <a:pt x="3672" y="2569"/>
                    <a:pt x="3405" y="2535"/>
                  </a:cubicBezTo>
                  <a:lnTo>
                    <a:pt x="1589" y="2535"/>
                  </a:lnTo>
                  <a:cubicBezTo>
                    <a:pt x="2192" y="1985"/>
                    <a:pt x="2638" y="1094"/>
                    <a:pt x="2004" y="434"/>
                  </a:cubicBezTo>
                  <a:cubicBezTo>
                    <a:pt x="1737" y="167"/>
                    <a:pt x="1345" y="0"/>
                    <a:pt x="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8"/>
            <p:cNvSpPr/>
            <p:nvPr/>
          </p:nvSpPr>
          <p:spPr>
            <a:xfrm>
              <a:off x="-606225" y="-779400"/>
              <a:ext cx="76850" cy="168600"/>
            </a:xfrm>
            <a:custGeom>
              <a:avLst/>
              <a:gdLst/>
              <a:ahLst/>
              <a:cxnLst/>
              <a:rect l="l" t="t" r="r" b="b"/>
              <a:pathLst>
                <a:path w="3074" h="6744" extrusionOk="0">
                  <a:moveTo>
                    <a:pt x="1967" y="0"/>
                  </a:moveTo>
                  <a:cubicBezTo>
                    <a:pt x="1922" y="0"/>
                    <a:pt x="1877" y="15"/>
                    <a:pt x="1835" y="49"/>
                  </a:cubicBezTo>
                  <a:cubicBezTo>
                    <a:pt x="635" y="1017"/>
                    <a:pt x="1" y="2618"/>
                    <a:pt x="268" y="4152"/>
                  </a:cubicBezTo>
                  <a:cubicBezTo>
                    <a:pt x="435" y="5042"/>
                    <a:pt x="1158" y="6744"/>
                    <a:pt x="2225" y="6744"/>
                  </a:cubicBezTo>
                  <a:cubicBezTo>
                    <a:pt x="2438" y="6744"/>
                    <a:pt x="2664" y="6676"/>
                    <a:pt x="2903" y="6521"/>
                  </a:cubicBezTo>
                  <a:cubicBezTo>
                    <a:pt x="3073" y="6407"/>
                    <a:pt x="2954" y="6125"/>
                    <a:pt x="2771" y="6125"/>
                  </a:cubicBezTo>
                  <a:cubicBezTo>
                    <a:pt x="2739" y="6125"/>
                    <a:pt x="2704" y="6134"/>
                    <a:pt x="2669" y="6154"/>
                  </a:cubicBezTo>
                  <a:cubicBezTo>
                    <a:pt x="2506" y="6269"/>
                    <a:pt x="2350" y="6318"/>
                    <a:pt x="2204" y="6318"/>
                  </a:cubicBezTo>
                  <a:cubicBezTo>
                    <a:pt x="1541" y="6318"/>
                    <a:pt x="1059" y="5317"/>
                    <a:pt x="868" y="4853"/>
                  </a:cubicBezTo>
                  <a:cubicBezTo>
                    <a:pt x="668" y="4352"/>
                    <a:pt x="635" y="3819"/>
                    <a:pt x="635" y="3285"/>
                  </a:cubicBezTo>
                  <a:cubicBezTo>
                    <a:pt x="668" y="2117"/>
                    <a:pt x="1235" y="1050"/>
                    <a:pt x="2136" y="349"/>
                  </a:cubicBezTo>
                  <a:cubicBezTo>
                    <a:pt x="2295" y="217"/>
                    <a:pt x="2138" y="0"/>
                    <a:pt x="19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8"/>
            <p:cNvSpPr/>
            <p:nvPr/>
          </p:nvSpPr>
          <p:spPr>
            <a:xfrm>
              <a:off x="-499900" y="-771500"/>
              <a:ext cx="26725" cy="134275"/>
            </a:xfrm>
            <a:custGeom>
              <a:avLst/>
              <a:gdLst/>
              <a:ahLst/>
              <a:cxnLst/>
              <a:rect l="l" t="t" r="r" b="b"/>
              <a:pathLst>
                <a:path w="1069" h="5371" extrusionOk="0">
                  <a:moveTo>
                    <a:pt x="193" y="0"/>
                  </a:moveTo>
                  <a:cubicBezTo>
                    <a:pt x="93" y="0"/>
                    <a:pt x="1" y="67"/>
                    <a:pt x="18" y="200"/>
                  </a:cubicBezTo>
                  <a:cubicBezTo>
                    <a:pt x="218" y="1868"/>
                    <a:pt x="418" y="3536"/>
                    <a:pt x="618" y="5170"/>
                  </a:cubicBezTo>
                  <a:cubicBezTo>
                    <a:pt x="635" y="5304"/>
                    <a:pt x="751" y="5371"/>
                    <a:pt x="860" y="5371"/>
                  </a:cubicBezTo>
                  <a:cubicBezTo>
                    <a:pt x="968" y="5371"/>
                    <a:pt x="1068" y="5304"/>
                    <a:pt x="1052" y="5170"/>
                  </a:cubicBezTo>
                  <a:cubicBezTo>
                    <a:pt x="851" y="3536"/>
                    <a:pt x="618" y="1868"/>
                    <a:pt x="418" y="200"/>
                  </a:cubicBezTo>
                  <a:cubicBezTo>
                    <a:pt x="401" y="67"/>
                    <a:pt x="293"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8"/>
            <p:cNvSpPr/>
            <p:nvPr/>
          </p:nvSpPr>
          <p:spPr>
            <a:xfrm>
              <a:off x="-505300" y="-706525"/>
              <a:ext cx="85075" cy="18475"/>
            </a:xfrm>
            <a:custGeom>
              <a:avLst/>
              <a:gdLst/>
              <a:ahLst/>
              <a:cxnLst/>
              <a:rect l="l" t="t" r="r" b="b"/>
              <a:pathLst>
                <a:path w="3403" h="739" extrusionOk="0">
                  <a:moveTo>
                    <a:pt x="3166" y="1"/>
                  </a:moveTo>
                  <a:cubicBezTo>
                    <a:pt x="3156" y="1"/>
                    <a:pt x="3146" y="2"/>
                    <a:pt x="3136" y="3"/>
                  </a:cubicBezTo>
                  <a:lnTo>
                    <a:pt x="267" y="303"/>
                  </a:lnTo>
                  <a:cubicBezTo>
                    <a:pt x="10" y="335"/>
                    <a:pt x="0" y="739"/>
                    <a:pt x="238" y="739"/>
                  </a:cubicBezTo>
                  <a:cubicBezTo>
                    <a:pt x="248" y="739"/>
                    <a:pt x="257" y="738"/>
                    <a:pt x="267" y="737"/>
                  </a:cubicBezTo>
                  <a:lnTo>
                    <a:pt x="3136" y="403"/>
                  </a:lnTo>
                  <a:cubicBezTo>
                    <a:pt x="3392" y="371"/>
                    <a:pt x="3402" y="1"/>
                    <a:pt x="3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8"/>
            <p:cNvSpPr/>
            <p:nvPr/>
          </p:nvSpPr>
          <p:spPr>
            <a:xfrm>
              <a:off x="-418575" y="-791525"/>
              <a:ext cx="10025" cy="160975"/>
            </a:xfrm>
            <a:custGeom>
              <a:avLst/>
              <a:gdLst/>
              <a:ahLst/>
              <a:cxnLst/>
              <a:rect l="l" t="t" r="r" b="b"/>
              <a:pathLst>
                <a:path w="401" h="6439" extrusionOk="0">
                  <a:moveTo>
                    <a:pt x="200" y="1"/>
                  </a:moveTo>
                  <a:cubicBezTo>
                    <a:pt x="100" y="1"/>
                    <a:pt x="0" y="67"/>
                    <a:pt x="0" y="201"/>
                  </a:cubicBezTo>
                  <a:lnTo>
                    <a:pt x="0" y="6238"/>
                  </a:lnTo>
                  <a:cubicBezTo>
                    <a:pt x="0" y="6372"/>
                    <a:pt x="100" y="6438"/>
                    <a:pt x="200" y="6438"/>
                  </a:cubicBezTo>
                  <a:cubicBezTo>
                    <a:pt x="300" y="6438"/>
                    <a:pt x="400" y="6372"/>
                    <a:pt x="400" y="6238"/>
                  </a:cubicBezTo>
                  <a:lnTo>
                    <a:pt x="400" y="201"/>
                  </a:lnTo>
                  <a:cubicBezTo>
                    <a:pt x="400" y="67"/>
                    <a:pt x="300" y="1"/>
                    <a:pt x="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8"/>
            <p:cNvSpPr/>
            <p:nvPr/>
          </p:nvSpPr>
          <p:spPr>
            <a:xfrm>
              <a:off x="-383475" y="-788425"/>
              <a:ext cx="97925" cy="160000"/>
            </a:xfrm>
            <a:custGeom>
              <a:avLst/>
              <a:gdLst/>
              <a:ahLst/>
              <a:cxnLst/>
              <a:rect l="l" t="t" r="r" b="b"/>
              <a:pathLst>
                <a:path w="3917" h="6400" extrusionOk="0">
                  <a:moveTo>
                    <a:pt x="2230" y="620"/>
                  </a:moveTo>
                  <a:cubicBezTo>
                    <a:pt x="3214" y="1148"/>
                    <a:pt x="3430" y="2288"/>
                    <a:pt x="3400" y="3346"/>
                  </a:cubicBezTo>
                  <a:cubicBezTo>
                    <a:pt x="3400" y="4121"/>
                    <a:pt x="3164" y="5924"/>
                    <a:pt x="2281" y="5924"/>
                  </a:cubicBezTo>
                  <a:cubicBezTo>
                    <a:pt x="2062" y="5924"/>
                    <a:pt x="1803" y="5813"/>
                    <a:pt x="1498" y="5547"/>
                  </a:cubicBezTo>
                  <a:cubicBezTo>
                    <a:pt x="1" y="4268"/>
                    <a:pt x="954" y="1735"/>
                    <a:pt x="2230" y="620"/>
                  </a:cubicBezTo>
                  <a:close/>
                  <a:moveTo>
                    <a:pt x="2418" y="1"/>
                  </a:moveTo>
                  <a:cubicBezTo>
                    <a:pt x="2381" y="1"/>
                    <a:pt x="2340" y="14"/>
                    <a:pt x="2299" y="43"/>
                  </a:cubicBezTo>
                  <a:cubicBezTo>
                    <a:pt x="2258" y="72"/>
                    <a:pt x="2217" y="102"/>
                    <a:pt x="2177" y="132"/>
                  </a:cubicBezTo>
                  <a:lnTo>
                    <a:pt x="2177" y="132"/>
                  </a:lnTo>
                  <a:cubicBezTo>
                    <a:pt x="2130" y="112"/>
                    <a:pt x="2082" y="94"/>
                    <a:pt x="2032" y="77"/>
                  </a:cubicBezTo>
                  <a:cubicBezTo>
                    <a:pt x="2012" y="72"/>
                    <a:pt x="1992" y="69"/>
                    <a:pt x="1974" y="69"/>
                  </a:cubicBezTo>
                  <a:cubicBezTo>
                    <a:pt x="1786" y="69"/>
                    <a:pt x="1708" y="316"/>
                    <a:pt x="1818" y="430"/>
                  </a:cubicBezTo>
                  <a:lnTo>
                    <a:pt x="1818" y="430"/>
                  </a:lnTo>
                  <a:cubicBezTo>
                    <a:pt x="984" y="1193"/>
                    <a:pt x="511" y="2185"/>
                    <a:pt x="397" y="3346"/>
                  </a:cubicBezTo>
                  <a:cubicBezTo>
                    <a:pt x="264" y="4580"/>
                    <a:pt x="864" y="6148"/>
                    <a:pt x="2199" y="6381"/>
                  </a:cubicBezTo>
                  <a:cubicBezTo>
                    <a:pt x="2274" y="6394"/>
                    <a:pt x="2345" y="6400"/>
                    <a:pt x="2413" y="6400"/>
                  </a:cubicBezTo>
                  <a:cubicBezTo>
                    <a:pt x="3614" y="6400"/>
                    <a:pt x="3737" y="4533"/>
                    <a:pt x="3800" y="3713"/>
                  </a:cubicBezTo>
                  <a:cubicBezTo>
                    <a:pt x="3916" y="2406"/>
                    <a:pt x="3653" y="1023"/>
                    <a:pt x="2570" y="335"/>
                  </a:cubicBezTo>
                  <a:lnTo>
                    <a:pt x="2570" y="335"/>
                  </a:lnTo>
                  <a:cubicBezTo>
                    <a:pt x="2656" y="192"/>
                    <a:pt x="2562" y="1"/>
                    <a:pt x="2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8"/>
            <p:cNvSpPr/>
            <p:nvPr/>
          </p:nvSpPr>
          <p:spPr>
            <a:xfrm>
              <a:off x="-276300" y="-797550"/>
              <a:ext cx="91250" cy="194275"/>
            </a:xfrm>
            <a:custGeom>
              <a:avLst/>
              <a:gdLst/>
              <a:ahLst/>
              <a:cxnLst/>
              <a:rect l="l" t="t" r="r" b="b"/>
              <a:pathLst>
                <a:path w="3650" h="7771" extrusionOk="0">
                  <a:moveTo>
                    <a:pt x="289" y="1"/>
                  </a:moveTo>
                  <a:cubicBezTo>
                    <a:pt x="67" y="1"/>
                    <a:pt x="0" y="349"/>
                    <a:pt x="247" y="442"/>
                  </a:cubicBezTo>
                  <a:cubicBezTo>
                    <a:pt x="3316" y="1476"/>
                    <a:pt x="2582" y="5212"/>
                    <a:pt x="1714" y="7513"/>
                  </a:cubicBezTo>
                  <a:cubicBezTo>
                    <a:pt x="1655" y="7671"/>
                    <a:pt x="1771" y="7770"/>
                    <a:pt x="1896" y="7770"/>
                  </a:cubicBezTo>
                  <a:cubicBezTo>
                    <a:pt x="1983" y="7770"/>
                    <a:pt x="2074" y="7723"/>
                    <a:pt x="2115" y="7613"/>
                  </a:cubicBezTo>
                  <a:cubicBezTo>
                    <a:pt x="3082" y="5078"/>
                    <a:pt x="3649" y="1142"/>
                    <a:pt x="347" y="8"/>
                  </a:cubicBezTo>
                  <a:cubicBezTo>
                    <a:pt x="326" y="3"/>
                    <a:pt x="307" y="1"/>
                    <a:pt x="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8"/>
            <p:cNvSpPr/>
            <p:nvPr/>
          </p:nvSpPr>
          <p:spPr>
            <a:xfrm>
              <a:off x="-1125550" y="-495675"/>
              <a:ext cx="254875" cy="326625"/>
            </a:xfrm>
            <a:custGeom>
              <a:avLst/>
              <a:gdLst/>
              <a:ahLst/>
              <a:cxnLst/>
              <a:rect l="l" t="t" r="r" b="b"/>
              <a:pathLst>
                <a:path w="10195" h="13065" extrusionOk="0">
                  <a:moveTo>
                    <a:pt x="8771" y="0"/>
                  </a:moveTo>
                  <a:cubicBezTo>
                    <a:pt x="8732" y="0"/>
                    <a:pt x="8694" y="12"/>
                    <a:pt x="8665" y="42"/>
                  </a:cubicBezTo>
                  <a:cubicBezTo>
                    <a:pt x="6664" y="1476"/>
                    <a:pt x="4729" y="2977"/>
                    <a:pt x="2828" y="4545"/>
                  </a:cubicBezTo>
                  <a:cubicBezTo>
                    <a:pt x="2694" y="4678"/>
                    <a:pt x="2794" y="4845"/>
                    <a:pt x="2928" y="4912"/>
                  </a:cubicBezTo>
                  <a:cubicBezTo>
                    <a:pt x="3623" y="5184"/>
                    <a:pt x="4318" y="5483"/>
                    <a:pt x="5013" y="5760"/>
                  </a:cubicBezTo>
                  <a:lnTo>
                    <a:pt x="5013" y="5760"/>
                  </a:lnTo>
                  <a:cubicBezTo>
                    <a:pt x="3852" y="7867"/>
                    <a:pt x="2225" y="9627"/>
                    <a:pt x="192" y="10949"/>
                  </a:cubicBezTo>
                  <a:cubicBezTo>
                    <a:pt x="1" y="11059"/>
                    <a:pt x="101" y="11326"/>
                    <a:pt x="272" y="11326"/>
                  </a:cubicBezTo>
                  <a:cubicBezTo>
                    <a:pt x="310" y="11326"/>
                    <a:pt x="351" y="11313"/>
                    <a:pt x="393" y="11283"/>
                  </a:cubicBezTo>
                  <a:cubicBezTo>
                    <a:pt x="2561" y="9915"/>
                    <a:pt x="4262" y="8014"/>
                    <a:pt x="5463" y="5779"/>
                  </a:cubicBezTo>
                  <a:cubicBezTo>
                    <a:pt x="5530" y="5646"/>
                    <a:pt x="5463" y="5512"/>
                    <a:pt x="5363" y="5446"/>
                  </a:cubicBezTo>
                  <a:cubicBezTo>
                    <a:pt x="4680" y="5189"/>
                    <a:pt x="4021" y="4909"/>
                    <a:pt x="3366" y="4646"/>
                  </a:cubicBezTo>
                  <a:lnTo>
                    <a:pt x="3366" y="4646"/>
                  </a:lnTo>
                  <a:cubicBezTo>
                    <a:pt x="5068" y="3227"/>
                    <a:pt x="6800" y="1889"/>
                    <a:pt x="8612" y="582"/>
                  </a:cubicBezTo>
                  <a:lnTo>
                    <a:pt x="8612" y="582"/>
                  </a:lnTo>
                  <a:cubicBezTo>
                    <a:pt x="8979" y="2998"/>
                    <a:pt x="9346" y="5413"/>
                    <a:pt x="9713" y="7829"/>
                  </a:cubicBezTo>
                  <a:lnTo>
                    <a:pt x="9713" y="7829"/>
                  </a:lnTo>
                  <a:cubicBezTo>
                    <a:pt x="8981" y="7603"/>
                    <a:pt x="8273" y="7305"/>
                    <a:pt x="7564" y="6980"/>
                  </a:cubicBezTo>
                  <a:cubicBezTo>
                    <a:pt x="7529" y="6966"/>
                    <a:pt x="7495" y="6959"/>
                    <a:pt x="7463" y="6959"/>
                  </a:cubicBezTo>
                  <a:cubicBezTo>
                    <a:pt x="7345" y="6959"/>
                    <a:pt x="7257" y="7049"/>
                    <a:pt x="7231" y="7180"/>
                  </a:cubicBezTo>
                  <a:cubicBezTo>
                    <a:pt x="7064" y="8614"/>
                    <a:pt x="6597" y="9915"/>
                    <a:pt x="5796" y="11116"/>
                  </a:cubicBezTo>
                  <a:cubicBezTo>
                    <a:pt x="5392" y="11737"/>
                    <a:pt x="4878" y="12488"/>
                    <a:pt x="4096" y="12488"/>
                  </a:cubicBezTo>
                  <a:cubicBezTo>
                    <a:pt x="3912" y="12488"/>
                    <a:pt x="3712" y="12446"/>
                    <a:pt x="3495" y="12350"/>
                  </a:cubicBezTo>
                  <a:cubicBezTo>
                    <a:pt x="2794" y="12050"/>
                    <a:pt x="2060" y="11750"/>
                    <a:pt x="1360" y="11416"/>
                  </a:cubicBezTo>
                  <a:cubicBezTo>
                    <a:pt x="1328" y="11405"/>
                    <a:pt x="1298" y="11399"/>
                    <a:pt x="1269" y="11399"/>
                  </a:cubicBezTo>
                  <a:cubicBezTo>
                    <a:pt x="1052" y="11399"/>
                    <a:pt x="921" y="11695"/>
                    <a:pt x="1126" y="11783"/>
                  </a:cubicBezTo>
                  <a:cubicBezTo>
                    <a:pt x="2094" y="12184"/>
                    <a:pt x="3028" y="12651"/>
                    <a:pt x="3995" y="13018"/>
                  </a:cubicBezTo>
                  <a:cubicBezTo>
                    <a:pt x="4082" y="13050"/>
                    <a:pt x="4168" y="13064"/>
                    <a:pt x="4251" y="13064"/>
                  </a:cubicBezTo>
                  <a:cubicBezTo>
                    <a:pt x="4772" y="13064"/>
                    <a:pt x="5209" y="12496"/>
                    <a:pt x="5496" y="12150"/>
                  </a:cubicBezTo>
                  <a:cubicBezTo>
                    <a:pt x="6693" y="10860"/>
                    <a:pt x="7384" y="9183"/>
                    <a:pt x="7626" y="7484"/>
                  </a:cubicBezTo>
                  <a:lnTo>
                    <a:pt x="7626" y="7484"/>
                  </a:lnTo>
                  <a:cubicBezTo>
                    <a:pt x="8368" y="7817"/>
                    <a:pt x="9134" y="8079"/>
                    <a:pt x="9899" y="8314"/>
                  </a:cubicBezTo>
                  <a:cubicBezTo>
                    <a:pt x="9925" y="8325"/>
                    <a:pt x="9950" y="8329"/>
                    <a:pt x="9974" y="8329"/>
                  </a:cubicBezTo>
                  <a:cubicBezTo>
                    <a:pt x="10103" y="8329"/>
                    <a:pt x="10194" y="8188"/>
                    <a:pt x="10166" y="8047"/>
                  </a:cubicBezTo>
                  <a:cubicBezTo>
                    <a:pt x="9766" y="5412"/>
                    <a:pt x="9366" y="2777"/>
                    <a:pt x="8965" y="142"/>
                  </a:cubicBezTo>
                  <a:cubicBezTo>
                    <a:pt x="8965" y="71"/>
                    <a:pt x="8865" y="0"/>
                    <a:pt x="87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8"/>
            <p:cNvSpPr/>
            <p:nvPr/>
          </p:nvSpPr>
          <p:spPr>
            <a:xfrm>
              <a:off x="-753825" y="-441275"/>
              <a:ext cx="90925" cy="153275"/>
            </a:xfrm>
            <a:custGeom>
              <a:avLst/>
              <a:gdLst/>
              <a:ahLst/>
              <a:cxnLst/>
              <a:rect l="l" t="t" r="r" b="b"/>
              <a:pathLst>
                <a:path w="3637" h="6131" extrusionOk="0">
                  <a:moveTo>
                    <a:pt x="2807" y="1"/>
                  </a:moveTo>
                  <a:cubicBezTo>
                    <a:pt x="2703" y="1"/>
                    <a:pt x="2602" y="67"/>
                    <a:pt x="2602" y="201"/>
                  </a:cubicBezTo>
                  <a:cubicBezTo>
                    <a:pt x="2765" y="1744"/>
                    <a:pt x="2927" y="3286"/>
                    <a:pt x="3090" y="4829"/>
                  </a:cubicBezTo>
                  <a:lnTo>
                    <a:pt x="3090" y="4829"/>
                  </a:lnTo>
                  <a:cubicBezTo>
                    <a:pt x="2270" y="3299"/>
                    <a:pt x="1392" y="1799"/>
                    <a:pt x="401" y="367"/>
                  </a:cubicBezTo>
                  <a:cubicBezTo>
                    <a:pt x="362" y="302"/>
                    <a:pt x="292" y="273"/>
                    <a:pt x="222" y="273"/>
                  </a:cubicBezTo>
                  <a:cubicBezTo>
                    <a:pt x="112" y="273"/>
                    <a:pt x="1" y="345"/>
                    <a:pt x="1" y="468"/>
                  </a:cubicBezTo>
                  <a:lnTo>
                    <a:pt x="1" y="5471"/>
                  </a:lnTo>
                  <a:cubicBezTo>
                    <a:pt x="1" y="5605"/>
                    <a:pt x="109" y="5671"/>
                    <a:pt x="217" y="5671"/>
                  </a:cubicBezTo>
                  <a:cubicBezTo>
                    <a:pt x="326" y="5671"/>
                    <a:pt x="434" y="5605"/>
                    <a:pt x="434" y="5471"/>
                  </a:cubicBezTo>
                  <a:lnTo>
                    <a:pt x="434" y="1166"/>
                  </a:lnTo>
                  <a:lnTo>
                    <a:pt x="434" y="1166"/>
                  </a:lnTo>
                  <a:cubicBezTo>
                    <a:pt x="1473" y="2742"/>
                    <a:pt x="2407" y="4351"/>
                    <a:pt x="3236" y="6038"/>
                  </a:cubicBezTo>
                  <a:cubicBezTo>
                    <a:pt x="3274" y="6101"/>
                    <a:pt x="3340" y="6131"/>
                    <a:pt x="3408" y="6131"/>
                  </a:cubicBezTo>
                  <a:cubicBezTo>
                    <a:pt x="3520" y="6131"/>
                    <a:pt x="3637" y="6050"/>
                    <a:pt x="3637" y="5905"/>
                  </a:cubicBezTo>
                  <a:cubicBezTo>
                    <a:pt x="3436" y="4003"/>
                    <a:pt x="3236" y="2102"/>
                    <a:pt x="3036" y="201"/>
                  </a:cubicBezTo>
                  <a:cubicBezTo>
                    <a:pt x="3019" y="67"/>
                    <a:pt x="2911" y="1"/>
                    <a:pt x="2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8"/>
            <p:cNvSpPr/>
            <p:nvPr/>
          </p:nvSpPr>
          <p:spPr>
            <a:xfrm>
              <a:off x="-658075" y="-377625"/>
              <a:ext cx="103575" cy="143275"/>
            </a:xfrm>
            <a:custGeom>
              <a:avLst/>
              <a:gdLst/>
              <a:ahLst/>
              <a:cxnLst/>
              <a:rect l="l" t="t" r="r" b="b"/>
              <a:pathLst>
                <a:path w="4143" h="5731" extrusionOk="0">
                  <a:moveTo>
                    <a:pt x="2557" y="408"/>
                  </a:moveTo>
                  <a:cubicBezTo>
                    <a:pt x="2668" y="408"/>
                    <a:pt x="2785" y="424"/>
                    <a:pt x="2909" y="457"/>
                  </a:cubicBezTo>
                  <a:cubicBezTo>
                    <a:pt x="2927" y="461"/>
                    <a:pt x="2945" y="464"/>
                    <a:pt x="2962" y="464"/>
                  </a:cubicBezTo>
                  <a:lnTo>
                    <a:pt x="2962" y="464"/>
                  </a:lnTo>
                  <a:cubicBezTo>
                    <a:pt x="2918" y="1016"/>
                    <a:pt x="2809" y="1520"/>
                    <a:pt x="2542" y="2024"/>
                  </a:cubicBezTo>
                  <a:cubicBezTo>
                    <a:pt x="2452" y="2031"/>
                    <a:pt x="2368" y="2034"/>
                    <a:pt x="2290" y="2034"/>
                  </a:cubicBezTo>
                  <a:cubicBezTo>
                    <a:pt x="1581" y="2034"/>
                    <a:pt x="1334" y="1761"/>
                    <a:pt x="1574" y="1191"/>
                  </a:cubicBezTo>
                  <a:cubicBezTo>
                    <a:pt x="1762" y="680"/>
                    <a:pt x="2102" y="408"/>
                    <a:pt x="2557" y="408"/>
                  </a:cubicBezTo>
                  <a:close/>
                  <a:moveTo>
                    <a:pt x="2620" y="0"/>
                  </a:moveTo>
                  <a:cubicBezTo>
                    <a:pt x="1462" y="0"/>
                    <a:pt x="766" y="1319"/>
                    <a:pt x="1274" y="2425"/>
                  </a:cubicBezTo>
                  <a:cubicBezTo>
                    <a:pt x="1413" y="2722"/>
                    <a:pt x="1669" y="2843"/>
                    <a:pt x="1946" y="2843"/>
                  </a:cubicBezTo>
                  <a:cubicBezTo>
                    <a:pt x="2134" y="2843"/>
                    <a:pt x="2332" y="2786"/>
                    <a:pt x="2508" y="2692"/>
                  </a:cubicBezTo>
                  <a:cubicBezTo>
                    <a:pt x="2830" y="2516"/>
                    <a:pt x="3030" y="2168"/>
                    <a:pt x="3156" y="1773"/>
                  </a:cubicBezTo>
                  <a:lnTo>
                    <a:pt x="3156" y="1773"/>
                  </a:lnTo>
                  <a:cubicBezTo>
                    <a:pt x="3205" y="2213"/>
                    <a:pt x="3242" y="2652"/>
                    <a:pt x="3242" y="3092"/>
                  </a:cubicBezTo>
                  <a:cubicBezTo>
                    <a:pt x="3269" y="4323"/>
                    <a:pt x="2393" y="5319"/>
                    <a:pt x="1288" y="5319"/>
                  </a:cubicBezTo>
                  <a:cubicBezTo>
                    <a:pt x="1016" y="5319"/>
                    <a:pt x="730" y="5258"/>
                    <a:pt x="440" y="5127"/>
                  </a:cubicBezTo>
                  <a:cubicBezTo>
                    <a:pt x="409" y="5115"/>
                    <a:pt x="378" y="5110"/>
                    <a:pt x="349" y="5110"/>
                  </a:cubicBezTo>
                  <a:cubicBezTo>
                    <a:pt x="132" y="5110"/>
                    <a:pt x="1" y="5405"/>
                    <a:pt x="207" y="5494"/>
                  </a:cubicBezTo>
                  <a:cubicBezTo>
                    <a:pt x="560" y="5653"/>
                    <a:pt x="921" y="5731"/>
                    <a:pt x="1274" y="5731"/>
                  </a:cubicBezTo>
                  <a:cubicBezTo>
                    <a:pt x="1954" y="5731"/>
                    <a:pt x="2604" y="5442"/>
                    <a:pt x="3109" y="4893"/>
                  </a:cubicBezTo>
                  <a:cubicBezTo>
                    <a:pt x="4143" y="3759"/>
                    <a:pt x="3543" y="1591"/>
                    <a:pt x="3376" y="257"/>
                  </a:cubicBezTo>
                  <a:cubicBezTo>
                    <a:pt x="3359" y="136"/>
                    <a:pt x="3252" y="69"/>
                    <a:pt x="3154" y="69"/>
                  </a:cubicBezTo>
                  <a:cubicBezTo>
                    <a:pt x="3134" y="69"/>
                    <a:pt x="3114" y="71"/>
                    <a:pt x="3096" y="77"/>
                  </a:cubicBezTo>
                  <a:lnTo>
                    <a:pt x="3096" y="77"/>
                  </a:lnTo>
                  <a:cubicBezTo>
                    <a:pt x="3080" y="68"/>
                    <a:pt x="3062" y="61"/>
                    <a:pt x="3042" y="56"/>
                  </a:cubicBezTo>
                  <a:cubicBezTo>
                    <a:pt x="2896" y="18"/>
                    <a:pt x="2755" y="0"/>
                    <a:pt x="2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8"/>
            <p:cNvSpPr/>
            <p:nvPr/>
          </p:nvSpPr>
          <p:spPr>
            <a:xfrm>
              <a:off x="-564300" y="-449175"/>
              <a:ext cx="44775" cy="62025"/>
            </a:xfrm>
            <a:custGeom>
              <a:avLst/>
              <a:gdLst/>
              <a:ahLst/>
              <a:cxnLst/>
              <a:rect l="l" t="t" r="r" b="b"/>
              <a:pathLst>
                <a:path w="1791" h="2481" extrusionOk="0">
                  <a:moveTo>
                    <a:pt x="719" y="0"/>
                  </a:moveTo>
                  <a:cubicBezTo>
                    <a:pt x="490" y="0"/>
                    <a:pt x="260" y="111"/>
                    <a:pt x="92" y="317"/>
                  </a:cubicBezTo>
                  <a:cubicBezTo>
                    <a:pt x="0" y="476"/>
                    <a:pt x="144" y="621"/>
                    <a:pt x="286" y="621"/>
                  </a:cubicBezTo>
                  <a:cubicBezTo>
                    <a:pt x="351" y="621"/>
                    <a:pt x="417" y="590"/>
                    <a:pt x="459" y="517"/>
                  </a:cubicBezTo>
                  <a:cubicBezTo>
                    <a:pt x="529" y="431"/>
                    <a:pt x="610" y="396"/>
                    <a:pt x="687" y="396"/>
                  </a:cubicBezTo>
                  <a:cubicBezTo>
                    <a:pt x="940" y="396"/>
                    <a:pt x="1150" y="771"/>
                    <a:pt x="792" y="950"/>
                  </a:cubicBezTo>
                  <a:cubicBezTo>
                    <a:pt x="625" y="1050"/>
                    <a:pt x="692" y="1351"/>
                    <a:pt x="892" y="1351"/>
                  </a:cubicBezTo>
                  <a:cubicBezTo>
                    <a:pt x="908" y="1349"/>
                    <a:pt x="923" y="1348"/>
                    <a:pt x="938" y="1348"/>
                  </a:cubicBezTo>
                  <a:cubicBezTo>
                    <a:pt x="1212" y="1348"/>
                    <a:pt x="1386" y="1631"/>
                    <a:pt x="1259" y="1884"/>
                  </a:cubicBezTo>
                  <a:cubicBezTo>
                    <a:pt x="1199" y="2025"/>
                    <a:pt x="1041" y="2081"/>
                    <a:pt x="881" y="2081"/>
                  </a:cubicBezTo>
                  <a:cubicBezTo>
                    <a:pt x="777" y="2081"/>
                    <a:pt x="671" y="2057"/>
                    <a:pt x="592" y="2018"/>
                  </a:cubicBezTo>
                  <a:cubicBezTo>
                    <a:pt x="565" y="2006"/>
                    <a:pt x="537" y="2001"/>
                    <a:pt x="510" y="2001"/>
                  </a:cubicBezTo>
                  <a:cubicBezTo>
                    <a:pt x="310" y="2001"/>
                    <a:pt x="157" y="2296"/>
                    <a:pt x="392" y="2385"/>
                  </a:cubicBezTo>
                  <a:cubicBezTo>
                    <a:pt x="527" y="2447"/>
                    <a:pt x="688" y="2480"/>
                    <a:pt x="851" y="2480"/>
                  </a:cubicBezTo>
                  <a:cubicBezTo>
                    <a:pt x="1210" y="2480"/>
                    <a:pt x="1578" y="2318"/>
                    <a:pt x="1693" y="1951"/>
                  </a:cubicBezTo>
                  <a:cubicBezTo>
                    <a:pt x="1790" y="1585"/>
                    <a:pt x="1621" y="1184"/>
                    <a:pt x="1301" y="1008"/>
                  </a:cubicBezTo>
                  <a:lnTo>
                    <a:pt x="1301" y="1008"/>
                  </a:lnTo>
                  <a:cubicBezTo>
                    <a:pt x="1434" y="748"/>
                    <a:pt x="1448" y="416"/>
                    <a:pt x="1226" y="216"/>
                  </a:cubicBezTo>
                  <a:cubicBezTo>
                    <a:pt x="1079" y="69"/>
                    <a:pt x="899" y="0"/>
                    <a:pt x="7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 name="Google Shape;687;p28"/>
          <p:cNvGrpSpPr/>
          <p:nvPr/>
        </p:nvGrpSpPr>
        <p:grpSpPr>
          <a:xfrm rot="2050008">
            <a:off x="2684233" y="534873"/>
            <a:ext cx="507321" cy="625345"/>
            <a:chOff x="4880025" y="2619575"/>
            <a:chExt cx="507325" cy="625350"/>
          </a:xfrm>
        </p:grpSpPr>
        <p:sp>
          <p:nvSpPr>
            <p:cNvPr id="688" name="Google Shape;688;p28"/>
            <p:cNvSpPr/>
            <p:nvPr/>
          </p:nvSpPr>
          <p:spPr>
            <a:xfrm>
              <a:off x="4884050" y="2959075"/>
              <a:ext cx="10200" cy="194425"/>
            </a:xfrm>
            <a:custGeom>
              <a:avLst/>
              <a:gdLst/>
              <a:ahLst/>
              <a:cxnLst/>
              <a:rect l="l" t="t" r="r" b="b"/>
              <a:pathLst>
                <a:path w="408" h="7777" extrusionOk="0">
                  <a:moveTo>
                    <a:pt x="180" y="1"/>
                  </a:moveTo>
                  <a:cubicBezTo>
                    <a:pt x="91" y="1"/>
                    <a:pt x="1" y="61"/>
                    <a:pt x="1" y="180"/>
                  </a:cubicBezTo>
                  <a:lnTo>
                    <a:pt x="49" y="7616"/>
                  </a:lnTo>
                  <a:cubicBezTo>
                    <a:pt x="49" y="7723"/>
                    <a:pt x="138" y="7777"/>
                    <a:pt x="228" y="7777"/>
                  </a:cubicBezTo>
                  <a:cubicBezTo>
                    <a:pt x="318" y="7777"/>
                    <a:pt x="407" y="7723"/>
                    <a:pt x="407" y="7616"/>
                  </a:cubicBezTo>
                  <a:lnTo>
                    <a:pt x="360" y="180"/>
                  </a:lnTo>
                  <a:cubicBezTo>
                    <a:pt x="360" y="61"/>
                    <a:pt x="270"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8"/>
            <p:cNvSpPr/>
            <p:nvPr/>
          </p:nvSpPr>
          <p:spPr>
            <a:xfrm>
              <a:off x="4880025" y="3150575"/>
              <a:ext cx="143175" cy="92225"/>
            </a:xfrm>
            <a:custGeom>
              <a:avLst/>
              <a:gdLst/>
              <a:ahLst/>
              <a:cxnLst/>
              <a:rect l="l" t="t" r="r" b="b"/>
              <a:pathLst>
                <a:path w="5727" h="3689" extrusionOk="0">
                  <a:moveTo>
                    <a:pt x="265" y="0"/>
                  </a:moveTo>
                  <a:cubicBezTo>
                    <a:pt x="111" y="0"/>
                    <a:pt x="1" y="237"/>
                    <a:pt x="162" y="338"/>
                  </a:cubicBezTo>
                  <a:cubicBezTo>
                    <a:pt x="1859" y="1510"/>
                    <a:pt x="3605" y="2609"/>
                    <a:pt x="5374" y="3661"/>
                  </a:cubicBezTo>
                  <a:cubicBezTo>
                    <a:pt x="5408" y="3680"/>
                    <a:pt x="5440" y="3688"/>
                    <a:pt x="5470" y="3688"/>
                  </a:cubicBezTo>
                  <a:cubicBezTo>
                    <a:pt x="5633" y="3688"/>
                    <a:pt x="5726" y="3451"/>
                    <a:pt x="5565" y="3351"/>
                  </a:cubicBezTo>
                  <a:cubicBezTo>
                    <a:pt x="3796" y="2299"/>
                    <a:pt x="2051" y="1199"/>
                    <a:pt x="353" y="27"/>
                  </a:cubicBezTo>
                  <a:cubicBezTo>
                    <a:pt x="323" y="9"/>
                    <a:pt x="293" y="0"/>
                    <a:pt x="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8"/>
            <p:cNvSpPr/>
            <p:nvPr/>
          </p:nvSpPr>
          <p:spPr>
            <a:xfrm>
              <a:off x="4885875" y="2888025"/>
              <a:ext cx="190175" cy="75975"/>
            </a:xfrm>
            <a:custGeom>
              <a:avLst/>
              <a:gdLst/>
              <a:ahLst/>
              <a:cxnLst/>
              <a:rect l="l" t="t" r="r" b="b"/>
              <a:pathLst>
                <a:path w="7607" h="3039" extrusionOk="0">
                  <a:moveTo>
                    <a:pt x="7376" y="0"/>
                  </a:moveTo>
                  <a:cubicBezTo>
                    <a:pt x="7357" y="0"/>
                    <a:pt x="7337" y="3"/>
                    <a:pt x="7316" y="10"/>
                  </a:cubicBezTo>
                  <a:cubicBezTo>
                    <a:pt x="4949" y="894"/>
                    <a:pt x="2558" y="1803"/>
                    <a:pt x="191" y="2687"/>
                  </a:cubicBezTo>
                  <a:cubicBezTo>
                    <a:pt x="1" y="2751"/>
                    <a:pt x="35" y="3038"/>
                    <a:pt x="210" y="3038"/>
                  </a:cubicBezTo>
                  <a:cubicBezTo>
                    <a:pt x="233" y="3038"/>
                    <a:pt x="259" y="3033"/>
                    <a:pt x="287" y="3022"/>
                  </a:cubicBezTo>
                  <a:cubicBezTo>
                    <a:pt x="2653" y="2161"/>
                    <a:pt x="5044" y="1253"/>
                    <a:pt x="7411" y="368"/>
                  </a:cubicBezTo>
                  <a:cubicBezTo>
                    <a:pt x="7607" y="303"/>
                    <a:pt x="7565" y="0"/>
                    <a:pt x="7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8"/>
            <p:cNvSpPr/>
            <p:nvPr/>
          </p:nvSpPr>
          <p:spPr>
            <a:xfrm>
              <a:off x="5014975" y="3171775"/>
              <a:ext cx="185875" cy="73150"/>
            </a:xfrm>
            <a:custGeom>
              <a:avLst/>
              <a:gdLst/>
              <a:ahLst/>
              <a:cxnLst/>
              <a:rect l="l" t="t" r="r" b="b"/>
              <a:pathLst>
                <a:path w="7435" h="2926" extrusionOk="0">
                  <a:moveTo>
                    <a:pt x="7218" y="0"/>
                  </a:moveTo>
                  <a:cubicBezTo>
                    <a:pt x="7197" y="0"/>
                    <a:pt x="7173" y="5"/>
                    <a:pt x="7148" y="16"/>
                  </a:cubicBezTo>
                  <a:cubicBezTo>
                    <a:pt x="4829" y="853"/>
                    <a:pt x="2510" y="1714"/>
                    <a:pt x="191" y="2574"/>
                  </a:cubicBezTo>
                  <a:cubicBezTo>
                    <a:pt x="1" y="2638"/>
                    <a:pt x="53" y="2925"/>
                    <a:pt x="217" y="2925"/>
                  </a:cubicBezTo>
                  <a:cubicBezTo>
                    <a:pt x="238" y="2925"/>
                    <a:pt x="262" y="2920"/>
                    <a:pt x="287" y="2909"/>
                  </a:cubicBezTo>
                  <a:cubicBezTo>
                    <a:pt x="2606" y="2072"/>
                    <a:pt x="4925" y="1212"/>
                    <a:pt x="7244" y="351"/>
                  </a:cubicBezTo>
                  <a:cubicBezTo>
                    <a:pt x="7434" y="287"/>
                    <a:pt x="7382" y="0"/>
                    <a:pt x="7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8"/>
            <p:cNvSpPr/>
            <p:nvPr/>
          </p:nvSpPr>
          <p:spPr>
            <a:xfrm>
              <a:off x="5193075" y="2974475"/>
              <a:ext cx="15575" cy="202200"/>
            </a:xfrm>
            <a:custGeom>
              <a:avLst/>
              <a:gdLst/>
              <a:ahLst/>
              <a:cxnLst/>
              <a:rect l="l" t="t" r="r" b="b"/>
              <a:pathLst>
                <a:path w="623" h="8088" extrusionOk="0">
                  <a:moveTo>
                    <a:pt x="419" y="1"/>
                  </a:moveTo>
                  <a:cubicBezTo>
                    <a:pt x="329" y="1"/>
                    <a:pt x="240" y="54"/>
                    <a:pt x="240" y="162"/>
                  </a:cubicBezTo>
                  <a:cubicBezTo>
                    <a:pt x="263" y="2744"/>
                    <a:pt x="0" y="5326"/>
                    <a:pt x="24" y="7908"/>
                  </a:cubicBezTo>
                  <a:cubicBezTo>
                    <a:pt x="24" y="8028"/>
                    <a:pt x="114" y="8087"/>
                    <a:pt x="204" y="8087"/>
                  </a:cubicBezTo>
                  <a:cubicBezTo>
                    <a:pt x="293" y="8087"/>
                    <a:pt x="383" y="8028"/>
                    <a:pt x="383" y="7908"/>
                  </a:cubicBezTo>
                  <a:cubicBezTo>
                    <a:pt x="359" y="5326"/>
                    <a:pt x="622" y="2744"/>
                    <a:pt x="598" y="162"/>
                  </a:cubicBezTo>
                  <a:cubicBezTo>
                    <a:pt x="598" y="54"/>
                    <a:pt x="508" y="1"/>
                    <a:pt x="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8"/>
            <p:cNvSpPr/>
            <p:nvPr/>
          </p:nvSpPr>
          <p:spPr>
            <a:xfrm>
              <a:off x="5064200" y="2885575"/>
              <a:ext cx="142875" cy="94600"/>
            </a:xfrm>
            <a:custGeom>
              <a:avLst/>
              <a:gdLst/>
              <a:ahLst/>
              <a:cxnLst/>
              <a:rect l="l" t="t" r="r" b="b"/>
              <a:pathLst>
                <a:path w="5715" h="3784" extrusionOk="0">
                  <a:moveTo>
                    <a:pt x="254" y="1"/>
                  </a:moveTo>
                  <a:cubicBezTo>
                    <a:pt x="104" y="1"/>
                    <a:pt x="0" y="248"/>
                    <a:pt x="159" y="347"/>
                  </a:cubicBezTo>
                  <a:cubicBezTo>
                    <a:pt x="1832" y="1542"/>
                    <a:pt x="3697" y="2451"/>
                    <a:pt x="5299" y="3742"/>
                  </a:cubicBezTo>
                  <a:cubicBezTo>
                    <a:pt x="5338" y="3771"/>
                    <a:pt x="5380" y="3783"/>
                    <a:pt x="5420" y="3783"/>
                  </a:cubicBezTo>
                  <a:cubicBezTo>
                    <a:pt x="5578" y="3783"/>
                    <a:pt x="5714" y="3593"/>
                    <a:pt x="5562" y="3479"/>
                  </a:cubicBezTo>
                  <a:cubicBezTo>
                    <a:pt x="3936" y="2164"/>
                    <a:pt x="2047" y="1231"/>
                    <a:pt x="350" y="36"/>
                  </a:cubicBezTo>
                  <a:cubicBezTo>
                    <a:pt x="317" y="11"/>
                    <a:pt x="284" y="1"/>
                    <a:pt x="2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8"/>
            <p:cNvSpPr/>
            <p:nvPr/>
          </p:nvSpPr>
          <p:spPr>
            <a:xfrm>
              <a:off x="5094725" y="2870000"/>
              <a:ext cx="122550" cy="80725"/>
            </a:xfrm>
            <a:custGeom>
              <a:avLst/>
              <a:gdLst/>
              <a:ahLst/>
              <a:cxnLst/>
              <a:rect l="l" t="t" r="r" b="b"/>
              <a:pathLst>
                <a:path w="4902" h="3229" extrusionOk="0">
                  <a:moveTo>
                    <a:pt x="247" y="1"/>
                  </a:moveTo>
                  <a:cubicBezTo>
                    <a:pt x="100" y="1"/>
                    <a:pt x="0" y="231"/>
                    <a:pt x="157" y="348"/>
                  </a:cubicBezTo>
                  <a:cubicBezTo>
                    <a:pt x="1591" y="1352"/>
                    <a:pt x="3074" y="2285"/>
                    <a:pt x="4556" y="3193"/>
                  </a:cubicBezTo>
                  <a:cubicBezTo>
                    <a:pt x="4589" y="3218"/>
                    <a:pt x="4622" y="3228"/>
                    <a:pt x="4652" y="3228"/>
                  </a:cubicBezTo>
                  <a:cubicBezTo>
                    <a:pt x="4801" y="3228"/>
                    <a:pt x="4902" y="2982"/>
                    <a:pt x="4723" y="2882"/>
                  </a:cubicBezTo>
                  <a:cubicBezTo>
                    <a:pt x="3241" y="1974"/>
                    <a:pt x="1759" y="1042"/>
                    <a:pt x="348" y="37"/>
                  </a:cubicBezTo>
                  <a:cubicBezTo>
                    <a:pt x="314" y="12"/>
                    <a:pt x="279" y="1"/>
                    <a:pt x="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8"/>
            <p:cNvSpPr/>
            <p:nvPr/>
          </p:nvSpPr>
          <p:spPr>
            <a:xfrm>
              <a:off x="5109650" y="2848475"/>
              <a:ext cx="122750" cy="80525"/>
            </a:xfrm>
            <a:custGeom>
              <a:avLst/>
              <a:gdLst/>
              <a:ahLst/>
              <a:cxnLst/>
              <a:rect l="l" t="t" r="r" b="b"/>
              <a:pathLst>
                <a:path w="4910" h="3221" extrusionOk="0">
                  <a:moveTo>
                    <a:pt x="248" y="1"/>
                  </a:moveTo>
                  <a:cubicBezTo>
                    <a:pt x="101" y="1"/>
                    <a:pt x="1" y="231"/>
                    <a:pt x="158" y="349"/>
                  </a:cubicBezTo>
                  <a:cubicBezTo>
                    <a:pt x="1592" y="1353"/>
                    <a:pt x="3074" y="2285"/>
                    <a:pt x="4557" y="3194"/>
                  </a:cubicBezTo>
                  <a:cubicBezTo>
                    <a:pt x="4587" y="3212"/>
                    <a:pt x="4617" y="3220"/>
                    <a:pt x="4645" y="3220"/>
                  </a:cubicBezTo>
                  <a:cubicBezTo>
                    <a:pt x="4799" y="3220"/>
                    <a:pt x="4909" y="2984"/>
                    <a:pt x="4748" y="2883"/>
                  </a:cubicBezTo>
                  <a:cubicBezTo>
                    <a:pt x="3242" y="1974"/>
                    <a:pt x="1783" y="1042"/>
                    <a:pt x="349" y="38"/>
                  </a:cubicBezTo>
                  <a:cubicBezTo>
                    <a:pt x="314" y="12"/>
                    <a:pt x="280" y="1"/>
                    <a:pt x="2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8"/>
            <p:cNvSpPr/>
            <p:nvPr/>
          </p:nvSpPr>
          <p:spPr>
            <a:xfrm>
              <a:off x="5070575" y="2623675"/>
              <a:ext cx="186450" cy="73150"/>
            </a:xfrm>
            <a:custGeom>
              <a:avLst/>
              <a:gdLst/>
              <a:ahLst/>
              <a:cxnLst/>
              <a:rect l="l" t="t" r="r" b="b"/>
              <a:pathLst>
                <a:path w="7458" h="2926" extrusionOk="0">
                  <a:moveTo>
                    <a:pt x="7242" y="0"/>
                  </a:moveTo>
                  <a:cubicBezTo>
                    <a:pt x="7220" y="0"/>
                    <a:pt x="7197" y="5"/>
                    <a:pt x="7172" y="16"/>
                  </a:cubicBezTo>
                  <a:cubicBezTo>
                    <a:pt x="4853" y="853"/>
                    <a:pt x="2534" y="1714"/>
                    <a:pt x="191" y="2575"/>
                  </a:cubicBezTo>
                  <a:cubicBezTo>
                    <a:pt x="0" y="2638"/>
                    <a:pt x="53" y="2925"/>
                    <a:pt x="216" y="2925"/>
                  </a:cubicBezTo>
                  <a:cubicBezTo>
                    <a:pt x="238" y="2925"/>
                    <a:pt x="261" y="2920"/>
                    <a:pt x="286" y="2909"/>
                  </a:cubicBezTo>
                  <a:cubicBezTo>
                    <a:pt x="2629" y="2072"/>
                    <a:pt x="4948" y="1212"/>
                    <a:pt x="7267" y="351"/>
                  </a:cubicBezTo>
                  <a:cubicBezTo>
                    <a:pt x="7457" y="288"/>
                    <a:pt x="7405" y="0"/>
                    <a:pt x="7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8"/>
            <p:cNvSpPr/>
            <p:nvPr/>
          </p:nvSpPr>
          <p:spPr>
            <a:xfrm>
              <a:off x="5066350" y="2693100"/>
              <a:ext cx="12000" cy="202650"/>
            </a:xfrm>
            <a:custGeom>
              <a:avLst/>
              <a:gdLst/>
              <a:ahLst/>
              <a:cxnLst/>
              <a:rect l="l" t="t" r="r" b="b"/>
              <a:pathLst>
                <a:path w="480" h="8106" extrusionOk="0">
                  <a:moveTo>
                    <a:pt x="288" y="1"/>
                  </a:moveTo>
                  <a:cubicBezTo>
                    <a:pt x="192" y="1"/>
                    <a:pt x="97" y="61"/>
                    <a:pt x="97" y="180"/>
                  </a:cubicBezTo>
                  <a:cubicBezTo>
                    <a:pt x="120" y="2762"/>
                    <a:pt x="1" y="5344"/>
                    <a:pt x="25" y="7926"/>
                  </a:cubicBezTo>
                  <a:cubicBezTo>
                    <a:pt x="25" y="8046"/>
                    <a:pt x="114" y="8106"/>
                    <a:pt x="204" y="8106"/>
                  </a:cubicBezTo>
                  <a:cubicBezTo>
                    <a:pt x="294" y="8106"/>
                    <a:pt x="383" y="8046"/>
                    <a:pt x="383" y="7926"/>
                  </a:cubicBezTo>
                  <a:cubicBezTo>
                    <a:pt x="383" y="5344"/>
                    <a:pt x="479" y="2762"/>
                    <a:pt x="479" y="180"/>
                  </a:cubicBezTo>
                  <a:cubicBezTo>
                    <a:pt x="479" y="61"/>
                    <a:pt x="383" y="1"/>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8"/>
            <p:cNvSpPr/>
            <p:nvPr/>
          </p:nvSpPr>
          <p:spPr>
            <a:xfrm>
              <a:off x="5070450" y="2624425"/>
              <a:ext cx="186125" cy="73450"/>
            </a:xfrm>
            <a:custGeom>
              <a:avLst/>
              <a:gdLst/>
              <a:ahLst/>
              <a:cxnLst/>
              <a:rect l="l" t="t" r="r" b="b"/>
              <a:pathLst>
                <a:path w="7445" h="2938" extrusionOk="0">
                  <a:moveTo>
                    <a:pt x="7213" y="1"/>
                  </a:moveTo>
                  <a:cubicBezTo>
                    <a:pt x="7195" y="1"/>
                    <a:pt x="7174" y="4"/>
                    <a:pt x="7153" y="10"/>
                  </a:cubicBezTo>
                  <a:cubicBezTo>
                    <a:pt x="4834" y="871"/>
                    <a:pt x="2515" y="1732"/>
                    <a:pt x="196" y="2568"/>
                  </a:cubicBezTo>
                  <a:cubicBezTo>
                    <a:pt x="1" y="2655"/>
                    <a:pt x="61" y="2937"/>
                    <a:pt x="233" y="2937"/>
                  </a:cubicBezTo>
                  <a:cubicBezTo>
                    <a:pt x="251" y="2937"/>
                    <a:pt x="271" y="2934"/>
                    <a:pt x="291" y="2927"/>
                  </a:cubicBezTo>
                  <a:cubicBezTo>
                    <a:pt x="2610" y="2066"/>
                    <a:pt x="4929" y="1230"/>
                    <a:pt x="7248" y="369"/>
                  </a:cubicBezTo>
                  <a:cubicBezTo>
                    <a:pt x="7444" y="304"/>
                    <a:pt x="7402" y="1"/>
                    <a:pt x="7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8"/>
            <p:cNvSpPr/>
            <p:nvPr/>
          </p:nvSpPr>
          <p:spPr>
            <a:xfrm>
              <a:off x="5199575" y="2905350"/>
              <a:ext cx="186700" cy="73425"/>
            </a:xfrm>
            <a:custGeom>
              <a:avLst/>
              <a:gdLst/>
              <a:ahLst/>
              <a:cxnLst/>
              <a:rect l="l" t="t" r="r" b="b"/>
              <a:pathLst>
                <a:path w="7468" h="2937" extrusionOk="0">
                  <a:moveTo>
                    <a:pt x="7231" y="1"/>
                  </a:moveTo>
                  <a:cubicBezTo>
                    <a:pt x="7214" y="1"/>
                    <a:pt x="7195" y="4"/>
                    <a:pt x="7176" y="10"/>
                  </a:cubicBezTo>
                  <a:cubicBezTo>
                    <a:pt x="4833" y="871"/>
                    <a:pt x="2514" y="1731"/>
                    <a:pt x="195" y="2568"/>
                  </a:cubicBezTo>
                  <a:cubicBezTo>
                    <a:pt x="0" y="2655"/>
                    <a:pt x="60" y="2937"/>
                    <a:pt x="232" y="2937"/>
                  </a:cubicBezTo>
                  <a:cubicBezTo>
                    <a:pt x="250" y="2937"/>
                    <a:pt x="270" y="2934"/>
                    <a:pt x="290" y="2927"/>
                  </a:cubicBezTo>
                  <a:cubicBezTo>
                    <a:pt x="2609" y="2066"/>
                    <a:pt x="4928" y="1229"/>
                    <a:pt x="7271" y="369"/>
                  </a:cubicBezTo>
                  <a:cubicBezTo>
                    <a:pt x="7467" y="303"/>
                    <a:pt x="7406" y="1"/>
                    <a:pt x="72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8"/>
            <p:cNvSpPr/>
            <p:nvPr/>
          </p:nvSpPr>
          <p:spPr>
            <a:xfrm>
              <a:off x="5377175" y="2715825"/>
              <a:ext cx="10175" cy="194425"/>
            </a:xfrm>
            <a:custGeom>
              <a:avLst/>
              <a:gdLst/>
              <a:ahLst/>
              <a:cxnLst/>
              <a:rect l="l" t="t" r="r" b="b"/>
              <a:pathLst>
                <a:path w="407" h="7777" extrusionOk="0">
                  <a:moveTo>
                    <a:pt x="191" y="0"/>
                  </a:moveTo>
                  <a:cubicBezTo>
                    <a:pt x="96" y="0"/>
                    <a:pt x="0" y="60"/>
                    <a:pt x="0" y="180"/>
                  </a:cubicBezTo>
                  <a:lnTo>
                    <a:pt x="48" y="7615"/>
                  </a:lnTo>
                  <a:cubicBezTo>
                    <a:pt x="48" y="7723"/>
                    <a:pt x="138" y="7776"/>
                    <a:pt x="227" y="7776"/>
                  </a:cubicBezTo>
                  <a:cubicBezTo>
                    <a:pt x="317" y="7776"/>
                    <a:pt x="407" y="7723"/>
                    <a:pt x="407" y="7615"/>
                  </a:cubicBezTo>
                  <a:lnTo>
                    <a:pt x="383" y="180"/>
                  </a:lnTo>
                  <a:cubicBezTo>
                    <a:pt x="383" y="60"/>
                    <a:pt x="287" y="0"/>
                    <a:pt x="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8"/>
            <p:cNvSpPr/>
            <p:nvPr/>
          </p:nvSpPr>
          <p:spPr>
            <a:xfrm>
              <a:off x="5248925" y="2619575"/>
              <a:ext cx="136200" cy="101850"/>
            </a:xfrm>
            <a:custGeom>
              <a:avLst/>
              <a:gdLst/>
              <a:ahLst/>
              <a:cxnLst/>
              <a:rect l="l" t="t" r="r" b="b"/>
              <a:pathLst>
                <a:path w="5448" h="4074" extrusionOk="0">
                  <a:moveTo>
                    <a:pt x="247" y="0"/>
                  </a:moveTo>
                  <a:cubicBezTo>
                    <a:pt x="101" y="0"/>
                    <a:pt x="0" y="230"/>
                    <a:pt x="157" y="348"/>
                  </a:cubicBezTo>
                  <a:cubicBezTo>
                    <a:pt x="1831" y="1519"/>
                    <a:pt x="3457" y="2762"/>
                    <a:pt x="5058" y="4030"/>
                  </a:cubicBezTo>
                  <a:cubicBezTo>
                    <a:pt x="5095" y="4061"/>
                    <a:pt x="5136" y="4074"/>
                    <a:pt x="5175" y="4074"/>
                  </a:cubicBezTo>
                  <a:cubicBezTo>
                    <a:pt x="5318" y="4074"/>
                    <a:pt x="5447" y="3903"/>
                    <a:pt x="5297" y="3791"/>
                  </a:cubicBezTo>
                  <a:cubicBezTo>
                    <a:pt x="3696" y="2476"/>
                    <a:pt x="2046" y="1232"/>
                    <a:pt x="349" y="37"/>
                  </a:cubicBezTo>
                  <a:cubicBezTo>
                    <a:pt x="314" y="11"/>
                    <a:pt x="280" y="0"/>
                    <a:pt x="2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8"/>
            <p:cNvSpPr/>
            <p:nvPr/>
          </p:nvSpPr>
          <p:spPr>
            <a:xfrm>
              <a:off x="4918125" y="2981800"/>
              <a:ext cx="10800" cy="166325"/>
            </a:xfrm>
            <a:custGeom>
              <a:avLst/>
              <a:gdLst/>
              <a:ahLst/>
              <a:cxnLst/>
              <a:rect l="l" t="t" r="r" b="b"/>
              <a:pathLst>
                <a:path w="432" h="6653" extrusionOk="0">
                  <a:moveTo>
                    <a:pt x="180" y="0"/>
                  </a:moveTo>
                  <a:cubicBezTo>
                    <a:pt x="90" y="0"/>
                    <a:pt x="1" y="60"/>
                    <a:pt x="1" y="180"/>
                  </a:cubicBezTo>
                  <a:lnTo>
                    <a:pt x="72" y="6491"/>
                  </a:lnTo>
                  <a:cubicBezTo>
                    <a:pt x="72" y="6599"/>
                    <a:pt x="162" y="6653"/>
                    <a:pt x="252" y="6653"/>
                  </a:cubicBezTo>
                  <a:cubicBezTo>
                    <a:pt x="341" y="6653"/>
                    <a:pt x="431" y="6599"/>
                    <a:pt x="431" y="6491"/>
                  </a:cubicBezTo>
                  <a:lnTo>
                    <a:pt x="359" y="180"/>
                  </a:lnTo>
                  <a:cubicBezTo>
                    <a:pt x="359" y="60"/>
                    <a:pt x="270"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8"/>
            <p:cNvSpPr/>
            <p:nvPr/>
          </p:nvSpPr>
          <p:spPr>
            <a:xfrm>
              <a:off x="5160200" y="2992400"/>
              <a:ext cx="11375" cy="166350"/>
            </a:xfrm>
            <a:custGeom>
              <a:avLst/>
              <a:gdLst/>
              <a:ahLst/>
              <a:cxnLst/>
              <a:rect l="l" t="t" r="r" b="b"/>
              <a:pathLst>
                <a:path w="455" h="6654" extrusionOk="0">
                  <a:moveTo>
                    <a:pt x="275" y="1"/>
                  </a:moveTo>
                  <a:cubicBezTo>
                    <a:pt x="186" y="1"/>
                    <a:pt x="96" y="55"/>
                    <a:pt x="96" y="162"/>
                  </a:cubicBezTo>
                  <a:cubicBezTo>
                    <a:pt x="72" y="2266"/>
                    <a:pt x="48" y="4370"/>
                    <a:pt x="0" y="6474"/>
                  </a:cubicBezTo>
                  <a:cubicBezTo>
                    <a:pt x="0" y="6593"/>
                    <a:pt x="90" y="6653"/>
                    <a:pt x="183" y="6653"/>
                  </a:cubicBezTo>
                  <a:cubicBezTo>
                    <a:pt x="275" y="6653"/>
                    <a:pt x="371" y="6593"/>
                    <a:pt x="383" y="6474"/>
                  </a:cubicBezTo>
                  <a:cubicBezTo>
                    <a:pt x="407" y="4370"/>
                    <a:pt x="431" y="2266"/>
                    <a:pt x="455" y="162"/>
                  </a:cubicBezTo>
                  <a:cubicBezTo>
                    <a:pt x="455" y="55"/>
                    <a:pt x="365" y="1"/>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 name="Google Shape;704;p28"/>
          <p:cNvGrpSpPr/>
          <p:nvPr/>
        </p:nvGrpSpPr>
        <p:grpSpPr>
          <a:xfrm rot="192164">
            <a:off x="7596033" y="574759"/>
            <a:ext cx="727759" cy="802301"/>
            <a:chOff x="12792950" y="2474800"/>
            <a:chExt cx="771525" cy="850550"/>
          </a:xfrm>
        </p:grpSpPr>
        <p:sp>
          <p:nvSpPr>
            <p:cNvPr id="705" name="Google Shape;705;p28"/>
            <p:cNvSpPr/>
            <p:nvPr/>
          </p:nvSpPr>
          <p:spPr>
            <a:xfrm>
              <a:off x="12792950" y="2621125"/>
              <a:ext cx="529550" cy="704225"/>
            </a:xfrm>
            <a:custGeom>
              <a:avLst/>
              <a:gdLst/>
              <a:ahLst/>
              <a:cxnLst/>
              <a:rect l="l" t="t" r="r" b="b"/>
              <a:pathLst>
                <a:path w="21182" h="28169" extrusionOk="0">
                  <a:moveTo>
                    <a:pt x="15384" y="15223"/>
                  </a:moveTo>
                  <a:cubicBezTo>
                    <a:pt x="15348" y="15223"/>
                    <a:pt x="15312" y="15235"/>
                    <a:pt x="15288" y="15259"/>
                  </a:cubicBezTo>
                  <a:cubicBezTo>
                    <a:pt x="15253" y="15271"/>
                    <a:pt x="15229" y="15283"/>
                    <a:pt x="15205" y="15318"/>
                  </a:cubicBezTo>
                  <a:cubicBezTo>
                    <a:pt x="15181" y="15342"/>
                    <a:pt x="15169" y="15366"/>
                    <a:pt x="15157" y="15402"/>
                  </a:cubicBezTo>
                  <a:cubicBezTo>
                    <a:pt x="15146" y="15425"/>
                    <a:pt x="15146" y="15461"/>
                    <a:pt x="15146" y="15497"/>
                  </a:cubicBezTo>
                  <a:lnTo>
                    <a:pt x="15169" y="15568"/>
                  </a:lnTo>
                  <a:cubicBezTo>
                    <a:pt x="15181" y="15604"/>
                    <a:pt x="15205" y="15640"/>
                    <a:pt x="15241" y="15676"/>
                  </a:cubicBezTo>
                  <a:cubicBezTo>
                    <a:pt x="15253" y="15687"/>
                    <a:pt x="15276" y="15699"/>
                    <a:pt x="15300" y="15711"/>
                  </a:cubicBezTo>
                  <a:cubicBezTo>
                    <a:pt x="15336" y="15723"/>
                    <a:pt x="15384" y="15735"/>
                    <a:pt x="15431" y="15735"/>
                  </a:cubicBezTo>
                  <a:lnTo>
                    <a:pt x="15467" y="15735"/>
                  </a:lnTo>
                  <a:cubicBezTo>
                    <a:pt x="15503" y="15735"/>
                    <a:pt x="15527" y="15723"/>
                    <a:pt x="15562" y="15699"/>
                  </a:cubicBezTo>
                  <a:cubicBezTo>
                    <a:pt x="15586" y="15687"/>
                    <a:pt x="15610" y="15664"/>
                    <a:pt x="15634" y="15640"/>
                  </a:cubicBezTo>
                  <a:cubicBezTo>
                    <a:pt x="15657" y="15616"/>
                    <a:pt x="15669" y="15592"/>
                    <a:pt x="15681" y="15556"/>
                  </a:cubicBezTo>
                  <a:cubicBezTo>
                    <a:pt x="15693" y="15521"/>
                    <a:pt x="15693" y="15485"/>
                    <a:pt x="15693" y="15449"/>
                  </a:cubicBezTo>
                  <a:cubicBezTo>
                    <a:pt x="15693" y="15437"/>
                    <a:pt x="15681" y="15414"/>
                    <a:pt x="15681" y="15390"/>
                  </a:cubicBezTo>
                  <a:cubicBezTo>
                    <a:pt x="15669" y="15342"/>
                    <a:pt x="15634" y="15306"/>
                    <a:pt x="15610" y="15283"/>
                  </a:cubicBezTo>
                  <a:cubicBezTo>
                    <a:pt x="15586" y="15271"/>
                    <a:pt x="15562" y="15259"/>
                    <a:pt x="15550" y="15247"/>
                  </a:cubicBezTo>
                  <a:cubicBezTo>
                    <a:pt x="15503" y="15223"/>
                    <a:pt x="15467" y="15223"/>
                    <a:pt x="15419" y="15223"/>
                  </a:cubicBezTo>
                  <a:close/>
                  <a:moveTo>
                    <a:pt x="5037" y="22795"/>
                  </a:moveTo>
                  <a:cubicBezTo>
                    <a:pt x="5013" y="22807"/>
                    <a:pt x="4989" y="22807"/>
                    <a:pt x="4966" y="22807"/>
                  </a:cubicBezTo>
                  <a:cubicBezTo>
                    <a:pt x="4918" y="22831"/>
                    <a:pt x="4882" y="22855"/>
                    <a:pt x="4858" y="22891"/>
                  </a:cubicBezTo>
                  <a:cubicBezTo>
                    <a:pt x="4847" y="22903"/>
                    <a:pt x="4835" y="22926"/>
                    <a:pt x="4823" y="22938"/>
                  </a:cubicBezTo>
                  <a:cubicBezTo>
                    <a:pt x="4799" y="22986"/>
                    <a:pt x="4799" y="23034"/>
                    <a:pt x="4799" y="23069"/>
                  </a:cubicBezTo>
                  <a:lnTo>
                    <a:pt x="4799" y="23105"/>
                  </a:lnTo>
                  <a:cubicBezTo>
                    <a:pt x="4799" y="23141"/>
                    <a:pt x="4811" y="23176"/>
                    <a:pt x="4835" y="23212"/>
                  </a:cubicBezTo>
                  <a:cubicBezTo>
                    <a:pt x="4847" y="23236"/>
                    <a:pt x="4858" y="23260"/>
                    <a:pt x="4894" y="23284"/>
                  </a:cubicBezTo>
                  <a:cubicBezTo>
                    <a:pt x="4918" y="23307"/>
                    <a:pt x="4942" y="23319"/>
                    <a:pt x="4978" y="23331"/>
                  </a:cubicBezTo>
                  <a:cubicBezTo>
                    <a:pt x="5013" y="23343"/>
                    <a:pt x="5037" y="23343"/>
                    <a:pt x="5073" y="23343"/>
                  </a:cubicBezTo>
                  <a:cubicBezTo>
                    <a:pt x="5097" y="23343"/>
                    <a:pt x="5120" y="23331"/>
                    <a:pt x="5144" y="23331"/>
                  </a:cubicBezTo>
                  <a:cubicBezTo>
                    <a:pt x="5180" y="23307"/>
                    <a:pt x="5216" y="23284"/>
                    <a:pt x="5251" y="23248"/>
                  </a:cubicBezTo>
                  <a:cubicBezTo>
                    <a:pt x="5263" y="23236"/>
                    <a:pt x="5275" y="23212"/>
                    <a:pt x="5287" y="23200"/>
                  </a:cubicBezTo>
                  <a:cubicBezTo>
                    <a:pt x="5299" y="23153"/>
                    <a:pt x="5311" y="23117"/>
                    <a:pt x="5311" y="23069"/>
                  </a:cubicBezTo>
                  <a:lnTo>
                    <a:pt x="5311" y="23034"/>
                  </a:lnTo>
                  <a:cubicBezTo>
                    <a:pt x="5311" y="22998"/>
                    <a:pt x="5299" y="22962"/>
                    <a:pt x="5275" y="22938"/>
                  </a:cubicBezTo>
                  <a:cubicBezTo>
                    <a:pt x="5263" y="22903"/>
                    <a:pt x="5251" y="22879"/>
                    <a:pt x="5216" y="22855"/>
                  </a:cubicBezTo>
                  <a:cubicBezTo>
                    <a:pt x="5192" y="22831"/>
                    <a:pt x="5168" y="22819"/>
                    <a:pt x="5132" y="22807"/>
                  </a:cubicBezTo>
                  <a:cubicBezTo>
                    <a:pt x="5097" y="22795"/>
                    <a:pt x="5073" y="22795"/>
                    <a:pt x="5037" y="22795"/>
                  </a:cubicBezTo>
                  <a:close/>
                  <a:moveTo>
                    <a:pt x="9856" y="505"/>
                  </a:moveTo>
                  <a:cubicBezTo>
                    <a:pt x="10455" y="505"/>
                    <a:pt x="11054" y="523"/>
                    <a:pt x="11645" y="567"/>
                  </a:cubicBezTo>
                  <a:cubicBezTo>
                    <a:pt x="11883" y="578"/>
                    <a:pt x="12121" y="602"/>
                    <a:pt x="12359" y="674"/>
                  </a:cubicBezTo>
                  <a:cubicBezTo>
                    <a:pt x="12598" y="733"/>
                    <a:pt x="12681" y="817"/>
                    <a:pt x="12705" y="1067"/>
                  </a:cubicBezTo>
                  <a:cubicBezTo>
                    <a:pt x="12729" y="1198"/>
                    <a:pt x="12717" y="1329"/>
                    <a:pt x="12693" y="1459"/>
                  </a:cubicBezTo>
                  <a:cubicBezTo>
                    <a:pt x="12681" y="1590"/>
                    <a:pt x="12657" y="1781"/>
                    <a:pt x="12574" y="1876"/>
                  </a:cubicBezTo>
                  <a:cubicBezTo>
                    <a:pt x="12467" y="2019"/>
                    <a:pt x="12324" y="2007"/>
                    <a:pt x="12157" y="2019"/>
                  </a:cubicBezTo>
                  <a:cubicBezTo>
                    <a:pt x="11859" y="2019"/>
                    <a:pt x="11574" y="2031"/>
                    <a:pt x="11276" y="2031"/>
                  </a:cubicBezTo>
                  <a:cubicBezTo>
                    <a:pt x="11145" y="2043"/>
                    <a:pt x="11074" y="2114"/>
                    <a:pt x="11050" y="2210"/>
                  </a:cubicBezTo>
                  <a:cubicBezTo>
                    <a:pt x="11002" y="2269"/>
                    <a:pt x="10966" y="2352"/>
                    <a:pt x="11002" y="2460"/>
                  </a:cubicBezTo>
                  <a:cubicBezTo>
                    <a:pt x="11633" y="4746"/>
                    <a:pt x="11990" y="7115"/>
                    <a:pt x="12788" y="9365"/>
                  </a:cubicBezTo>
                  <a:cubicBezTo>
                    <a:pt x="12826" y="9479"/>
                    <a:pt x="12912" y="9525"/>
                    <a:pt x="13001" y="9525"/>
                  </a:cubicBezTo>
                  <a:cubicBezTo>
                    <a:pt x="13051" y="9525"/>
                    <a:pt x="13102" y="9510"/>
                    <a:pt x="13145" y="9484"/>
                  </a:cubicBezTo>
                  <a:cubicBezTo>
                    <a:pt x="13169" y="9496"/>
                    <a:pt x="13193" y="9496"/>
                    <a:pt x="13229" y="9496"/>
                  </a:cubicBezTo>
                  <a:cubicBezTo>
                    <a:pt x="13269" y="9495"/>
                    <a:pt x="13309" y="9495"/>
                    <a:pt x="13349" y="9495"/>
                  </a:cubicBezTo>
                  <a:cubicBezTo>
                    <a:pt x="15068" y="9495"/>
                    <a:pt x="16711" y="10238"/>
                    <a:pt x="17955" y="11413"/>
                  </a:cubicBezTo>
                  <a:cubicBezTo>
                    <a:pt x="19289" y="12675"/>
                    <a:pt x="20110" y="14425"/>
                    <a:pt x="20408" y="16223"/>
                  </a:cubicBezTo>
                  <a:cubicBezTo>
                    <a:pt x="20741" y="18140"/>
                    <a:pt x="20575" y="20176"/>
                    <a:pt x="19801" y="21962"/>
                  </a:cubicBezTo>
                  <a:cubicBezTo>
                    <a:pt x="19158" y="23474"/>
                    <a:pt x="18074" y="24772"/>
                    <a:pt x="16753" y="25736"/>
                  </a:cubicBezTo>
                  <a:cubicBezTo>
                    <a:pt x="14989" y="27031"/>
                    <a:pt x="12889" y="27661"/>
                    <a:pt x="10769" y="27661"/>
                  </a:cubicBezTo>
                  <a:cubicBezTo>
                    <a:pt x="9439" y="27661"/>
                    <a:pt x="8102" y="27413"/>
                    <a:pt x="6835" y="26927"/>
                  </a:cubicBezTo>
                  <a:cubicBezTo>
                    <a:pt x="5180" y="26284"/>
                    <a:pt x="3620" y="25284"/>
                    <a:pt x="2453" y="23938"/>
                  </a:cubicBezTo>
                  <a:cubicBezTo>
                    <a:pt x="1191" y="22462"/>
                    <a:pt x="584" y="20664"/>
                    <a:pt x="727" y="18723"/>
                  </a:cubicBezTo>
                  <a:cubicBezTo>
                    <a:pt x="989" y="15354"/>
                    <a:pt x="2977" y="12223"/>
                    <a:pt x="5811" y="10425"/>
                  </a:cubicBezTo>
                  <a:cubicBezTo>
                    <a:pt x="6168" y="10199"/>
                    <a:pt x="6537" y="9996"/>
                    <a:pt x="6918" y="9806"/>
                  </a:cubicBezTo>
                  <a:lnTo>
                    <a:pt x="6930" y="9806"/>
                  </a:lnTo>
                  <a:cubicBezTo>
                    <a:pt x="6942" y="9794"/>
                    <a:pt x="6954" y="9782"/>
                    <a:pt x="6978" y="9770"/>
                  </a:cubicBezTo>
                  <a:cubicBezTo>
                    <a:pt x="7037" y="9722"/>
                    <a:pt x="7085" y="9663"/>
                    <a:pt x="7085" y="9568"/>
                  </a:cubicBezTo>
                  <a:cubicBezTo>
                    <a:pt x="7144" y="7282"/>
                    <a:pt x="7216" y="4996"/>
                    <a:pt x="7275" y="2722"/>
                  </a:cubicBezTo>
                  <a:cubicBezTo>
                    <a:pt x="7442" y="2602"/>
                    <a:pt x="7371" y="2257"/>
                    <a:pt x="7097" y="2257"/>
                  </a:cubicBezTo>
                  <a:lnTo>
                    <a:pt x="6216" y="2257"/>
                  </a:lnTo>
                  <a:cubicBezTo>
                    <a:pt x="6055" y="2257"/>
                    <a:pt x="5866" y="2275"/>
                    <a:pt x="5687" y="2275"/>
                  </a:cubicBezTo>
                  <a:cubicBezTo>
                    <a:pt x="5575" y="2275"/>
                    <a:pt x="5467" y="2268"/>
                    <a:pt x="5370" y="2245"/>
                  </a:cubicBezTo>
                  <a:cubicBezTo>
                    <a:pt x="4942" y="2138"/>
                    <a:pt x="4799" y="1364"/>
                    <a:pt x="5037" y="1031"/>
                  </a:cubicBezTo>
                  <a:cubicBezTo>
                    <a:pt x="5180" y="817"/>
                    <a:pt x="5490" y="793"/>
                    <a:pt x="5728" y="757"/>
                  </a:cubicBezTo>
                  <a:cubicBezTo>
                    <a:pt x="5990" y="721"/>
                    <a:pt x="6263" y="686"/>
                    <a:pt x="6537" y="662"/>
                  </a:cubicBezTo>
                  <a:cubicBezTo>
                    <a:pt x="7097" y="602"/>
                    <a:pt x="7656" y="567"/>
                    <a:pt x="8216" y="543"/>
                  </a:cubicBezTo>
                  <a:cubicBezTo>
                    <a:pt x="8761" y="520"/>
                    <a:pt x="9309" y="505"/>
                    <a:pt x="9856" y="505"/>
                  </a:cubicBezTo>
                  <a:close/>
                  <a:moveTo>
                    <a:pt x="9675" y="1"/>
                  </a:moveTo>
                  <a:cubicBezTo>
                    <a:pt x="8633" y="1"/>
                    <a:pt x="7591" y="51"/>
                    <a:pt x="6549" y="150"/>
                  </a:cubicBezTo>
                  <a:cubicBezTo>
                    <a:pt x="6037" y="197"/>
                    <a:pt x="5394" y="186"/>
                    <a:pt x="4930" y="459"/>
                  </a:cubicBezTo>
                  <a:cubicBezTo>
                    <a:pt x="4537" y="686"/>
                    <a:pt x="4394" y="1126"/>
                    <a:pt x="4418" y="1555"/>
                  </a:cubicBezTo>
                  <a:cubicBezTo>
                    <a:pt x="4466" y="2019"/>
                    <a:pt x="4668" y="2567"/>
                    <a:pt x="5156" y="2722"/>
                  </a:cubicBezTo>
                  <a:cubicBezTo>
                    <a:pt x="5297" y="2766"/>
                    <a:pt x="5452" y="2777"/>
                    <a:pt x="5608" y="2777"/>
                  </a:cubicBezTo>
                  <a:cubicBezTo>
                    <a:pt x="5741" y="2777"/>
                    <a:pt x="5875" y="2769"/>
                    <a:pt x="6001" y="2769"/>
                  </a:cubicBezTo>
                  <a:lnTo>
                    <a:pt x="6763" y="2769"/>
                  </a:lnTo>
                  <a:cubicBezTo>
                    <a:pt x="6704" y="4984"/>
                    <a:pt x="6644" y="7198"/>
                    <a:pt x="6585" y="9413"/>
                  </a:cubicBezTo>
                  <a:cubicBezTo>
                    <a:pt x="3477" y="10961"/>
                    <a:pt x="1144" y="13913"/>
                    <a:pt x="417" y="17319"/>
                  </a:cubicBezTo>
                  <a:cubicBezTo>
                    <a:pt x="1" y="19307"/>
                    <a:pt x="167" y="21379"/>
                    <a:pt x="1239" y="23129"/>
                  </a:cubicBezTo>
                  <a:cubicBezTo>
                    <a:pt x="2215" y="24736"/>
                    <a:pt x="3763" y="25998"/>
                    <a:pt x="5418" y="26844"/>
                  </a:cubicBezTo>
                  <a:cubicBezTo>
                    <a:pt x="7096" y="27710"/>
                    <a:pt x="8960" y="28168"/>
                    <a:pt x="10818" y="28168"/>
                  </a:cubicBezTo>
                  <a:cubicBezTo>
                    <a:pt x="12663" y="28168"/>
                    <a:pt x="14502" y="27716"/>
                    <a:pt x="16146" y="26760"/>
                  </a:cubicBezTo>
                  <a:cubicBezTo>
                    <a:pt x="17634" y="25891"/>
                    <a:pt x="18908" y="24641"/>
                    <a:pt x="19777" y="23153"/>
                  </a:cubicBezTo>
                  <a:cubicBezTo>
                    <a:pt x="20801" y="21402"/>
                    <a:pt x="21182" y="19343"/>
                    <a:pt x="21063" y="17342"/>
                  </a:cubicBezTo>
                  <a:cubicBezTo>
                    <a:pt x="20932" y="15414"/>
                    <a:pt x="20313" y="13461"/>
                    <a:pt x="19110" y="11925"/>
                  </a:cubicBezTo>
                  <a:cubicBezTo>
                    <a:pt x="17991" y="10484"/>
                    <a:pt x="16348" y="9425"/>
                    <a:pt x="14550" y="9091"/>
                  </a:cubicBezTo>
                  <a:cubicBezTo>
                    <a:pt x="14098" y="9008"/>
                    <a:pt x="13645" y="8984"/>
                    <a:pt x="13193" y="8984"/>
                  </a:cubicBezTo>
                  <a:cubicBezTo>
                    <a:pt x="12478" y="6889"/>
                    <a:pt x="12121" y="4686"/>
                    <a:pt x="11550" y="2543"/>
                  </a:cubicBezTo>
                  <a:cubicBezTo>
                    <a:pt x="11788" y="2531"/>
                    <a:pt x="12026" y="2531"/>
                    <a:pt x="12264" y="2519"/>
                  </a:cubicBezTo>
                  <a:cubicBezTo>
                    <a:pt x="12478" y="2519"/>
                    <a:pt x="12705" y="2495"/>
                    <a:pt x="12871" y="2341"/>
                  </a:cubicBezTo>
                  <a:cubicBezTo>
                    <a:pt x="13229" y="2019"/>
                    <a:pt x="13276" y="1305"/>
                    <a:pt x="13193" y="864"/>
                  </a:cubicBezTo>
                  <a:cubicBezTo>
                    <a:pt x="13098" y="328"/>
                    <a:pt x="12633" y="186"/>
                    <a:pt x="12157" y="102"/>
                  </a:cubicBezTo>
                  <a:cubicBezTo>
                    <a:pt x="11550" y="7"/>
                    <a:pt x="10919" y="19"/>
                    <a:pt x="10300" y="7"/>
                  </a:cubicBezTo>
                  <a:cubicBezTo>
                    <a:pt x="10091" y="3"/>
                    <a:pt x="9883" y="1"/>
                    <a:pt x="96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8"/>
            <p:cNvSpPr/>
            <p:nvPr/>
          </p:nvSpPr>
          <p:spPr>
            <a:xfrm>
              <a:off x="12926500" y="2641700"/>
              <a:ext cx="174100" cy="21375"/>
            </a:xfrm>
            <a:custGeom>
              <a:avLst/>
              <a:gdLst/>
              <a:ahLst/>
              <a:cxnLst/>
              <a:rect l="l" t="t" r="r" b="b"/>
              <a:pathLst>
                <a:path w="6964" h="855" extrusionOk="0">
                  <a:moveTo>
                    <a:pt x="6663" y="1"/>
                  </a:moveTo>
                  <a:cubicBezTo>
                    <a:pt x="6647" y="1"/>
                    <a:pt x="6630" y="2"/>
                    <a:pt x="6613" y="5"/>
                  </a:cubicBezTo>
                  <a:cubicBezTo>
                    <a:pt x="5263" y="233"/>
                    <a:pt x="3898" y="347"/>
                    <a:pt x="2534" y="347"/>
                  </a:cubicBezTo>
                  <a:cubicBezTo>
                    <a:pt x="1829" y="347"/>
                    <a:pt x="1124" y="316"/>
                    <a:pt x="421" y="255"/>
                  </a:cubicBezTo>
                  <a:cubicBezTo>
                    <a:pt x="414" y="255"/>
                    <a:pt x="406" y="255"/>
                    <a:pt x="399" y="255"/>
                  </a:cubicBezTo>
                  <a:cubicBezTo>
                    <a:pt x="84" y="255"/>
                    <a:pt x="0" y="732"/>
                    <a:pt x="326" y="756"/>
                  </a:cubicBezTo>
                  <a:cubicBezTo>
                    <a:pt x="1059" y="822"/>
                    <a:pt x="1795" y="855"/>
                    <a:pt x="2531" y="855"/>
                  </a:cubicBezTo>
                  <a:cubicBezTo>
                    <a:pt x="3910" y="855"/>
                    <a:pt x="5289" y="738"/>
                    <a:pt x="6648" y="506"/>
                  </a:cubicBezTo>
                  <a:cubicBezTo>
                    <a:pt x="6963" y="460"/>
                    <a:pt x="6938" y="1"/>
                    <a:pt x="6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8"/>
            <p:cNvSpPr/>
            <p:nvPr/>
          </p:nvSpPr>
          <p:spPr>
            <a:xfrm>
              <a:off x="12974300" y="2864950"/>
              <a:ext cx="114100" cy="17350"/>
            </a:xfrm>
            <a:custGeom>
              <a:avLst/>
              <a:gdLst/>
              <a:ahLst/>
              <a:cxnLst/>
              <a:rect l="l" t="t" r="r" b="b"/>
              <a:pathLst>
                <a:path w="4564" h="694" extrusionOk="0">
                  <a:moveTo>
                    <a:pt x="4265" y="0"/>
                  </a:moveTo>
                  <a:cubicBezTo>
                    <a:pt x="4248" y="0"/>
                    <a:pt x="4231" y="2"/>
                    <a:pt x="4212" y="5"/>
                  </a:cubicBezTo>
                  <a:cubicBezTo>
                    <a:pt x="3546" y="125"/>
                    <a:pt x="2877" y="184"/>
                    <a:pt x="2206" y="184"/>
                  </a:cubicBezTo>
                  <a:cubicBezTo>
                    <a:pt x="1606" y="184"/>
                    <a:pt x="1004" y="136"/>
                    <a:pt x="402" y="41"/>
                  </a:cubicBezTo>
                  <a:cubicBezTo>
                    <a:pt x="388" y="39"/>
                    <a:pt x="374" y="38"/>
                    <a:pt x="360" y="38"/>
                  </a:cubicBezTo>
                  <a:cubicBezTo>
                    <a:pt x="73" y="38"/>
                    <a:pt x="0" y="495"/>
                    <a:pt x="307" y="541"/>
                  </a:cubicBezTo>
                  <a:cubicBezTo>
                    <a:pt x="928" y="642"/>
                    <a:pt x="1556" y="693"/>
                    <a:pt x="2184" y="693"/>
                  </a:cubicBezTo>
                  <a:cubicBezTo>
                    <a:pt x="2881" y="693"/>
                    <a:pt x="3577" y="631"/>
                    <a:pt x="4260" y="505"/>
                  </a:cubicBezTo>
                  <a:cubicBezTo>
                    <a:pt x="4564" y="460"/>
                    <a:pt x="4549" y="0"/>
                    <a:pt x="4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8"/>
            <p:cNvSpPr/>
            <p:nvPr/>
          </p:nvSpPr>
          <p:spPr>
            <a:xfrm>
              <a:off x="12818250" y="2984800"/>
              <a:ext cx="478375" cy="309875"/>
            </a:xfrm>
            <a:custGeom>
              <a:avLst/>
              <a:gdLst/>
              <a:ahLst/>
              <a:cxnLst/>
              <a:rect l="l" t="t" r="r" b="b"/>
              <a:pathLst>
                <a:path w="19135" h="12395" extrusionOk="0">
                  <a:moveTo>
                    <a:pt x="3432" y="512"/>
                  </a:moveTo>
                  <a:cubicBezTo>
                    <a:pt x="3825" y="512"/>
                    <a:pt x="4202" y="660"/>
                    <a:pt x="4454" y="1021"/>
                  </a:cubicBezTo>
                  <a:cubicBezTo>
                    <a:pt x="4906" y="1664"/>
                    <a:pt x="4787" y="2533"/>
                    <a:pt x="5382" y="3105"/>
                  </a:cubicBezTo>
                  <a:cubicBezTo>
                    <a:pt x="5737" y="3437"/>
                    <a:pt x="6205" y="3545"/>
                    <a:pt x="6684" y="3545"/>
                  </a:cubicBezTo>
                  <a:cubicBezTo>
                    <a:pt x="6977" y="3545"/>
                    <a:pt x="7273" y="3505"/>
                    <a:pt x="7549" y="3450"/>
                  </a:cubicBezTo>
                  <a:cubicBezTo>
                    <a:pt x="7961" y="3361"/>
                    <a:pt x="8484" y="3204"/>
                    <a:pt x="8970" y="3204"/>
                  </a:cubicBezTo>
                  <a:cubicBezTo>
                    <a:pt x="9326" y="3204"/>
                    <a:pt x="9662" y="3289"/>
                    <a:pt x="9919" y="3545"/>
                  </a:cubicBezTo>
                  <a:cubicBezTo>
                    <a:pt x="10252" y="3891"/>
                    <a:pt x="10371" y="4450"/>
                    <a:pt x="10443" y="4891"/>
                  </a:cubicBezTo>
                  <a:cubicBezTo>
                    <a:pt x="10526" y="5355"/>
                    <a:pt x="10443" y="5831"/>
                    <a:pt x="10514" y="6296"/>
                  </a:cubicBezTo>
                  <a:cubicBezTo>
                    <a:pt x="10616" y="7000"/>
                    <a:pt x="11237" y="7192"/>
                    <a:pt x="11862" y="7192"/>
                  </a:cubicBezTo>
                  <a:cubicBezTo>
                    <a:pt x="12039" y="7192"/>
                    <a:pt x="12217" y="7177"/>
                    <a:pt x="12383" y="7153"/>
                  </a:cubicBezTo>
                  <a:cubicBezTo>
                    <a:pt x="13264" y="7034"/>
                    <a:pt x="14086" y="6617"/>
                    <a:pt x="14765" y="6046"/>
                  </a:cubicBezTo>
                  <a:cubicBezTo>
                    <a:pt x="15443" y="5462"/>
                    <a:pt x="15955" y="4748"/>
                    <a:pt x="16420" y="3986"/>
                  </a:cubicBezTo>
                  <a:cubicBezTo>
                    <a:pt x="16670" y="3593"/>
                    <a:pt x="16920" y="3188"/>
                    <a:pt x="17241" y="2867"/>
                  </a:cubicBezTo>
                  <a:cubicBezTo>
                    <a:pt x="17398" y="2710"/>
                    <a:pt x="17587" y="2545"/>
                    <a:pt x="17802" y="2545"/>
                  </a:cubicBezTo>
                  <a:cubicBezTo>
                    <a:pt x="17848" y="2545"/>
                    <a:pt x="17895" y="2552"/>
                    <a:pt x="17944" y="2569"/>
                  </a:cubicBezTo>
                  <a:cubicBezTo>
                    <a:pt x="18182" y="2641"/>
                    <a:pt x="18325" y="2879"/>
                    <a:pt x="18384" y="3093"/>
                  </a:cubicBezTo>
                  <a:cubicBezTo>
                    <a:pt x="18622" y="3903"/>
                    <a:pt x="18432" y="4927"/>
                    <a:pt x="18217" y="5724"/>
                  </a:cubicBezTo>
                  <a:cubicBezTo>
                    <a:pt x="18003" y="6534"/>
                    <a:pt x="17634" y="7320"/>
                    <a:pt x="17182" y="8022"/>
                  </a:cubicBezTo>
                  <a:cubicBezTo>
                    <a:pt x="15482" y="10591"/>
                    <a:pt x="12553" y="11889"/>
                    <a:pt x="9571" y="11889"/>
                  </a:cubicBezTo>
                  <a:cubicBezTo>
                    <a:pt x="8959" y="11889"/>
                    <a:pt x="8346" y="11834"/>
                    <a:pt x="7740" y="11725"/>
                  </a:cubicBezTo>
                  <a:cubicBezTo>
                    <a:pt x="4239" y="11082"/>
                    <a:pt x="870" y="8451"/>
                    <a:pt x="763" y="4653"/>
                  </a:cubicBezTo>
                  <a:cubicBezTo>
                    <a:pt x="763" y="4248"/>
                    <a:pt x="798" y="3855"/>
                    <a:pt x="870" y="3474"/>
                  </a:cubicBezTo>
                  <a:cubicBezTo>
                    <a:pt x="1156" y="2569"/>
                    <a:pt x="1477" y="1569"/>
                    <a:pt x="2239" y="950"/>
                  </a:cubicBezTo>
                  <a:cubicBezTo>
                    <a:pt x="2566" y="684"/>
                    <a:pt x="3009" y="512"/>
                    <a:pt x="3432" y="512"/>
                  </a:cubicBezTo>
                  <a:close/>
                  <a:moveTo>
                    <a:pt x="3365" y="0"/>
                  </a:moveTo>
                  <a:cubicBezTo>
                    <a:pt x="3220" y="0"/>
                    <a:pt x="3074" y="15"/>
                    <a:pt x="2930" y="45"/>
                  </a:cubicBezTo>
                  <a:cubicBezTo>
                    <a:pt x="2049" y="236"/>
                    <a:pt x="1394" y="962"/>
                    <a:pt x="989" y="1748"/>
                  </a:cubicBezTo>
                  <a:cubicBezTo>
                    <a:pt x="763" y="2164"/>
                    <a:pt x="608" y="2617"/>
                    <a:pt x="465" y="3069"/>
                  </a:cubicBezTo>
                  <a:cubicBezTo>
                    <a:pt x="429" y="3105"/>
                    <a:pt x="406" y="3141"/>
                    <a:pt x="394" y="3188"/>
                  </a:cubicBezTo>
                  <a:cubicBezTo>
                    <a:pt x="1" y="5058"/>
                    <a:pt x="489" y="7034"/>
                    <a:pt x="1584" y="8582"/>
                  </a:cubicBezTo>
                  <a:cubicBezTo>
                    <a:pt x="2668" y="10118"/>
                    <a:pt x="4311" y="11213"/>
                    <a:pt x="6085" y="11808"/>
                  </a:cubicBezTo>
                  <a:cubicBezTo>
                    <a:pt x="7217" y="12197"/>
                    <a:pt x="8418" y="12395"/>
                    <a:pt x="9615" y="12395"/>
                  </a:cubicBezTo>
                  <a:cubicBezTo>
                    <a:pt x="12231" y="12395"/>
                    <a:pt x="14831" y="11451"/>
                    <a:pt x="16670" y="9499"/>
                  </a:cubicBezTo>
                  <a:cubicBezTo>
                    <a:pt x="17884" y="8201"/>
                    <a:pt x="18717" y="6510"/>
                    <a:pt x="18932" y="4724"/>
                  </a:cubicBezTo>
                  <a:cubicBezTo>
                    <a:pt x="19015" y="3926"/>
                    <a:pt x="19134" y="2760"/>
                    <a:pt x="18384" y="2224"/>
                  </a:cubicBezTo>
                  <a:cubicBezTo>
                    <a:pt x="18192" y="2087"/>
                    <a:pt x="18004" y="2029"/>
                    <a:pt x="17823" y="2029"/>
                  </a:cubicBezTo>
                  <a:cubicBezTo>
                    <a:pt x="17184" y="2029"/>
                    <a:pt x="16632" y="2747"/>
                    <a:pt x="16289" y="3248"/>
                  </a:cubicBezTo>
                  <a:cubicBezTo>
                    <a:pt x="15729" y="4093"/>
                    <a:pt x="15241" y="4962"/>
                    <a:pt x="14467" y="5629"/>
                  </a:cubicBezTo>
                  <a:cubicBezTo>
                    <a:pt x="13764" y="6224"/>
                    <a:pt x="12834" y="6691"/>
                    <a:pt x="11893" y="6691"/>
                  </a:cubicBezTo>
                  <a:cubicBezTo>
                    <a:pt x="11799" y="6691"/>
                    <a:pt x="11704" y="6687"/>
                    <a:pt x="11609" y="6677"/>
                  </a:cubicBezTo>
                  <a:cubicBezTo>
                    <a:pt x="11359" y="6653"/>
                    <a:pt x="11121" y="6582"/>
                    <a:pt x="11038" y="6320"/>
                  </a:cubicBezTo>
                  <a:cubicBezTo>
                    <a:pt x="10966" y="6093"/>
                    <a:pt x="11014" y="5831"/>
                    <a:pt x="11014" y="5605"/>
                  </a:cubicBezTo>
                  <a:cubicBezTo>
                    <a:pt x="11014" y="5069"/>
                    <a:pt x="10931" y="4546"/>
                    <a:pt x="10764" y="4046"/>
                  </a:cubicBezTo>
                  <a:cubicBezTo>
                    <a:pt x="10470" y="3175"/>
                    <a:pt x="9851" y="2712"/>
                    <a:pt x="8941" y="2712"/>
                  </a:cubicBezTo>
                  <a:cubicBezTo>
                    <a:pt x="8930" y="2712"/>
                    <a:pt x="8918" y="2712"/>
                    <a:pt x="8907" y="2712"/>
                  </a:cubicBezTo>
                  <a:cubicBezTo>
                    <a:pt x="8172" y="2712"/>
                    <a:pt x="7438" y="3043"/>
                    <a:pt x="6704" y="3043"/>
                  </a:cubicBezTo>
                  <a:cubicBezTo>
                    <a:pt x="6557" y="3043"/>
                    <a:pt x="6410" y="3030"/>
                    <a:pt x="6263" y="2998"/>
                  </a:cubicBezTo>
                  <a:cubicBezTo>
                    <a:pt x="5275" y="2772"/>
                    <a:pt x="5370" y="1640"/>
                    <a:pt x="4989" y="914"/>
                  </a:cubicBezTo>
                  <a:cubicBezTo>
                    <a:pt x="4667" y="309"/>
                    <a:pt x="4025" y="0"/>
                    <a:pt x="3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8"/>
            <p:cNvSpPr/>
            <p:nvPr/>
          </p:nvSpPr>
          <p:spPr>
            <a:xfrm>
              <a:off x="12962925" y="2919375"/>
              <a:ext cx="114900" cy="112725"/>
            </a:xfrm>
            <a:custGeom>
              <a:avLst/>
              <a:gdLst/>
              <a:ahLst/>
              <a:cxnLst/>
              <a:rect l="l" t="t" r="r" b="b"/>
              <a:pathLst>
                <a:path w="4596" h="4509" extrusionOk="0">
                  <a:moveTo>
                    <a:pt x="2232" y="511"/>
                  </a:moveTo>
                  <a:cubicBezTo>
                    <a:pt x="2670" y="511"/>
                    <a:pt x="3101" y="647"/>
                    <a:pt x="3429" y="959"/>
                  </a:cubicBezTo>
                  <a:cubicBezTo>
                    <a:pt x="3941" y="1436"/>
                    <a:pt x="4072" y="2269"/>
                    <a:pt x="3798" y="2888"/>
                  </a:cubicBezTo>
                  <a:cubicBezTo>
                    <a:pt x="3501" y="3543"/>
                    <a:pt x="2810" y="3960"/>
                    <a:pt x="2096" y="3996"/>
                  </a:cubicBezTo>
                  <a:cubicBezTo>
                    <a:pt x="2060" y="3998"/>
                    <a:pt x="2025" y="3999"/>
                    <a:pt x="1989" y="3999"/>
                  </a:cubicBezTo>
                  <a:cubicBezTo>
                    <a:pt x="1631" y="3999"/>
                    <a:pt x="1270" y="3889"/>
                    <a:pt x="988" y="3650"/>
                  </a:cubicBezTo>
                  <a:cubicBezTo>
                    <a:pt x="703" y="3412"/>
                    <a:pt x="560" y="3043"/>
                    <a:pt x="524" y="2674"/>
                  </a:cubicBezTo>
                  <a:cubicBezTo>
                    <a:pt x="441" y="1829"/>
                    <a:pt x="929" y="1031"/>
                    <a:pt x="1643" y="590"/>
                  </a:cubicBezTo>
                  <a:cubicBezTo>
                    <a:pt x="1835" y="539"/>
                    <a:pt x="2034" y="511"/>
                    <a:pt x="2232" y="511"/>
                  </a:cubicBezTo>
                  <a:close/>
                  <a:moveTo>
                    <a:pt x="2216" y="0"/>
                  </a:moveTo>
                  <a:cubicBezTo>
                    <a:pt x="1859" y="0"/>
                    <a:pt x="1499" y="72"/>
                    <a:pt x="1167" y="209"/>
                  </a:cubicBezTo>
                  <a:cubicBezTo>
                    <a:pt x="1072" y="257"/>
                    <a:pt x="1036" y="328"/>
                    <a:pt x="1024" y="412"/>
                  </a:cubicBezTo>
                  <a:cubicBezTo>
                    <a:pt x="405" y="924"/>
                    <a:pt x="0" y="1698"/>
                    <a:pt x="0" y="2519"/>
                  </a:cubicBezTo>
                  <a:cubicBezTo>
                    <a:pt x="0" y="3543"/>
                    <a:pt x="715" y="4388"/>
                    <a:pt x="1750" y="4496"/>
                  </a:cubicBezTo>
                  <a:cubicBezTo>
                    <a:pt x="1835" y="4504"/>
                    <a:pt x="1920" y="4509"/>
                    <a:pt x="2004" y="4509"/>
                  </a:cubicBezTo>
                  <a:cubicBezTo>
                    <a:pt x="2837" y="4509"/>
                    <a:pt x="3654" y="4090"/>
                    <a:pt x="4108" y="3376"/>
                  </a:cubicBezTo>
                  <a:cubicBezTo>
                    <a:pt x="4596" y="2614"/>
                    <a:pt x="4548" y="1579"/>
                    <a:pt x="4025" y="852"/>
                  </a:cubicBezTo>
                  <a:cubicBezTo>
                    <a:pt x="3592" y="271"/>
                    <a:pt x="2911" y="0"/>
                    <a:pt x="2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8"/>
            <p:cNvSpPr/>
            <p:nvPr/>
          </p:nvSpPr>
          <p:spPr>
            <a:xfrm>
              <a:off x="13081375" y="2998100"/>
              <a:ext cx="62850" cy="55900"/>
            </a:xfrm>
            <a:custGeom>
              <a:avLst/>
              <a:gdLst/>
              <a:ahLst/>
              <a:cxnLst/>
              <a:rect l="l" t="t" r="r" b="b"/>
              <a:pathLst>
                <a:path w="2514" h="2236" extrusionOk="0">
                  <a:moveTo>
                    <a:pt x="1243" y="509"/>
                  </a:moveTo>
                  <a:cubicBezTo>
                    <a:pt x="1387" y="509"/>
                    <a:pt x="1529" y="554"/>
                    <a:pt x="1644" y="644"/>
                  </a:cubicBezTo>
                  <a:cubicBezTo>
                    <a:pt x="1668" y="656"/>
                    <a:pt x="1692" y="680"/>
                    <a:pt x="1715" y="704"/>
                  </a:cubicBezTo>
                  <a:cubicBezTo>
                    <a:pt x="1715" y="716"/>
                    <a:pt x="1727" y="727"/>
                    <a:pt x="1739" y="727"/>
                  </a:cubicBezTo>
                  <a:cubicBezTo>
                    <a:pt x="1739" y="739"/>
                    <a:pt x="1751" y="763"/>
                    <a:pt x="1763" y="775"/>
                  </a:cubicBezTo>
                  <a:cubicBezTo>
                    <a:pt x="1775" y="787"/>
                    <a:pt x="1787" y="811"/>
                    <a:pt x="1799" y="823"/>
                  </a:cubicBezTo>
                  <a:cubicBezTo>
                    <a:pt x="1799" y="823"/>
                    <a:pt x="1811" y="835"/>
                    <a:pt x="1811" y="847"/>
                  </a:cubicBezTo>
                  <a:cubicBezTo>
                    <a:pt x="1834" y="882"/>
                    <a:pt x="1846" y="918"/>
                    <a:pt x="1858" y="954"/>
                  </a:cubicBezTo>
                  <a:cubicBezTo>
                    <a:pt x="1870" y="978"/>
                    <a:pt x="1870" y="989"/>
                    <a:pt x="1870" y="1001"/>
                  </a:cubicBezTo>
                  <a:cubicBezTo>
                    <a:pt x="1882" y="1013"/>
                    <a:pt x="1882" y="1013"/>
                    <a:pt x="1882" y="1013"/>
                  </a:cubicBezTo>
                  <a:cubicBezTo>
                    <a:pt x="1882" y="1013"/>
                    <a:pt x="1882" y="1025"/>
                    <a:pt x="1882" y="1025"/>
                  </a:cubicBezTo>
                  <a:cubicBezTo>
                    <a:pt x="1882" y="1061"/>
                    <a:pt x="1894" y="1108"/>
                    <a:pt x="1894" y="1144"/>
                  </a:cubicBezTo>
                  <a:cubicBezTo>
                    <a:pt x="1894" y="1156"/>
                    <a:pt x="1894" y="1168"/>
                    <a:pt x="1894" y="1180"/>
                  </a:cubicBezTo>
                  <a:cubicBezTo>
                    <a:pt x="1894" y="1192"/>
                    <a:pt x="1894" y="1204"/>
                    <a:pt x="1894" y="1204"/>
                  </a:cubicBezTo>
                  <a:cubicBezTo>
                    <a:pt x="1882" y="1228"/>
                    <a:pt x="1882" y="1251"/>
                    <a:pt x="1882" y="1263"/>
                  </a:cubicBezTo>
                  <a:cubicBezTo>
                    <a:pt x="1882" y="1274"/>
                    <a:pt x="1862" y="1324"/>
                    <a:pt x="1868" y="1324"/>
                  </a:cubicBezTo>
                  <a:cubicBezTo>
                    <a:pt x="1868" y="1324"/>
                    <a:pt x="1869" y="1324"/>
                    <a:pt x="1870" y="1323"/>
                  </a:cubicBezTo>
                  <a:lnTo>
                    <a:pt x="1870" y="1323"/>
                  </a:lnTo>
                  <a:cubicBezTo>
                    <a:pt x="1834" y="1430"/>
                    <a:pt x="1751" y="1549"/>
                    <a:pt x="1644" y="1620"/>
                  </a:cubicBezTo>
                  <a:cubicBezTo>
                    <a:pt x="1620" y="1632"/>
                    <a:pt x="1596" y="1656"/>
                    <a:pt x="1573" y="1668"/>
                  </a:cubicBezTo>
                  <a:lnTo>
                    <a:pt x="1561" y="1668"/>
                  </a:lnTo>
                  <a:cubicBezTo>
                    <a:pt x="1537" y="1680"/>
                    <a:pt x="1513" y="1692"/>
                    <a:pt x="1501" y="1692"/>
                  </a:cubicBezTo>
                  <a:cubicBezTo>
                    <a:pt x="1477" y="1704"/>
                    <a:pt x="1453" y="1716"/>
                    <a:pt x="1442" y="1716"/>
                  </a:cubicBezTo>
                  <a:lnTo>
                    <a:pt x="1430" y="1716"/>
                  </a:lnTo>
                  <a:cubicBezTo>
                    <a:pt x="1382" y="1728"/>
                    <a:pt x="1323" y="1728"/>
                    <a:pt x="1275" y="1728"/>
                  </a:cubicBezTo>
                  <a:cubicBezTo>
                    <a:pt x="1120" y="1716"/>
                    <a:pt x="930" y="1656"/>
                    <a:pt x="799" y="1561"/>
                  </a:cubicBezTo>
                  <a:cubicBezTo>
                    <a:pt x="751" y="1525"/>
                    <a:pt x="691" y="1478"/>
                    <a:pt x="668" y="1442"/>
                  </a:cubicBezTo>
                  <a:cubicBezTo>
                    <a:pt x="656" y="1418"/>
                    <a:pt x="644" y="1406"/>
                    <a:pt x="632" y="1394"/>
                  </a:cubicBezTo>
                  <a:cubicBezTo>
                    <a:pt x="632" y="1382"/>
                    <a:pt x="620" y="1382"/>
                    <a:pt x="620" y="1382"/>
                  </a:cubicBezTo>
                  <a:cubicBezTo>
                    <a:pt x="620" y="1370"/>
                    <a:pt x="620" y="1370"/>
                    <a:pt x="620" y="1370"/>
                  </a:cubicBezTo>
                  <a:cubicBezTo>
                    <a:pt x="596" y="1335"/>
                    <a:pt x="584" y="1287"/>
                    <a:pt x="572" y="1239"/>
                  </a:cubicBezTo>
                  <a:cubicBezTo>
                    <a:pt x="572" y="1239"/>
                    <a:pt x="560" y="1216"/>
                    <a:pt x="560" y="1204"/>
                  </a:cubicBezTo>
                  <a:cubicBezTo>
                    <a:pt x="560" y="1180"/>
                    <a:pt x="560" y="1156"/>
                    <a:pt x="549" y="1132"/>
                  </a:cubicBezTo>
                  <a:cubicBezTo>
                    <a:pt x="549" y="1120"/>
                    <a:pt x="549" y="1097"/>
                    <a:pt x="549" y="1085"/>
                  </a:cubicBezTo>
                  <a:cubicBezTo>
                    <a:pt x="549" y="1073"/>
                    <a:pt x="549" y="1073"/>
                    <a:pt x="549" y="1061"/>
                  </a:cubicBezTo>
                  <a:cubicBezTo>
                    <a:pt x="549" y="1061"/>
                    <a:pt x="549" y="1061"/>
                    <a:pt x="560" y="1049"/>
                  </a:cubicBezTo>
                  <a:cubicBezTo>
                    <a:pt x="572" y="942"/>
                    <a:pt x="572" y="930"/>
                    <a:pt x="632" y="835"/>
                  </a:cubicBezTo>
                  <a:cubicBezTo>
                    <a:pt x="634" y="826"/>
                    <a:pt x="636" y="820"/>
                    <a:pt x="637" y="816"/>
                  </a:cubicBezTo>
                  <a:lnTo>
                    <a:pt x="637" y="816"/>
                  </a:lnTo>
                  <a:cubicBezTo>
                    <a:pt x="636" y="818"/>
                    <a:pt x="634" y="821"/>
                    <a:pt x="632" y="823"/>
                  </a:cubicBezTo>
                  <a:cubicBezTo>
                    <a:pt x="634" y="819"/>
                    <a:pt x="636" y="815"/>
                    <a:pt x="639" y="811"/>
                  </a:cubicBezTo>
                  <a:lnTo>
                    <a:pt x="639" y="811"/>
                  </a:lnTo>
                  <a:cubicBezTo>
                    <a:pt x="638" y="812"/>
                    <a:pt x="638" y="814"/>
                    <a:pt x="637" y="816"/>
                  </a:cubicBezTo>
                  <a:lnTo>
                    <a:pt x="637" y="816"/>
                  </a:lnTo>
                  <a:cubicBezTo>
                    <a:pt x="639" y="813"/>
                    <a:pt x="640" y="810"/>
                    <a:pt x="640" y="808"/>
                  </a:cubicBezTo>
                  <a:lnTo>
                    <a:pt x="640" y="808"/>
                  </a:lnTo>
                  <a:cubicBezTo>
                    <a:pt x="640" y="809"/>
                    <a:pt x="639" y="810"/>
                    <a:pt x="639" y="811"/>
                  </a:cubicBezTo>
                  <a:lnTo>
                    <a:pt x="639" y="811"/>
                  </a:lnTo>
                  <a:cubicBezTo>
                    <a:pt x="640" y="808"/>
                    <a:pt x="641" y="806"/>
                    <a:pt x="641" y="806"/>
                  </a:cubicBezTo>
                  <a:lnTo>
                    <a:pt x="641" y="806"/>
                  </a:lnTo>
                  <a:cubicBezTo>
                    <a:pt x="641" y="806"/>
                    <a:pt x="641" y="807"/>
                    <a:pt x="640" y="808"/>
                  </a:cubicBezTo>
                  <a:lnTo>
                    <a:pt x="640" y="808"/>
                  </a:lnTo>
                  <a:cubicBezTo>
                    <a:pt x="653" y="790"/>
                    <a:pt x="670" y="773"/>
                    <a:pt x="680" y="763"/>
                  </a:cubicBezTo>
                  <a:cubicBezTo>
                    <a:pt x="691" y="751"/>
                    <a:pt x="703" y="739"/>
                    <a:pt x="715" y="727"/>
                  </a:cubicBezTo>
                  <a:cubicBezTo>
                    <a:pt x="727" y="716"/>
                    <a:pt x="727" y="704"/>
                    <a:pt x="727" y="704"/>
                  </a:cubicBezTo>
                  <a:cubicBezTo>
                    <a:pt x="727" y="704"/>
                    <a:pt x="739" y="704"/>
                    <a:pt x="739" y="692"/>
                  </a:cubicBezTo>
                  <a:cubicBezTo>
                    <a:pt x="834" y="632"/>
                    <a:pt x="858" y="608"/>
                    <a:pt x="965" y="585"/>
                  </a:cubicBezTo>
                  <a:cubicBezTo>
                    <a:pt x="989" y="573"/>
                    <a:pt x="1025" y="549"/>
                    <a:pt x="1049" y="537"/>
                  </a:cubicBezTo>
                  <a:cubicBezTo>
                    <a:pt x="1112" y="518"/>
                    <a:pt x="1177" y="509"/>
                    <a:pt x="1243" y="509"/>
                  </a:cubicBezTo>
                  <a:close/>
                  <a:moveTo>
                    <a:pt x="1239" y="0"/>
                  </a:moveTo>
                  <a:cubicBezTo>
                    <a:pt x="1003" y="0"/>
                    <a:pt x="764" y="66"/>
                    <a:pt x="560" y="192"/>
                  </a:cubicBezTo>
                  <a:cubicBezTo>
                    <a:pt x="549" y="204"/>
                    <a:pt x="537" y="216"/>
                    <a:pt x="525" y="227"/>
                  </a:cubicBezTo>
                  <a:cubicBezTo>
                    <a:pt x="203" y="442"/>
                    <a:pt x="1" y="823"/>
                    <a:pt x="49" y="1204"/>
                  </a:cubicBezTo>
                  <a:cubicBezTo>
                    <a:pt x="72" y="1454"/>
                    <a:pt x="179" y="1692"/>
                    <a:pt x="358" y="1859"/>
                  </a:cubicBezTo>
                  <a:cubicBezTo>
                    <a:pt x="549" y="2049"/>
                    <a:pt x="799" y="2156"/>
                    <a:pt x="1049" y="2204"/>
                  </a:cubicBezTo>
                  <a:cubicBezTo>
                    <a:pt x="1138" y="2225"/>
                    <a:pt x="1226" y="2235"/>
                    <a:pt x="1313" y="2235"/>
                  </a:cubicBezTo>
                  <a:cubicBezTo>
                    <a:pt x="1714" y="2235"/>
                    <a:pt x="2079" y="2016"/>
                    <a:pt x="2275" y="1644"/>
                  </a:cubicBezTo>
                  <a:cubicBezTo>
                    <a:pt x="2513" y="1216"/>
                    <a:pt x="2394" y="680"/>
                    <a:pt x="2061" y="335"/>
                  </a:cubicBezTo>
                  <a:cubicBezTo>
                    <a:pt x="1840" y="108"/>
                    <a:pt x="1541" y="0"/>
                    <a:pt x="1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8"/>
            <p:cNvSpPr/>
            <p:nvPr/>
          </p:nvSpPr>
          <p:spPr>
            <a:xfrm>
              <a:off x="13099850" y="2949300"/>
              <a:ext cx="17575" cy="12825"/>
            </a:xfrm>
            <a:custGeom>
              <a:avLst/>
              <a:gdLst/>
              <a:ahLst/>
              <a:cxnLst/>
              <a:rect l="l" t="t" r="r" b="b"/>
              <a:pathLst>
                <a:path w="703" h="513" extrusionOk="0">
                  <a:moveTo>
                    <a:pt x="333" y="1"/>
                  </a:moveTo>
                  <a:cubicBezTo>
                    <a:pt x="0" y="1"/>
                    <a:pt x="48" y="513"/>
                    <a:pt x="381" y="513"/>
                  </a:cubicBezTo>
                  <a:cubicBezTo>
                    <a:pt x="703" y="513"/>
                    <a:pt x="655"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8"/>
            <p:cNvSpPr/>
            <p:nvPr/>
          </p:nvSpPr>
          <p:spPr>
            <a:xfrm>
              <a:off x="13134075" y="2923275"/>
              <a:ext cx="14900" cy="13750"/>
            </a:xfrm>
            <a:custGeom>
              <a:avLst/>
              <a:gdLst/>
              <a:ahLst/>
              <a:cxnLst/>
              <a:rect l="l" t="t" r="r" b="b"/>
              <a:pathLst>
                <a:path w="596" h="550" extrusionOk="0">
                  <a:moveTo>
                    <a:pt x="340" y="1"/>
                  </a:moveTo>
                  <a:cubicBezTo>
                    <a:pt x="307" y="1"/>
                    <a:pt x="276" y="9"/>
                    <a:pt x="250" y="18"/>
                  </a:cubicBezTo>
                  <a:lnTo>
                    <a:pt x="179" y="53"/>
                  </a:lnTo>
                  <a:cubicBezTo>
                    <a:pt x="143" y="65"/>
                    <a:pt x="119" y="77"/>
                    <a:pt x="96" y="101"/>
                  </a:cubicBezTo>
                  <a:cubicBezTo>
                    <a:pt x="60" y="125"/>
                    <a:pt x="48" y="149"/>
                    <a:pt x="36" y="184"/>
                  </a:cubicBezTo>
                  <a:cubicBezTo>
                    <a:pt x="12" y="220"/>
                    <a:pt x="12" y="244"/>
                    <a:pt x="12" y="280"/>
                  </a:cubicBezTo>
                  <a:cubicBezTo>
                    <a:pt x="0" y="315"/>
                    <a:pt x="12" y="351"/>
                    <a:pt x="24" y="387"/>
                  </a:cubicBezTo>
                  <a:cubicBezTo>
                    <a:pt x="36" y="399"/>
                    <a:pt x="48" y="422"/>
                    <a:pt x="60" y="446"/>
                  </a:cubicBezTo>
                  <a:cubicBezTo>
                    <a:pt x="84" y="482"/>
                    <a:pt x="119" y="506"/>
                    <a:pt x="155" y="530"/>
                  </a:cubicBezTo>
                  <a:cubicBezTo>
                    <a:pt x="179" y="530"/>
                    <a:pt x="191" y="542"/>
                    <a:pt x="215" y="542"/>
                  </a:cubicBezTo>
                  <a:cubicBezTo>
                    <a:pt x="234" y="546"/>
                    <a:pt x="254" y="549"/>
                    <a:pt x="274" y="549"/>
                  </a:cubicBezTo>
                  <a:cubicBezTo>
                    <a:pt x="302" y="549"/>
                    <a:pt x="330" y="544"/>
                    <a:pt x="358" y="530"/>
                  </a:cubicBezTo>
                  <a:cubicBezTo>
                    <a:pt x="381" y="518"/>
                    <a:pt x="405" y="506"/>
                    <a:pt x="429" y="494"/>
                  </a:cubicBezTo>
                  <a:cubicBezTo>
                    <a:pt x="453" y="482"/>
                    <a:pt x="488" y="470"/>
                    <a:pt x="512" y="446"/>
                  </a:cubicBezTo>
                  <a:cubicBezTo>
                    <a:pt x="536" y="422"/>
                    <a:pt x="548" y="399"/>
                    <a:pt x="572" y="363"/>
                  </a:cubicBezTo>
                  <a:cubicBezTo>
                    <a:pt x="584" y="339"/>
                    <a:pt x="584" y="303"/>
                    <a:pt x="584" y="268"/>
                  </a:cubicBezTo>
                  <a:cubicBezTo>
                    <a:pt x="596" y="232"/>
                    <a:pt x="584" y="196"/>
                    <a:pt x="572" y="172"/>
                  </a:cubicBezTo>
                  <a:cubicBezTo>
                    <a:pt x="560" y="149"/>
                    <a:pt x="548" y="125"/>
                    <a:pt x="548" y="113"/>
                  </a:cubicBezTo>
                  <a:cubicBezTo>
                    <a:pt x="512" y="77"/>
                    <a:pt x="488" y="41"/>
                    <a:pt x="441" y="30"/>
                  </a:cubicBezTo>
                  <a:cubicBezTo>
                    <a:pt x="417" y="18"/>
                    <a:pt x="405" y="18"/>
                    <a:pt x="381" y="6"/>
                  </a:cubicBezTo>
                  <a:cubicBezTo>
                    <a:pt x="367" y="2"/>
                    <a:pt x="353"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8"/>
            <p:cNvSpPr/>
            <p:nvPr/>
          </p:nvSpPr>
          <p:spPr>
            <a:xfrm>
              <a:off x="13151025" y="2971325"/>
              <a:ext cx="14025" cy="14625"/>
            </a:xfrm>
            <a:custGeom>
              <a:avLst/>
              <a:gdLst/>
              <a:ahLst/>
              <a:cxnLst/>
              <a:rect l="l" t="t" r="r" b="b"/>
              <a:pathLst>
                <a:path w="561" h="585" extrusionOk="0">
                  <a:moveTo>
                    <a:pt x="275" y="1"/>
                  </a:moveTo>
                  <a:cubicBezTo>
                    <a:pt x="239" y="1"/>
                    <a:pt x="203" y="1"/>
                    <a:pt x="168" y="24"/>
                  </a:cubicBezTo>
                  <a:cubicBezTo>
                    <a:pt x="156" y="36"/>
                    <a:pt x="132" y="36"/>
                    <a:pt x="120" y="48"/>
                  </a:cubicBezTo>
                  <a:cubicBezTo>
                    <a:pt x="84" y="72"/>
                    <a:pt x="49" y="108"/>
                    <a:pt x="37" y="155"/>
                  </a:cubicBezTo>
                  <a:cubicBezTo>
                    <a:pt x="25" y="167"/>
                    <a:pt x="13" y="191"/>
                    <a:pt x="13" y="215"/>
                  </a:cubicBezTo>
                  <a:cubicBezTo>
                    <a:pt x="1" y="263"/>
                    <a:pt x="1" y="310"/>
                    <a:pt x="25" y="346"/>
                  </a:cubicBezTo>
                  <a:cubicBezTo>
                    <a:pt x="37" y="370"/>
                    <a:pt x="49" y="394"/>
                    <a:pt x="61" y="417"/>
                  </a:cubicBezTo>
                  <a:cubicBezTo>
                    <a:pt x="72" y="453"/>
                    <a:pt x="84" y="477"/>
                    <a:pt x="108" y="501"/>
                  </a:cubicBezTo>
                  <a:cubicBezTo>
                    <a:pt x="132" y="525"/>
                    <a:pt x="156" y="548"/>
                    <a:pt x="191" y="560"/>
                  </a:cubicBezTo>
                  <a:cubicBezTo>
                    <a:pt x="215" y="584"/>
                    <a:pt x="251" y="584"/>
                    <a:pt x="287" y="584"/>
                  </a:cubicBezTo>
                  <a:cubicBezTo>
                    <a:pt x="322" y="584"/>
                    <a:pt x="358" y="584"/>
                    <a:pt x="382" y="572"/>
                  </a:cubicBezTo>
                  <a:cubicBezTo>
                    <a:pt x="406" y="560"/>
                    <a:pt x="430" y="548"/>
                    <a:pt x="442" y="536"/>
                  </a:cubicBezTo>
                  <a:cubicBezTo>
                    <a:pt x="477" y="513"/>
                    <a:pt x="513" y="477"/>
                    <a:pt x="525" y="441"/>
                  </a:cubicBezTo>
                  <a:cubicBezTo>
                    <a:pt x="537" y="417"/>
                    <a:pt x="549" y="394"/>
                    <a:pt x="549" y="382"/>
                  </a:cubicBezTo>
                  <a:cubicBezTo>
                    <a:pt x="561" y="334"/>
                    <a:pt x="549" y="286"/>
                    <a:pt x="537" y="239"/>
                  </a:cubicBezTo>
                  <a:lnTo>
                    <a:pt x="501" y="167"/>
                  </a:lnTo>
                  <a:cubicBezTo>
                    <a:pt x="489" y="144"/>
                    <a:pt x="477" y="108"/>
                    <a:pt x="453" y="84"/>
                  </a:cubicBezTo>
                  <a:cubicBezTo>
                    <a:pt x="430" y="60"/>
                    <a:pt x="406" y="36"/>
                    <a:pt x="370" y="24"/>
                  </a:cubicBezTo>
                  <a:cubicBezTo>
                    <a:pt x="346" y="13"/>
                    <a:pt x="311"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8"/>
            <p:cNvSpPr/>
            <p:nvPr/>
          </p:nvSpPr>
          <p:spPr>
            <a:xfrm>
              <a:off x="12887900" y="3170625"/>
              <a:ext cx="13125" cy="13675"/>
            </a:xfrm>
            <a:custGeom>
              <a:avLst/>
              <a:gdLst/>
              <a:ahLst/>
              <a:cxnLst/>
              <a:rect l="l" t="t" r="r" b="b"/>
              <a:pathLst>
                <a:path w="525" h="547" extrusionOk="0">
                  <a:moveTo>
                    <a:pt x="270" y="1"/>
                  </a:moveTo>
                  <a:cubicBezTo>
                    <a:pt x="260" y="1"/>
                    <a:pt x="249" y="2"/>
                    <a:pt x="239" y="6"/>
                  </a:cubicBezTo>
                  <a:cubicBezTo>
                    <a:pt x="215" y="6"/>
                    <a:pt x="191" y="6"/>
                    <a:pt x="168" y="18"/>
                  </a:cubicBezTo>
                  <a:cubicBezTo>
                    <a:pt x="132" y="30"/>
                    <a:pt x="96" y="53"/>
                    <a:pt x="60" y="89"/>
                  </a:cubicBezTo>
                  <a:cubicBezTo>
                    <a:pt x="48" y="113"/>
                    <a:pt x="37" y="125"/>
                    <a:pt x="25" y="149"/>
                  </a:cubicBezTo>
                  <a:cubicBezTo>
                    <a:pt x="13" y="184"/>
                    <a:pt x="1" y="232"/>
                    <a:pt x="1" y="280"/>
                  </a:cubicBezTo>
                  <a:lnTo>
                    <a:pt x="1" y="315"/>
                  </a:lnTo>
                  <a:cubicBezTo>
                    <a:pt x="13" y="351"/>
                    <a:pt x="13" y="375"/>
                    <a:pt x="37" y="411"/>
                  </a:cubicBezTo>
                  <a:cubicBezTo>
                    <a:pt x="48" y="434"/>
                    <a:pt x="72" y="470"/>
                    <a:pt x="96" y="482"/>
                  </a:cubicBezTo>
                  <a:cubicBezTo>
                    <a:pt x="120" y="506"/>
                    <a:pt x="156" y="530"/>
                    <a:pt x="179" y="530"/>
                  </a:cubicBezTo>
                  <a:cubicBezTo>
                    <a:pt x="205" y="538"/>
                    <a:pt x="230" y="547"/>
                    <a:pt x="255" y="547"/>
                  </a:cubicBezTo>
                  <a:cubicBezTo>
                    <a:pt x="266" y="547"/>
                    <a:pt x="276" y="545"/>
                    <a:pt x="287" y="542"/>
                  </a:cubicBezTo>
                  <a:cubicBezTo>
                    <a:pt x="310" y="542"/>
                    <a:pt x="322" y="530"/>
                    <a:pt x="346" y="530"/>
                  </a:cubicBezTo>
                  <a:cubicBezTo>
                    <a:pt x="394" y="518"/>
                    <a:pt x="429" y="494"/>
                    <a:pt x="453" y="458"/>
                  </a:cubicBezTo>
                  <a:cubicBezTo>
                    <a:pt x="465" y="434"/>
                    <a:pt x="477" y="423"/>
                    <a:pt x="489" y="399"/>
                  </a:cubicBezTo>
                  <a:cubicBezTo>
                    <a:pt x="513" y="363"/>
                    <a:pt x="525" y="315"/>
                    <a:pt x="513" y="268"/>
                  </a:cubicBezTo>
                  <a:lnTo>
                    <a:pt x="513" y="232"/>
                  </a:lnTo>
                  <a:cubicBezTo>
                    <a:pt x="513" y="196"/>
                    <a:pt x="501" y="161"/>
                    <a:pt x="489" y="137"/>
                  </a:cubicBezTo>
                  <a:cubicBezTo>
                    <a:pt x="477" y="101"/>
                    <a:pt x="453" y="77"/>
                    <a:pt x="429" y="53"/>
                  </a:cubicBezTo>
                  <a:cubicBezTo>
                    <a:pt x="406" y="42"/>
                    <a:pt x="370" y="18"/>
                    <a:pt x="334" y="18"/>
                  </a:cubicBezTo>
                  <a:cubicBezTo>
                    <a:pt x="317" y="9"/>
                    <a:pt x="295"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8"/>
            <p:cNvSpPr/>
            <p:nvPr/>
          </p:nvSpPr>
          <p:spPr>
            <a:xfrm>
              <a:off x="12918575" y="3145750"/>
              <a:ext cx="17575" cy="12825"/>
            </a:xfrm>
            <a:custGeom>
              <a:avLst/>
              <a:gdLst/>
              <a:ahLst/>
              <a:cxnLst/>
              <a:rect l="l" t="t" r="r" b="b"/>
              <a:pathLst>
                <a:path w="703" h="513" extrusionOk="0">
                  <a:moveTo>
                    <a:pt x="322" y="1"/>
                  </a:moveTo>
                  <a:cubicBezTo>
                    <a:pt x="0" y="1"/>
                    <a:pt x="48" y="513"/>
                    <a:pt x="369" y="513"/>
                  </a:cubicBezTo>
                  <a:cubicBezTo>
                    <a:pt x="703" y="513"/>
                    <a:pt x="65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8"/>
            <p:cNvSpPr/>
            <p:nvPr/>
          </p:nvSpPr>
          <p:spPr>
            <a:xfrm>
              <a:off x="12938500" y="3228200"/>
              <a:ext cx="14925" cy="13725"/>
            </a:xfrm>
            <a:custGeom>
              <a:avLst/>
              <a:gdLst/>
              <a:ahLst/>
              <a:cxnLst/>
              <a:rect l="l" t="t" r="r" b="b"/>
              <a:pathLst>
                <a:path w="597" h="549" extrusionOk="0">
                  <a:moveTo>
                    <a:pt x="275" y="1"/>
                  </a:moveTo>
                  <a:cubicBezTo>
                    <a:pt x="239" y="1"/>
                    <a:pt x="203" y="1"/>
                    <a:pt x="179" y="25"/>
                  </a:cubicBezTo>
                  <a:cubicBezTo>
                    <a:pt x="144" y="36"/>
                    <a:pt x="120" y="48"/>
                    <a:pt x="96" y="72"/>
                  </a:cubicBezTo>
                  <a:cubicBezTo>
                    <a:pt x="72" y="96"/>
                    <a:pt x="49" y="120"/>
                    <a:pt x="37" y="155"/>
                  </a:cubicBezTo>
                  <a:cubicBezTo>
                    <a:pt x="25" y="167"/>
                    <a:pt x="25" y="191"/>
                    <a:pt x="13" y="215"/>
                  </a:cubicBezTo>
                  <a:cubicBezTo>
                    <a:pt x="1" y="263"/>
                    <a:pt x="13" y="310"/>
                    <a:pt x="25" y="346"/>
                  </a:cubicBezTo>
                  <a:cubicBezTo>
                    <a:pt x="37" y="370"/>
                    <a:pt x="49" y="394"/>
                    <a:pt x="60" y="406"/>
                  </a:cubicBezTo>
                  <a:cubicBezTo>
                    <a:pt x="84" y="441"/>
                    <a:pt x="120" y="477"/>
                    <a:pt x="156" y="489"/>
                  </a:cubicBezTo>
                  <a:cubicBezTo>
                    <a:pt x="179" y="501"/>
                    <a:pt x="203" y="513"/>
                    <a:pt x="227" y="525"/>
                  </a:cubicBezTo>
                  <a:cubicBezTo>
                    <a:pt x="263" y="548"/>
                    <a:pt x="287" y="548"/>
                    <a:pt x="322" y="548"/>
                  </a:cubicBezTo>
                  <a:cubicBezTo>
                    <a:pt x="358" y="548"/>
                    <a:pt x="394" y="548"/>
                    <a:pt x="430" y="536"/>
                  </a:cubicBezTo>
                  <a:cubicBezTo>
                    <a:pt x="453" y="525"/>
                    <a:pt x="489" y="513"/>
                    <a:pt x="513" y="477"/>
                  </a:cubicBezTo>
                  <a:cubicBezTo>
                    <a:pt x="537" y="465"/>
                    <a:pt x="549" y="441"/>
                    <a:pt x="572" y="406"/>
                  </a:cubicBezTo>
                  <a:cubicBezTo>
                    <a:pt x="572" y="382"/>
                    <a:pt x="584" y="358"/>
                    <a:pt x="584" y="346"/>
                  </a:cubicBezTo>
                  <a:cubicBezTo>
                    <a:pt x="596" y="298"/>
                    <a:pt x="596" y="251"/>
                    <a:pt x="572" y="203"/>
                  </a:cubicBezTo>
                  <a:cubicBezTo>
                    <a:pt x="560" y="191"/>
                    <a:pt x="560" y="167"/>
                    <a:pt x="549" y="144"/>
                  </a:cubicBezTo>
                  <a:cubicBezTo>
                    <a:pt x="525" y="108"/>
                    <a:pt x="489" y="84"/>
                    <a:pt x="441" y="60"/>
                  </a:cubicBezTo>
                  <a:cubicBezTo>
                    <a:pt x="418" y="48"/>
                    <a:pt x="394" y="36"/>
                    <a:pt x="370" y="25"/>
                  </a:cubicBezTo>
                  <a:cubicBezTo>
                    <a:pt x="346" y="13"/>
                    <a:pt x="310"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8"/>
            <p:cNvSpPr/>
            <p:nvPr/>
          </p:nvSpPr>
          <p:spPr>
            <a:xfrm>
              <a:off x="12986725" y="3186525"/>
              <a:ext cx="13725" cy="13725"/>
            </a:xfrm>
            <a:custGeom>
              <a:avLst/>
              <a:gdLst/>
              <a:ahLst/>
              <a:cxnLst/>
              <a:rect l="l" t="t" r="r" b="b"/>
              <a:pathLst>
                <a:path w="549" h="549" extrusionOk="0">
                  <a:moveTo>
                    <a:pt x="239" y="1"/>
                  </a:moveTo>
                  <a:cubicBezTo>
                    <a:pt x="203" y="1"/>
                    <a:pt x="167" y="13"/>
                    <a:pt x="132" y="37"/>
                  </a:cubicBezTo>
                  <a:cubicBezTo>
                    <a:pt x="108" y="48"/>
                    <a:pt x="84" y="72"/>
                    <a:pt x="60" y="96"/>
                  </a:cubicBezTo>
                  <a:cubicBezTo>
                    <a:pt x="48" y="108"/>
                    <a:pt x="36" y="132"/>
                    <a:pt x="25" y="144"/>
                  </a:cubicBezTo>
                  <a:cubicBezTo>
                    <a:pt x="1" y="191"/>
                    <a:pt x="1" y="239"/>
                    <a:pt x="1" y="287"/>
                  </a:cubicBezTo>
                  <a:cubicBezTo>
                    <a:pt x="1" y="298"/>
                    <a:pt x="13" y="322"/>
                    <a:pt x="13" y="346"/>
                  </a:cubicBezTo>
                  <a:cubicBezTo>
                    <a:pt x="36" y="394"/>
                    <a:pt x="60" y="429"/>
                    <a:pt x="96" y="453"/>
                  </a:cubicBezTo>
                  <a:lnTo>
                    <a:pt x="132" y="489"/>
                  </a:lnTo>
                  <a:cubicBezTo>
                    <a:pt x="155" y="513"/>
                    <a:pt x="179" y="525"/>
                    <a:pt x="215" y="537"/>
                  </a:cubicBezTo>
                  <a:cubicBezTo>
                    <a:pt x="239" y="549"/>
                    <a:pt x="275" y="549"/>
                    <a:pt x="310" y="549"/>
                  </a:cubicBezTo>
                  <a:cubicBezTo>
                    <a:pt x="346" y="549"/>
                    <a:pt x="382" y="537"/>
                    <a:pt x="406" y="525"/>
                  </a:cubicBezTo>
                  <a:cubicBezTo>
                    <a:pt x="441" y="501"/>
                    <a:pt x="465" y="489"/>
                    <a:pt x="489" y="453"/>
                  </a:cubicBezTo>
                  <a:cubicBezTo>
                    <a:pt x="501" y="441"/>
                    <a:pt x="513" y="418"/>
                    <a:pt x="525" y="406"/>
                  </a:cubicBezTo>
                  <a:cubicBezTo>
                    <a:pt x="536" y="358"/>
                    <a:pt x="548" y="322"/>
                    <a:pt x="548" y="275"/>
                  </a:cubicBezTo>
                  <a:lnTo>
                    <a:pt x="525" y="203"/>
                  </a:lnTo>
                  <a:cubicBezTo>
                    <a:pt x="513" y="168"/>
                    <a:pt x="489" y="132"/>
                    <a:pt x="453" y="96"/>
                  </a:cubicBezTo>
                  <a:lnTo>
                    <a:pt x="417" y="60"/>
                  </a:lnTo>
                  <a:cubicBezTo>
                    <a:pt x="394" y="37"/>
                    <a:pt x="370" y="25"/>
                    <a:pt x="334" y="13"/>
                  </a:cubicBezTo>
                  <a:cubicBezTo>
                    <a:pt x="298" y="1"/>
                    <a:pt x="26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8"/>
            <p:cNvSpPr/>
            <p:nvPr/>
          </p:nvSpPr>
          <p:spPr>
            <a:xfrm>
              <a:off x="13003100" y="3239825"/>
              <a:ext cx="17575" cy="12825"/>
            </a:xfrm>
            <a:custGeom>
              <a:avLst/>
              <a:gdLst/>
              <a:ahLst/>
              <a:cxnLst/>
              <a:rect l="l" t="t" r="r" b="b"/>
              <a:pathLst>
                <a:path w="703" h="513" extrusionOk="0">
                  <a:moveTo>
                    <a:pt x="322" y="0"/>
                  </a:moveTo>
                  <a:cubicBezTo>
                    <a:pt x="1" y="0"/>
                    <a:pt x="48" y="512"/>
                    <a:pt x="370" y="512"/>
                  </a:cubicBezTo>
                  <a:cubicBezTo>
                    <a:pt x="703" y="512"/>
                    <a:pt x="655"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8"/>
            <p:cNvSpPr/>
            <p:nvPr/>
          </p:nvSpPr>
          <p:spPr>
            <a:xfrm>
              <a:off x="13061750" y="3239225"/>
              <a:ext cx="17575" cy="12525"/>
            </a:xfrm>
            <a:custGeom>
              <a:avLst/>
              <a:gdLst/>
              <a:ahLst/>
              <a:cxnLst/>
              <a:rect l="l" t="t" r="r" b="b"/>
              <a:pathLst>
                <a:path w="703" h="501" extrusionOk="0">
                  <a:moveTo>
                    <a:pt x="322" y="0"/>
                  </a:moveTo>
                  <a:cubicBezTo>
                    <a:pt x="0" y="0"/>
                    <a:pt x="48" y="500"/>
                    <a:pt x="369" y="500"/>
                  </a:cubicBezTo>
                  <a:cubicBezTo>
                    <a:pt x="703" y="500"/>
                    <a:pt x="655"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8"/>
            <p:cNvSpPr/>
            <p:nvPr/>
          </p:nvSpPr>
          <p:spPr>
            <a:xfrm>
              <a:off x="12869750" y="3119850"/>
              <a:ext cx="17575" cy="12825"/>
            </a:xfrm>
            <a:custGeom>
              <a:avLst/>
              <a:gdLst/>
              <a:ahLst/>
              <a:cxnLst/>
              <a:rect l="l" t="t" r="r" b="b"/>
              <a:pathLst>
                <a:path w="703" h="513" extrusionOk="0">
                  <a:moveTo>
                    <a:pt x="322" y="1"/>
                  </a:moveTo>
                  <a:cubicBezTo>
                    <a:pt x="1" y="1"/>
                    <a:pt x="36" y="513"/>
                    <a:pt x="370" y="513"/>
                  </a:cubicBezTo>
                  <a:cubicBezTo>
                    <a:pt x="703" y="513"/>
                    <a:pt x="65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8"/>
            <p:cNvSpPr/>
            <p:nvPr/>
          </p:nvSpPr>
          <p:spPr>
            <a:xfrm>
              <a:off x="12897125" y="3066575"/>
              <a:ext cx="17600" cy="12825"/>
            </a:xfrm>
            <a:custGeom>
              <a:avLst/>
              <a:gdLst/>
              <a:ahLst/>
              <a:cxnLst/>
              <a:rect l="l" t="t" r="r" b="b"/>
              <a:pathLst>
                <a:path w="704" h="513" extrusionOk="0">
                  <a:moveTo>
                    <a:pt x="334" y="1"/>
                  </a:moveTo>
                  <a:cubicBezTo>
                    <a:pt x="1" y="1"/>
                    <a:pt x="49" y="513"/>
                    <a:pt x="382" y="513"/>
                  </a:cubicBezTo>
                  <a:cubicBezTo>
                    <a:pt x="703" y="513"/>
                    <a:pt x="656"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8"/>
            <p:cNvSpPr/>
            <p:nvPr/>
          </p:nvSpPr>
          <p:spPr>
            <a:xfrm>
              <a:off x="12901300" y="3118075"/>
              <a:ext cx="12825" cy="13725"/>
            </a:xfrm>
            <a:custGeom>
              <a:avLst/>
              <a:gdLst/>
              <a:ahLst/>
              <a:cxnLst/>
              <a:rect l="l" t="t" r="r" b="b"/>
              <a:pathLst>
                <a:path w="513" h="549" extrusionOk="0">
                  <a:moveTo>
                    <a:pt x="239" y="0"/>
                  </a:moveTo>
                  <a:cubicBezTo>
                    <a:pt x="215" y="12"/>
                    <a:pt x="191" y="12"/>
                    <a:pt x="167" y="24"/>
                  </a:cubicBezTo>
                  <a:cubicBezTo>
                    <a:pt x="132" y="36"/>
                    <a:pt x="96" y="60"/>
                    <a:pt x="60" y="96"/>
                  </a:cubicBezTo>
                  <a:cubicBezTo>
                    <a:pt x="48" y="108"/>
                    <a:pt x="36" y="131"/>
                    <a:pt x="24" y="143"/>
                  </a:cubicBezTo>
                  <a:cubicBezTo>
                    <a:pt x="13" y="191"/>
                    <a:pt x="1" y="239"/>
                    <a:pt x="1" y="286"/>
                  </a:cubicBezTo>
                  <a:lnTo>
                    <a:pt x="1" y="322"/>
                  </a:lnTo>
                  <a:cubicBezTo>
                    <a:pt x="1" y="346"/>
                    <a:pt x="13" y="381"/>
                    <a:pt x="36" y="417"/>
                  </a:cubicBezTo>
                  <a:cubicBezTo>
                    <a:pt x="48" y="441"/>
                    <a:pt x="72" y="465"/>
                    <a:pt x="96" y="489"/>
                  </a:cubicBezTo>
                  <a:cubicBezTo>
                    <a:pt x="120" y="512"/>
                    <a:pt x="143" y="524"/>
                    <a:pt x="179" y="536"/>
                  </a:cubicBezTo>
                  <a:cubicBezTo>
                    <a:pt x="215" y="548"/>
                    <a:pt x="251" y="548"/>
                    <a:pt x="274" y="548"/>
                  </a:cubicBezTo>
                  <a:cubicBezTo>
                    <a:pt x="298" y="548"/>
                    <a:pt x="322" y="536"/>
                    <a:pt x="346" y="536"/>
                  </a:cubicBezTo>
                  <a:cubicBezTo>
                    <a:pt x="394" y="512"/>
                    <a:pt x="429" y="489"/>
                    <a:pt x="453" y="453"/>
                  </a:cubicBezTo>
                  <a:cubicBezTo>
                    <a:pt x="465" y="441"/>
                    <a:pt x="477" y="417"/>
                    <a:pt x="489" y="405"/>
                  </a:cubicBezTo>
                  <a:cubicBezTo>
                    <a:pt x="513" y="358"/>
                    <a:pt x="513" y="322"/>
                    <a:pt x="513" y="274"/>
                  </a:cubicBezTo>
                  <a:lnTo>
                    <a:pt x="513" y="239"/>
                  </a:lnTo>
                  <a:cubicBezTo>
                    <a:pt x="513" y="203"/>
                    <a:pt x="501" y="167"/>
                    <a:pt x="477" y="143"/>
                  </a:cubicBezTo>
                  <a:cubicBezTo>
                    <a:pt x="465" y="108"/>
                    <a:pt x="453" y="84"/>
                    <a:pt x="417" y="60"/>
                  </a:cubicBezTo>
                  <a:cubicBezTo>
                    <a:pt x="394" y="36"/>
                    <a:pt x="370" y="24"/>
                    <a:pt x="334" y="12"/>
                  </a:cubicBezTo>
                  <a:cubicBezTo>
                    <a:pt x="298" y="0"/>
                    <a:pt x="274"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8"/>
            <p:cNvSpPr/>
            <p:nvPr/>
          </p:nvSpPr>
          <p:spPr>
            <a:xfrm>
              <a:off x="13136275" y="2600150"/>
              <a:ext cx="144775" cy="226525"/>
            </a:xfrm>
            <a:custGeom>
              <a:avLst/>
              <a:gdLst/>
              <a:ahLst/>
              <a:cxnLst/>
              <a:rect l="l" t="t" r="r" b="b"/>
              <a:pathLst>
                <a:path w="5791" h="9061" extrusionOk="0">
                  <a:moveTo>
                    <a:pt x="5436" y="0"/>
                  </a:moveTo>
                  <a:cubicBezTo>
                    <a:pt x="5432" y="0"/>
                    <a:pt x="5429" y="0"/>
                    <a:pt x="5425" y="1"/>
                  </a:cubicBezTo>
                  <a:cubicBezTo>
                    <a:pt x="4913" y="36"/>
                    <a:pt x="4413" y="60"/>
                    <a:pt x="3913" y="96"/>
                  </a:cubicBezTo>
                  <a:cubicBezTo>
                    <a:pt x="3663" y="108"/>
                    <a:pt x="3401" y="120"/>
                    <a:pt x="3151" y="143"/>
                  </a:cubicBezTo>
                  <a:cubicBezTo>
                    <a:pt x="2984" y="143"/>
                    <a:pt x="2806" y="155"/>
                    <a:pt x="2663" y="263"/>
                  </a:cubicBezTo>
                  <a:cubicBezTo>
                    <a:pt x="2389" y="477"/>
                    <a:pt x="2341" y="1025"/>
                    <a:pt x="2246" y="1346"/>
                  </a:cubicBezTo>
                  <a:cubicBezTo>
                    <a:pt x="2091" y="1858"/>
                    <a:pt x="1948" y="2358"/>
                    <a:pt x="1794" y="2870"/>
                  </a:cubicBezTo>
                  <a:cubicBezTo>
                    <a:pt x="1222" y="4834"/>
                    <a:pt x="639" y="6799"/>
                    <a:pt x="55" y="8775"/>
                  </a:cubicBezTo>
                  <a:cubicBezTo>
                    <a:pt x="0" y="8954"/>
                    <a:pt x="147" y="9061"/>
                    <a:pt x="296" y="9061"/>
                  </a:cubicBezTo>
                  <a:cubicBezTo>
                    <a:pt x="407" y="9061"/>
                    <a:pt x="520" y="9002"/>
                    <a:pt x="555" y="8871"/>
                  </a:cubicBezTo>
                  <a:cubicBezTo>
                    <a:pt x="1079" y="7097"/>
                    <a:pt x="1603" y="5335"/>
                    <a:pt x="2115" y="3572"/>
                  </a:cubicBezTo>
                  <a:lnTo>
                    <a:pt x="2889" y="953"/>
                  </a:lnTo>
                  <a:cubicBezTo>
                    <a:pt x="2925" y="846"/>
                    <a:pt x="2925" y="739"/>
                    <a:pt x="3020" y="679"/>
                  </a:cubicBezTo>
                  <a:cubicBezTo>
                    <a:pt x="3075" y="647"/>
                    <a:pt x="3147" y="642"/>
                    <a:pt x="3220" y="642"/>
                  </a:cubicBezTo>
                  <a:cubicBezTo>
                    <a:pt x="3257" y="642"/>
                    <a:pt x="3294" y="644"/>
                    <a:pt x="3329" y="644"/>
                  </a:cubicBezTo>
                  <a:cubicBezTo>
                    <a:pt x="3579" y="632"/>
                    <a:pt x="3829" y="608"/>
                    <a:pt x="4080" y="596"/>
                  </a:cubicBezTo>
                  <a:cubicBezTo>
                    <a:pt x="4544" y="572"/>
                    <a:pt x="5008" y="536"/>
                    <a:pt x="5461" y="513"/>
                  </a:cubicBezTo>
                  <a:cubicBezTo>
                    <a:pt x="5790" y="489"/>
                    <a:pt x="5747" y="0"/>
                    <a:pt x="5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8"/>
            <p:cNvSpPr/>
            <p:nvPr/>
          </p:nvSpPr>
          <p:spPr>
            <a:xfrm>
              <a:off x="13293025" y="2510950"/>
              <a:ext cx="74725" cy="190375"/>
            </a:xfrm>
            <a:custGeom>
              <a:avLst/>
              <a:gdLst/>
              <a:ahLst/>
              <a:cxnLst/>
              <a:rect l="l" t="t" r="r" b="b"/>
              <a:pathLst>
                <a:path w="2989" h="7615" extrusionOk="0">
                  <a:moveTo>
                    <a:pt x="1715" y="485"/>
                  </a:moveTo>
                  <a:cubicBezTo>
                    <a:pt x="1727" y="497"/>
                    <a:pt x="1727" y="497"/>
                    <a:pt x="1739" y="497"/>
                  </a:cubicBezTo>
                  <a:cubicBezTo>
                    <a:pt x="2179" y="747"/>
                    <a:pt x="2084" y="1414"/>
                    <a:pt x="1989" y="1818"/>
                  </a:cubicBezTo>
                  <a:cubicBezTo>
                    <a:pt x="1870" y="2295"/>
                    <a:pt x="1679" y="2735"/>
                    <a:pt x="1465" y="3176"/>
                  </a:cubicBezTo>
                  <a:cubicBezTo>
                    <a:pt x="1191" y="2830"/>
                    <a:pt x="905" y="2485"/>
                    <a:pt x="738" y="2068"/>
                  </a:cubicBezTo>
                  <a:cubicBezTo>
                    <a:pt x="607" y="1747"/>
                    <a:pt x="524" y="1366"/>
                    <a:pt x="679" y="1033"/>
                  </a:cubicBezTo>
                  <a:cubicBezTo>
                    <a:pt x="803" y="763"/>
                    <a:pt x="1053" y="566"/>
                    <a:pt x="1343" y="566"/>
                  </a:cubicBezTo>
                  <a:cubicBezTo>
                    <a:pt x="1387" y="566"/>
                    <a:pt x="1431" y="571"/>
                    <a:pt x="1477" y="580"/>
                  </a:cubicBezTo>
                  <a:cubicBezTo>
                    <a:pt x="1496" y="584"/>
                    <a:pt x="1514" y="586"/>
                    <a:pt x="1531" y="586"/>
                  </a:cubicBezTo>
                  <a:cubicBezTo>
                    <a:pt x="1612" y="586"/>
                    <a:pt x="1676" y="544"/>
                    <a:pt x="1715" y="485"/>
                  </a:cubicBezTo>
                  <a:close/>
                  <a:moveTo>
                    <a:pt x="1512" y="4176"/>
                  </a:moveTo>
                  <a:cubicBezTo>
                    <a:pt x="1667" y="4450"/>
                    <a:pt x="1786" y="4735"/>
                    <a:pt x="1870" y="5057"/>
                  </a:cubicBezTo>
                  <a:cubicBezTo>
                    <a:pt x="2001" y="5593"/>
                    <a:pt x="2060" y="6378"/>
                    <a:pt x="1691" y="6843"/>
                  </a:cubicBezTo>
                  <a:cubicBezTo>
                    <a:pt x="1545" y="7021"/>
                    <a:pt x="1389" y="7094"/>
                    <a:pt x="1241" y="7094"/>
                  </a:cubicBezTo>
                  <a:cubicBezTo>
                    <a:pt x="896" y="7094"/>
                    <a:pt x="603" y="6689"/>
                    <a:pt x="619" y="6271"/>
                  </a:cubicBezTo>
                  <a:cubicBezTo>
                    <a:pt x="655" y="5652"/>
                    <a:pt x="1048" y="5033"/>
                    <a:pt x="1346" y="4497"/>
                  </a:cubicBezTo>
                  <a:cubicBezTo>
                    <a:pt x="1393" y="4390"/>
                    <a:pt x="1453" y="4283"/>
                    <a:pt x="1512" y="4176"/>
                  </a:cubicBezTo>
                  <a:close/>
                  <a:moveTo>
                    <a:pt x="1837" y="1"/>
                  </a:moveTo>
                  <a:cubicBezTo>
                    <a:pt x="1754" y="1"/>
                    <a:pt x="1685" y="50"/>
                    <a:pt x="1643" y="116"/>
                  </a:cubicBezTo>
                  <a:cubicBezTo>
                    <a:pt x="1620" y="104"/>
                    <a:pt x="1596" y="92"/>
                    <a:pt x="1572" y="80"/>
                  </a:cubicBezTo>
                  <a:cubicBezTo>
                    <a:pt x="1495" y="64"/>
                    <a:pt x="1418" y="57"/>
                    <a:pt x="1342" y="57"/>
                  </a:cubicBezTo>
                  <a:cubicBezTo>
                    <a:pt x="959" y="57"/>
                    <a:pt x="596" y="250"/>
                    <a:pt x="357" y="568"/>
                  </a:cubicBezTo>
                  <a:cubicBezTo>
                    <a:pt x="60" y="985"/>
                    <a:pt x="24" y="1509"/>
                    <a:pt x="167" y="1985"/>
                  </a:cubicBezTo>
                  <a:cubicBezTo>
                    <a:pt x="322" y="2557"/>
                    <a:pt x="703" y="3021"/>
                    <a:pt x="1060" y="3485"/>
                  </a:cubicBezTo>
                  <a:cubicBezTo>
                    <a:pt x="1108" y="3557"/>
                    <a:pt x="1155" y="3616"/>
                    <a:pt x="1203" y="3676"/>
                  </a:cubicBezTo>
                  <a:cubicBezTo>
                    <a:pt x="953" y="4152"/>
                    <a:pt x="679" y="4616"/>
                    <a:pt x="453" y="5104"/>
                  </a:cubicBezTo>
                  <a:cubicBezTo>
                    <a:pt x="215" y="5605"/>
                    <a:pt x="0" y="6188"/>
                    <a:pt x="167" y="6748"/>
                  </a:cubicBezTo>
                  <a:cubicBezTo>
                    <a:pt x="286" y="7164"/>
                    <a:pt x="619" y="7545"/>
                    <a:pt x="1072" y="7605"/>
                  </a:cubicBezTo>
                  <a:cubicBezTo>
                    <a:pt x="1118" y="7611"/>
                    <a:pt x="1163" y="7614"/>
                    <a:pt x="1208" y="7614"/>
                  </a:cubicBezTo>
                  <a:cubicBezTo>
                    <a:pt x="1653" y="7614"/>
                    <a:pt x="2045" y="7304"/>
                    <a:pt x="2251" y="6914"/>
                  </a:cubicBezTo>
                  <a:cubicBezTo>
                    <a:pt x="2751" y="5926"/>
                    <a:pt x="2393" y="4604"/>
                    <a:pt x="1858" y="3723"/>
                  </a:cubicBezTo>
                  <a:cubicBezTo>
                    <a:pt x="1834" y="3700"/>
                    <a:pt x="1822" y="3676"/>
                    <a:pt x="1798" y="3640"/>
                  </a:cubicBezTo>
                  <a:cubicBezTo>
                    <a:pt x="1917" y="3414"/>
                    <a:pt x="2036" y="3176"/>
                    <a:pt x="2131" y="2949"/>
                  </a:cubicBezTo>
                  <a:cubicBezTo>
                    <a:pt x="2501" y="2092"/>
                    <a:pt x="2989" y="628"/>
                    <a:pt x="1953" y="32"/>
                  </a:cubicBezTo>
                  <a:cubicBezTo>
                    <a:pt x="1913" y="10"/>
                    <a:pt x="1874" y="1"/>
                    <a:pt x="18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8"/>
            <p:cNvSpPr/>
            <p:nvPr/>
          </p:nvSpPr>
          <p:spPr>
            <a:xfrm>
              <a:off x="13365950" y="2523700"/>
              <a:ext cx="72950" cy="157175"/>
            </a:xfrm>
            <a:custGeom>
              <a:avLst/>
              <a:gdLst/>
              <a:ahLst/>
              <a:cxnLst/>
              <a:rect l="l" t="t" r="r" b="b"/>
              <a:pathLst>
                <a:path w="2918" h="6287" extrusionOk="0">
                  <a:moveTo>
                    <a:pt x="1523" y="490"/>
                  </a:moveTo>
                  <a:cubicBezTo>
                    <a:pt x="1597" y="490"/>
                    <a:pt x="1709" y="580"/>
                    <a:pt x="1727" y="606"/>
                  </a:cubicBezTo>
                  <a:cubicBezTo>
                    <a:pt x="1810" y="689"/>
                    <a:pt x="1846" y="808"/>
                    <a:pt x="1881" y="915"/>
                  </a:cubicBezTo>
                  <a:cubicBezTo>
                    <a:pt x="1989" y="1177"/>
                    <a:pt x="2060" y="1439"/>
                    <a:pt x="2120" y="1701"/>
                  </a:cubicBezTo>
                  <a:cubicBezTo>
                    <a:pt x="2239" y="2201"/>
                    <a:pt x="2298" y="2725"/>
                    <a:pt x="2322" y="3249"/>
                  </a:cubicBezTo>
                  <a:cubicBezTo>
                    <a:pt x="2334" y="3761"/>
                    <a:pt x="2322" y="4273"/>
                    <a:pt x="2262" y="4785"/>
                  </a:cubicBezTo>
                  <a:cubicBezTo>
                    <a:pt x="2227" y="5130"/>
                    <a:pt x="2143" y="5678"/>
                    <a:pt x="1727" y="5761"/>
                  </a:cubicBezTo>
                  <a:cubicBezTo>
                    <a:pt x="1684" y="5771"/>
                    <a:pt x="1642" y="5776"/>
                    <a:pt x="1601" y="5776"/>
                  </a:cubicBezTo>
                  <a:cubicBezTo>
                    <a:pt x="1194" y="5776"/>
                    <a:pt x="868" y="5323"/>
                    <a:pt x="738" y="4987"/>
                  </a:cubicBezTo>
                  <a:cubicBezTo>
                    <a:pt x="548" y="4535"/>
                    <a:pt x="524" y="4023"/>
                    <a:pt x="548" y="3547"/>
                  </a:cubicBezTo>
                  <a:cubicBezTo>
                    <a:pt x="572" y="2570"/>
                    <a:pt x="822" y="1606"/>
                    <a:pt x="1239" y="725"/>
                  </a:cubicBezTo>
                  <a:cubicBezTo>
                    <a:pt x="1334" y="713"/>
                    <a:pt x="1429" y="654"/>
                    <a:pt x="1465" y="534"/>
                  </a:cubicBezTo>
                  <a:cubicBezTo>
                    <a:pt x="1474" y="502"/>
                    <a:pt x="1496" y="490"/>
                    <a:pt x="1523" y="490"/>
                  </a:cubicBezTo>
                  <a:close/>
                  <a:moveTo>
                    <a:pt x="1567" y="0"/>
                  </a:moveTo>
                  <a:cubicBezTo>
                    <a:pt x="1440" y="0"/>
                    <a:pt x="1316" y="36"/>
                    <a:pt x="1215" y="106"/>
                  </a:cubicBezTo>
                  <a:cubicBezTo>
                    <a:pt x="1188" y="97"/>
                    <a:pt x="1161" y="93"/>
                    <a:pt x="1133" y="93"/>
                  </a:cubicBezTo>
                  <a:cubicBezTo>
                    <a:pt x="1048" y="93"/>
                    <a:pt x="962" y="135"/>
                    <a:pt x="917" y="225"/>
                  </a:cubicBezTo>
                  <a:cubicBezTo>
                    <a:pt x="381" y="1237"/>
                    <a:pt x="84" y="2344"/>
                    <a:pt x="36" y="3487"/>
                  </a:cubicBezTo>
                  <a:cubicBezTo>
                    <a:pt x="0" y="4428"/>
                    <a:pt x="131" y="5607"/>
                    <a:pt x="1036" y="6118"/>
                  </a:cubicBezTo>
                  <a:cubicBezTo>
                    <a:pt x="1223" y="6227"/>
                    <a:pt x="1431" y="6287"/>
                    <a:pt x="1636" y="6287"/>
                  </a:cubicBezTo>
                  <a:cubicBezTo>
                    <a:pt x="1836" y="6287"/>
                    <a:pt x="2033" y="6230"/>
                    <a:pt x="2203" y="6107"/>
                  </a:cubicBezTo>
                  <a:cubicBezTo>
                    <a:pt x="2548" y="5857"/>
                    <a:pt x="2679" y="5428"/>
                    <a:pt x="2751" y="5035"/>
                  </a:cubicBezTo>
                  <a:cubicBezTo>
                    <a:pt x="2917" y="3940"/>
                    <a:pt x="2882" y="2761"/>
                    <a:pt x="2643" y="1689"/>
                  </a:cubicBezTo>
                  <a:cubicBezTo>
                    <a:pt x="2536" y="1201"/>
                    <a:pt x="2417" y="511"/>
                    <a:pt x="2012" y="165"/>
                  </a:cubicBezTo>
                  <a:cubicBezTo>
                    <a:pt x="1881" y="54"/>
                    <a:pt x="1722" y="0"/>
                    <a:pt x="1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8"/>
            <p:cNvSpPr/>
            <p:nvPr/>
          </p:nvSpPr>
          <p:spPr>
            <a:xfrm>
              <a:off x="13421900" y="2474800"/>
              <a:ext cx="53600" cy="53950"/>
            </a:xfrm>
            <a:custGeom>
              <a:avLst/>
              <a:gdLst/>
              <a:ahLst/>
              <a:cxnLst/>
              <a:rect l="l" t="t" r="r" b="b"/>
              <a:pathLst>
                <a:path w="2144" h="2158" extrusionOk="0">
                  <a:moveTo>
                    <a:pt x="1132" y="514"/>
                  </a:moveTo>
                  <a:cubicBezTo>
                    <a:pt x="1167" y="514"/>
                    <a:pt x="1203" y="526"/>
                    <a:pt x="1239" y="526"/>
                  </a:cubicBezTo>
                  <a:lnTo>
                    <a:pt x="1251" y="526"/>
                  </a:lnTo>
                  <a:cubicBezTo>
                    <a:pt x="1263" y="538"/>
                    <a:pt x="1275" y="550"/>
                    <a:pt x="1298" y="550"/>
                  </a:cubicBezTo>
                  <a:cubicBezTo>
                    <a:pt x="1310" y="562"/>
                    <a:pt x="1322" y="562"/>
                    <a:pt x="1334" y="574"/>
                  </a:cubicBezTo>
                  <a:lnTo>
                    <a:pt x="1346" y="574"/>
                  </a:lnTo>
                  <a:cubicBezTo>
                    <a:pt x="1346" y="574"/>
                    <a:pt x="1346" y="574"/>
                    <a:pt x="1346" y="585"/>
                  </a:cubicBezTo>
                  <a:cubicBezTo>
                    <a:pt x="1358" y="597"/>
                    <a:pt x="1370" y="597"/>
                    <a:pt x="1382" y="609"/>
                  </a:cubicBezTo>
                  <a:cubicBezTo>
                    <a:pt x="1394" y="621"/>
                    <a:pt x="1406" y="621"/>
                    <a:pt x="1406" y="633"/>
                  </a:cubicBezTo>
                  <a:cubicBezTo>
                    <a:pt x="1429" y="669"/>
                    <a:pt x="1453" y="693"/>
                    <a:pt x="1465" y="716"/>
                  </a:cubicBezTo>
                  <a:cubicBezTo>
                    <a:pt x="1471" y="722"/>
                    <a:pt x="1474" y="722"/>
                    <a:pt x="1476" y="722"/>
                  </a:cubicBezTo>
                  <a:cubicBezTo>
                    <a:pt x="1477" y="722"/>
                    <a:pt x="1477" y="722"/>
                    <a:pt x="1477" y="728"/>
                  </a:cubicBezTo>
                  <a:cubicBezTo>
                    <a:pt x="1477" y="740"/>
                    <a:pt x="1489" y="752"/>
                    <a:pt x="1501" y="776"/>
                  </a:cubicBezTo>
                  <a:cubicBezTo>
                    <a:pt x="1513" y="800"/>
                    <a:pt x="1525" y="835"/>
                    <a:pt x="1525" y="871"/>
                  </a:cubicBezTo>
                  <a:cubicBezTo>
                    <a:pt x="1537" y="871"/>
                    <a:pt x="1537" y="871"/>
                    <a:pt x="1537" y="883"/>
                  </a:cubicBezTo>
                  <a:cubicBezTo>
                    <a:pt x="1537" y="907"/>
                    <a:pt x="1537" y="931"/>
                    <a:pt x="1537" y="955"/>
                  </a:cubicBezTo>
                  <a:cubicBezTo>
                    <a:pt x="1548" y="978"/>
                    <a:pt x="1548" y="990"/>
                    <a:pt x="1548" y="1014"/>
                  </a:cubicBezTo>
                  <a:cubicBezTo>
                    <a:pt x="1548" y="1014"/>
                    <a:pt x="1548" y="1038"/>
                    <a:pt x="1548" y="1050"/>
                  </a:cubicBezTo>
                  <a:cubicBezTo>
                    <a:pt x="1537" y="1074"/>
                    <a:pt x="1537" y="1097"/>
                    <a:pt x="1537" y="1133"/>
                  </a:cubicBezTo>
                  <a:cubicBezTo>
                    <a:pt x="1525" y="1145"/>
                    <a:pt x="1525" y="1169"/>
                    <a:pt x="1525" y="1181"/>
                  </a:cubicBezTo>
                  <a:cubicBezTo>
                    <a:pt x="1513" y="1193"/>
                    <a:pt x="1513" y="1193"/>
                    <a:pt x="1513" y="1205"/>
                  </a:cubicBezTo>
                  <a:cubicBezTo>
                    <a:pt x="1501" y="1240"/>
                    <a:pt x="1477" y="1276"/>
                    <a:pt x="1465" y="1312"/>
                  </a:cubicBezTo>
                  <a:cubicBezTo>
                    <a:pt x="1465" y="1324"/>
                    <a:pt x="1441" y="1347"/>
                    <a:pt x="1441" y="1347"/>
                  </a:cubicBezTo>
                  <a:cubicBezTo>
                    <a:pt x="1441" y="1359"/>
                    <a:pt x="1429" y="1371"/>
                    <a:pt x="1429" y="1371"/>
                  </a:cubicBezTo>
                  <a:cubicBezTo>
                    <a:pt x="1406" y="1407"/>
                    <a:pt x="1382" y="1443"/>
                    <a:pt x="1346" y="1467"/>
                  </a:cubicBezTo>
                  <a:cubicBezTo>
                    <a:pt x="1346" y="1467"/>
                    <a:pt x="1334" y="1478"/>
                    <a:pt x="1334" y="1490"/>
                  </a:cubicBezTo>
                  <a:cubicBezTo>
                    <a:pt x="1322" y="1502"/>
                    <a:pt x="1298" y="1514"/>
                    <a:pt x="1287" y="1514"/>
                  </a:cubicBezTo>
                  <a:cubicBezTo>
                    <a:pt x="1263" y="1538"/>
                    <a:pt x="1227" y="1574"/>
                    <a:pt x="1191" y="1586"/>
                  </a:cubicBezTo>
                  <a:lnTo>
                    <a:pt x="1179" y="1586"/>
                  </a:lnTo>
                  <a:cubicBezTo>
                    <a:pt x="1167" y="1597"/>
                    <a:pt x="1156" y="1597"/>
                    <a:pt x="1144" y="1609"/>
                  </a:cubicBezTo>
                  <a:cubicBezTo>
                    <a:pt x="1120" y="1609"/>
                    <a:pt x="1072" y="1633"/>
                    <a:pt x="1060" y="1633"/>
                  </a:cubicBezTo>
                  <a:cubicBezTo>
                    <a:pt x="1060" y="1633"/>
                    <a:pt x="1072" y="1633"/>
                    <a:pt x="1084" y="1622"/>
                  </a:cubicBezTo>
                  <a:lnTo>
                    <a:pt x="1084" y="1622"/>
                  </a:lnTo>
                  <a:cubicBezTo>
                    <a:pt x="1072" y="1633"/>
                    <a:pt x="1060" y="1633"/>
                    <a:pt x="1048" y="1633"/>
                  </a:cubicBezTo>
                  <a:lnTo>
                    <a:pt x="1001" y="1633"/>
                  </a:lnTo>
                  <a:cubicBezTo>
                    <a:pt x="989" y="1645"/>
                    <a:pt x="977" y="1645"/>
                    <a:pt x="953" y="1645"/>
                  </a:cubicBezTo>
                  <a:lnTo>
                    <a:pt x="894" y="1645"/>
                  </a:lnTo>
                  <a:cubicBezTo>
                    <a:pt x="882" y="1645"/>
                    <a:pt x="858" y="1633"/>
                    <a:pt x="846" y="1633"/>
                  </a:cubicBezTo>
                  <a:cubicBezTo>
                    <a:pt x="822" y="1633"/>
                    <a:pt x="786" y="1621"/>
                    <a:pt x="763" y="1621"/>
                  </a:cubicBezTo>
                  <a:cubicBezTo>
                    <a:pt x="763" y="1609"/>
                    <a:pt x="763" y="1609"/>
                    <a:pt x="763" y="1609"/>
                  </a:cubicBezTo>
                  <a:cubicBezTo>
                    <a:pt x="739" y="1609"/>
                    <a:pt x="727" y="1597"/>
                    <a:pt x="715" y="1597"/>
                  </a:cubicBezTo>
                  <a:cubicBezTo>
                    <a:pt x="715" y="1597"/>
                    <a:pt x="703" y="1586"/>
                    <a:pt x="691" y="1586"/>
                  </a:cubicBezTo>
                  <a:cubicBezTo>
                    <a:pt x="679" y="1574"/>
                    <a:pt x="667" y="1574"/>
                    <a:pt x="667" y="1562"/>
                  </a:cubicBezTo>
                  <a:cubicBezTo>
                    <a:pt x="644" y="1550"/>
                    <a:pt x="608" y="1526"/>
                    <a:pt x="596" y="1502"/>
                  </a:cubicBezTo>
                  <a:cubicBezTo>
                    <a:pt x="584" y="1490"/>
                    <a:pt x="584" y="1478"/>
                    <a:pt x="572" y="1455"/>
                  </a:cubicBezTo>
                  <a:cubicBezTo>
                    <a:pt x="560" y="1431"/>
                    <a:pt x="548" y="1407"/>
                    <a:pt x="548" y="1395"/>
                  </a:cubicBezTo>
                  <a:cubicBezTo>
                    <a:pt x="536" y="1383"/>
                    <a:pt x="536" y="1383"/>
                    <a:pt x="536" y="1383"/>
                  </a:cubicBezTo>
                  <a:cubicBezTo>
                    <a:pt x="536" y="1347"/>
                    <a:pt x="536" y="1324"/>
                    <a:pt x="525" y="1300"/>
                  </a:cubicBezTo>
                  <a:cubicBezTo>
                    <a:pt x="525" y="1276"/>
                    <a:pt x="525" y="1264"/>
                    <a:pt x="525" y="1240"/>
                  </a:cubicBezTo>
                  <a:cubicBezTo>
                    <a:pt x="525" y="1228"/>
                    <a:pt x="525" y="1216"/>
                    <a:pt x="525" y="1205"/>
                  </a:cubicBezTo>
                  <a:cubicBezTo>
                    <a:pt x="536" y="1157"/>
                    <a:pt x="548" y="1109"/>
                    <a:pt x="560" y="1062"/>
                  </a:cubicBezTo>
                  <a:cubicBezTo>
                    <a:pt x="560" y="1038"/>
                    <a:pt x="572" y="1014"/>
                    <a:pt x="572" y="990"/>
                  </a:cubicBezTo>
                  <a:cubicBezTo>
                    <a:pt x="572" y="978"/>
                    <a:pt x="584" y="978"/>
                    <a:pt x="584" y="966"/>
                  </a:cubicBezTo>
                  <a:cubicBezTo>
                    <a:pt x="584" y="966"/>
                    <a:pt x="584" y="966"/>
                    <a:pt x="584" y="955"/>
                  </a:cubicBezTo>
                  <a:cubicBezTo>
                    <a:pt x="608" y="907"/>
                    <a:pt x="620" y="871"/>
                    <a:pt x="644" y="824"/>
                  </a:cubicBezTo>
                  <a:cubicBezTo>
                    <a:pt x="656" y="788"/>
                    <a:pt x="679" y="752"/>
                    <a:pt x="691" y="716"/>
                  </a:cubicBezTo>
                  <a:cubicBezTo>
                    <a:pt x="691" y="705"/>
                    <a:pt x="691" y="705"/>
                    <a:pt x="703" y="705"/>
                  </a:cubicBezTo>
                  <a:cubicBezTo>
                    <a:pt x="703" y="705"/>
                    <a:pt x="703" y="705"/>
                    <a:pt x="703" y="693"/>
                  </a:cubicBezTo>
                  <a:cubicBezTo>
                    <a:pt x="715" y="681"/>
                    <a:pt x="727" y="669"/>
                    <a:pt x="739" y="657"/>
                  </a:cubicBezTo>
                  <a:cubicBezTo>
                    <a:pt x="786" y="657"/>
                    <a:pt x="834" y="645"/>
                    <a:pt x="870" y="609"/>
                  </a:cubicBezTo>
                  <a:cubicBezTo>
                    <a:pt x="882" y="597"/>
                    <a:pt x="894" y="597"/>
                    <a:pt x="906" y="585"/>
                  </a:cubicBezTo>
                  <a:cubicBezTo>
                    <a:pt x="929" y="574"/>
                    <a:pt x="953" y="562"/>
                    <a:pt x="965" y="538"/>
                  </a:cubicBezTo>
                  <a:cubicBezTo>
                    <a:pt x="989" y="538"/>
                    <a:pt x="1001" y="526"/>
                    <a:pt x="1013" y="526"/>
                  </a:cubicBezTo>
                  <a:cubicBezTo>
                    <a:pt x="1025" y="526"/>
                    <a:pt x="1037" y="514"/>
                    <a:pt x="1048" y="514"/>
                  </a:cubicBezTo>
                  <a:close/>
                  <a:moveTo>
                    <a:pt x="1098" y="0"/>
                  </a:moveTo>
                  <a:cubicBezTo>
                    <a:pt x="961" y="0"/>
                    <a:pt x="824" y="31"/>
                    <a:pt x="703" y="97"/>
                  </a:cubicBezTo>
                  <a:cubicBezTo>
                    <a:pt x="501" y="145"/>
                    <a:pt x="334" y="312"/>
                    <a:pt x="227" y="490"/>
                  </a:cubicBezTo>
                  <a:cubicBezTo>
                    <a:pt x="120" y="681"/>
                    <a:pt x="48" y="907"/>
                    <a:pt x="24" y="1121"/>
                  </a:cubicBezTo>
                  <a:cubicBezTo>
                    <a:pt x="1" y="1359"/>
                    <a:pt x="36" y="1621"/>
                    <a:pt x="191" y="1824"/>
                  </a:cubicBezTo>
                  <a:cubicBezTo>
                    <a:pt x="334" y="1978"/>
                    <a:pt x="513" y="2086"/>
                    <a:pt x="715" y="2133"/>
                  </a:cubicBezTo>
                  <a:cubicBezTo>
                    <a:pt x="788" y="2150"/>
                    <a:pt x="861" y="2158"/>
                    <a:pt x="934" y="2158"/>
                  </a:cubicBezTo>
                  <a:cubicBezTo>
                    <a:pt x="1279" y="2158"/>
                    <a:pt x="1616" y="1980"/>
                    <a:pt x="1822" y="1705"/>
                  </a:cubicBezTo>
                  <a:cubicBezTo>
                    <a:pt x="2096" y="1324"/>
                    <a:pt x="2144" y="812"/>
                    <a:pt x="1882" y="419"/>
                  </a:cubicBezTo>
                  <a:cubicBezTo>
                    <a:pt x="1717" y="155"/>
                    <a:pt x="1405"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8"/>
            <p:cNvSpPr/>
            <p:nvPr/>
          </p:nvSpPr>
          <p:spPr>
            <a:xfrm>
              <a:off x="13475175" y="2477500"/>
              <a:ext cx="89300" cy="168600"/>
            </a:xfrm>
            <a:custGeom>
              <a:avLst/>
              <a:gdLst/>
              <a:ahLst/>
              <a:cxnLst/>
              <a:rect l="l" t="t" r="r" b="b"/>
              <a:pathLst>
                <a:path w="3572" h="6744" extrusionOk="0">
                  <a:moveTo>
                    <a:pt x="2116" y="1"/>
                  </a:moveTo>
                  <a:cubicBezTo>
                    <a:pt x="1292" y="1"/>
                    <a:pt x="770" y="1030"/>
                    <a:pt x="501" y="1680"/>
                  </a:cubicBezTo>
                  <a:cubicBezTo>
                    <a:pt x="144" y="2561"/>
                    <a:pt x="1" y="3525"/>
                    <a:pt x="132" y="4466"/>
                  </a:cubicBezTo>
                  <a:cubicBezTo>
                    <a:pt x="239" y="5299"/>
                    <a:pt x="549" y="6335"/>
                    <a:pt x="1418" y="6657"/>
                  </a:cubicBezTo>
                  <a:cubicBezTo>
                    <a:pt x="1578" y="6713"/>
                    <a:pt x="1747" y="6744"/>
                    <a:pt x="1914" y="6744"/>
                  </a:cubicBezTo>
                  <a:cubicBezTo>
                    <a:pt x="2171" y="6744"/>
                    <a:pt x="2423" y="6672"/>
                    <a:pt x="2632" y="6514"/>
                  </a:cubicBezTo>
                  <a:cubicBezTo>
                    <a:pt x="3061" y="6181"/>
                    <a:pt x="3275" y="5538"/>
                    <a:pt x="3478" y="5049"/>
                  </a:cubicBezTo>
                  <a:cubicBezTo>
                    <a:pt x="3572" y="4853"/>
                    <a:pt x="3401" y="4687"/>
                    <a:pt x="3236" y="4687"/>
                  </a:cubicBezTo>
                  <a:cubicBezTo>
                    <a:pt x="3152" y="4687"/>
                    <a:pt x="3069" y="4730"/>
                    <a:pt x="3025" y="4835"/>
                  </a:cubicBezTo>
                  <a:cubicBezTo>
                    <a:pt x="2918" y="5073"/>
                    <a:pt x="2799" y="5311"/>
                    <a:pt x="2680" y="5550"/>
                  </a:cubicBezTo>
                  <a:cubicBezTo>
                    <a:pt x="2585" y="5752"/>
                    <a:pt x="2489" y="5990"/>
                    <a:pt x="2299" y="6121"/>
                  </a:cubicBezTo>
                  <a:cubicBezTo>
                    <a:pt x="2186" y="6204"/>
                    <a:pt x="2057" y="6239"/>
                    <a:pt x="1926" y="6239"/>
                  </a:cubicBezTo>
                  <a:cubicBezTo>
                    <a:pt x="1643" y="6239"/>
                    <a:pt x="1347" y="6074"/>
                    <a:pt x="1168" y="5871"/>
                  </a:cubicBezTo>
                  <a:cubicBezTo>
                    <a:pt x="620" y="5228"/>
                    <a:pt x="537" y="4145"/>
                    <a:pt x="608" y="3347"/>
                  </a:cubicBezTo>
                  <a:cubicBezTo>
                    <a:pt x="691" y="2490"/>
                    <a:pt x="977" y="1561"/>
                    <a:pt x="1525" y="894"/>
                  </a:cubicBezTo>
                  <a:cubicBezTo>
                    <a:pt x="1702" y="676"/>
                    <a:pt x="1918" y="537"/>
                    <a:pt x="2132" y="537"/>
                  </a:cubicBezTo>
                  <a:cubicBezTo>
                    <a:pt x="2293" y="537"/>
                    <a:pt x="2454" y="615"/>
                    <a:pt x="2596" y="799"/>
                  </a:cubicBezTo>
                  <a:cubicBezTo>
                    <a:pt x="2906" y="1192"/>
                    <a:pt x="3001" y="1728"/>
                    <a:pt x="2977" y="2216"/>
                  </a:cubicBezTo>
                  <a:cubicBezTo>
                    <a:pt x="2972" y="2371"/>
                    <a:pt x="3079" y="2443"/>
                    <a:pt x="3197" y="2443"/>
                  </a:cubicBezTo>
                  <a:cubicBezTo>
                    <a:pt x="3333" y="2443"/>
                    <a:pt x="3483" y="2347"/>
                    <a:pt x="3489" y="2168"/>
                  </a:cubicBezTo>
                  <a:cubicBezTo>
                    <a:pt x="3525" y="1406"/>
                    <a:pt x="3192" y="156"/>
                    <a:pt x="2275" y="13"/>
                  </a:cubicBezTo>
                  <a:cubicBezTo>
                    <a:pt x="2221" y="5"/>
                    <a:pt x="2168" y="1"/>
                    <a:pt x="2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 name="Google Shape;728;p28"/>
          <p:cNvSpPr txBox="1">
            <a:spLocks noGrp="1"/>
          </p:cNvSpPr>
          <p:nvPr>
            <p:ph type="body" idx="1"/>
          </p:nvPr>
        </p:nvSpPr>
        <p:spPr>
          <a:xfrm>
            <a:off x="1842125" y="2149350"/>
            <a:ext cx="5459700" cy="14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solidFill>
                  <a:schemeClr val="dk2"/>
                </a:solidFill>
              </a:rPr>
              <a:t>Venus has a beautiful name and is the second</a:t>
            </a:r>
            <a:endParaRPr dirty="0">
              <a:solidFill>
                <a:schemeClr val="dk2"/>
              </a:solidFill>
            </a:endParaRPr>
          </a:p>
          <a:p>
            <a:pPr marL="0" lvl="0" indent="0" algn="ctr" rtl="0">
              <a:spcBef>
                <a:spcPts val="0"/>
              </a:spcBef>
              <a:spcAft>
                <a:spcPts val="0"/>
              </a:spcAft>
              <a:buClr>
                <a:schemeClr val="dk1"/>
              </a:buClr>
              <a:buSzPts val="1100"/>
              <a:buFont typeface="Arial"/>
              <a:buNone/>
            </a:pPr>
            <a:r>
              <a:rPr lang="en" dirty="0">
                <a:solidFill>
                  <a:schemeClr val="dk2"/>
                </a:solidFill>
              </a:rPr>
              <a:t>planet from the Sun. It’s terribly hot—even hotter</a:t>
            </a:r>
            <a:endParaRPr dirty="0">
              <a:solidFill>
                <a:schemeClr val="dk2"/>
              </a:solidFill>
            </a:endParaRPr>
          </a:p>
          <a:p>
            <a:pPr marL="0" lvl="0" indent="0" algn="ctr" rtl="0">
              <a:spcBef>
                <a:spcPts val="0"/>
              </a:spcBef>
              <a:spcAft>
                <a:spcPts val="0"/>
              </a:spcAft>
              <a:buClr>
                <a:schemeClr val="dk1"/>
              </a:buClr>
              <a:buSzPts val="1100"/>
              <a:buFont typeface="Arial"/>
              <a:buNone/>
            </a:pPr>
            <a:r>
              <a:rPr lang="en" dirty="0">
                <a:solidFill>
                  <a:schemeClr val="dk2"/>
                </a:solidFill>
              </a:rPr>
              <a:t>than Mercury—and its atmosphere is extremely</a:t>
            </a:r>
            <a:endParaRPr dirty="0">
              <a:solidFill>
                <a:schemeClr val="dk2"/>
              </a:solidFill>
            </a:endParaRPr>
          </a:p>
          <a:p>
            <a:pPr marL="0" lvl="0" indent="0" algn="ctr" rtl="0">
              <a:spcBef>
                <a:spcPts val="0"/>
              </a:spcBef>
              <a:spcAft>
                <a:spcPts val="0"/>
              </a:spcAft>
              <a:buClr>
                <a:schemeClr val="dk1"/>
              </a:buClr>
              <a:buSzPts val="1100"/>
              <a:buFont typeface="Arial"/>
              <a:buNone/>
            </a:pPr>
            <a:r>
              <a:rPr lang="en" dirty="0">
                <a:solidFill>
                  <a:schemeClr val="dk2"/>
                </a:solidFill>
              </a:rPr>
              <a:t>poisonous. It’s the second-brightest natural object</a:t>
            </a:r>
            <a:endParaRPr dirty="0">
              <a:solidFill>
                <a:schemeClr val="dk2"/>
              </a:solidFill>
            </a:endParaRPr>
          </a:p>
          <a:p>
            <a:pPr marL="0" lvl="0" indent="0" algn="ctr" rtl="0">
              <a:spcBef>
                <a:spcPts val="0"/>
              </a:spcBef>
              <a:spcAft>
                <a:spcPts val="0"/>
              </a:spcAft>
              <a:buNone/>
            </a:pPr>
            <a:r>
              <a:rPr lang="en" dirty="0">
                <a:solidFill>
                  <a:schemeClr val="dk2"/>
                </a:solidFill>
              </a:rPr>
              <a:t>in the night sky after the Moon</a:t>
            </a:r>
            <a:endParaRPr dirty="0">
              <a:solidFill>
                <a:schemeClr val="dk2"/>
              </a:solidFill>
            </a:endParaRPr>
          </a:p>
        </p:txBody>
      </p:sp>
      <p:grpSp>
        <p:nvGrpSpPr>
          <p:cNvPr id="729" name="Google Shape;729;p28"/>
          <p:cNvGrpSpPr/>
          <p:nvPr/>
        </p:nvGrpSpPr>
        <p:grpSpPr>
          <a:xfrm>
            <a:off x="2248369" y="3621756"/>
            <a:ext cx="760975" cy="430350"/>
            <a:chOff x="4062869" y="2949181"/>
            <a:chExt cx="760975" cy="430350"/>
          </a:xfrm>
        </p:grpSpPr>
        <p:sp>
          <p:nvSpPr>
            <p:cNvPr id="730" name="Google Shape;730;p28"/>
            <p:cNvSpPr/>
            <p:nvPr/>
          </p:nvSpPr>
          <p:spPr>
            <a:xfrm rot="5400000">
              <a:off x="4067194" y="2944856"/>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rot="5400000">
              <a:off x="4198631" y="3176219"/>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rot="5400000">
              <a:off x="4682194" y="2995081"/>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982"/>
        <p:cNvGrpSpPr/>
        <p:nvPr/>
      </p:nvGrpSpPr>
      <p:grpSpPr>
        <a:xfrm>
          <a:off x="0" y="0"/>
          <a:ext cx="0" cy="0"/>
          <a:chOff x="0" y="0"/>
          <a:chExt cx="0" cy="0"/>
        </a:xfrm>
      </p:grpSpPr>
      <p:grpSp>
        <p:nvGrpSpPr>
          <p:cNvPr id="9983" name="Google Shape;9983;p57"/>
          <p:cNvGrpSpPr/>
          <p:nvPr/>
        </p:nvGrpSpPr>
        <p:grpSpPr>
          <a:xfrm>
            <a:off x="2126623" y="3607908"/>
            <a:ext cx="1102891" cy="760337"/>
            <a:chOff x="4967783" y="2151471"/>
            <a:chExt cx="3920692" cy="2702940"/>
          </a:xfrm>
        </p:grpSpPr>
        <p:grpSp>
          <p:nvGrpSpPr>
            <p:cNvPr id="9984" name="Google Shape;9984;p57"/>
            <p:cNvGrpSpPr/>
            <p:nvPr/>
          </p:nvGrpSpPr>
          <p:grpSpPr>
            <a:xfrm>
              <a:off x="5045709" y="2252109"/>
              <a:ext cx="3761071" cy="2501708"/>
              <a:chOff x="2691784" y="1805334"/>
              <a:chExt cx="3761071" cy="2501708"/>
            </a:xfrm>
          </p:grpSpPr>
          <p:sp>
            <p:nvSpPr>
              <p:cNvPr id="9985" name="Google Shape;9985;p57"/>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57"/>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57"/>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57"/>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57"/>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57"/>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57"/>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57"/>
            <p:cNvGrpSpPr/>
            <p:nvPr/>
          </p:nvGrpSpPr>
          <p:grpSpPr>
            <a:xfrm>
              <a:off x="4967783" y="2151471"/>
              <a:ext cx="3920692" cy="2702940"/>
              <a:chOff x="2613858" y="1704696"/>
              <a:chExt cx="3920692" cy="2702940"/>
            </a:xfrm>
          </p:grpSpPr>
          <p:sp>
            <p:nvSpPr>
              <p:cNvPr id="9993" name="Google Shape;9993;p57"/>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57"/>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57"/>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57"/>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57"/>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8" name="Google Shape;9998;p57"/>
          <p:cNvGrpSpPr/>
          <p:nvPr/>
        </p:nvGrpSpPr>
        <p:grpSpPr>
          <a:xfrm>
            <a:off x="3530532" y="1496185"/>
            <a:ext cx="1561911" cy="708580"/>
            <a:chOff x="3530532" y="1496185"/>
            <a:chExt cx="1561911" cy="708580"/>
          </a:xfrm>
        </p:grpSpPr>
        <p:grpSp>
          <p:nvGrpSpPr>
            <p:cNvPr id="9999" name="Google Shape;9999;p57"/>
            <p:cNvGrpSpPr/>
            <p:nvPr/>
          </p:nvGrpSpPr>
          <p:grpSpPr>
            <a:xfrm>
              <a:off x="3720318" y="1857562"/>
              <a:ext cx="1372125" cy="54"/>
              <a:chOff x="3720318" y="1857562"/>
              <a:chExt cx="1372125" cy="54"/>
            </a:xfrm>
          </p:grpSpPr>
          <p:cxnSp>
            <p:nvCxnSpPr>
              <p:cNvPr id="10000" name="Google Shape;10000;p57"/>
              <p:cNvCxnSpPr>
                <a:endCxn id="1000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002" name="Google Shape;10002;p57"/>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003" name="Google Shape;10003;p57"/>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004" name="Google Shape;10004;p57"/>
              <p:cNvCxnSpPr>
                <a:stCxn id="1000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0005" name="Google Shape;10005;p57"/>
            <p:cNvGrpSpPr/>
            <p:nvPr/>
          </p:nvGrpSpPr>
          <p:grpSpPr>
            <a:xfrm>
              <a:off x="3567462" y="1496185"/>
              <a:ext cx="286500" cy="272914"/>
              <a:chOff x="3567462" y="1496185"/>
              <a:chExt cx="286500" cy="272914"/>
            </a:xfrm>
          </p:grpSpPr>
          <p:cxnSp>
            <p:nvCxnSpPr>
              <p:cNvPr id="10006" name="Google Shape;10006;p57"/>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007" name="Google Shape;10007;p57"/>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8" name="Google Shape;10008;p57"/>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57"/>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0" name="Google Shape;10010;p57"/>
            <p:cNvGrpSpPr/>
            <p:nvPr/>
          </p:nvGrpSpPr>
          <p:grpSpPr>
            <a:xfrm>
              <a:off x="3929014" y="1960574"/>
              <a:ext cx="286500" cy="242342"/>
              <a:chOff x="3929014" y="1960574"/>
              <a:chExt cx="286500" cy="242342"/>
            </a:xfrm>
          </p:grpSpPr>
          <p:cxnSp>
            <p:nvCxnSpPr>
              <p:cNvPr id="10011" name="Google Shape;10011;p57"/>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0012" name="Google Shape;10012;p57"/>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57"/>
            <p:cNvGrpSpPr/>
            <p:nvPr/>
          </p:nvGrpSpPr>
          <p:grpSpPr>
            <a:xfrm>
              <a:off x="4290828" y="1496185"/>
              <a:ext cx="286500" cy="272914"/>
              <a:chOff x="4290828" y="1496185"/>
              <a:chExt cx="286500" cy="272914"/>
            </a:xfrm>
          </p:grpSpPr>
          <p:cxnSp>
            <p:nvCxnSpPr>
              <p:cNvPr id="10014" name="Google Shape;10014;p57"/>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015" name="Google Shape;10015;p57"/>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6" name="Google Shape;10016;p57"/>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57"/>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7" name="Google Shape;10017;p57"/>
            <p:cNvGrpSpPr/>
            <p:nvPr/>
          </p:nvGrpSpPr>
          <p:grpSpPr>
            <a:xfrm>
              <a:off x="4657726" y="1959674"/>
              <a:ext cx="286500" cy="245092"/>
              <a:chOff x="4657726" y="1959674"/>
              <a:chExt cx="286500" cy="245092"/>
            </a:xfrm>
          </p:grpSpPr>
          <p:cxnSp>
            <p:nvCxnSpPr>
              <p:cNvPr id="10018" name="Google Shape;10018;p57"/>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0019" name="Google Shape;10019;p57"/>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20" name="Google Shape;10020;p57"/>
          <p:cNvGrpSpPr/>
          <p:nvPr/>
        </p:nvGrpSpPr>
        <p:grpSpPr>
          <a:xfrm>
            <a:off x="3512551" y="2358282"/>
            <a:ext cx="1597032" cy="378649"/>
            <a:chOff x="3512551" y="2358282"/>
            <a:chExt cx="1597032" cy="378649"/>
          </a:xfrm>
        </p:grpSpPr>
        <p:grpSp>
          <p:nvGrpSpPr>
            <p:cNvPr id="10021" name="Google Shape;10021;p57"/>
            <p:cNvGrpSpPr/>
            <p:nvPr/>
          </p:nvGrpSpPr>
          <p:grpSpPr>
            <a:xfrm>
              <a:off x="3738198" y="2553002"/>
              <a:ext cx="1145834" cy="117"/>
              <a:chOff x="3738198" y="2553002"/>
              <a:chExt cx="1145834" cy="117"/>
            </a:xfrm>
          </p:grpSpPr>
          <p:cxnSp>
            <p:nvCxnSpPr>
              <p:cNvPr id="10022" name="Google Shape;10022;p57"/>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023" name="Google Shape;10023;p57"/>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024" name="Google Shape;10024;p57"/>
              <p:cNvCxnSpPr>
                <a:stCxn id="10025" idx="6"/>
                <a:endCxn id="1002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0027" name="Google Shape;10027;p57"/>
            <p:cNvGrpSpPr/>
            <p:nvPr/>
          </p:nvGrpSpPr>
          <p:grpSpPr>
            <a:xfrm>
              <a:off x="3969644" y="2440153"/>
              <a:ext cx="225900" cy="296779"/>
              <a:chOff x="3969644" y="2440153"/>
              <a:chExt cx="225900" cy="296779"/>
            </a:xfrm>
          </p:grpSpPr>
          <p:cxnSp>
            <p:nvCxnSpPr>
              <p:cNvPr id="10028" name="Google Shape;10028;p57"/>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0026" name="Google Shape;10026;p57"/>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57"/>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57"/>
            <p:cNvGrpSpPr/>
            <p:nvPr/>
          </p:nvGrpSpPr>
          <p:grpSpPr>
            <a:xfrm>
              <a:off x="4426818" y="2358282"/>
              <a:ext cx="225600" cy="307471"/>
              <a:chOff x="4426818" y="2358282"/>
              <a:chExt cx="225600" cy="307471"/>
            </a:xfrm>
          </p:grpSpPr>
          <p:cxnSp>
            <p:nvCxnSpPr>
              <p:cNvPr id="10031" name="Google Shape;10031;p57"/>
              <p:cNvCxnSpPr>
                <a:stCxn id="1003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0033" name="Google Shape;10033;p57"/>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57"/>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57"/>
            <p:cNvGrpSpPr/>
            <p:nvPr/>
          </p:nvGrpSpPr>
          <p:grpSpPr>
            <a:xfrm>
              <a:off x="4883984" y="2440153"/>
              <a:ext cx="225600" cy="296479"/>
              <a:chOff x="4883984" y="2440153"/>
              <a:chExt cx="225600" cy="296479"/>
            </a:xfrm>
          </p:grpSpPr>
          <p:cxnSp>
            <p:nvCxnSpPr>
              <p:cNvPr id="10035" name="Google Shape;10035;p57"/>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0036" name="Google Shape;10036;p57"/>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57"/>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57"/>
            <p:cNvGrpSpPr/>
            <p:nvPr/>
          </p:nvGrpSpPr>
          <p:grpSpPr>
            <a:xfrm>
              <a:off x="3512551" y="2358356"/>
              <a:ext cx="225647" cy="307629"/>
              <a:chOff x="2182679" y="2005014"/>
              <a:chExt cx="792300" cy="1080158"/>
            </a:xfrm>
          </p:grpSpPr>
          <p:cxnSp>
            <p:nvCxnSpPr>
              <p:cNvPr id="10039" name="Google Shape;10039;p57"/>
              <p:cNvCxnSpPr>
                <a:stCxn id="1004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0025" name="Google Shape;10025;p57"/>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57"/>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1" name="Google Shape;10041;p57"/>
          <p:cNvGrpSpPr/>
          <p:nvPr/>
        </p:nvGrpSpPr>
        <p:grpSpPr>
          <a:xfrm>
            <a:off x="6872633" y="1182079"/>
            <a:ext cx="1559809" cy="722610"/>
            <a:chOff x="634175" y="2986275"/>
            <a:chExt cx="3147949" cy="1458344"/>
          </a:xfrm>
        </p:grpSpPr>
        <p:cxnSp>
          <p:nvCxnSpPr>
            <p:cNvPr id="10042" name="Google Shape;10042;p57"/>
            <p:cNvCxnSpPr>
              <a:stCxn id="10043" idx="4"/>
              <a:endCxn id="10044"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10045" name="Google Shape;10045;p57"/>
            <p:cNvCxnSpPr>
              <a:stCxn id="10044" idx="0"/>
              <a:endCxn id="10046"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0047" name="Google Shape;10047;p57"/>
            <p:cNvCxnSpPr>
              <a:stCxn id="10046" idx="4"/>
              <a:endCxn id="10048"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0049" name="Google Shape;10049;p57"/>
            <p:cNvCxnSpPr>
              <a:stCxn id="10048" idx="0"/>
              <a:endCxn id="10050"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10050" name="Google Shape;10050;p57"/>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046" name="Google Shape;10046;p57"/>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043" name="Google Shape;10043;p57"/>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048" name="Google Shape;10048;p57"/>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044" name="Google Shape;10044;p57"/>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0051" name="Google Shape;10051;p57"/>
          <p:cNvGrpSpPr/>
          <p:nvPr/>
        </p:nvGrpSpPr>
        <p:grpSpPr>
          <a:xfrm>
            <a:off x="3526424" y="2891987"/>
            <a:ext cx="1570719" cy="294123"/>
            <a:chOff x="998425" y="1182125"/>
            <a:chExt cx="1065400" cy="199500"/>
          </a:xfrm>
        </p:grpSpPr>
        <p:sp>
          <p:nvSpPr>
            <p:cNvPr id="10052" name="Google Shape;10052;p5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5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5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5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5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57"/>
          <p:cNvGrpSpPr/>
          <p:nvPr/>
        </p:nvGrpSpPr>
        <p:grpSpPr>
          <a:xfrm>
            <a:off x="6869680" y="2009474"/>
            <a:ext cx="1565716" cy="366729"/>
            <a:chOff x="1247650" y="2075423"/>
            <a:chExt cx="6648477" cy="1557238"/>
          </a:xfrm>
        </p:grpSpPr>
        <p:sp>
          <p:nvSpPr>
            <p:cNvPr id="10058" name="Google Shape;10058;p5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5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5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5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5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5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57"/>
          <p:cNvGrpSpPr/>
          <p:nvPr/>
        </p:nvGrpSpPr>
        <p:grpSpPr>
          <a:xfrm>
            <a:off x="6853992" y="3158289"/>
            <a:ext cx="1597061" cy="663440"/>
            <a:chOff x="6796238" y="3158297"/>
            <a:chExt cx="1630319" cy="677257"/>
          </a:xfrm>
        </p:grpSpPr>
        <p:cxnSp>
          <p:nvCxnSpPr>
            <p:cNvPr id="10065" name="Google Shape;10065;p57"/>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066" name="Google Shape;10066;p57"/>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067" name="Google Shape;10067;p57"/>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0068" name="Google Shape;10068;p57"/>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0069" name="Google Shape;10069;p57"/>
            <p:cNvGrpSpPr/>
            <p:nvPr/>
          </p:nvGrpSpPr>
          <p:grpSpPr>
            <a:xfrm>
              <a:off x="6796238" y="3311904"/>
              <a:ext cx="1630319" cy="377697"/>
              <a:chOff x="6796238" y="3311904"/>
              <a:chExt cx="1630319" cy="377697"/>
            </a:xfrm>
          </p:grpSpPr>
          <p:sp>
            <p:nvSpPr>
              <p:cNvPr id="10070" name="Google Shape;10070;p57"/>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57"/>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57"/>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3" name="Google Shape;10073;p57"/>
          <p:cNvGrpSpPr/>
          <p:nvPr/>
        </p:nvGrpSpPr>
        <p:grpSpPr>
          <a:xfrm>
            <a:off x="5375130" y="1179681"/>
            <a:ext cx="1368606" cy="1593805"/>
            <a:chOff x="1839112" y="2209163"/>
            <a:chExt cx="1918159" cy="2233784"/>
          </a:xfrm>
        </p:grpSpPr>
        <p:sp>
          <p:nvSpPr>
            <p:cNvPr id="10074" name="Google Shape;10074;p57"/>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57"/>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57"/>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77" name="Google Shape;10077;p57"/>
            <p:cNvCxnSpPr>
              <a:stCxn id="10074" idx="6"/>
              <a:endCxn id="10075"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078" name="Google Shape;10078;p57"/>
            <p:cNvCxnSpPr>
              <a:stCxn id="10075" idx="4"/>
              <a:endCxn id="1007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0080" name="Google Shape;10080;p57"/>
            <p:cNvCxnSpPr>
              <a:stCxn id="10079" idx="6"/>
              <a:endCxn id="10076"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081" name="Google Shape;10081;p57"/>
            <p:cNvCxnSpPr>
              <a:stCxn id="10076" idx="4"/>
              <a:endCxn id="1008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0079" name="Google Shape;10079;p57"/>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57"/>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57"/>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84" name="Google Shape;10084;p57"/>
            <p:cNvCxnSpPr>
              <a:endCxn id="1008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0085" name="Google Shape;10085;p57"/>
          <p:cNvGrpSpPr/>
          <p:nvPr/>
        </p:nvGrpSpPr>
        <p:grpSpPr>
          <a:xfrm>
            <a:off x="3507503" y="1185917"/>
            <a:ext cx="1637968" cy="154942"/>
            <a:chOff x="238125" y="2506075"/>
            <a:chExt cx="7115411" cy="673075"/>
          </a:xfrm>
        </p:grpSpPr>
        <p:sp>
          <p:nvSpPr>
            <p:cNvPr id="10086" name="Google Shape;10086;p5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5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5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5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5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57"/>
          <p:cNvGrpSpPr/>
          <p:nvPr/>
        </p:nvGrpSpPr>
        <p:grpSpPr>
          <a:xfrm>
            <a:off x="746187" y="1507514"/>
            <a:ext cx="2476762" cy="91743"/>
            <a:chOff x="1464850" y="436376"/>
            <a:chExt cx="6001362" cy="222300"/>
          </a:xfrm>
        </p:grpSpPr>
        <p:sp>
          <p:nvSpPr>
            <p:cNvPr id="10092" name="Google Shape;10092;p57"/>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57"/>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57"/>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7"/>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57"/>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97" name="Google Shape;10097;p57"/>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098" name="Google Shape;10098;p57"/>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099" name="Google Shape;10099;p57"/>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100" name="Google Shape;10100;p57"/>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0101" name="Google Shape;10101;p57"/>
          <p:cNvGrpSpPr/>
          <p:nvPr/>
        </p:nvGrpSpPr>
        <p:grpSpPr>
          <a:xfrm>
            <a:off x="732455" y="2742980"/>
            <a:ext cx="1452710" cy="651923"/>
            <a:chOff x="803162" y="2667727"/>
            <a:chExt cx="1411906" cy="633611"/>
          </a:xfrm>
        </p:grpSpPr>
        <p:cxnSp>
          <p:nvCxnSpPr>
            <p:cNvPr id="10102" name="Google Shape;10102;p57"/>
            <p:cNvCxnSpPr>
              <a:stCxn id="10103" idx="2"/>
              <a:endCxn id="1010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105" name="Google Shape;10105;p57"/>
            <p:cNvCxnSpPr>
              <a:stCxn id="10106" idx="0"/>
              <a:endCxn id="1010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107" name="Google Shape;10107;p57"/>
            <p:cNvCxnSpPr>
              <a:stCxn id="10106" idx="2"/>
              <a:endCxn id="1010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109" name="Google Shape;10109;p57"/>
            <p:cNvCxnSpPr>
              <a:stCxn id="10110" idx="0"/>
              <a:endCxn id="1010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111" name="Google Shape;10111;p57"/>
            <p:cNvCxnSpPr>
              <a:stCxn id="10104" idx="2"/>
              <a:endCxn id="1011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113" name="Google Shape;10113;p57"/>
            <p:cNvCxnSpPr>
              <a:stCxn id="10114" idx="0"/>
              <a:endCxn id="1010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0110" name="Google Shape;10110;p57"/>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108" name="Google Shape;10108;p57"/>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114" name="Google Shape;10114;p57"/>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112" name="Google Shape;10112;p57"/>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104" name="Google Shape;10104;p57"/>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106" name="Google Shape;10106;p57"/>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103" name="Google Shape;10103;p57"/>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0115" name="Google Shape;10115;p57"/>
          <p:cNvGrpSpPr/>
          <p:nvPr/>
        </p:nvGrpSpPr>
        <p:grpSpPr>
          <a:xfrm>
            <a:off x="732456" y="1178518"/>
            <a:ext cx="2518541" cy="209309"/>
            <a:chOff x="803163" y="1111966"/>
            <a:chExt cx="2447800" cy="203430"/>
          </a:xfrm>
        </p:grpSpPr>
        <p:grpSp>
          <p:nvGrpSpPr>
            <p:cNvPr id="10116" name="Google Shape;10116;p57"/>
            <p:cNvGrpSpPr/>
            <p:nvPr/>
          </p:nvGrpSpPr>
          <p:grpSpPr>
            <a:xfrm>
              <a:off x="1958180" y="1111966"/>
              <a:ext cx="588019" cy="121396"/>
              <a:chOff x="4808316" y="2800065"/>
              <a:chExt cx="1999386" cy="412910"/>
            </a:xfrm>
          </p:grpSpPr>
          <p:sp>
            <p:nvSpPr>
              <p:cNvPr id="10117" name="Google Shape;10117;p57"/>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8" name="Google Shape;10118;p57"/>
              <p:cNvGrpSpPr/>
              <p:nvPr/>
            </p:nvGrpSpPr>
            <p:grpSpPr>
              <a:xfrm>
                <a:off x="4808316" y="2800065"/>
                <a:ext cx="92400" cy="411825"/>
                <a:chOff x="845575" y="2563700"/>
                <a:chExt cx="92400" cy="411825"/>
              </a:xfrm>
            </p:grpSpPr>
            <p:cxnSp>
              <p:nvCxnSpPr>
                <p:cNvPr id="10119" name="Google Shape;10119;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120" name="Google Shape;10120;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121" name="Google Shape;10121;p57"/>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0122" name="Google Shape;10122;p57"/>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3" name="Google Shape;10123;p57"/>
            <p:cNvGrpSpPr/>
            <p:nvPr/>
          </p:nvGrpSpPr>
          <p:grpSpPr>
            <a:xfrm>
              <a:off x="803163" y="1111974"/>
              <a:ext cx="591158" cy="121545"/>
              <a:chOff x="803163" y="1111974"/>
              <a:chExt cx="591158" cy="121545"/>
            </a:xfrm>
          </p:grpSpPr>
          <p:grpSp>
            <p:nvGrpSpPr>
              <p:cNvPr id="10124" name="Google Shape;10124;p57"/>
              <p:cNvGrpSpPr/>
              <p:nvPr/>
            </p:nvGrpSpPr>
            <p:grpSpPr>
              <a:xfrm>
                <a:off x="803163" y="1111974"/>
                <a:ext cx="27175" cy="121077"/>
                <a:chOff x="845575" y="2563700"/>
                <a:chExt cx="92400" cy="411825"/>
              </a:xfrm>
            </p:grpSpPr>
            <p:cxnSp>
              <p:nvCxnSpPr>
                <p:cNvPr id="10125" name="Google Shape;10125;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126" name="Google Shape;10126;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7" name="Google Shape;10127;p57"/>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57"/>
            <p:cNvGrpSpPr/>
            <p:nvPr/>
          </p:nvGrpSpPr>
          <p:grpSpPr>
            <a:xfrm>
              <a:off x="1381910" y="1194219"/>
              <a:ext cx="588341" cy="121177"/>
              <a:chOff x="1381910" y="1194219"/>
              <a:chExt cx="588341" cy="121177"/>
            </a:xfrm>
          </p:grpSpPr>
          <p:grpSp>
            <p:nvGrpSpPr>
              <p:cNvPr id="10129" name="Google Shape;10129;p57"/>
              <p:cNvGrpSpPr/>
              <p:nvPr/>
            </p:nvGrpSpPr>
            <p:grpSpPr>
              <a:xfrm rot="10800000">
                <a:off x="1381910" y="1194319"/>
                <a:ext cx="27175" cy="121077"/>
                <a:chOff x="2070100" y="2563700"/>
                <a:chExt cx="92400" cy="411825"/>
              </a:xfrm>
            </p:grpSpPr>
            <p:cxnSp>
              <p:nvCxnSpPr>
                <p:cNvPr id="10130" name="Google Shape;10130;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131" name="Google Shape;10131;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2" name="Google Shape;10132;p57"/>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57"/>
            <p:cNvGrpSpPr/>
            <p:nvPr/>
          </p:nvGrpSpPr>
          <p:grpSpPr>
            <a:xfrm>
              <a:off x="2532079" y="1194219"/>
              <a:ext cx="704927" cy="121177"/>
              <a:chOff x="2532079" y="1194219"/>
              <a:chExt cx="704927" cy="121177"/>
            </a:xfrm>
          </p:grpSpPr>
          <p:grpSp>
            <p:nvGrpSpPr>
              <p:cNvPr id="10134" name="Google Shape;10134;p57"/>
              <p:cNvGrpSpPr/>
              <p:nvPr/>
            </p:nvGrpSpPr>
            <p:grpSpPr>
              <a:xfrm rot="10800000">
                <a:off x="2532079" y="1194319"/>
                <a:ext cx="27175" cy="121077"/>
                <a:chOff x="2070100" y="2563700"/>
                <a:chExt cx="92400" cy="411825"/>
              </a:xfrm>
            </p:grpSpPr>
            <p:cxnSp>
              <p:nvCxnSpPr>
                <p:cNvPr id="10135" name="Google Shape;10135;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136" name="Google Shape;10136;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7" name="Google Shape;10137;p57"/>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8" name="Google Shape;10138;p57"/>
          <p:cNvGrpSpPr/>
          <p:nvPr/>
        </p:nvGrpSpPr>
        <p:grpSpPr>
          <a:xfrm>
            <a:off x="3525467" y="3875150"/>
            <a:ext cx="1567778" cy="491677"/>
            <a:chOff x="5194708" y="3484366"/>
            <a:chExt cx="3148148" cy="987304"/>
          </a:xfrm>
        </p:grpSpPr>
        <p:grpSp>
          <p:nvGrpSpPr>
            <p:cNvPr id="10139" name="Google Shape;10139;p57"/>
            <p:cNvGrpSpPr/>
            <p:nvPr/>
          </p:nvGrpSpPr>
          <p:grpSpPr>
            <a:xfrm>
              <a:off x="7531521" y="3484366"/>
              <a:ext cx="811335" cy="987304"/>
              <a:chOff x="3379425" y="1617275"/>
              <a:chExt cx="1090650" cy="1327200"/>
            </a:xfrm>
          </p:grpSpPr>
          <p:sp>
            <p:nvSpPr>
              <p:cNvPr id="10140" name="Google Shape;10140;p5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5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5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57"/>
            <p:cNvGrpSpPr/>
            <p:nvPr/>
          </p:nvGrpSpPr>
          <p:grpSpPr>
            <a:xfrm>
              <a:off x="6752546" y="3484366"/>
              <a:ext cx="811428" cy="987304"/>
              <a:chOff x="2332275" y="1617275"/>
              <a:chExt cx="1090775" cy="1327200"/>
            </a:xfrm>
          </p:grpSpPr>
          <p:sp>
            <p:nvSpPr>
              <p:cNvPr id="10144" name="Google Shape;10144;p5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5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5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57"/>
            <p:cNvGrpSpPr/>
            <p:nvPr/>
          </p:nvGrpSpPr>
          <p:grpSpPr>
            <a:xfrm>
              <a:off x="5973664" y="3484366"/>
              <a:ext cx="811335" cy="987304"/>
              <a:chOff x="1285250" y="1617275"/>
              <a:chExt cx="1090650" cy="1327200"/>
            </a:xfrm>
          </p:grpSpPr>
          <p:sp>
            <p:nvSpPr>
              <p:cNvPr id="10148" name="Google Shape;10148;p5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5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5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57"/>
            <p:cNvGrpSpPr/>
            <p:nvPr/>
          </p:nvGrpSpPr>
          <p:grpSpPr>
            <a:xfrm>
              <a:off x="5194708" y="3484366"/>
              <a:ext cx="811409" cy="987304"/>
              <a:chOff x="238125" y="1617275"/>
              <a:chExt cx="1090750" cy="1327200"/>
            </a:xfrm>
          </p:grpSpPr>
          <p:sp>
            <p:nvSpPr>
              <p:cNvPr id="10152" name="Google Shape;10152;p5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5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5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55" name="Google Shape;10155;p57"/>
          <p:cNvGrpSpPr/>
          <p:nvPr/>
        </p:nvGrpSpPr>
        <p:grpSpPr>
          <a:xfrm>
            <a:off x="3486076" y="3355561"/>
            <a:ext cx="1616964" cy="346256"/>
            <a:chOff x="1808063" y="4294338"/>
            <a:chExt cx="3370782" cy="721817"/>
          </a:xfrm>
        </p:grpSpPr>
        <p:sp>
          <p:nvSpPr>
            <p:cNvPr id="10156" name="Google Shape;10156;p5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5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5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5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5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5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5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5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5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5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57"/>
          <p:cNvGrpSpPr/>
          <p:nvPr/>
        </p:nvGrpSpPr>
        <p:grpSpPr>
          <a:xfrm>
            <a:off x="764288" y="3641590"/>
            <a:ext cx="1295882" cy="646587"/>
            <a:chOff x="834100" y="3642869"/>
            <a:chExt cx="1259483" cy="628426"/>
          </a:xfrm>
        </p:grpSpPr>
        <p:sp>
          <p:nvSpPr>
            <p:cNvPr id="10167" name="Google Shape;10167;p57"/>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57"/>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57"/>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57"/>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57"/>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57"/>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57"/>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57"/>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57"/>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57"/>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57"/>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57"/>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57"/>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57"/>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7"/>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57"/>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57"/>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57"/>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57"/>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57"/>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57"/>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57"/>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57"/>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57"/>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57"/>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2" name="Google Shape;10192;p57"/>
            <p:cNvGrpSpPr/>
            <p:nvPr/>
          </p:nvGrpSpPr>
          <p:grpSpPr>
            <a:xfrm>
              <a:off x="1360364" y="3847835"/>
              <a:ext cx="208119" cy="224359"/>
              <a:chOff x="1360769" y="3847100"/>
              <a:chExt cx="208119" cy="224359"/>
            </a:xfrm>
          </p:grpSpPr>
          <p:sp>
            <p:nvSpPr>
              <p:cNvPr id="10193" name="Google Shape;10193;p57"/>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57"/>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57"/>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57"/>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57"/>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57"/>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57"/>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57"/>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57"/>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57"/>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57"/>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57"/>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57"/>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57"/>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57"/>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57"/>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57"/>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57"/>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57"/>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57"/>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3" name="Google Shape;10213;p57"/>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57"/>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57"/>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57"/>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57"/>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57"/>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57"/>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57"/>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57"/>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57"/>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57"/>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57"/>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57"/>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7"/>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57"/>
          <p:cNvGrpSpPr/>
          <p:nvPr/>
        </p:nvGrpSpPr>
        <p:grpSpPr>
          <a:xfrm rot="5400000">
            <a:off x="5977401" y="3438087"/>
            <a:ext cx="164064" cy="1414916"/>
            <a:chOff x="4428249" y="1369375"/>
            <a:chExt cx="36905" cy="429569"/>
          </a:xfrm>
        </p:grpSpPr>
        <p:sp>
          <p:nvSpPr>
            <p:cNvPr id="10228" name="Google Shape;10228;p57"/>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57"/>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57"/>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57"/>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57"/>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57"/>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57"/>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57"/>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57"/>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57"/>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57"/>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57"/>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57"/>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57"/>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57"/>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57"/>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57"/>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57"/>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57"/>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57"/>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57"/>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57"/>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57"/>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57"/>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57"/>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57"/>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57"/>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57"/>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57"/>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57"/>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57"/>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57"/>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57"/>
          <p:cNvGrpSpPr/>
          <p:nvPr/>
        </p:nvGrpSpPr>
        <p:grpSpPr>
          <a:xfrm rot="10800000" flipH="1">
            <a:off x="5349830" y="3026630"/>
            <a:ext cx="1419207" cy="24808"/>
            <a:chOff x="219558" y="4738465"/>
            <a:chExt cx="5852400" cy="102300"/>
          </a:xfrm>
        </p:grpSpPr>
        <p:cxnSp>
          <p:nvCxnSpPr>
            <p:cNvPr id="10261" name="Google Shape;10261;p57"/>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0262" name="Google Shape;10262;p57"/>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57"/>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57"/>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57"/>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57"/>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57"/>
          <p:cNvGrpSpPr/>
          <p:nvPr/>
        </p:nvGrpSpPr>
        <p:grpSpPr>
          <a:xfrm>
            <a:off x="5361148" y="3399694"/>
            <a:ext cx="1396570" cy="385016"/>
            <a:chOff x="5286284" y="2966544"/>
            <a:chExt cx="1396570" cy="385016"/>
          </a:xfrm>
        </p:grpSpPr>
        <p:cxnSp>
          <p:nvCxnSpPr>
            <p:cNvPr id="10268" name="Google Shape;10268;p57"/>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0269" name="Google Shape;10269;p57"/>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0270" name="Google Shape;10270;p57"/>
            <p:cNvGrpSpPr/>
            <p:nvPr/>
          </p:nvGrpSpPr>
          <p:grpSpPr>
            <a:xfrm>
              <a:off x="5287688" y="3173364"/>
              <a:ext cx="1395166" cy="74100"/>
              <a:chOff x="5287688" y="3173364"/>
              <a:chExt cx="1395166" cy="74100"/>
            </a:xfrm>
          </p:grpSpPr>
          <p:cxnSp>
            <p:nvCxnSpPr>
              <p:cNvPr id="10271" name="Google Shape;10271;p57"/>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0272" name="Google Shape;10272;p57"/>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0273" name="Google Shape;10273;p57"/>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274" name="Google Shape;10274;p57"/>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275" name="Google Shape;10275;p57"/>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276" name="Google Shape;10276;p57"/>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277" name="Google Shape;10277;p57"/>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278" name="Google Shape;10278;p57"/>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0279" name="Google Shape;10279;p57"/>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0280" name="Google Shape;10280;p57"/>
          <p:cNvGrpSpPr/>
          <p:nvPr/>
        </p:nvGrpSpPr>
        <p:grpSpPr>
          <a:xfrm>
            <a:off x="2047214" y="1818470"/>
            <a:ext cx="1182276" cy="662027"/>
            <a:chOff x="2029517" y="1732295"/>
            <a:chExt cx="1149068" cy="643432"/>
          </a:xfrm>
        </p:grpSpPr>
        <p:grpSp>
          <p:nvGrpSpPr>
            <p:cNvPr id="10281" name="Google Shape;10281;p57"/>
            <p:cNvGrpSpPr/>
            <p:nvPr/>
          </p:nvGrpSpPr>
          <p:grpSpPr>
            <a:xfrm>
              <a:off x="2708660" y="1746937"/>
              <a:ext cx="455427" cy="244429"/>
              <a:chOff x="2700693" y="1746937"/>
              <a:chExt cx="455427" cy="244429"/>
            </a:xfrm>
          </p:grpSpPr>
          <p:grpSp>
            <p:nvGrpSpPr>
              <p:cNvPr id="10282" name="Google Shape;10282;p57"/>
              <p:cNvGrpSpPr/>
              <p:nvPr/>
            </p:nvGrpSpPr>
            <p:grpSpPr>
              <a:xfrm>
                <a:off x="2905682" y="1782817"/>
                <a:ext cx="250438" cy="208549"/>
                <a:chOff x="2905682" y="1782817"/>
                <a:chExt cx="250438" cy="208549"/>
              </a:xfrm>
            </p:grpSpPr>
            <p:cxnSp>
              <p:nvCxnSpPr>
                <p:cNvPr id="10283" name="Google Shape;10283;p57"/>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284" name="Google Shape;10284;p57"/>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57"/>
              <p:cNvGrpSpPr/>
              <p:nvPr/>
            </p:nvGrpSpPr>
            <p:grpSpPr>
              <a:xfrm>
                <a:off x="2700693" y="1746937"/>
                <a:ext cx="449967" cy="72374"/>
                <a:chOff x="2700693" y="1746937"/>
                <a:chExt cx="449967" cy="72374"/>
              </a:xfrm>
            </p:grpSpPr>
            <p:cxnSp>
              <p:nvCxnSpPr>
                <p:cNvPr id="10286" name="Google Shape;10286;p57"/>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287" name="Google Shape;10287;p57"/>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88" name="Google Shape;10288;p57"/>
            <p:cNvGrpSpPr/>
            <p:nvPr/>
          </p:nvGrpSpPr>
          <p:grpSpPr>
            <a:xfrm>
              <a:off x="2029517" y="1732295"/>
              <a:ext cx="1149068" cy="643432"/>
              <a:chOff x="2029517" y="1732295"/>
              <a:chExt cx="1149068" cy="643432"/>
            </a:xfrm>
          </p:grpSpPr>
          <p:grpSp>
            <p:nvGrpSpPr>
              <p:cNvPr id="10289" name="Google Shape;10289;p57"/>
              <p:cNvGrpSpPr/>
              <p:nvPr/>
            </p:nvGrpSpPr>
            <p:grpSpPr>
              <a:xfrm>
                <a:off x="2703618" y="2103152"/>
                <a:ext cx="474966" cy="260017"/>
                <a:chOff x="2703618" y="2103152"/>
                <a:chExt cx="474966" cy="260017"/>
              </a:xfrm>
            </p:grpSpPr>
            <p:grpSp>
              <p:nvGrpSpPr>
                <p:cNvPr id="10290" name="Google Shape;10290;p57"/>
                <p:cNvGrpSpPr/>
                <p:nvPr/>
              </p:nvGrpSpPr>
              <p:grpSpPr>
                <a:xfrm>
                  <a:off x="2703618" y="2290640"/>
                  <a:ext cx="450291" cy="72529"/>
                  <a:chOff x="2703618" y="2290640"/>
                  <a:chExt cx="450291" cy="72529"/>
                </a:xfrm>
              </p:grpSpPr>
              <p:cxnSp>
                <p:nvCxnSpPr>
                  <p:cNvPr id="10291" name="Google Shape;10291;p57"/>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292" name="Google Shape;10292;p57"/>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57"/>
                <p:cNvGrpSpPr/>
                <p:nvPr/>
              </p:nvGrpSpPr>
              <p:grpSpPr>
                <a:xfrm>
                  <a:off x="2908607" y="2103152"/>
                  <a:ext cx="269977" cy="223538"/>
                  <a:chOff x="2908607" y="2103152"/>
                  <a:chExt cx="269977" cy="223538"/>
                </a:xfrm>
              </p:grpSpPr>
              <p:cxnSp>
                <p:nvCxnSpPr>
                  <p:cNvPr id="10294" name="Google Shape;10294;p57"/>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295" name="Google Shape;10295;p57"/>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96" name="Google Shape;10296;p57"/>
              <p:cNvGrpSpPr/>
              <p:nvPr/>
            </p:nvGrpSpPr>
            <p:grpSpPr>
              <a:xfrm>
                <a:off x="2029517" y="1732295"/>
                <a:ext cx="685827" cy="643432"/>
                <a:chOff x="2029517" y="1732295"/>
                <a:chExt cx="685827" cy="643432"/>
              </a:xfrm>
            </p:grpSpPr>
            <p:sp>
              <p:nvSpPr>
                <p:cNvPr id="10297" name="Google Shape;10297;p57"/>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8" name="Google Shape;10298;p57"/>
                <p:cNvGrpSpPr/>
                <p:nvPr/>
              </p:nvGrpSpPr>
              <p:grpSpPr>
                <a:xfrm>
                  <a:off x="2158948" y="1732295"/>
                  <a:ext cx="556396" cy="333108"/>
                  <a:chOff x="2158948" y="1732295"/>
                  <a:chExt cx="556396" cy="333108"/>
                </a:xfrm>
              </p:grpSpPr>
              <p:cxnSp>
                <p:nvCxnSpPr>
                  <p:cNvPr id="10299" name="Google Shape;10299;p57"/>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300" name="Google Shape;10300;p57"/>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57"/>
                <p:cNvGrpSpPr/>
                <p:nvPr/>
              </p:nvGrpSpPr>
              <p:grpSpPr>
                <a:xfrm>
                  <a:off x="2159908" y="2065057"/>
                  <a:ext cx="550884" cy="310670"/>
                  <a:chOff x="2159908" y="2065057"/>
                  <a:chExt cx="550884" cy="310670"/>
                </a:xfrm>
              </p:grpSpPr>
              <p:cxnSp>
                <p:nvCxnSpPr>
                  <p:cNvPr id="10302" name="Google Shape;10302;p57"/>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303" name="Google Shape;10303;p57"/>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0304" name="Google Shape;10304;p57"/>
          <p:cNvGrpSpPr/>
          <p:nvPr/>
        </p:nvGrpSpPr>
        <p:grpSpPr>
          <a:xfrm>
            <a:off x="732462" y="1766083"/>
            <a:ext cx="962651" cy="810058"/>
            <a:chOff x="844912" y="1681380"/>
            <a:chExt cx="935611" cy="787305"/>
          </a:xfrm>
        </p:grpSpPr>
        <p:grpSp>
          <p:nvGrpSpPr>
            <p:cNvPr id="10305" name="Google Shape;10305;p57"/>
            <p:cNvGrpSpPr/>
            <p:nvPr/>
          </p:nvGrpSpPr>
          <p:grpSpPr>
            <a:xfrm>
              <a:off x="844912" y="1819635"/>
              <a:ext cx="329836" cy="510016"/>
              <a:chOff x="844912" y="1819635"/>
              <a:chExt cx="329836" cy="510016"/>
            </a:xfrm>
          </p:grpSpPr>
          <p:sp>
            <p:nvSpPr>
              <p:cNvPr id="10306" name="Google Shape;10306;p57"/>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57"/>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57"/>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57"/>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57"/>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57"/>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57"/>
            <p:cNvGrpSpPr/>
            <p:nvPr/>
          </p:nvGrpSpPr>
          <p:grpSpPr>
            <a:xfrm>
              <a:off x="1284601" y="2158168"/>
              <a:ext cx="495923" cy="310517"/>
              <a:chOff x="1284601" y="2158168"/>
              <a:chExt cx="495923" cy="310517"/>
            </a:xfrm>
          </p:grpSpPr>
          <p:sp>
            <p:nvSpPr>
              <p:cNvPr id="10313" name="Google Shape;10313;p57"/>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4" name="Google Shape;10314;p57"/>
              <p:cNvGrpSpPr/>
              <p:nvPr/>
            </p:nvGrpSpPr>
            <p:grpSpPr>
              <a:xfrm>
                <a:off x="1507666" y="2158168"/>
                <a:ext cx="272858" cy="310517"/>
                <a:chOff x="1507666" y="2158168"/>
                <a:chExt cx="272858" cy="310517"/>
              </a:xfrm>
            </p:grpSpPr>
            <p:grpSp>
              <p:nvGrpSpPr>
                <p:cNvPr id="10315" name="Google Shape;10315;p57"/>
                <p:cNvGrpSpPr/>
                <p:nvPr/>
              </p:nvGrpSpPr>
              <p:grpSpPr>
                <a:xfrm>
                  <a:off x="1507666" y="2176104"/>
                  <a:ext cx="166395" cy="273149"/>
                  <a:chOff x="1507666" y="2176104"/>
                  <a:chExt cx="166395" cy="273149"/>
                </a:xfrm>
              </p:grpSpPr>
              <p:sp>
                <p:nvSpPr>
                  <p:cNvPr id="10316" name="Google Shape;10316;p57"/>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57"/>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57"/>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57"/>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57"/>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57"/>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57"/>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3" name="Google Shape;10323;p57"/>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57"/>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25" name="Google Shape;10325;p57"/>
            <p:cNvGrpSpPr/>
            <p:nvPr/>
          </p:nvGrpSpPr>
          <p:grpSpPr>
            <a:xfrm>
              <a:off x="1284601" y="1681380"/>
              <a:ext cx="495923" cy="310517"/>
              <a:chOff x="1284601" y="1681380"/>
              <a:chExt cx="495923" cy="310517"/>
            </a:xfrm>
          </p:grpSpPr>
          <p:sp>
            <p:nvSpPr>
              <p:cNvPr id="10326" name="Google Shape;10326;p57"/>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7" name="Google Shape;10327;p57"/>
              <p:cNvGrpSpPr/>
              <p:nvPr/>
            </p:nvGrpSpPr>
            <p:grpSpPr>
              <a:xfrm>
                <a:off x="1507666" y="1681380"/>
                <a:ext cx="272858" cy="310517"/>
                <a:chOff x="1507666" y="1681380"/>
                <a:chExt cx="272858" cy="310517"/>
              </a:xfrm>
            </p:grpSpPr>
            <p:grpSp>
              <p:nvGrpSpPr>
                <p:cNvPr id="10328" name="Google Shape;10328;p57"/>
                <p:cNvGrpSpPr/>
                <p:nvPr/>
              </p:nvGrpSpPr>
              <p:grpSpPr>
                <a:xfrm>
                  <a:off x="1507666" y="1700120"/>
                  <a:ext cx="166395" cy="272984"/>
                  <a:chOff x="1507666" y="1700120"/>
                  <a:chExt cx="166395" cy="272984"/>
                </a:xfrm>
              </p:grpSpPr>
              <p:sp>
                <p:nvSpPr>
                  <p:cNvPr id="10329" name="Google Shape;10329;p57"/>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57"/>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57"/>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57"/>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57"/>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57"/>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57"/>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6" name="Google Shape;10336;p57"/>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57"/>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38" name="Google Shape;10338;p57"/>
          <p:cNvGrpSpPr/>
          <p:nvPr/>
        </p:nvGrpSpPr>
        <p:grpSpPr>
          <a:xfrm>
            <a:off x="6841403" y="2533512"/>
            <a:ext cx="1622269" cy="552443"/>
            <a:chOff x="6894650" y="2574740"/>
            <a:chExt cx="1445100" cy="492111"/>
          </a:xfrm>
        </p:grpSpPr>
        <p:sp>
          <p:nvSpPr>
            <p:cNvPr id="10339" name="Google Shape;10339;p57"/>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57"/>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57"/>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57"/>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57"/>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44" name="Google Shape;10344;p57"/>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345" name="Google Shape;10345;p57"/>
          <p:cNvGrpSpPr/>
          <p:nvPr/>
        </p:nvGrpSpPr>
        <p:grpSpPr>
          <a:xfrm>
            <a:off x="6860946" y="3907768"/>
            <a:ext cx="1583206" cy="475705"/>
            <a:chOff x="6953919" y="3907920"/>
            <a:chExt cx="1377300" cy="475705"/>
          </a:xfrm>
        </p:grpSpPr>
        <p:cxnSp>
          <p:nvCxnSpPr>
            <p:cNvPr id="10346" name="Google Shape;10346;p57"/>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347" name="Google Shape;10347;p57"/>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348" name="Google Shape;10348;p57"/>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349" name="Google Shape;10349;p57"/>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350" name="Google Shape;10350;p57"/>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351" name="Google Shape;10351;p57"/>
          <p:cNvGrpSpPr/>
          <p:nvPr/>
        </p:nvGrpSpPr>
        <p:grpSpPr>
          <a:xfrm>
            <a:off x="2364534" y="2668913"/>
            <a:ext cx="836286" cy="824529"/>
            <a:chOff x="2389399" y="2595741"/>
            <a:chExt cx="812796" cy="801369"/>
          </a:xfrm>
        </p:grpSpPr>
        <p:grpSp>
          <p:nvGrpSpPr>
            <p:cNvPr id="10352" name="Google Shape;10352;p57"/>
            <p:cNvGrpSpPr/>
            <p:nvPr/>
          </p:nvGrpSpPr>
          <p:grpSpPr>
            <a:xfrm>
              <a:off x="2492145" y="2881565"/>
              <a:ext cx="607300" cy="229751"/>
              <a:chOff x="2492145" y="2881565"/>
              <a:chExt cx="607300" cy="229751"/>
            </a:xfrm>
          </p:grpSpPr>
          <p:sp>
            <p:nvSpPr>
              <p:cNvPr id="10353" name="Google Shape;10353;p57"/>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57"/>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57"/>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57"/>
            <p:cNvGrpSpPr/>
            <p:nvPr/>
          </p:nvGrpSpPr>
          <p:grpSpPr>
            <a:xfrm>
              <a:off x="2389399" y="2595741"/>
              <a:ext cx="812796" cy="296825"/>
              <a:chOff x="2389399" y="2595741"/>
              <a:chExt cx="812796" cy="296825"/>
            </a:xfrm>
          </p:grpSpPr>
          <p:grpSp>
            <p:nvGrpSpPr>
              <p:cNvPr id="10357" name="Google Shape;10357;p57"/>
              <p:cNvGrpSpPr/>
              <p:nvPr/>
            </p:nvGrpSpPr>
            <p:grpSpPr>
              <a:xfrm>
                <a:off x="2389399" y="2595741"/>
                <a:ext cx="363638" cy="296825"/>
                <a:chOff x="2389399" y="2595741"/>
                <a:chExt cx="363638" cy="296825"/>
              </a:xfrm>
            </p:grpSpPr>
            <p:grpSp>
              <p:nvGrpSpPr>
                <p:cNvPr id="10358" name="Google Shape;10358;p57"/>
                <p:cNvGrpSpPr/>
                <p:nvPr/>
              </p:nvGrpSpPr>
              <p:grpSpPr>
                <a:xfrm>
                  <a:off x="2493852" y="2794333"/>
                  <a:ext cx="259185" cy="98232"/>
                  <a:chOff x="2493852" y="2794333"/>
                  <a:chExt cx="259185" cy="98232"/>
                </a:xfrm>
              </p:grpSpPr>
              <p:sp>
                <p:nvSpPr>
                  <p:cNvPr id="10359" name="Google Shape;10359;p57"/>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57"/>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57"/>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57"/>
                <p:cNvGrpSpPr/>
                <p:nvPr/>
              </p:nvGrpSpPr>
              <p:grpSpPr>
                <a:xfrm>
                  <a:off x="2389399" y="2595741"/>
                  <a:ext cx="224343" cy="182054"/>
                  <a:chOff x="2389399" y="2595741"/>
                  <a:chExt cx="224343" cy="182054"/>
                </a:xfrm>
              </p:grpSpPr>
              <p:sp>
                <p:nvSpPr>
                  <p:cNvPr id="10363" name="Google Shape;10363;p57"/>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57"/>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65" name="Google Shape;10365;p57"/>
              <p:cNvGrpSpPr/>
              <p:nvPr/>
            </p:nvGrpSpPr>
            <p:grpSpPr>
              <a:xfrm>
                <a:off x="2683630" y="2595741"/>
                <a:ext cx="224334" cy="296825"/>
                <a:chOff x="2683630" y="2595741"/>
                <a:chExt cx="224334" cy="296825"/>
              </a:xfrm>
            </p:grpSpPr>
            <p:grpSp>
              <p:nvGrpSpPr>
                <p:cNvPr id="10366" name="Google Shape;10366;p57"/>
                <p:cNvGrpSpPr/>
                <p:nvPr/>
              </p:nvGrpSpPr>
              <p:grpSpPr>
                <a:xfrm>
                  <a:off x="2788083" y="2794333"/>
                  <a:ext cx="15356" cy="98232"/>
                  <a:chOff x="2788083" y="2794333"/>
                  <a:chExt cx="15356" cy="98232"/>
                </a:xfrm>
              </p:grpSpPr>
              <p:sp>
                <p:nvSpPr>
                  <p:cNvPr id="10367" name="Google Shape;10367;p57"/>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57"/>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57"/>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57"/>
                <p:cNvGrpSpPr/>
                <p:nvPr/>
              </p:nvGrpSpPr>
              <p:grpSpPr>
                <a:xfrm>
                  <a:off x="2683630" y="2595741"/>
                  <a:ext cx="224334" cy="182054"/>
                  <a:chOff x="2683630" y="2595741"/>
                  <a:chExt cx="224334" cy="182054"/>
                </a:xfrm>
              </p:grpSpPr>
              <p:sp>
                <p:nvSpPr>
                  <p:cNvPr id="10371" name="Google Shape;10371;p57"/>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57"/>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73" name="Google Shape;10373;p57"/>
              <p:cNvGrpSpPr/>
              <p:nvPr/>
            </p:nvGrpSpPr>
            <p:grpSpPr>
              <a:xfrm>
                <a:off x="2838475" y="2595741"/>
                <a:ext cx="363719" cy="296825"/>
                <a:chOff x="2838475" y="2595741"/>
                <a:chExt cx="363719" cy="296825"/>
              </a:xfrm>
            </p:grpSpPr>
            <p:grpSp>
              <p:nvGrpSpPr>
                <p:cNvPr id="10374" name="Google Shape;10374;p57"/>
                <p:cNvGrpSpPr/>
                <p:nvPr/>
              </p:nvGrpSpPr>
              <p:grpSpPr>
                <a:xfrm>
                  <a:off x="2838475" y="2794333"/>
                  <a:ext cx="259185" cy="98232"/>
                  <a:chOff x="2838475" y="2794333"/>
                  <a:chExt cx="259185" cy="98232"/>
                </a:xfrm>
              </p:grpSpPr>
              <p:sp>
                <p:nvSpPr>
                  <p:cNvPr id="10375" name="Google Shape;10375;p57"/>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57"/>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57"/>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57"/>
                <p:cNvGrpSpPr/>
                <p:nvPr/>
              </p:nvGrpSpPr>
              <p:grpSpPr>
                <a:xfrm>
                  <a:off x="2977852" y="2595741"/>
                  <a:ext cx="224343" cy="182054"/>
                  <a:chOff x="2977852" y="2595741"/>
                  <a:chExt cx="224343" cy="182054"/>
                </a:xfrm>
              </p:grpSpPr>
              <p:sp>
                <p:nvSpPr>
                  <p:cNvPr id="10379" name="Google Shape;10379;p57"/>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57"/>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81" name="Google Shape;10381;p57"/>
            <p:cNvGrpSpPr/>
            <p:nvPr/>
          </p:nvGrpSpPr>
          <p:grpSpPr>
            <a:xfrm>
              <a:off x="2389399" y="3100241"/>
              <a:ext cx="812796" cy="296869"/>
              <a:chOff x="2389399" y="3100241"/>
              <a:chExt cx="812796" cy="296869"/>
            </a:xfrm>
          </p:grpSpPr>
          <p:grpSp>
            <p:nvGrpSpPr>
              <p:cNvPr id="10382" name="Google Shape;10382;p57"/>
              <p:cNvGrpSpPr/>
              <p:nvPr/>
            </p:nvGrpSpPr>
            <p:grpSpPr>
              <a:xfrm>
                <a:off x="2683630" y="3100241"/>
                <a:ext cx="224334" cy="296869"/>
                <a:chOff x="2683630" y="3100241"/>
                <a:chExt cx="224334" cy="296869"/>
              </a:xfrm>
            </p:grpSpPr>
            <p:grpSp>
              <p:nvGrpSpPr>
                <p:cNvPr id="10383" name="Google Shape;10383;p57"/>
                <p:cNvGrpSpPr/>
                <p:nvPr/>
              </p:nvGrpSpPr>
              <p:grpSpPr>
                <a:xfrm>
                  <a:off x="2788083" y="3100241"/>
                  <a:ext cx="15356" cy="98237"/>
                  <a:chOff x="2788083" y="3100241"/>
                  <a:chExt cx="15356" cy="98237"/>
                </a:xfrm>
              </p:grpSpPr>
              <p:sp>
                <p:nvSpPr>
                  <p:cNvPr id="10384" name="Google Shape;10384;p57"/>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57"/>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57"/>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57"/>
                <p:cNvGrpSpPr/>
                <p:nvPr/>
              </p:nvGrpSpPr>
              <p:grpSpPr>
                <a:xfrm>
                  <a:off x="2683630" y="3215065"/>
                  <a:ext cx="224334" cy="182045"/>
                  <a:chOff x="2683630" y="3215065"/>
                  <a:chExt cx="224334" cy="182045"/>
                </a:xfrm>
              </p:grpSpPr>
              <p:sp>
                <p:nvSpPr>
                  <p:cNvPr id="10388" name="Google Shape;10388;p57"/>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57"/>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90" name="Google Shape;10390;p57"/>
              <p:cNvGrpSpPr/>
              <p:nvPr/>
            </p:nvGrpSpPr>
            <p:grpSpPr>
              <a:xfrm>
                <a:off x="2389399" y="3100241"/>
                <a:ext cx="363638" cy="296869"/>
                <a:chOff x="2389399" y="3100241"/>
                <a:chExt cx="363638" cy="296869"/>
              </a:xfrm>
            </p:grpSpPr>
            <p:grpSp>
              <p:nvGrpSpPr>
                <p:cNvPr id="10391" name="Google Shape;10391;p57"/>
                <p:cNvGrpSpPr/>
                <p:nvPr/>
              </p:nvGrpSpPr>
              <p:grpSpPr>
                <a:xfrm>
                  <a:off x="2493852" y="3100241"/>
                  <a:ext cx="259185" cy="98237"/>
                  <a:chOff x="2493852" y="3100241"/>
                  <a:chExt cx="259185" cy="98237"/>
                </a:xfrm>
              </p:grpSpPr>
              <p:sp>
                <p:nvSpPr>
                  <p:cNvPr id="10392" name="Google Shape;10392;p57"/>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57"/>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57"/>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57"/>
                <p:cNvGrpSpPr/>
                <p:nvPr/>
              </p:nvGrpSpPr>
              <p:grpSpPr>
                <a:xfrm>
                  <a:off x="2389399" y="3215065"/>
                  <a:ext cx="224343" cy="182045"/>
                  <a:chOff x="2389399" y="3215065"/>
                  <a:chExt cx="224343" cy="182045"/>
                </a:xfrm>
              </p:grpSpPr>
              <p:sp>
                <p:nvSpPr>
                  <p:cNvPr id="10396" name="Google Shape;10396;p57"/>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57"/>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98" name="Google Shape;10398;p57"/>
              <p:cNvGrpSpPr/>
              <p:nvPr/>
            </p:nvGrpSpPr>
            <p:grpSpPr>
              <a:xfrm>
                <a:off x="2838475" y="3100241"/>
                <a:ext cx="363719" cy="296869"/>
                <a:chOff x="2838475" y="3100241"/>
                <a:chExt cx="363719" cy="296869"/>
              </a:xfrm>
            </p:grpSpPr>
            <p:grpSp>
              <p:nvGrpSpPr>
                <p:cNvPr id="10399" name="Google Shape;10399;p57"/>
                <p:cNvGrpSpPr/>
                <p:nvPr/>
              </p:nvGrpSpPr>
              <p:grpSpPr>
                <a:xfrm>
                  <a:off x="2838475" y="3100241"/>
                  <a:ext cx="259185" cy="98237"/>
                  <a:chOff x="2838475" y="3100241"/>
                  <a:chExt cx="259185" cy="98237"/>
                </a:xfrm>
              </p:grpSpPr>
              <p:sp>
                <p:nvSpPr>
                  <p:cNvPr id="10400" name="Google Shape;10400;p57"/>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57"/>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57"/>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57"/>
                <p:cNvGrpSpPr/>
                <p:nvPr/>
              </p:nvGrpSpPr>
              <p:grpSpPr>
                <a:xfrm>
                  <a:off x="2977852" y="3215065"/>
                  <a:ext cx="224343" cy="182045"/>
                  <a:chOff x="2977852" y="3215065"/>
                  <a:chExt cx="224343" cy="182045"/>
                </a:xfrm>
              </p:grpSpPr>
              <p:sp>
                <p:nvSpPr>
                  <p:cNvPr id="10404" name="Google Shape;10404;p57"/>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57"/>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409"/>
        <p:cNvGrpSpPr/>
        <p:nvPr/>
      </p:nvGrpSpPr>
      <p:grpSpPr>
        <a:xfrm>
          <a:off x="0" y="0"/>
          <a:ext cx="0" cy="0"/>
          <a:chOff x="0" y="0"/>
          <a:chExt cx="0" cy="0"/>
        </a:xfrm>
      </p:grpSpPr>
      <p:grpSp>
        <p:nvGrpSpPr>
          <p:cNvPr id="10410" name="Google Shape;10410;p58"/>
          <p:cNvGrpSpPr/>
          <p:nvPr/>
        </p:nvGrpSpPr>
        <p:grpSpPr>
          <a:xfrm>
            <a:off x="718875" y="3363288"/>
            <a:ext cx="2390414" cy="1024800"/>
            <a:chOff x="728925" y="3296613"/>
            <a:chExt cx="2390414" cy="1024800"/>
          </a:xfrm>
        </p:grpSpPr>
        <p:grpSp>
          <p:nvGrpSpPr>
            <p:cNvPr id="10411" name="Google Shape;10411;p58"/>
            <p:cNvGrpSpPr/>
            <p:nvPr/>
          </p:nvGrpSpPr>
          <p:grpSpPr>
            <a:xfrm>
              <a:off x="728925" y="3619800"/>
              <a:ext cx="2390414" cy="500893"/>
              <a:chOff x="728925" y="3619800"/>
              <a:chExt cx="2390414" cy="500893"/>
            </a:xfrm>
          </p:grpSpPr>
          <p:sp>
            <p:nvSpPr>
              <p:cNvPr id="10412" name="Google Shape;10412;p5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413" name="Google Shape;10413;p5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414" name="Google Shape;10414;p58"/>
            <p:cNvGrpSpPr/>
            <p:nvPr/>
          </p:nvGrpSpPr>
          <p:grpSpPr>
            <a:xfrm>
              <a:off x="1348050" y="3296613"/>
              <a:ext cx="1706152" cy="1024800"/>
              <a:chOff x="1348050" y="3296613"/>
              <a:chExt cx="1706152" cy="1024800"/>
            </a:xfrm>
          </p:grpSpPr>
          <p:sp>
            <p:nvSpPr>
              <p:cNvPr id="10415" name="Google Shape;10415;p5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416" name="Google Shape;10416;p5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417" name="Google Shape;10417;p5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418" name="Google Shape;10418;p5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419" name="Google Shape;10419;p5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420" name="Google Shape;10420;p58"/>
            <p:cNvGrpSpPr/>
            <p:nvPr/>
          </p:nvGrpSpPr>
          <p:grpSpPr>
            <a:xfrm>
              <a:off x="1455707" y="3654858"/>
              <a:ext cx="1491150" cy="417657"/>
              <a:chOff x="1455707" y="3654858"/>
              <a:chExt cx="1491150" cy="417657"/>
            </a:xfrm>
          </p:grpSpPr>
          <p:sp>
            <p:nvSpPr>
              <p:cNvPr id="10421" name="Google Shape;10421;p5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5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5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5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5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5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5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5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5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5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5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5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5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5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5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5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5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5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5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5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441" name="Google Shape;10441;p58"/>
          <p:cNvGraphicFramePr/>
          <p:nvPr/>
        </p:nvGraphicFramePr>
        <p:xfrm>
          <a:off x="5954575" y="2361200"/>
          <a:ext cx="2504100" cy="868600"/>
        </p:xfrm>
        <a:graphic>
          <a:graphicData uri="http://schemas.openxmlformats.org/drawingml/2006/table">
            <a:tbl>
              <a:tblPr>
                <a:noFill/>
                <a:tableStyleId>{D5F6F87A-7DA9-4574-A960-D2EF4092E036}</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442" name="Google Shape;10442;p58"/>
          <p:cNvGrpSpPr/>
          <p:nvPr/>
        </p:nvGrpSpPr>
        <p:grpSpPr>
          <a:xfrm>
            <a:off x="727251" y="1188964"/>
            <a:ext cx="2396505" cy="976502"/>
            <a:chOff x="749309" y="1112739"/>
            <a:chExt cx="2371603" cy="976502"/>
          </a:xfrm>
        </p:grpSpPr>
        <p:grpSp>
          <p:nvGrpSpPr>
            <p:cNvPr id="10443" name="Google Shape;10443;p58"/>
            <p:cNvGrpSpPr/>
            <p:nvPr/>
          </p:nvGrpSpPr>
          <p:grpSpPr>
            <a:xfrm>
              <a:off x="1092126" y="1112739"/>
              <a:ext cx="2028786" cy="975464"/>
              <a:chOff x="1092126" y="1112739"/>
              <a:chExt cx="2028786" cy="975464"/>
            </a:xfrm>
          </p:grpSpPr>
          <p:sp>
            <p:nvSpPr>
              <p:cNvPr id="10444" name="Google Shape;10444;p5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5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5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5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5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5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5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5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5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5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5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5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5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5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5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5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5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5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5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5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5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5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5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5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58"/>
            <p:cNvGrpSpPr/>
            <p:nvPr/>
          </p:nvGrpSpPr>
          <p:grpSpPr>
            <a:xfrm>
              <a:off x="749309" y="1112739"/>
              <a:ext cx="314700" cy="975464"/>
              <a:chOff x="749309" y="1112739"/>
              <a:chExt cx="314700" cy="975464"/>
            </a:xfrm>
          </p:grpSpPr>
          <p:sp>
            <p:nvSpPr>
              <p:cNvPr id="10469" name="Google Shape;10469;p5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5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5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5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3" name="Google Shape;10473;p5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5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5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5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477" name="Google Shape;10477;p58"/>
          <p:cNvGraphicFramePr/>
          <p:nvPr/>
        </p:nvGraphicFramePr>
        <p:xfrm>
          <a:off x="5954600" y="1188950"/>
          <a:ext cx="2504100" cy="976500"/>
        </p:xfrm>
        <a:graphic>
          <a:graphicData uri="http://schemas.openxmlformats.org/drawingml/2006/table">
            <a:tbl>
              <a:tblPr>
                <a:noFill/>
                <a:tableStyleId>{D5F6F87A-7DA9-4574-A960-D2EF4092E036}</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478" name="Google Shape;10478;p58"/>
          <p:cNvGraphicFramePr/>
          <p:nvPr/>
        </p:nvGraphicFramePr>
        <p:xfrm>
          <a:off x="3375463" y="2361200"/>
          <a:ext cx="2363400" cy="868575"/>
        </p:xfrm>
        <a:graphic>
          <a:graphicData uri="http://schemas.openxmlformats.org/drawingml/2006/table">
            <a:tbl>
              <a:tblPr>
                <a:noFill/>
                <a:tableStyleId>{D5F6F87A-7DA9-4574-A960-D2EF4092E036}</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479" name="Google Shape;10479;p58"/>
          <p:cNvGrpSpPr/>
          <p:nvPr/>
        </p:nvGrpSpPr>
        <p:grpSpPr>
          <a:xfrm>
            <a:off x="3377449" y="3352160"/>
            <a:ext cx="2363377" cy="1047062"/>
            <a:chOff x="3358399" y="3285485"/>
            <a:chExt cx="2363377" cy="1047062"/>
          </a:xfrm>
        </p:grpSpPr>
        <p:grpSp>
          <p:nvGrpSpPr>
            <p:cNvPr id="10480" name="Google Shape;10480;p58"/>
            <p:cNvGrpSpPr/>
            <p:nvPr/>
          </p:nvGrpSpPr>
          <p:grpSpPr>
            <a:xfrm>
              <a:off x="3358412" y="3285485"/>
              <a:ext cx="2363244" cy="139500"/>
              <a:chOff x="3358412" y="3285485"/>
              <a:chExt cx="2363244" cy="139500"/>
            </a:xfrm>
          </p:grpSpPr>
          <p:sp>
            <p:nvSpPr>
              <p:cNvPr id="10481" name="Google Shape;10481;p5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5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5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5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5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58"/>
            <p:cNvGrpSpPr/>
            <p:nvPr/>
          </p:nvGrpSpPr>
          <p:grpSpPr>
            <a:xfrm>
              <a:off x="3358412" y="3466996"/>
              <a:ext cx="2363244" cy="139500"/>
              <a:chOff x="3358412" y="3466996"/>
              <a:chExt cx="2363244" cy="139500"/>
            </a:xfrm>
          </p:grpSpPr>
          <p:sp>
            <p:nvSpPr>
              <p:cNvPr id="10487" name="Google Shape;10487;p5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5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5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5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5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58"/>
            <p:cNvGrpSpPr/>
            <p:nvPr/>
          </p:nvGrpSpPr>
          <p:grpSpPr>
            <a:xfrm>
              <a:off x="3358412" y="3648507"/>
              <a:ext cx="2363244" cy="139500"/>
              <a:chOff x="3358412" y="3648507"/>
              <a:chExt cx="2363244" cy="139500"/>
            </a:xfrm>
          </p:grpSpPr>
          <p:sp>
            <p:nvSpPr>
              <p:cNvPr id="10493" name="Google Shape;10493;p5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5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5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5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5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58"/>
            <p:cNvGrpSpPr/>
            <p:nvPr/>
          </p:nvGrpSpPr>
          <p:grpSpPr>
            <a:xfrm>
              <a:off x="3358412" y="3830018"/>
              <a:ext cx="2363244" cy="139500"/>
              <a:chOff x="3358412" y="3830018"/>
              <a:chExt cx="2363244" cy="139500"/>
            </a:xfrm>
          </p:grpSpPr>
          <p:sp>
            <p:nvSpPr>
              <p:cNvPr id="10499" name="Google Shape;10499;p5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5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5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5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58"/>
            <p:cNvGrpSpPr/>
            <p:nvPr/>
          </p:nvGrpSpPr>
          <p:grpSpPr>
            <a:xfrm>
              <a:off x="3358399" y="4011514"/>
              <a:ext cx="2363377" cy="139537"/>
              <a:chOff x="3294800" y="4134603"/>
              <a:chExt cx="2638876" cy="152400"/>
            </a:xfrm>
          </p:grpSpPr>
          <p:sp>
            <p:nvSpPr>
              <p:cNvPr id="10505" name="Google Shape;10505;p5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5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5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5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5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58"/>
            <p:cNvGrpSpPr/>
            <p:nvPr/>
          </p:nvGrpSpPr>
          <p:grpSpPr>
            <a:xfrm>
              <a:off x="3358399" y="4193010"/>
              <a:ext cx="2363377" cy="139537"/>
              <a:chOff x="3294800" y="4134603"/>
              <a:chExt cx="2638876" cy="152400"/>
            </a:xfrm>
          </p:grpSpPr>
          <p:sp>
            <p:nvSpPr>
              <p:cNvPr id="10511" name="Google Shape;10511;p5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5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5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5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5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516" name="Google Shape;10516;p58"/>
          <p:cNvGraphicFramePr/>
          <p:nvPr/>
        </p:nvGraphicFramePr>
        <p:xfrm>
          <a:off x="728250" y="2361200"/>
          <a:ext cx="2369800" cy="889350"/>
        </p:xfrm>
        <a:graphic>
          <a:graphicData uri="http://schemas.openxmlformats.org/drawingml/2006/table">
            <a:tbl>
              <a:tblPr>
                <a:noFill/>
                <a:tableStyleId>{D5F6F87A-7DA9-4574-A960-D2EF4092E036}</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517" name="Google Shape;10517;p58"/>
          <p:cNvGrpSpPr/>
          <p:nvPr/>
        </p:nvGrpSpPr>
        <p:grpSpPr>
          <a:xfrm>
            <a:off x="4177919" y="2765014"/>
            <a:ext cx="1302095" cy="60959"/>
            <a:chOff x="3558802" y="4011427"/>
            <a:chExt cx="1866000" cy="111300"/>
          </a:xfrm>
        </p:grpSpPr>
        <p:sp>
          <p:nvSpPr>
            <p:cNvPr id="10518" name="Google Shape;10518;p5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5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58"/>
          <p:cNvGrpSpPr/>
          <p:nvPr/>
        </p:nvGrpSpPr>
        <p:grpSpPr>
          <a:xfrm>
            <a:off x="4723407" y="3047174"/>
            <a:ext cx="914340" cy="60959"/>
            <a:chOff x="3558802" y="4011427"/>
            <a:chExt cx="1866000" cy="111300"/>
          </a:xfrm>
        </p:grpSpPr>
        <p:sp>
          <p:nvSpPr>
            <p:cNvPr id="10521" name="Google Shape;10521;p5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5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58"/>
          <p:cNvGrpSpPr/>
          <p:nvPr/>
        </p:nvGrpSpPr>
        <p:grpSpPr>
          <a:xfrm>
            <a:off x="5926924" y="3381697"/>
            <a:ext cx="2519825" cy="1001454"/>
            <a:chOff x="1906114" y="789980"/>
            <a:chExt cx="1487676" cy="606868"/>
          </a:xfrm>
        </p:grpSpPr>
        <p:cxnSp>
          <p:nvCxnSpPr>
            <p:cNvPr id="10524" name="Google Shape;10524;p5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525" name="Google Shape;10525;p5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526" name="Google Shape;10526;p5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527" name="Google Shape;10527;p5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528" name="Google Shape;10528;p5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529" name="Google Shape;10529;p5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530" name="Google Shape;10530;p5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531" name="Google Shape;10531;p5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5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5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5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5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5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5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538" name="Google Shape;10538;p5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539" name="Google Shape;10539;p5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540" name="Google Shape;10540;p5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58"/>
          <p:cNvGrpSpPr/>
          <p:nvPr/>
        </p:nvGrpSpPr>
        <p:grpSpPr>
          <a:xfrm>
            <a:off x="3372612" y="1159008"/>
            <a:ext cx="2363393" cy="1005865"/>
            <a:chOff x="3292400" y="1193188"/>
            <a:chExt cx="2615240" cy="1131075"/>
          </a:xfrm>
        </p:grpSpPr>
        <p:sp>
          <p:nvSpPr>
            <p:cNvPr id="10542" name="Google Shape;10542;p5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43" name="Google Shape;10543;p5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44" name="Google Shape;10544;p5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545" name="Google Shape;10545;p5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546" name="Google Shape;10546;p5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547" name="Google Shape;10547;p5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548" name="Google Shape;10548;p5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549" name="Google Shape;10549;p5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550" name="Google Shape;10550;p5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551" name="Google Shape;10551;p5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552" name="Google Shape;10552;p5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553" name="Google Shape;10553;p5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554" name="Google Shape;10554;p5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555" name="Google Shape;10555;p5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556" name="Google Shape;10556;p58"/>
            <p:cNvGrpSpPr/>
            <p:nvPr/>
          </p:nvGrpSpPr>
          <p:grpSpPr>
            <a:xfrm>
              <a:off x="3748438" y="1378608"/>
              <a:ext cx="2159202" cy="903971"/>
              <a:chOff x="1683525" y="2179850"/>
              <a:chExt cx="4519050" cy="2134525"/>
            </a:xfrm>
          </p:grpSpPr>
          <p:sp>
            <p:nvSpPr>
              <p:cNvPr id="10557" name="Google Shape;10557;p5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58" name="Google Shape;10558;p5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59" name="Google Shape;10559;p5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60" name="Google Shape;10560;p5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61" name="Google Shape;10561;p5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62" name="Google Shape;10562;p5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63" name="Google Shape;10563;p5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64" name="Google Shape;10564;p5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65" name="Google Shape;10565;p5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66" name="Google Shape;10566;p5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67" name="Google Shape;10567;p5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568" name="Google Shape;10568;p5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572"/>
        <p:cNvGrpSpPr/>
        <p:nvPr/>
      </p:nvGrpSpPr>
      <p:grpSpPr>
        <a:xfrm>
          <a:off x="0" y="0"/>
          <a:ext cx="0" cy="0"/>
          <a:chOff x="0" y="0"/>
          <a:chExt cx="0" cy="0"/>
        </a:xfrm>
      </p:grpSpPr>
      <p:grpSp>
        <p:nvGrpSpPr>
          <p:cNvPr id="10573" name="Google Shape;10573;p59"/>
          <p:cNvGrpSpPr/>
          <p:nvPr/>
        </p:nvGrpSpPr>
        <p:grpSpPr>
          <a:xfrm>
            <a:off x="4814684" y="1191441"/>
            <a:ext cx="745431" cy="718863"/>
            <a:chOff x="4249973" y="1201875"/>
            <a:chExt cx="1958568" cy="1888762"/>
          </a:xfrm>
        </p:grpSpPr>
        <p:sp>
          <p:nvSpPr>
            <p:cNvPr id="10574" name="Google Shape;10574;p59"/>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5" name="Google Shape;10575;p59"/>
            <p:cNvGrpSpPr/>
            <p:nvPr/>
          </p:nvGrpSpPr>
          <p:grpSpPr>
            <a:xfrm>
              <a:off x="5853086" y="1789142"/>
              <a:ext cx="355454" cy="1048099"/>
              <a:chOff x="5576108" y="2016725"/>
              <a:chExt cx="565200" cy="1666560"/>
            </a:xfrm>
          </p:grpSpPr>
          <p:sp>
            <p:nvSpPr>
              <p:cNvPr id="10576" name="Google Shape;10576;p59"/>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577" name="Google Shape;10577;p5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59"/>
            <p:cNvGrpSpPr/>
            <p:nvPr/>
          </p:nvGrpSpPr>
          <p:grpSpPr>
            <a:xfrm>
              <a:off x="4869455" y="2691676"/>
              <a:ext cx="1013897" cy="398961"/>
              <a:chOff x="4012057" y="3451825"/>
              <a:chExt cx="1612175" cy="634379"/>
            </a:xfrm>
          </p:grpSpPr>
          <p:sp>
            <p:nvSpPr>
              <p:cNvPr id="10579" name="Google Shape;10579;p59"/>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580" name="Google Shape;10580;p5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59"/>
            <p:cNvGrpSpPr/>
            <p:nvPr/>
          </p:nvGrpSpPr>
          <p:grpSpPr>
            <a:xfrm>
              <a:off x="4276937" y="2155961"/>
              <a:ext cx="651965" cy="891358"/>
              <a:chOff x="3069908" y="2599997"/>
              <a:chExt cx="1036675" cy="1417328"/>
            </a:xfrm>
          </p:grpSpPr>
          <p:sp>
            <p:nvSpPr>
              <p:cNvPr id="10582" name="Google Shape;10582;p59"/>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583" name="Google Shape;10583;p5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59"/>
            <p:cNvGrpSpPr/>
            <p:nvPr/>
          </p:nvGrpSpPr>
          <p:grpSpPr>
            <a:xfrm>
              <a:off x="5054918" y="1201875"/>
              <a:ext cx="999548" cy="602711"/>
              <a:chOff x="4306958" y="1082925"/>
              <a:chExt cx="1589359" cy="958358"/>
            </a:xfrm>
          </p:grpSpPr>
          <p:sp>
            <p:nvSpPr>
              <p:cNvPr id="10585" name="Google Shape;10585;p59"/>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586" name="Google Shape;10586;p5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59"/>
            <p:cNvGrpSpPr/>
            <p:nvPr/>
          </p:nvGrpSpPr>
          <p:grpSpPr>
            <a:xfrm>
              <a:off x="4249973" y="1303451"/>
              <a:ext cx="799317" cy="841334"/>
              <a:chOff x="3027033" y="1244439"/>
              <a:chExt cx="1270977" cy="1337786"/>
            </a:xfrm>
          </p:grpSpPr>
          <p:sp>
            <p:nvSpPr>
              <p:cNvPr id="10588" name="Google Shape;10588;p59"/>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589" name="Google Shape;10589;p5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90" name="Google Shape;10590;p59"/>
          <p:cNvGrpSpPr/>
          <p:nvPr/>
        </p:nvGrpSpPr>
        <p:grpSpPr>
          <a:xfrm>
            <a:off x="731057" y="2069890"/>
            <a:ext cx="761767" cy="729896"/>
            <a:chOff x="2657744" y="2337745"/>
            <a:chExt cx="832987" cy="798137"/>
          </a:xfrm>
        </p:grpSpPr>
        <p:sp>
          <p:nvSpPr>
            <p:cNvPr id="10591" name="Google Shape;10591;p59"/>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59"/>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5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59"/>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5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5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59"/>
          <p:cNvGrpSpPr/>
          <p:nvPr/>
        </p:nvGrpSpPr>
        <p:grpSpPr>
          <a:xfrm>
            <a:off x="3242022" y="2073097"/>
            <a:ext cx="685569" cy="723586"/>
            <a:chOff x="3398134" y="2057755"/>
            <a:chExt cx="704087" cy="743130"/>
          </a:xfrm>
        </p:grpSpPr>
        <p:grpSp>
          <p:nvGrpSpPr>
            <p:cNvPr id="10598" name="Google Shape;10598;p59"/>
            <p:cNvGrpSpPr/>
            <p:nvPr/>
          </p:nvGrpSpPr>
          <p:grpSpPr>
            <a:xfrm>
              <a:off x="3398134" y="2290183"/>
              <a:ext cx="315300" cy="219900"/>
              <a:chOff x="3398134" y="2290183"/>
              <a:chExt cx="315300" cy="219900"/>
            </a:xfrm>
          </p:grpSpPr>
          <p:sp>
            <p:nvSpPr>
              <p:cNvPr id="10599" name="Google Shape;10599;p59"/>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600" name="Google Shape;10600;p59"/>
              <p:cNvCxnSpPr>
                <a:stCxn id="1059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601" name="Google Shape;10601;p59"/>
            <p:cNvGrpSpPr/>
            <p:nvPr/>
          </p:nvGrpSpPr>
          <p:grpSpPr>
            <a:xfrm>
              <a:off x="3547823" y="2467358"/>
              <a:ext cx="219900" cy="333527"/>
              <a:chOff x="3547823" y="2467358"/>
              <a:chExt cx="219900" cy="333527"/>
            </a:xfrm>
          </p:grpSpPr>
          <p:sp>
            <p:nvSpPr>
              <p:cNvPr id="10602" name="Google Shape;10602;p59"/>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603" name="Google Shape;10603;p59"/>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604" name="Google Shape;10604;p59"/>
            <p:cNvGrpSpPr/>
            <p:nvPr/>
          </p:nvGrpSpPr>
          <p:grpSpPr>
            <a:xfrm>
              <a:off x="3734138" y="2467358"/>
              <a:ext cx="219900" cy="333527"/>
              <a:chOff x="3734138" y="2467358"/>
              <a:chExt cx="219900" cy="333527"/>
            </a:xfrm>
          </p:grpSpPr>
          <p:sp>
            <p:nvSpPr>
              <p:cNvPr id="10605" name="Google Shape;10605;p59"/>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606" name="Google Shape;10606;p59"/>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607" name="Google Shape;10607;p59"/>
            <p:cNvGrpSpPr/>
            <p:nvPr/>
          </p:nvGrpSpPr>
          <p:grpSpPr>
            <a:xfrm>
              <a:off x="3787560" y="2288011"/>
              <a:ext cx="314661" cy="219900"/>
              <a:chOff x="3787560" y="2288011"/>
              <a:chExt cx="314661" cy="219900"/>
            </a:xfrm>
          </p:grpSpPr>
          <p:sp>
            <p:nvSpPr>
              <p:cNvPr id="10608" name="Google Shape;10608;p59"/>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609" name="Google Shape;10609;p59"/>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610" name="Google Shape;10610;p59"/>
            <p:cNvGrpSpPr/>
            <p:nvPr/>
          </p:nvGrpSpPr>
          <p:grpSpPr>
            <a:xfrm>
              <a:off x="3637290" y="2057755"/>
              <a:ext cx="219900" cy="335499"/>
              <a:chOff x="3637290" y="2057755"/>
              <a:chExt cx="219900" cy="335499"/>
            </a:xfrm>
          </p:grpSpPr>
          <p:sp>
            <p:nvSpPr>
              <p:cNvPr id="10611" name="Google Shape;10611;p59"/>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612" name="Google Shape;10612;p59"/>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613" name="Google Shape;10613;p59"/>
          <p:cNvGrpSpPr/>
          <p:nvPr/>
        </p:nvGrpSpPr>
        <p:grpSpPr>
          <a:xfrm>
            <a:off x="4917244" y="2079792"/>
            <a:ext cx="710153" cy="710153"/>
            <a:chOff x="5007123" y="2079403"/>
            <a:chExt cx="687600" cy="687600"/>
          </a:xfrm>
        </p:grpSpPr>
        <p:sp>
          <p:nvSpPr>
            <p:cNvPr id="10614" name="Google Shape;10614;p59"/>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59"/>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59"/>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59"/>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59"/>
          <p:cNvGrpSpPr/>
          <p:nvPr/>
        </p:nvGrpSpPr>
        <p:grpSpPr>
          <a:xfrm>
            <a:off x="5726681" y="2074299"/>
            <a:ext cx="720998" cy="721183"/>
            <a:chOff x="5797446" y="2063053"/>
            <a:chExt cx="698100" cy="698280"/>
          </a:xfrm>
        </p:grpSpPr>
        <p:sp>
          <p:nvSpPr>
            <p:cNvPr id="10619" name="Google Shape;10619;p59"/>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59"/>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59"/>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59"/>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59"/>
          <p:cNvGrpSpPr/>
          <p:nvPr/>
        </p:nvGrpSpPr>
        <p:grpSpPr>
          <a:xfrm>
            <a:off x="8171828" y="3719904"/>
            <a:ext cx="280585" cy="673164"/>
            <a:chOff x="8075075" y="3754290"/>
            <a:chExt cx="255612" cy="613194"/>
          </a:xfrm>
        </p:grpSpPr>
        <p:grpSp>
          <p:nvGrpSpPr>
            <p:cNvPr id="10624" name="Google Shape;10624;p59"/>
            <p:cNvGrpSpPr/>
            <p:nvPr/>
          </p:nvGrpSpPr>
          <p:grpSpPr>
            <a:xfrm>
              <a:off x="8075075" y="3754290"/>
              <a:ext cx="255612" cy="613194"/>
              <a:chOff x="8075075" y="3754290"/>
              <a:chExt cx="255612" cy="613194"/>
            </a:xfrm>
          </p:grpSpPr>
          <p:sp>
            <p:nvSpPr>
              <p:cNvPr id="10625" name="Google Shape;10625;p59"/>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59"/>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7" name="Google Shape;10627;p59"/>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59"/>
          <p:cNvGrpSpPr/>
          <p:nvPr/>
        </p:nvGrpSpPr>
        <p:grpSpPr>
          <a:xfrm>
            <a:off x="5288887" y="3708700"/>
            <a:ext cx="470352" cy="683745"/>
            <a:chOff x="1697726" y="3244179"/>
            <a:chExt cx="788124" cy="1146069"/>
          </a:xfrm>
        </p:grpSpPr>
        <p:sp>
          <p:nvSpPr>
            <p:cNvPr id="10629" name="Google Shape;10629;p5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5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1" name="Google Shape;10631;p59"/>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2" name="Google Shape;10632;p59"/>
          <p:cNvGrpSpPr/>
          <p:nvPr/>
        </p:nvGrpSpPr>
        <p:grpSpPr>
          <a:xfrm>
            <a:off x="5910037" y="3719902"/>
            <a:ext cx="293891" cy="293845"/>
            <a:chOff x="6134814" y="3754290"/>
            <a:chExt cx="293891" cy="293845"/>
          </a:xfrm>
        </p:grpSpPr>
        <p:sp>
          <p:nvSpPr>
            <p:cNvPr id="10633" name="Google Shape;10633;p59"/>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59"/>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59"/>
          <p:cNvGrpSpPr/>
          <p:nvPr/>
        </p:nvGrpSpPr>
        <p:grpSpPr>
          <a:xfrm>
            <a:off x="5910037" y="4098574"/>
            <a:ext cx="293891" cy="293891"/>
            <a:chOff x="6134814" y="4086186"/>
            <a:chExt cx="293891" cy="293891"/>
          </a:xfrm>
        </p:grpSpPr>
        <p:sp>
          <p:nvSpPr>
            <p:cNvPr id="10636" name="Google Shape;10636;p59"/>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59"/>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8" name="Google Shape;10638;p59"/>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59"/>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0" name="Google Shape;10640;p59"/>
          <p:cNvGrpSpPr/>
          <p:nvPr/>
        </p:nvGrpSpPr>
        <p:grpSpPr>
          <a:xfrm>
            <a:off x="7835013" y="2927266"/>
            <a:ext cx="622883" cy="621944"/>
            <a:chOff x="1187048" y="238125"/>
            <a:chExt cx="5256397" cy="5248476"/>
          </a:xfrm>
        </p:grpSpPr>
        <p:sp>
          <p:nvSpPr>
            <p:cNvPr id="10641" name="Google Shape;10641;p5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59"/>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59"/>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59"/>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59"/>
          <p:cNvGrpSpPr/>
          <p:nvPr/>
        </p:nvGrpSpPr>
        <p:grpSpPr>
          <a:xfrm>
            <a:off x="2292118" y="2936875"/>
            <a:ext cx="1310987" cy="612407"/>
            <a:chOff x="238125" y="1188750"/>
            <a:chExt cx="7140450" cy="3335550"/>
          </a:xfrm>
        </p:grpSpPr>
        <p:sp>
          <p:nvSpPr>
            <p:cNvPr id="10646" name="Google Shape;10646;p5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5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5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5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5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1" name="Google Shape;10651;p59"/>
          <p:cNvGrpSpPr/>
          <p:nvPr/>
        </p:nvGrpSpPr>
        <p:grpSpPr>
          <a:xfrm>
            <a:off x="6617990" y="2927430"/>
            <a:ext cx="1110299" cy="621702"/>
            <a:chOff x="238125" y="1335475"/>
            <a:chExt cx="5418735" cy="3034175"/>
          </a:xfrm>
        </p:grpSpPr>
        <p:sp>
          <p:nvSpPr>
            <p:cNvPr id="10652" name="Google Shape;10652;p5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5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5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59"/>
          <p:cNvGrpSpPr/>
          <p:nvPr/>
        </p:nvGrpSpPr>
        <p:grpSpPr>
          <a:xfrm>
            <a:off x="5435649" y="2924327"/>
            <a:ext cx="1074451" cy="627181"/>
            <a:chOff x="5359127" y="2910889"/>
            <a:chExt cx="1097723" cy="640831"/>
          </a:xfrm>
        </p:grpSpPr>
        <p:grpSp>
          <p:nvGrpSpPr>
            <p:cNvPr id="10656" name="Google Shape;10656;p59"/>
            <p:cNvGrpSpPr/>
            <p:nvPr/>
          </p:nvGrpSpPr>
          <p:grpSpPr>
            <a:xfrm>
              <a:off x="5929791" y="3263088"/>
              <a:ext cx="527060" cy="287097"/>
              <a:chOff x="5929791" y="3263088"/>
              <a:chExt cx="527060" cy="287097"/>
            </a:xfrm>
          </p:grpSpPr>
          <p:sp>
            <p:nvSpPr>
              <p:cNvPr id="10657" name="Google Shape;10657;p59"/>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658" name="Google Shape;10658;p59"/>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659" name="Google Shape;10659;p59"/>
            <p:cNvGrpSpPr/>
            <p:nvPr/>
          </p:nvGrpSpPr>
          <p:grpSpPr>
            <a:xfrm>
              <a:off x="5359127" y="3263089"/>
              <a:ext cx="526428" cy="288631"/>
              <a:chOff x="5359127" y="3263089"/>
              <a:chExt cx="526428" cy="288631"/>
            </a:xfrm>
          </p:grpSpPr>
          <p:sp>
            <p:nvSpPr>
              <p:cNvPr id="10660" name="Google Shape;10660;p59"/>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661" name="Google Shape;10661;p59"/>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662" name="Google Shape;10662;p59"/>
            <p:cNvGrpSpPr/>
            <p:nvPr/>
          </p:nvGrpSpPr>
          <p:grpSpPr>
            <a:xfrm>
              <a:off x="5551525" y="2910889"/>
              <a:ext cx="520901" cy="610283"/>
              <a:chOff x="5551525" y="2910889"/>
              <a:chExt cx="520901" cy="610283"/>
            </a:xfrm>
          </p:grpSpPr>
          <p:sp>
            <p:nvSpPr>
              <p:cNvPr id="10663" name="Google Shape;10663;p59"/>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664" name="Google Shape;10664;p59"/>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665" name="Google Shape;10665;p59"/>
            <p:cNvGrpSpPr/>
            <p:nvPr/>
          </p:nvGrpSpPr>
          <p:grpSpPr>
            <a:xfrm>
              <a:off x="5743962" y="2919100"/>
              <a:ext cx="623674" cy="284502"/>
              <a:chOff x="5743962" y="2919100"/>
              <a:chExt cx="623674" cy="284502"/>
            </a:xfrm>
          </p:grpSpPr>
          <p:sp>
            <p:nvSpPr>
              <p:cNvPr id="10666" name="Google Shape;10666;p59"/>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667" name="Google Shape;10667;p59"/>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668" name="Google Shape;10668;p59"/>
          <p:cNvGrpSpPr/>
          <p:nvPr/>
        </p:nvGrpSpPr>
        <p:grpSpPr>
          <a:xfrm>
            <a:off x="7586863" y="2075038"/>
            <a:ext cx="874976" cy="719600"/>
            <a:chOff x="7608988" y="2093194"/>
            <a:chExt cx="817276" cy="672147"/>
          </a:xfrm>
        </p:grpSpPr>
        <p:cxnSp>
          <p:nvCxnSpPr>
            <p:cNvPr id="10669" name="Google Shape;10669;p59"/>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670" name="Google Shape;10670;p59"/>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671" name="Google Shape;10671;p59"/>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672" name="Google Shape;10672;p59"/>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673" name="Google Shape;10673;p59"/>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674" name="Google Shape;10674;p59"/>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675" name="Google Shape;10675;p59"/>
            <p:cNvGrpSpPr/>
            <p:nvPr/>
          </p:nvGrpSpPr>
          <p:grpSpPr>
            <a:xfrm>
              <a:off x="7721175" y="2093194"/>
              <a:ext cx="599587" cy="623846"/>
              <a:chOff x="7721175" y="2093194"/>
              <a:chExt cx="599587" cy="623846"/>
            </a:xfrm>
          </p:grpSpPr>
          <p:grpSp>
            <p:nvGrpSpPr>
              <p:cNvPr id="10676" name="Google Shape;10676;p59"/>
              <p:cNvGrpSpPr/>
              <p:nvPr/>
            </p:nvGrpSpPr>
            <p:grpSpPr>
              <a:xfrm>
                <a:off x="7721175" y="2093194"/>
                <a:ext cx="291605" cy="623846"/>
                <a:chOff x="9405575" y="2061418"/>
                <a:chExt cx="291605" cy="623846"/>
              </a:xfrm>
            </p:grpSpPr>
            <p:sp>
              <p:nvSpPr>
                <p:cNvPr id="10677" name="Google Shape;10677;p5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5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5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5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5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5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5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59"/>
              <p:cNvGrpSpPr/>
              <p:nvPr/>
            </p:nvGrpSpPr>
            <p:grpSpPr>
              <a:xfrm flipH="1">
                <a:off x="8029157" y="2093194"/>
                <a:ext cx="291605" cy="623846"/>
                <a:chOff x="9405575" y="2061418"/>
                <a:chExt cx="291605" cy="623846"/>
              </a:xfrm>
            </p:grpSpPr>
            <p:sp>
              <p:nvSpPr>
                <p:cNvPr id="10685" name="Google Shape;10685;p5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5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5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5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5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5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5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92" name="Google Shape;10692;p59"/>
          <p:cNvGrpSpPr/>
          <p:nvPr/>
        </p:nvGrpSpPr>
        <p:grpSpPr>
          <a:xfrm>
            <a:off x="4031299" y="1191441"/>
            <a:ext cx="712557" cy="785901"/>
            <a:chOff x="4206459" y="1191441"/>
            <a:chExt cx="712557" cy="785901"/>
          </a:xfrm>
        </p:grpSpPr>
        <p:sp>
          <p:nvSpPr>
            <p:cNvPr id="10693" name="Google Shape;10693;p59"/>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59"/>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59"/>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59"/>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7" name="Google Shape;10697;p59"/>
            <p:cNvGrpSpPr/>
            <p:nvPr/>
          </p:nvGrpSpPr>
          <p:grpSpPr>
            <a:xfrm>
              <a:off x="4644280" y="1290523"/>
              <a:ext cx="143716" cy="29463"/>
              <a:chOff x="4644280" y="1290523"/>
              <a:chExt cx="143716" cy="29463"/>
            </a:xfrm>
          </p:grpSpPr>
          <p:sp>
            <p:nvSpPr>
              <p:cNvPr id="10698" name="Google Shape;10698;p59"/>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59"/>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59"/>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59"/>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2" name="Google Shape;10702;p59"/>
            <p:cNvGrpSpPr/>
            <p:nvPr/>
          </p:nvGrpSpPr>
          <p:grpSpPr>
            <a:xfrm>
              <a:off x="4356567" y="1191441"/>
              <a:ext cx="143690" cy="29488"/>
              <a:chOff x="4356567" y="1191441"/>
              <a:chExt cx="143690" cy="29488"/>
            </a:xfrm>
          </p:grpSpPr>
          <p:sp>
            <p:nvSpPr>
              <p:cNvPr id="10703" name="Google Shape;10703;p59"/>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59"/>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59"/>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59"/>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59"/>
            <p:cNvGrpSpPr/>
            <p:nvPr/>
          </p:nvGrpSpPr>
          <p:grpSpPr>
            <a:xfrm>
              <a:off x="4339009" y="1863727"/>
              <a:ext cx="143703" cy="29476"/>
              <a:chOff x="4339009" y="1863727"/>
              <a:chExt cx="143703" cy="29476"/>
            </a:xfrm>
          </p:grpSpPr>
          <p:sp>
            <p:nvSpPr>
              <p:cNvPr id="10708" name="Google Shape;10708;p59"/>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59"/>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59"/>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59"/>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59"/>
            <p:cNvGrpSpPr/>
            <p:nvPr/>
          </p:nvGrpSpPr>
          <p:grpSpPr>
            <a:xfrm>
              <a:off x="4206459" y="1607315"/>
              <a:ext cx="29539" cy="142899"/>
              <a:chOff x="4206459" y="1607315"/>
              <a:chExt cx="29539" cy="142899"/>
            </a:xfrm>
          </p:grpSpPr>
          <p:sp>
            <p:nvSpPr>
              <p:cNvPr id="10713" name="Google Shape;10713;p59"/>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59"/>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59"/>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59"/>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7" name="Google Shape;10717;p59"/>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59"/>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59"/>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59"/>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1" name="Google Shape;10721;p59"/>
            <p:cNvGrpSpPr/>
            <p:nvPr/>
          </p:nvGrpSpPr>
          <p:grpSpPr>
            <a:xfrm>
              <a:off x="4889463" y="1423737"/>
              <a:ext cx="29552" cy="142899"/>
              <a:chOff x="4889463" y="1423737"/>
              <a:chExt cx="29552" cy="142899"/>
            </a:xfrm>
          </p:grpSpPr>
          <p:sp>
            <p:nvSpPr>
              <p:cNvPr id="10722" name="Google Shape;10722;p59"/>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59"/>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59"/>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59"/>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59"/>
            <p:cNvGrpSpPr/>
            <p:nvPr/>
          </p:nvGrpSpPr>
          <p:grpSpPr>
            <a:xfrm>
              <a:off x="4771663" y="1876896"/>
              <a:ext cx="108651" cy="100447"/>
              <a:chOff x="4771663" y="1876896"/>
              <a:chExt cx="108651" cy="100447"/>
            </a:xfrm>
          </p:grpSpPr>
          <p:sp>
            <p:nvSpPr>
              <p:cNvPr id="10727" name="Google Shape;10727;p59"/>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59"/>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59"/>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59"/>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31" name="Google Shape;10731;p59"/>
          <p:cNvGrpSpPr/>
          <p:nvPr/>
        </p:nvGrpSpPr>
        <p:grpSpPr>
          <a:xfrm>
            <a:off x="4026774" y="2074664"/>
            <a:ext cx="791287" cy="720350"/>
            <a:chOff x="267375" y="1071875"/>
            <a:chExt cx="470500" cy="428550"/>
          </a:xfrm>
        </p:grpSpPr>
        <p:sp>
          <p:nvSpPr>
            <p:cNvPr id="10732" name="Google Shape;10732;p59"/>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59"/>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59"/>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59"/>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59"/>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59"/>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59"/>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59"/>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59"/>
          <p:cNvGrpSpPr/>
          <p:nvPr/>
        </p:nvGrpSpPr>
        <p:grpSpPr>
          <a:xfrm>
            <a:off x="727269" y="3719294"/>
            <a:ext cx="1408444" cy="673166"/>
            <a:chOff x="712664" y="3693287"/>
            <a:chExt cx="1460738" cy="698160"/>
          </a:xfrm>
        </p:grpSpPr>
        <p:grpSp>
          <p:nvGrpSpPr>
            <p:cNvPr id="10741" name="Google Shape;10741;p59"/>
            <p:cNvGrpSpPr/>
            <p:nvPr/>
          </p:nvGrpSpPr>
          <p:grpSpPr>
            <a:xfrm>
              <a:off x="1380079" y="4133090"/>
              <a:ext cx="234048" cy="258099"/>
              <a:chOff x="1380079" y="4133090"/>
              <a:chExt cx="234048" cy="258099"/>
            </a:xfrm>
          </p:grpSpPr>
          <p:sp>
            <p:nvSpPr>
              <p:cNvPr id="10742" name="Google Shape;10742;p59"/>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59"/>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59"/>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59"/>
            <p:cNvGrpSpPr/>
            <p:nvPr/>
          </p:nvGrpSpPr>
          <p:grpSpPr>
            <a:xfrm>
              <a:off x="884610" y="3864082"/>
              <a:ext cx="1118566" cy="527275"/>
              <a:chOff x="890961" y="3865463"/>
              <a:chExt cx="1115221" cy="525698"/>
            </a:xfrm>
          </p:grpSpPr>
          <p:sp>
            <p:nvSpPr>
              <p:cNvPr id="10746" name="Google Shape;10746;p59"/>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59"/>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59"/>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59"/>
            <p:cNvGrpSpPr/>
            <p:nvPr/>
          </p:nvGrpSpPr>
          <p:grpSpPr>
            <a:xfrm>
              <a:off x="712664" y="3693287"/>
              <a:ext cx="1460738" cy="698160"/>
              <a:chOff x="712664" y="3693025"/>
              <a:chExt cx="1460738" cy="698160"/>
            </a:xfrm>
          </p:grpSpPr>
          <p:sp>
            <p:nvSpPr>
              <p:cNvPr id="10750" name="Google Shape;10750;p59"/>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59"/>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59"/>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59"/>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59"/>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9"/>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56" name="Google Shape;10756;p59"/>
          <p:cNvGrpSpPr/>
          <p:nvPr/>
        </p:nvGrpSpPr>
        <p:grpSpPr>
          <a:xfrm>
            <a:off x="3164985" y="1191441"/>
            <a:ext cx="795485" cy="738831"/>
            <a:chOff x="3348603" y="1236445"/>
            <a:chExt cx="749256" cy="695894"/>
          </a:xfrm>
        </p:grpSpPr>
        <p:grpSp>
          <p:nvGrpSpPr>
            <p:cNvPr id="10757" name="Google Shape;10757;p59"/>
            <p:cNvGrpSpPr/>
            <p:nvPr/>
          </p:nvGrpSpPr>
          <p:grpSpPr>
            <a:xfrm>
              <a:off x="3583779" y="1236445"/>
              <a:ext cx="293795" cy="285811"/>
              <a:chOff x="3750225" y="1774000"/>
              <a:chExt cx="149575" cy="145525"/>
            </a:xfrm>
          </p:grpSpPr>
          <p:sp>
            <p:nvSpPr>
              <p:cNvPr id="10758" name="Google Shape;10758;p5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5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59"/>
            <p:cNvGrpSpPr/>
            <p:nvPr/>
          </p:nvGrpSpPr>
          <p:grpSpPr>
            <a:xfrm>
              <a:off x="3775534" y="1462599"/>
              <a:ext cx="322325" cy="285958"/>
              <a:chOff x="3847850" y="1889150"/>
              <a:chExt cx="164100" cy="145600"/>
            </a:xfrm>
          </p:grpSpPr>
          <p:sp>
            <p:nvSpPr>
              <p:cNvPr id="10761" name="Google Shape;10761;p5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5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59"/>
            <p:cNvGrpSpPr/>
            <p:nvPr/>
          </p:nvGrpSpPr>
          <p:grpSpPr>
            <a:xfrm>
              <a:off x="3545329" y="1646528"/>
              <a:ext cx="293746" cy="285811"/>
              <a:chOff x="3730650" y="1982800"/>
              <a:chExt cx="149550" cy="145525"/>
            </a:xfrm>
          </p:grpSpPr>
          <p:sp>
            <p:nvSpPr>
              <p:cNvPr id="10764" name="Google Shape;10764;p5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5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59"/>
            <p:cNvGrpSpPr/>
            <p:nvPr/>
          </p:nvGrpSpPr>
          <p:grpSpPr>
            <a:xfrm>
              <a:off x="3348603" y="1415046"/>
              <a:ext cx="294384" cy="284387"/>
              <a:chOff x="3630494" y="1864938"/>
              <a:chExt cx="149875" cy="144800"/>
            </a:xfrm>
          </p:grpSpPr>
          <p:sp>
            <p:nvSpPr>
              <p:cNvPr id="10767" name="Google Shape;10767;p59"/>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59"/>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69" name="Google Shape;10769;p59"/>
          <p:cNvGrpSpPr/>
          <p:nvPr/>
        </p:nvGrpSpPr>
        <p:grpSpPr>
          <a:xfrm>
            <a:off x="2286512" y="3714337"/>
            <a:ext cx="1324924" cy="678083"/>
            <a:chOff x="2413923" y="3711366"/>
            <a:chExt cx="1374117" cy="703260"/>
          </a:xfrm>
        </p:grpSpPr>
        <p:grpSp>
          <p:nvGrpSpPr>
            <p:cNvPr id="10770" name="Google Shape;10770;p59"/>
            <p:cNvGrpSpPr/>
            <p:nvPr/>
          </p:nvGrpSpPr>
          <p:grpSpPr>
            <a:xfrm>
              <a:off x="2413923" y="3711366"/>
              <a:ext cx="1374117" cy="703260"/>
              <a:chOff x="2413923" y="3711366"/>
              <a:chExt cx="1374117" cy="703260"/>
            </a:xfrm>
          </p:grpSpPr>
          <p:sp>
            <p:nvSpPr>
              <p:cNvPr id="10771" name="Google Shape;10771;p59"/>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2" name="Google Shape;10772;p59"/>
              <p:cNvGrpSpPr/>
              <p:nvPr/>
            </p:nvGrpSpPr>
            <p:grpSpPr>
              <a:xfrm>
                <a:off x="2600284" y="3808654"/>
                <a:ext cx="234506" cy="138009"/>
                <a:chOff x="2600284" y="3808654"/>
                <a:chExt cx="234506" cy="138009"/>
              </a:xfrm>
            </p:grpSpPr>
            <p:sp>
              <p:nvSpPr>
                <p:cNvPr id="10773" name="Google Shape;10773;p59"/>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74" name="Google Shape;10774;p59"/>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775" name="Google Shape;10775;p59"/>
              <p:cNvGrpSpPr/>
              <p:nvPr/>
            </p:nvGrpSpPr>
            <p:grpSpPr>
              <a:xfrm>
                <a:off x="3359659" y="3805664"/>
                <a:ext cx="232294" cy="141000"/>
                <a:chOff x="3359659" y="3805664"/>
                <a:chExt cx="232294" cy="141000"/>
              </a:xfrm>
            </p:grpSpPr>
            <p:sp>
              <p:nvSpPr>
                <p:cNvPr id="10776" name="Google Shape;10776;p59"/>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77" name="Google Shape;10777;p59"/>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778" name="Google Shape;10778;p59"/>
              <p:cNvGrpSpPr/>
              <p:nvPr/>
            </p:nvGrpSpPr>
            <p:grpSpPr>
              <a:xfrm>
                <a:off x="3067316" y="3711366"/>
                <a:ext cx="66900" cy="166809"/>
                <a:chOff x="3067316" y="3711366"/>
                <a:chExt cx="66900" cy="166809"/>
              </a:xfrm>
            </p:grpSpPr>
            <p:sp>
              <p:nvSpPr>
                <p:cNvPr id="10779" name="Google Shape;10779;p59"/>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80" name="Google Shape;10780;p59"/>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781" name="Google Shape;10781;p59"/>
              <p:cNvGrpSpPr/>
              <p:nvPr/>
            </p:nvGrpSpPr>
            <p:grpSpPr>
              <a:xfrm>
                <a:off x="2413923" y="4058666"/>
                <a:ext cx="224119" cy="66900"/>
                <a:chOff x="2413923" y="4058666"/>
                <a:chExt cx="224119" cy="66900"/>
              </a:xfrm>
            </p:grpSpPr>
            <p:sp>
              <p:nvSpPr>
                <p:cNvPr id="10782" name="Google Shape;10782;p59"/>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83" name="Google Shape;10783;p59"/>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784" name="Google Shape;10784;p59"/>
              <p:cNvGrpSpPr/>
              <p:nvPr/>
            </p:nvGrpSpPr>
            <p:grpSpPr>
              <a:xfrm>
                <a:off x="3564643" y="4058666"/>
                <a:ext cx="223397" cy="66900"/>
                <a:chOff x="3564643" y="4058666"/>
                <a:chExt cx="223397" cy="66900"/>
              </a:xfrm>
            </p:grpSpPr>
            <p:sp>
              <p:nvSpPr>
                <p:cNvPr id="10785" name="Google Shape;10785;p59"/>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86" name="Google Shape;10786;p59"/>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787" name="Google Shape;10787;p59"/>
            <p:cNvGrpSpPr/>
            <p:nvPr/>
          </p:nvGrpSpPr>
          <p:grpSpPr>
            <a:xfrm>
              <a:off x="2633353" y="3965763"/>
              <a:ext cx="933975" cy="445687"/>
              <a:chOff x="2633353" y="3965763"/>
              <a:chExt cx="933975" cy="445687"/>
            </a:xfrm>
          </p:grpSpPr>
          <p:sp>
            <p:nvSpPr>
              <p:cNvPr id="10788" name="Google Shape;10788;p59"/>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59"/>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90" name="Google Shape;10790;p59"/>
          <p:cNvGrpSpPr/>
          <p:nvPr/>
        </p:nvGrpSpPr>
        <p:grpSpPr>
          <a:xfrm>
            <a:off x="6410784" y="1264884"/>
            <a:ext cx="1131087" cy="587383"/>
            <a:chOff x="238125" y="999450"/>
            <a:chExt cx="7140700" cy="3708225"/>
          </a:xfrm>
        </p:grpSpPr>
        <p:sp>
          <p:nvSpPr>
            <p:cNvPr id="10791" name="Google Shape;10791;p5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5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5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5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59"/>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5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5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5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5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59"/>
          <p:cNvGrpSpPr/>
          <p:nvPr/>
        </p:nvGrpSpPr>
        <p:grpSpPr>
          <a:xfrm>
            <a:off x="3762234" y="3714379"/>
            <a:ext cx="1375854" cy="678131"/>
            <a:chOff x="3913765" y="3641905"/>
            <a:chExt cx="1522805" cy="750560"/>
          </a:xfrm>
        </p:grpSpPr>
        <p:grpSp>
          <p:nvGrpSpPr>
            <p:cNvPr id="10801" name="Google Shape;10801;p59"/>
            <p:cNvGrpSpPr/>
            <p:nvPr/>
          </p:nvGrpSpPr>
          <p:grpSpPr>
            <a:xfrm>
              <a:off x="3913765" y="3997002"/>
              <a:ext cx="1522805" cy="395463"/>
              <a:chOff x="3913765" y="3997002"/>
              <a:chExt cx="1522805" cy="395463"/>
            </a:xfrm>
          </p:grpSpPr>
          <p:grpSp>
            <p:nvGrpSpPr>
              <p:cNvPr id="10802" name="Google Shape;10802;p59"/>
              <p:cNvGrpSpPr/>
              <p:nvPr/>
            </p:nvGrpSpPr>
            <p:grpSpPr>
              <a:xfrm>
                <a:off x="3913765" y="4138659"/>
                <a:ext cx="507602" cy="253806"/>
                <a:chOff x="3913765" y="4138659"/>
                <a:chExt cx="507602" cy="253806"/>
              </a:xfrm>
            </p:grpSpPr>
            <p:sp>
              <p:nvSpPr>
                <p:cNvPr id="10803" name="Google Shape;10803;p59"/>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59"/>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805" name="Google Shape;10805;p59"/>
              <p:cNvGrpSpPr/>
              <p:nvPr/>
            </p:nvGrpSpPr>
            <p:grpSpPr>
              <a:xfrm>
                <a:off x="4421361" y="3997002"/>
                <a:ext cx="507618" cy="395463"/>
                <a:chOff x="4421361" y="3997002"/>
                <a:chExt cx="507618" cy="395463"/>
              </a:xfrm>
            </p:grpSpPr>
            <p:sp>
              <p:nvSpPr>
                <p:cNvPr id="10806" name="Google Shape;10806;p59"/>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59"/>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59"/>
              <p:cNvGrpSpPr/>
              <p:nvPr/>
            </p:nvGrpSpPr>
            <p:grpSpPr>
              <a:xfrm>
                <a:off x="4928973" y="4189418"/>
                <a:ext cx="507596" cy="203047"/>
                <a:chOff x="4928973" y="4189418"/>
                <a:chExt cx="507596" cy="203047"/>
              </a:xfrm>
            </p:grpSpPr>
            <p:sp>
              <p:nvSpPr>
                <p:cNvPr id="10809" name="Google Shape;10809;p59"/>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59"/>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11" name="Google Shape;10811;p59"/>
            <p:cNvGrpSpPr/>
            <p:nvPr/>
          </p:nvGrpSpPr>
          <p:grpSpPr>
            <a:xfrm>
              <a:off x="4482186" y="3641905"/>
              <a:ext cx="397605" cy="349784"/>
              <a:chOff x="2906375" y="1159725"/>
              <a:chExt cx="1860575" cy="1636800"/>
            </a:xfrm>
          </p:grpSpPr>
          <p:sp>
            <p:nvSpPr>
              <p:cNvPr id="10812" name="Google Shape;10812;p59"/>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59"/>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59"/>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9"/>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16" name="Google Shape;10816;p59"/>
          <p:cNvGrpSpPr/>
          <p:nvPr/>
        </p:nvGrpSpPr>
        <p:grpSpPr>
          <a:xfrm>
            <a:off x="6546943" y="2074305"/>
            <a:ext cx="940737" cy="721067"/>
            <a:chOff x="6599718" y="2068734"/>
            <a:chExt cx="940737" cy="721067"/>
          </a:xfrm>
        </p:grpSpPr>
        <p:sp>
          <p:nvSpPr>
            <p:cNvPr id="10817" name="Google Shape;10817;p59"/>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9"/>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59"/>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59"/>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59"/>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59"/>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3" name="Google Shape;10823;p59"/>
            <p:cNvGrpSpPr/>
            <p:nvPr/>
          </p:nvGrpSpPr>
          <p:grpSpPr>
            <a:xfrm>
              <a:off x="6836957" y="2068734"/>
              <a:ext cx="461892" cy="721067"/>
              <a:chOff x="6836957" y="2068734"/>
              <a:chExt cx="461892" cy="721067"/>
            </a:xfrm>
          </p:grpSpPr>
          <p:sp>
            <p:nvSpPr>
              <p:cNvPr id="10824" name="Google Shape;10824;p59"/>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59"/>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59"/>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59"/>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59"/>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59"/>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0" name="Google Shape;10830;p59"/>
              <p:cNvGrpSpPr/>
              <p:nvPr/>
            </p:nvGrpSpPr>
            <p:grpSpPr>
              <a:xfrm>
                <a:off x="6836957" y="2068734"/>
                <a:ext cx="461892" cy="721067"/>
                <a:chOff x="6836957" y="2068734"/>
                <a:chExt cx="461892" cy="721067"/>
              </a:xfrm>
            </p:grpSpPr>
            <p:sp>
              <p:nvSpPr>
                <p:cNvPr id="10831" name="Google Shape;10831;p59"/>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59"/>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59"/>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59"/>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59"/>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59"/>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59"/>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838" name="Google Shape;10838;p59"/>
          <p:cNvGrpSpPr/>
          <p:nvPr/>
        </p:nvGrpSpPr>
        <p:grpSpPr>
          <a:xfrm>
            <a:off x="2430262" y="2078652"/>
            <a:ext cx="712577" cy="712374"/>
            <a:chOff x="2559249" y="2069323"/>
            <a:chExt cx="685566" cy="685634"/>
          </a:xfrm>
        </p:grpSpPr>
        <p:sp>
          <p:nvSpPr>
            <p:cNvPr id="10839" name="Google Shape;10839;p59"/>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59"/>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59"/>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59"/>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59"/>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59"/>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59"/>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59"/>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59"/>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59"/>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59"/>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59"/>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59"/>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59"/>
          <p:cNvGrpSpPr/>
          <p:nvPr/>
        </p:nvGrpSpPr>
        <p:grpSpPr>
          <a:xfrm>
            <a:off x="7612699" y="1191441"/>
            <a:ext cx="845645" cy="711911"/>
            <a:chOff x="951975" y="315800"/>
            <a:chExt cx="5860325" cy="4933550"/>
          </a:xfrm>
        </p:grpSpPr>
        <p:sp>
          <p:nvSpPr>
            <p:cNvPr id="10853" name="Google Shape;10853;p59"/>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59"/>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59"/>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59"/>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59"/>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59"/>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59"/>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59"/>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59"/>
          <p:cNvGrpSpPr/>
          <p:nvPr/>
        </p:nvGrpSpPr>
        <p:grpSpPr>
          <a:xfrm>
            <a:off x="3709828" y="2927550"/>
            <a:ext cx="1617932" cy="621724"/>
            <a:chOff x="3862800" y="3038525"/>
            <a:chExt cx="1329006" cy="510698"/>
          </a:xfrm>
        </p:grpSpPr>
        <p:sp>
          <p:nvSpPr>
            <p:cNvPr id="10862" name="Google Shape;10862;p59"/>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59"/>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4" name="Google Shape;10864;p59"/>
            <p:cNvGrpSpPr/>
            <p:nvPr/>
          </p:nvGrpSpPr>
          <p:grpSpPr>
            <a:xfrm>
              <a:off x="3967075" y="3040337"/>
              <a:ext cx="1019927" cy="402126"/>
              <a:chOff x="3967075" y="3040337"/>
              <a:chExt cx="1019927" cy="402126"/>
            </a:xfrm>
          </p:grpSpPr>
          <p:sp>
            <p:nvSpPr>
              <p:cNvPr id="10865" name="Google Shape;10865;p59"/>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59"/>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7" name="Google Shape;10867;p59"/>
            <p:cNvGrpSpPr/>
            <p:nvPr/>
          </p:nvGrpSpPr>
          <p:grpSpPr>
            <a:xfrm>
              <a:off x="4186700" y="3040337"/>
              <a:ext cx="390475" cy="183289"/>
              <a:chOff x="4186700" y="3040337"/>
              <a:chExt cx="390475" cy="183289"/>
            </a:xfrm>
          </p:grpSpPr>
          <p:sp>
            <p:nvSpPr>
              <p:cNvPr id="10868" name="Google Shape;10868;p59"/>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59"/>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59"/>
            <p:cNvGrpSpPr/>
            <p:nvPr/>
          </p:nvGrpSpPr>
          <p:grpSpPr>
            <a:xfrm>
              <a:off x="4073727" y="3040337"/>
              <a:ext cx="697794" cy="296263"/>
              <a:chOff x="4073727" y="3040337"/>
              <a:chExt cx="697794" cy="296263"/>
            </a:xfrm>
          </p:grpSpPr>
          <p:sp>
            <p:nvSpPr>
              <p:cNvPr id="10871" name="Google Shape;10871;p59"/>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59"/>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59"/>
            <p:cNvGrpSpPr/>
            <p:nvPr/>
          </p:nvGrpSpPr>
          <p:grpSpPr>
            <a:xfrm>
              <a:off x="3862800" y="3038525"/>
              <a:ext cx="1329006" cy="510698"/>
              <a:chOff x="3862800" y="3038525"/>
              <a:chExt cx="1329006" cy="510698"/>
            </a:xfrm>
          </p:grpSpPr>
          <p:sp>
            <p:nvSpPr>
              <p:cNvPr id="10874" name="Google Shape;10874;p59"/>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59"/>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76" name="Google Shape;10876;p59"/>
          <p:cNvGrpSpPr/>
          <p:nvPr/>
        </p:nvGrpSpPr>
        <p:grpSpPr>
          <a:xfrm>
            <a:off x="718150" y="1191441"/>
            <a:ext cx="883205" cy="775176"/>
            <a:chOff x="649648" y="271400"/>
            <a:chExt cx="6215377" cy="5455143"/>
          </a:xfrm>
        </p:grpSpPr>
        <p:sp>
          <p:nvSpPr>
            <p:cNvPr id="10877" name="Google Shape;10877;p59"/>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59"/>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59"/>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59"/>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59"/>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59"/>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59"/>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59"/>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59"/>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59"/>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59"/>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59"/>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59"/>
          <p:cNvGrpSpPr/>
          <p:nvPr/>
        </p:nvGrpSpPr>
        <p:grpSpPr>
          <a:xfrm>
            <a:off x="2326452" y="1191441"/>
            <a:ext cx="767704" cy="815489"/>
            <a:chOff x="2499700" y="1135950"/>
            <a:chExt cx="732402" cy="777990"/>
          </a:xfrm>
        </p:grpSpPr>
        <p:grpSp>
          <p:nvGrpSpPr>
            <p:cNvPr id="10890" name="Google Shape;10890;p59"/>
            <p:cNvGrpSpPr/>
            <p:nvPr/>
          </p:nvGrpSpPr>
          <p:grpSpPr>
            <a:xfrm>
              <a:off x="2499700" y="1135950"/>
              <a:ext cx="732402" cy="694705"/>
              <a:chOff x="2499700" y="1135950"/>
              <a:chExt cx="732402" cy="694705"/>
            </a:xfrm>
          </p:grpSpPr>
          <p:sp>
            <p:nvSpPr>
              <p:cNvPr id="10891" name="Google Shape;10891;p59"/>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59"/>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59"/>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59"/>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59"/>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59"/>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59"/>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59"/>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59"/>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59"/>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59"/>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59"/>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59"/>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59"/>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9"/>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59"/>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59"/>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59"/>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59"/>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59"/>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59"/>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59"/>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59"/>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59"/>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59"/>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59"/>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59"/>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59"/>
            <p:cNvGrpSpPr/>
            <p:nvPr/>
          </p:nvGrpSpPr>
          <p:grpSpPr>
            <a:xfrm>
              <a:off x="2517909" y="1188726"/>
              <a:ext cx="702702" cy="725214"/>
              <a:chOff x="2517909" y="1188726"/>
              <a:chExt cx="702702" cy="725214"/>
            </a:xfrm>
          </p:grpSpPr>
          <p:sp>
            <p:nvSpPr>
              <p:cNvPr id="10919" name="Google Shape;10919;p59"/>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59"/>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59"/>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59"/>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59"/>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24" name="Google Shape;10924;p59"/>
          <p:cNvGrpSpPr/>
          <p:nvPr/>
        </p:nvGrpSpPr>
        <p:grpSpPr>
          <a:xfrm>
            <a:off x="1672184" y="1191441"/>
            <a:ext cx="583439" cy="870229"/>
            <a:chOff x="1716825" y="1121550"/>
            <a:chExt cx="622800" cy="928938"/>
          </a:xfrm>
        </p:grpSpPr>
        <p:grpSp>
          <p:nvGrpSpPr>
            <p:cNvPr id="10925" name="Google Shape;10925;p59"/>
            <p:cNvGrpSpPr/>
            <p:nvPr/>
          </p:nvGrpSpPr>
          <p:grpSpPr>
            <a:xfrm>
              <a:off x="1716825" y="1121550"/>
              <a:ext cx="622800" cy="928938"/>
              <a:chOff x="1716825" y="1121550"/>
              <a:chExt cx="622800" cy="928938"/>
            </a:xfrm>
          </p:grpSpPr>
          <p:cxnSp>
            <p:nvCxnSpPr>
              <p:cNvPr id="10926" name="Google Shape;10926;p59"/>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927" name="Google Shape;10927;p59"/>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59"/>
            <p:cNvGrpSpPr/>
            <p:nvPr/>
          </p:nvGrpSpPr>
          <p:grpSpPr>
            <a:xfrm>
              <a:off x="1768050" y="1172775"/>
              <a:ext cx="520200" cy="832000"/>
              <a:chOff x="1768050" y="1172775"/>
              <a:chExt cx="520200" cy="832000"/>
            </a:xfrm>
          </p:grpSpPr>
          <p:cxnSp>
            <p:nvCxnSpPr>
              <p:cNvPr id="10929" name="Google Shape;10929;p59"/>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930" name="Google Shape;10930;p59"/>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59"/>
            <p:cNvGrpSpPr/>
            <p:nvPr/>
          </p:nvGrpSpPr>
          <p:grpSpPr>
            <a:xfrm>
              <a:off x="1820100" y="1225475"/>
              <a:ext cx="416400" cy="729575"/>
              <a:chOff x="1820100" y="1225475"/>
              <a:chExt cx="416400" cy="729575"/>
            </a:xfrm>
          </p:grpSpPr>
          <p:cxnSp>
            <p:nvCxnSpPr>
              <p:cNvPr id="10932" name="Google Shape;10932;p59"/>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933" name="Google Shape;10933;p59"/>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4" name="Google Shape;10934;p59"/>
            <p:cNvGrpSpPr/>
            <p:nvPr/>
          </p:nvGrpSpPr>
          <p:grpSpPr>
            <a:xfrm>
              <a:off x="1874250" y="1278825"/>
              <a:ext cx="308100" cy="605275"/>
              <a:chOff x="1874250" y="1278825"/>
              <a:chExt cx="308100" cy="605275"/>
            </a:xfrm>
          </p:grpSpPr>
          <p:cxnSp>
            <p:nvCxnSpPr>
              <p:cNvPr id="10935" name="Google Shape;10935;p59"/>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936" name="Google Shape;10936;p59"/>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7" name="Google Shape;10937;p59"/>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59"/>
          <p:cNvGrpSpPr/>
          <p:nvPr/>
        </p:nvGrpSpPr>
        <p:grpSpPr>
          <a:xfrm>
            <a:off x="1592007" y="2077763"/>
            <a:ext cx="739072" cy="714152"/>
            <a:chOff x="4334725" y="1355875"/>
            <a:chExt cx="3106650" cy="3001900"/>
          </a:xfrm>
        </p:grpSpPr>
        <p:grpSp>
          <p:nvGrpSpPr>
            <p:cNvPr id="10939" name="Google Shape;10939;p59"/>
            <p:cNvGrpSpPr/>
            <p:nvPr/>
          </p:nvGrpSpPr>
          <p:grpSpPr>
            <a:xfrm>
              <a:off x="4516050" y="1724875"/>
              <a:ext cx="2693725" cy="2632900"/>
              <a:chOff x="4516050" y="1724875"/>
              <a:chExt cx="2693725" cy="2632900"/>
            </a:xfrm>
          </p:grpSpPr>
          <p:sp>
            <p:nvSpPr>
              <p:cNvPr id="10940" name="Google Shape;10940;p59"/>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9"/>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59"/>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59"/>
            <p:cNvGrpSpPr/>
            <p:nvPr/>
          </p:nvGrpSpPr>
          <p:grpSpPr>
            <a:xfrm>
              <a:off x="4334725" y="1355875"/>
              <a:ext cx="3106650" cy="2709650"/>
              <a:chOff x="4334725" y="1355875"/>
              <a:chExt cx="3106650" cy="2709650"/>
            </a:xfrm>
          </p:grpSpPr>
          <p:sp>
            <p:nvSpPr>
              <p:cNvPr id="10944" name="Google Shape;10944;p59"/>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9"/>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59"/>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47" name="Google Shape;10947;p59"/>
          <p:cNvGrpSpPr/>
          <p:nvPr/>
        </p:nvGrpSpPr>
        <p:grpSpPr>
          <a:xfrm>
            <a:off x="7708956" y="3708534"/>
            <a:ext cx="312074" cy="684173"/>
            <a:chOff x="7645573" y="3754300"/>
            <a:chExt cx="293855" cy="644170"/>
          </a:xfrm>
        </p:grpSpPr>
        <p:sp>
          <p:nvSpPr>
            <p:cNvPr id="10948" name="Google Shape;10948;p59"/>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59"/>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59"/>
          <p:cNvGrpSpPr/>
          <p:nvPr/>
        </p:nvGrpSpPr>
        <p:grpSpPr>
          <a:xfrm>
            <a:off x="5630944" y="1191441"/>
            <a:ext cx="709011" cy="739359"/>
            <a:chOff x="5830645" y="1256617"/>
            <a:chExt cx="530340" cy="553040"/>
          </a:xfrm>
        </p:grpSpPr>
        <p:grpSp>
          <p:nvGrpSpPr>
            <p:cNvPr id="10951" name="Google Shape;10951;p59"/>
            <p:cNvGrpSpPr/>
            <p:nvPr/>
          </p:nvGrpSpPr>
          <p:grpSpPr>
            <a:xfrm>
              <a:off x="5830645" y="1256617"/>
              <a:ext cx="259743" cy="269909"/>
              <a:chOff x="5830645" y="1256617"/>
              <a:chExt cx="259743" cy="269909"/>
            </a:xfrm>
          </p:grpSpPr>
          <p:sp>
            <p:nvSpPr>
              <p:cNvPr id="10952" name="Google Shape;10952;p59"/>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59"/>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59"/>
            <p:cNvGrpSpPr/>
            <p:nvPr/>
          </p:nvGrpSpPr>
          <p:grpSpPr>
            <a:xfrm>
              <a:off x="6101293" y="1256617"/>
              <a:ext cx="259692" cy="269909"/>
              <a:chOff x="6101293" y="1256617"/>
              <a:chExt cx="259692" cy="269909"/>
            </a:xfrm>
          </p:grpSpPr>
          <p:sp>
            <p:nvSpPr>
              <p:cNvPr id="10955" name="Google Shape;10955;p59"/>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59"/>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59"/>
            <p:cNvGrpSpPr/>
            <p:nvPr/>
          </p:nvGrpSpPr>
          <p:grpSpPr>
            <a:xfrm>
              <a:off x="5830645" y="1539749"/>
              <a:ext cx="259692" cy="269909"/>
              <a:chOff x="5830645" y="1539749"/>
              <a:chExt cx="259692" cy="269909"/>
            </a:xfrm>
          </p:grpSpPr>
          <p:sp>
            <p:nvSpPr>
              <p:cNvPr id="10958" name="Google Shape;10958;p59"/>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59"/>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0" name="Google Shape;10960;p59"/>
            <p:cNvGrpSpPr/>
            <p:nvPr/>
          </p:nvGrpSpPr>
          <p:grpSpPr>
            <a:xfrm>
              <a:off x="6101293" y="1539749"/>
              <a:ext cx="259692" cy="269909"/>
              <a:chOff x="6101293" y="1539749"/>
              <a:chExt cx="259692" cy="269909"/>
            </a:xfrm>
          </p:grpSpPr>
          <p:sp>
            <p:nvSpPr>
              <p:cNvPr id="10961" name="Google Shape;10961;p59"/>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59"/>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3" name="Google Shape;10963;p59"/>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59"/>
          <p:cNvGrpSpPr/>
          <p:nvPr/>
        </p:nvGrpSpPr>
        <p:grpSpPr>
          <a:xfrm>
            <a:off x="732438" y="2927557"/>
            <a:ext cx="1452955" cy="621360"/>
            <a:chOff x="732422" y="2990152"/>
            <a:chExt cx="1337773" cy="572102"/>
          </a:xfrm>
        </p:grpSpPr>
        <p:sp>
          <p:nvSpPr>
            <p:cNvPr id="10965" name="Google Shape;10965;p59"/>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59"/>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59"/>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59"/>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59"/>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59"/>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974"/>
        <p:cNvGrpSpPr/>
        <p:nvPr/>
      </p:nvGrpSpPr>
      <p:grpSpPr>
        <a:xfrm>
          <a:off x="0" y="0"/>
          <a:ext cx="0" cy="0"/>
          <a:chOff x="0" y="0"/>
          <a:chExt cx="0" cy="0"/>
        </a:xfrm>
      </p:grpSpPr>
      <p:grpSp>
        <p:nvGrpSpPr>
          <p:cNvPr id="10975" name="Google Shape;10975;p60"/>
          <p:cNvGrpSpPr/>
          <p:nvPr/>
        </p:nvGrpSpPr>
        <p:grpSpPr>
          <a:xfrm>
            <a:off x="729238" y="1179665"/>
            <a:ext cx="1636117" cy="1526144"/>
            <a:chOff x="729238" y="1179665"/>
            <a:chExt cx="1636117" cy="1526144"/>
          </a:xfrm>
        </p:grpSpPr>
        <p:grpSp>
          <p:nvGrpSpPr>
            <p:cNvPr id="10976" name="Google Shape;10976;p60"/>
            <p:cNvGrpSpPr/>
            <p:nvPr/>
          </p:nvGrpSpPr>
          <p:grpSpPr>
            <a:xfrm>
              <a:off x="729238" y="1179665"/>
              <a:ext cx="80700" cy="1526144"/>
              <a:chOff x="729238" y="1179665"/>
              <a:chExt cx="80700" cy="1526144"/>
            </a:xfrm>
          </p:grpSpPr>
          <p:sp>
            <p:nvSpPr>
              <p:cNvPr id="10977" name="Google Shape;10977;p60"/>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0"/>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0"/>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0"/>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60"/>
            <p:cNvGrpSpPr/>
            <p:nvPr/>
          </p:nvGrpSpPr>
          <p:grpSpPr>
            <a:xfrm>
              <a:off x="903098" y="1179665"/>
              <a:ext cx="80700" cy="1526144"/>
              <a:chOff x="903098" y="1179665"/>
              <a:chExt cx="80700" cy="1526144"/>
            </a:xfrm>
          </p:grpSpPr>
          <p:sp>
            <p:nvSpPr>
              <p:cNvPr id="10988" name="Google Shape;10988;p60"/>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0"/>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0"/>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0"/>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0"/>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0"/>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8" name="Google Shape;10998;p60"/>
            <p:cNvGrpSpPr/>
            <p:nvPr/>
          </p:nvGrpSpPr>
          <p:grpSpPr>
            <a:xfrm>
              <a:off x="1076958" y="1179665"/>
              <a:ext cx="80700" cy="1526144"/>
              <a:chOff x="1076958" y="1179665"/>
              <a:chExt cx="80700" cy="1526144"/>
            </a:xfrm>
          </p:grpSpPr>
          <p:sp>
            <p:nvSpPr>
              <p:cNvPr id="10999" name="Google Shape;10999;p60"/>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0"/>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0"/>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0"/>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0"/>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0"/>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0"/>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60"/>
            <p:cNvGrpSpPr/>
            <p:nvPr/>
          </p:nvGrpSpPr>
          <p:grpSpPr>
            <a:xfrm>
              <a:off x="1247707" y="1179665"/>
              <a:ext cx="80700" cy="1526144"/>
              <a:chOff x="1247707" y="1179665"/>
              <a:chExt cx="80700" cy="1526144"/>
            </a:xfrm>
          </p:grpSpPr>
          <p:sp>
            <p:nvSpPr>
              <p:cNvPr id="11010" name="Google Shape;11010;p60"/>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0"/>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0"/>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60"/>
            <p:cNvGrpSpPr/>
            <p:nvPr/>
          </p:nvGrpSpPr>
          <p:grpSpPr>
            <a:xfrm>
              <a:off x="1421567" y="1179665"/>
              <a:ext cx="80700" cy="1526144"/>
              <a:chOff x="1421567" y="1179665"/>
              <a:chExt cx="80700" cy="1526144"/>
            </a:xfrm>
          </p:grpSpPr>
          <p:sp>
            <p:nvSpPr>
              <p:cNvPr id="11021" name="Google Shape;11021;p60"/>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0"/>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0"/>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0"/>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0"/>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0"/>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0"/>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0"/>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60"/>
            <p:cNvGrpSpPr/>
            <p:nvPr/>
          </p:nvGrpSpPr>
          <p:grpSpPr>
            <a:xfrm>
              <a:off x="1592327" y="1179665"/>
              <a:ext cx="80700" cy="1526144"/>
              <a:chOff x="1592327" y="1179665"/>
              <a:chExt cx="80700" cy="1526144"/>
            </a:xfrm>
          </p:grpSpPr>
          <p:sp>
            <p:nvSpPr>
              <p:cNvPr id="11032" name="Google Shape;11032;p60"/>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0"/>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0"/>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0"/>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0"/>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0"/>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0"/>
            <p:cNvGrpSpPr/>
            <p:nvPr/>
          </p:nvGrpSpPr>
          <p:grpSpPr>
            <a:xfrm>
              <a:off x="1766187" y="1179665"/>
              <a:ext cx="80700" cy="1526144"/>
              <a:chOff x="1766187" y="1179665"/>
              <a:chExt cx="80700" cy="1526144"/>
            </a:xfrm>
          </p:grpSpPr>
          <p:sp>
            <p:nvSpPr>
              <p:cNvPr id="11043" name="Google Shape;11043;p60"/>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0"/>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0"/>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0"/>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0"/>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0"/>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0"/>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0"/>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0"/>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3" name="Google Shape;11053;p60"/>
            <p:cNvGrpSpPr/>
            <p:nvPr/>
          </p:nvGrpSpPr>
          <p:grpSpPr>
            <a:xfrm>
              <a:off x="1936935" y="1179665"/>
              <a:ext cx="80700" cy="1526144"/>
              <a:chOff x="1936935" y="1179665"/>
              <a:chExt cx="80700" cy="1526144"/>
            </a:xfrm>
          </p:grpSpPr>
          <p:sp>
            <p:nvSpPr>
              <p:cNvPr id="11054" name="Google Shape;11054;p60"/>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0"/>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0"/>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0"/>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0"/>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60"/>
            <p:cNvGrpSpPr/>
            <p:nvPr/>
          </p:nvGrpSpPr>
          <p:grpSpPr>
            <a:xfrm>
              <a:off x="2110795" y="1179665"/>
              <a:ext cx="80700" cy="1526144"/>
              <a:chOff x="2110795" y="1179665"/>
              <a:chExt cx="80700" cy="1526144"/>
            </a:xfrm>
          </p:grpSpPr>
          <p:sp>
            <p:nvSpPr>
              <p:cNvPr id="11065" name="Google Shape;11065;p60"/>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0"/>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0"/>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0"/>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60"/>
            <p:cNvGrpSpPr/>
            <p:nvPr/>
          </p:nvGrpSpPr>
          <p:grpSpPr>
            <a:xfrm>
              <a:off x="2284655" y="1179665"/>
              <a:ext cx="80700" cy="1526144"/>
              <a:chOff x="2284655" y="1179665"/>
              <a:chExt cx="80700" cy="1526144"/>
            </a:xfrm>
          </p:grpSpPr>
          <p:sp>
            <p:nvSpPr>
              <p:cNvPr id="11076" name="Google Shape;11076;p60"/>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0"/>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0"/>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0"/>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0"/>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0"/>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86" name="Google Shape;11086;p60"/>
          <p:cNvGrpSpPr/>
          <p:nvPr/>
        </p:nvGrpSpPr>
        <p:grpSpPr>
          <a:xfrm>
            <a:off x="2623904" y="1198803"/>
            <a:ext cx="1364248" cy="1102133"/>
            <a:chOff x="2623904" y="1198803"/>
            <a:chExt cx="1364248" cy="1102133"/>
          </a:xfrm>
        </p:grpSpPr>
        <p:grpSp>
          <p:nvGrpSpPr>
            <p:cNvPr id="11087" name="Google Shape;11087;p60"/>
            <p:cNvGrpSpPr/>
            <p:nvPr/>
          </p:nvGrpSpPr>
          <p:grpSpPr>
            <a:xfrm>
              <a:off x="2623907" y="1198803"/>
              <a:ext cx="1364245" cy="273000"/>
              <a:chOff x="2623907" y="1198803"/>
              <a:chExt cx="1364245" cy="273000"/>
            </a:xfrm>
          </p:grpSpPr>
          <p:sp>
            <p:nvSpPr>
              <p:cNvPr id="11088" name="Google Shape;11088;p60"/>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60"/>
            <p:cNvGrpSpPr/>
            <p:nvPr/>
          </p:nvGrpSpPr>
          <p:grpSpPr>
            <a:xfrm>
              <a:off x="2623904" y="1476964"/>
              <a:ext cx="1364245" cy="273000"/>
              <a:chOff x="2623904" y="1476964"/>
              <a:chExt cx="1364245" cy="273000"/>
            </a:xfrm>
          </p:grpSpPr>
          <p:sp>
            <p:nvSpPr>
              <p:cNvPr id="11094" name="Google Shape;11094;p60"/>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0"/>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0"/>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60"/>
            <p:cNvGrpSpPr/>
            <p:nvPr/>
          </p:nvGrpSpPr>
          <p:grpSpPr>
            <a:xfrm>
              <a:off x="2623907" y="1749775"/>
              <a:ext cx="1364245" cy="273000"/>
              <a:chOff x="2623907" y="1749775"/>
              <a:chExt cx="1364245" cy="273000"/>
            </a:xfrm>
          </p:grpSpPr>
          <p:sp>
            <p:nvSpPr>
              <p:cNvPr id="11100" name="Google Shape;11100;p60"/>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0"/>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60"/>
            <p:cNvGrpSpPr/>
            <p:nvPr/>
          </p:nvGrpSpPr>
          <p:grpSpPr>
            <a:xfrm>
              <a:off x="2623904" y="2027936"/>
              <a:ext cx="1364245" cy="273000"/>
              <a:chOff x="2623904" y="2027936"/>
              <a:chExt cx="1364245" cy="273000"/>
            </a:xfrm>
          </p:grpSpPr>
          <p:sp>
            <p:nvSpPr>
              <p:cNvPr id="11106" name="Google Shape;11106;p6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11" name="Google Shape;11111;p60"/>
          <p:cNvGrpSpPr/>
          <p:nvPr/>
        </p:nvGrpSpPr>
        <p:grpSpPr>
          <a:xfrm>
            <a:off x="2613365" y="2657986"/>
            <a:ext cx="1387541" cy="159124"/>
            <a:chOff x="3200660" y="2180272"/>
            <a:chExt cx="2563824" cy="378237"/>
          </a:xfrm>
        </p:grpSpPr>
        <p:sp>
          <p:nvSpPr>
            <p:cNvPr id="11112" name="Google Shape;11112;p6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60"/>
          <p:cNvGrpSpPr/>
          <p:nvPr/>
        </p:nvGrpSpPr>
        <p:grpSpPr>
          <a:xfrm>
            <a:off x="2609890" y="2935811"/>
            <a:ext cx="1390502" cy="159625"/>
            <a:chOff x="3530150" y="2790075"/>
            <a:chExt cx="1962600" cy="225300"/>
          </a:xfrm>
        </p:grpSpPr>
        <p:sp>
          <p:nvSpPr>
            <p:cNvPr id="11131" name="Google Shape;11131;p60"/>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0"/>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60"/>
          <p:cNvGrpSpPr/>
          <p:nvPr/>
        </p:nvGrpSpPr>
        <p:grpSpPr>
          <a:xfrm>
            <a:off x="2610543" y="3214137"/>
            <a:ext cx="1411629" cy="153761"/>
            <a:chOff x="3558802" y="4011427"/>
            <a:chExt cx="1866000" cy="111300"/>
          </a:xfrm>
        </p:grpSpPr>
        <p:sp>
          <p:nvSpPr>
            <p:cNvPr id="11134" name="Google Shape;11134;p6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0"/>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6" name="Google Shape;11136;p60"/>
          <p:cNvGrpSpPr/>
          <p:nvPr/>
        </p:nvGrpSpPr>
        <p:grpSpPr>
          <a:xfrm>
            <a:off x="2610235" y="2419536"/>
            <a:ext cx="1383503" cy="119749"/>
            <a:chOff x="3465975" y="2270276"/>
            <a:chExt cx="1986364" cy="171929"/>
          </a:xfrm>
        </p:grpSpPr>
        <p:sp>
          <p:nvSpPr>
            <p:cNvPr id="11137" name="Google Shape;11137;p6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0"/>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0"/>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0"/>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0"/>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0"/>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60"/>
          <p:cNvGrpSpPr/>
          <p:nvPr/>
        </p:nvGrpSpPr>
        <p:grpSpPr>
          <a:xfrm>
            <a:off x="2621243" y="3783187"/>
            <a:ext cx="1369531" cy="195460"/>
            <a:chOff x="723300" y="4253549"/>
            <a:chExt cx="2276482" cy="324900"/>
          </a:xfrm>
        </p:grpSpPr>
        <p:sp>
          <p:nvSpPr>
            <p:cNvPr id="11146" name="Google Shape;11146;p6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0"/>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1" name="Google Shape;11151;p60"/>
          <p:cNvGrpSpPr/>
          <p:nvPr/>
        </p:nvGrpSpPr>
        <p:grpSpPr>
          <a:xfrm>
            <a:off x="2610803" y="3484367"/>
            <a:ext cx="1389066" cy="180119"/>
            <a:chOff x="705948" y="3788465"/>
            <a:chExt cx="2308953" cy="299400"/>
          </a:xfrm>
        </p:grpSpPr>
        <p:sp>
          <p:nvSpPr>
            <p:cNvPr id="11152" name="Google Shape;11152;p6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0"/>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0"/>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60"/>
          <p:cNvGrpSpPr/>
          <p:nvPr/>
        </p:nvGrpSpPr>
        <p:grpSpPr>
          <a:xfrm>
            <a:off x="2658741" y="4097347"/>
            <a:ext cx="1304609" cy="294074"/>
            <a:chOff x="2658741" y="4097347"/>
            <a:chExt cx="1304609" cy="294074"/>
          </a:xfrm>
        </p:grpSpPr>
        <p:grpSp>
          <p:nvGrpSpPr>
            <p:cNvPr id="11158" name="Google Shape;11158;p60"/>
            <p:cNvGrpSpPr/>
            <p:nvPr/>
          </p:nvGrpSpPr>
          <p:grpSpPr>
            <a:xfrm>
              <a:off x="2658741" y="4097347"/>
              <a:ext cx="118572" cy="294074"/>
              <a:chOff x="3343310" y="4475555"/>
              <a:chExt cx="127717" cy="316753"/>
            </a:xfrm>
          </p:grpSpPr>
          <p:sp>
            <p:nvSpPr>
              <p:cNvPr id="11159" name="Google Shape;11159;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60"/>
            <p:cNvGrpSpPr/>
            <p:nvPr/>
          </p:nvGrpSpPr>
          <p:grpSpPr>
            <a:xfrm>
              <a:off x="3815519" y="4098388"/>
              <a:ext cx="147831" cy="291991"/>
              <a:chOff x="3527539" y="4476677"/>
              <a:chExt cx="159232" cy="314510"/>
            </a:xfrm>
          </p:grpSpPr>
          <p:sp>
            <p:nvSpPr>
              <p:cNvPr id="11162" name="Google Shape;11162;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4" name="Google Shape;11164;p60"/>
            <p:cNvGrpSpPr/>
            <p:nvPr/>
          </p:nvGrpSpPr>
          <p:grpSpPr>
            <a:xfrm>
              <a:off x="3511696" y="4098388"/>
              <a:ext cx="147831" cy="291991"/>
              <a:chOff x="3527539" y="4476677"/>
              <a:chExt cx="159232" cy="314510"/>
            </a:xfrm>
          </p:grpSpPr>
          <p:sp>
            <p:nvSpPr>
              <p:cNvPr id="11165" name="Google Shape;11165;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60"/>
            <p:cNvGrpSpPr/>
            <p:nvPr/>
          </p:nvGrpSpPr>
          <p:grpSpPr>
            <a:xfrm>
              <a:off x="3207874" y="4098388"/>
              <a:ext cx="147831" cy="291991"/>
              <a:chOff x="3527539" y="4476677"/>
              <a:chExt cx="159232" cy="314510"/>
            </a:xfrm>
          </p:grpSpPr>
          <p:sp>
            <p:nvSpPr>
              <p:cNvPr id="11168" name="Google Shape;11168;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0" name="Google Shape;11170;p60"/>
            <p:cNvGrpSpPr/>
            <p:nvPr/>
          </p:nvGrpSpPr>
          <p:grpSpPr>
            <a:xfrm>
              <a:off x="2933305" y="4097347"/>
              <a:ext cx="118572" cy="294074"/>
              <a:chOff x="3343310" y="4475555"/>
              <a:chExt cx="127717" cy="316753"/>
            </a:xfrm>
          </p:grpSpPr>
          <p:sp>
            <p:nvSpPr>
              <p:cNvPr id="11171" name="Google Shape;11171;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73" name="Google Shape;11173;p60"/>
          <p:cNvGrpSpPr/>
          <p:nvPr/>
        </p:nvGrpSpPr>
        <p:grpSpPr>
          <a:xfrm>
            <a:off x="4277571" y="2080469"/>
            <a:ext cx="1433821" cy="191501"/>
            <a:chOff x="4273350" y="2080469"/>
            <a:chExt cx="1433821" cy="191501"/>
          </a:xfrm>
        </p:grpSpPr>
        <p:grpSp>
          <p:nvGrpSpPr>
            <p:cNvPr id="11174" name="Google Shape;11174;p60"/>
            <p:cNvGrpSpPr/>
            <p:nvPr/>
          </p:nvGrpSpPr>
          <p:grpSpPr>
            <a:xfrm>
              <a:off x="4273350" y="2080469"/>
              <a:ext cx="1433821" cy="0"/>
              <a:chOff x="5224975" y="2962250"/>
              <a:chExt cx="1544400" cy="0"/>
            </a:xfrm>
          </p:grpSpPr>
          <p:cxnSp>
            <p:nvCxnSpPr>
              <p:cNvPr id="11175" name="Google Shape;11175;p6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176" name="Google Shape;11176;p60"/>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1177" name="Google Shape;11177;p60"/>
            <p:cNvGrpSpPr/>
            <p:nvPr/>
          </p:nvGrpSpPr>
          <p:grpSpPr>
            <a:xfrm>
              <a:off x="4273350" y="2271969"/>
              <a:ext cx="1433821" cy="0"/>
              <a:chOff x="5224975" y="2962250"/>
              <a:chExt cx="1544400" cy="0"/>
            </a:xfrm>
          </p:grpSpPr>
          <p:cxnSp>
            <p:nvCxnSpPr>
              <p:cNvPr id="11178" name="Google Shape;11178;p6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179" name="Google Shape;11179;p60"/>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1180" name="Google Shape;11180;p60"/>
          <p:cNvGrpSpPr/>
          <p:nvPr/>
        </p:nvGrpSpPr>
        <p:grpSpPr>
          <a:xfrm>
            <a:off x="4279126" y="1183036"/>
            <a:ext cx="1430711" cy="743389"/>
            <a:chOff x="5159450" y="1919950"/>
            <a:chExt cx="1541050" cy="862500"/>
          </a:xfrm>
        </p:grpSpPr>
        <p:sp>
          <p:nvSpPr>
            <p:cNvPr id="11181" name="Google Shape;11181;p6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1182" name="Google Shape;11182;p60"/>
            <p:cNvGrpSpPr/>
            <p:nvPr/>
          </p:nvGrpSpPr>
          <p:grpSpPr>
            <a:xfrm>
              <a:off x="5159450" y="1919950"/>
              <a:ext cx="1541050" cy="862500"/>
              <a:chOff x="5159450" y="1919950"/>
              <a:chExt cx="1541050" cy="862500"/>
            </a:xfrm>
          </p:grpSpPr>
          <p:cxnSp>
            <p:nvCxnSpPr>
              <p:cNvPr id="11183" name="Google Shape;11183;p6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1184" name="Google Shape;11184;p6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1185" name="Google Shape;11185;p60"/>
          <p:cNvGrpSpPr/>
          <p:nvPr/>
        </p:nvGrpSpPr>
        <p:grpSpPr>
          <a:xfrm>
            <a:off x="4269239" y="2406364"/>
            <a:ext cx="1450484" cy="1052087"/>
            <a:chOff x="5230575" y="1554475"/>
            <a:chExt cx="2137150" cy="1550150"/>
          </a:xfrm>
        </p:grpSpPr>
        <p:sp>
          <p:nvSpPr>
            <p:cNvPr id="11186" name="Google Shape;11186;p60"/>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0"/>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0"/>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0"/>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0"/>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0"/>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0"/>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0"/>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0"/>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0"/>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0"/>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0"/>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0"/>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9" name="Google Shape;11199;p60"/>
          <p:cNvGrpSpPr/>
          <p:nvPr/>
        </p:nvGrpSpPr>
        <p:grpSpPr>
          <a:xfrm rot="10800000">
            <a:off x="4285790" y="3498553"/>
            <a:ext cx="1417383" cy="887946"/>
            <a:chOff x="5645403" y="2920021"/>
            <a:chExt cx="2650800" cy="2180614"/>
          </a:xfrm>
        </p:grpSpPr>
        <p:sp>
          <p:nvSpPr>
            <p:cNvPr id="11200" name="Google Shape;11200;p60"/>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01" name="Google Shape;11201;p60"/>
            <p:cNvCxnSpPr>
              <a:stCxn id="1120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1202" name="Google Shape;11202;p60"/>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03" name="Google Shape;11203;p60"/>
            <p:cNvCxnSpPr>
              <a:endCxn id="1120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1204" name="Google Shape;11204;p60"/>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05" name="Google Shape;11205;p60"/>
            <p:cNvCxnSpPr>
              <a:stCxn id="1120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1206" name="Google Shape;11206;p60"/>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07" name="Google Shape;11207;p60"/>
            <p:cNvCxnSpPr>
              <a:endCxn id="1120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1208" name="Google Shape;11208;p60"/>
          <p:cNvGrpSpPr/>
          <p:nvPr/>
        </p:nvGrpSpPr>
        <p:grpSpPr>
          <a:xfrm>
            <a:off x="7386150" y="2401908"/>
            <a:ext cx="1071743" cy="1021579"/>
            <a:chOff x="7189833" y="2022667"/>
            <a:chExt cx="1251159" cy="1192597"/>
          </a:xfrm>
        </p:grpSpPr>
        <p:sp>
          <p:nvSpPr>
            <p:cNvPr id="11209" name="Google Shape;11209;p60"/>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0"/>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0"/>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0"/>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60"/>
          <p:cNvGrpSpPr/>
          <p:nvPr/>
        </p:nvGrpSpPr>
        <p:grpSpPr>
          <a:xfrm>
            <a:off x="727421" y="2828315"/>
            <a:ext cx="1695374" cy="1560837"/>
            <a:chOff x="727421" y="2828315"/>
            <a:chExt cx="1695374" cy="1560837"/>
          </a:xfrm>
        </p:grpSpPr>
        <p:grpSp>
          <p:nvGrpSpPr>
            <p:cNvPr id="11214" name="Google Shape;11214;p60"/>
            <p:cNvGrpSpPr/>
            <p:nvPr/>
          </p:nvGrpSpPr>
          <p:grpSpPr>
            <a:xfrm>
              <a:off x="819108" y="2882501"/>
              <a:ext cx="103104" cy="1426186"/>
              <a:chOff x="4674013" y="3100904"/>
              <a:chExt cx="122758" cy="1698043"/>
            </a:xfrm>
          </p:grpSpPr>
          <p:sp>
            <p:nvSpPr>
              <p:cNvPr id="11215" name="Google Shape;11215;p6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60"/>
            <p:cNvGrpSpPr/>
            <p:nvPr/>
          </p:nvGrpSpPr>
          <p:grpSpPr>
            <a:xfrm>
              <a:off x="1062475" y="2882501"/>
              <a:ext cx="103104" cy="1426186"/>
              <a:chOff x="4940438" y="3100904"/>
              <a:chExt cx="122758" cy="1698043"/>
            </a:xfrm>
          </p:grpSpPr>
          <p:sp>
            <p:nvSpPr>
              <p:cNvPr id="11223" name="Google Shape;11223;p6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60"/>
            <p:cNvGrpSpPr/>
            <p:nvPr/>
          </p:nvGrpSpPr>
          <p:grpSpPr>
            <a:xfrm>
              <a:off x="1299324" y="2882501"/>
              <a:ext cx="103104" cy="1426186"/>
              <a:chOff x="5206863" y="3100904"/>
              <a:chExt cx="122758" cy="1698043"/>
            </a:xfrm>
          </p:grpSpPr>
          <p:sp>
            <p:nvSpPr>
              <p:cNvPr id="11231" name="Google Shape;11231;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60"/>
            <p:cNvGrpSpPr/>
            <p:nvPr/>
          </p:nvGrpSpPr>
          <p:grpSpPr>
            <a:xfrm>
              <a:off x="1786057" y="2882501"/>
              <a:ext cx="103104" cy="1426186"/>
              <a:chOff x="6006138" y="3143629"/>
              <a:chExt cx="122758" cy="1698043"/>
            </a:xfrm>
          </p:grpSpPr>
          <p:sp>
            <p:nvSpPr>
              <p:cNvPr id="11239" name="Google Shape;11239;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60"/>
            <p:cNvGrpSpPr/>
            <p:nvPr/>
          </p:nvGrpSpPr>
          <p:grpSpPr>
            <a:xfrm>
              <a:off x="2029422" y="2882501"/>
              <a:ext cx="103104" cy="1426186"/>
              <a:chOff x="6805413" y="3100904"/>
              <a:chExt cx="122758" cy="1698043"/>
            </a:xfrm>
          </p:grpSpPr>
          <p:sp>
            <p:nvSpPr>
              <p:cNvPr id="11247" name="Google Shape;11247;p6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60"/>
            <p:cNvGrpSpPr/>
            <p:nvPr/>
          </p:nvGrpSpPr>
          <p:grpSpPr>
            <a:xfrm>
              <a:off x="727421" y="2828315"/>
              <a:ext cx="1695374" cy="1560837"/>
              <a:chOff x="734799" y="2782450"/>
              <a:chExt cx="1571100" cy="1577400"/>
            </a:xfrm>
          </p:grpSpPr>
          <p:cxnSp>
            <p:nvCxnSpPr>
              <p:cNvPr id="11255" name="Google Shape;11255;p6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1256" name="Google Shape;11256;p6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1257" name="Google Shape;11257;p60"/>
            <p:cNvGrpSpPr/>
            <p:nvPr/>
          </p:nvGrpSpPr>
          <p:grpSpPr>
            <a:xfrm>
              <a:off x="2272795" y="2882501"/>
              <a:ext cx="103104" cy="1426186"/>
              <a:chOff x="5206863" y="3100904"/>
              <a:chExt cx="122758" cy="1698043"/>
            </a:xfrm>
          </p:grpSpPr>
          <p:sp>
            <p:nvSpPr>
              <p:cNvPr id="11258" name="Google Shape;11258;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60"/>
            <p:cNvGrpSpPr/>
            <p:nvPr/>
          </p:nvGrpSpPr>
          <p:grpSpPr>
            <a:xfrm>
              <a:off x="1542694" y="2882501"/>
              <a:ext cx="103104" cy="1426186"/>
              <a:chOff x="6006138" y="3143629"/>
              <a:chExt cx="122758" cy="1698043"/>
            </a:xfrm>
          </p:grpSpPr>
          <p:sp>
            <p:nvSpPr>
              <p:cNvPr id="11266" name="Google Shape;11266;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73" name="Google Shape;11273;p60"/>
          <p:cNvGrpSpPr/>
          <p:nvPr/>
        </p:nvGrpSpPr>
        <p:grpSpPr>
          <a:xfrm>
            <a:off x="5936000" y="2405887"/>
            <a:ext cx="1248543" cy="1025319"/>
            <a:chOff x="5183758" y="1210600"/>
            <a:chExt cx="3605380" cy="2960783"/>
          </a:xfrm>
        </p:grpSpPr>
        <p:sp>
          <p:nvSpPr>
            <p:cNvPr id="11274" name="Google Shape;11274;p6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78" name="Google Shape;11278;p60"/>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1279" name="Google Shape;11279;p60"/>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1280" name="Google Shape;11280;p60"/>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1281" name="Google Shape;11281;p60"/>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1282" name="Google Shape;11282;p60"/>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60"/>
          <p:cNvGrpSpPr/>
          <p:nvPr/>
        </p:nvGrpSpPr>
        <p:grpSpPr>
          <a:xfrm>
            <a:off x="5793062" y="3544204"/>
            <a:ext cx="2664831" cy="843440"/>
            <a:chOff x="5916567" y="1099697"/>
            <a:chExt cx="2556683" cy="809211"/>
          </a:xfrm>
        </p:grpSpPr>
        <p:sp>
          <p:nvSpPr>
            <p:cNvPr id="11284" name="Google Shape;11284;p60"/>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0"/>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0"/>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0"/>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0"/>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0"/>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0"/>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0"/>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60"/>
          <p:cNvGrpSpPr/>
          <p:nvPr/>
        </p:nvGrpSpPr>
        <p:grpSpPr>
          <a:xfrm>
            <a:off x="5900602" y="1193063"/>
            <a:ext cx="1299851" cy="1023338"/>
            <a:chOff x="5900602" y="1193063"/>
            <a:chExt cx="1299851" cy="1023338"/>
          </a:xfrm>
        </p:grpSpPr>
        <p:grpSp>
          <p:nvGrpSpPr>
            <p:cNvPr id="11293" name="Google Shape;11293;p60"/>
            <p:cNvGrpSpPr/>
            <p:nvPr/>
          </p:nvGrpSpPr>
          <p:grpSpPr>
            <a:xfrm>
              <a:off x="6743564" y="1193063"/>
              <a:ext cx="456889" cy="700379"/>
              <a:chOff x="6743564" y="1193063"/>
              <a:chExt cx="456889" cy="700379"/>
            </a:xfrm>
          </p:grpSpPr>
          <p:grpSp>
            <p:nvGrpSpPr>
              <p:cNvPr id="11294" name="Google Shape;11294;p60"/>
              <p:cNvGrpSpPr/>
              <p:nvPr/>
            </p:nvGrpSpPr>
            <p:grpSpPr>
              <a:xfrm>
                <a:off x="6743564" y="1690731"/>
                <a:ext cx="214402" cy="202710"/>
                <a:chOff x="6743564" y="1690731"/>
                <a:chExt cx="214402" cy="202710"/>
              </a:xfrm>
            </p:grpSpPr>
            <p:sp>
              <p:nvSpPr>
                <p:cNvPr id="11295" name="Google Shape;11295;p60"/>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0"/>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7" name="Google Shape;11297;p60"/>
              <p:cNvGrpSpPr/>
              <p:nvPr/>
            </p:nvGrpSpPr>
            <p:grpSpPr>
              <a:xfrm>
                <a:off x="6915505" y="1193063"/>
                <a:ext cx="284947" cy="589637"/>
                <a:chOff x="6915505" y="1193063"/>
                <a:chExt cx="284947" cy="589637"/>
              </a:xfrm>
            </p:grpSpPr>
            <p:sp>
              <p:nvSpPr>
                <p:cNvPr id="11298" name="Google Shape;11298;p6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99" name="Google Shape;11299;p60"/>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1300" name="Google Shape;11300;p60"/>
            <p:cNvGrpSpPr/>
            <p:nvPr/>
          </p:nvGrpSpPr>
          <p:grpSpPr>
            <a:xfrm>
              <a:off x="6520337" y="1193063"/>
              <a:ext cx="341815" cy="801589"/>
              <a:chOff x="6520337" y="1193063"/>
              <a:chExt cx="341815" cy="801589"/>
            </a:xfrm>
          </p:grpSpPr>
          <p:grpSp>
            <p:nvGrpSpPr>
              <p:cNvPr id="11301" name="Google Shape;11301;p60"/>
              <p:cNvGrpSpPr/>
              <p:nvPr/>
            </p:nvGrpSpPr>
            <p:grpSpPr>
              <a:xfrm>
                <a:off x="6520337" y="1589527"/>
                <a:ext cx="213950" cy="405125"/>
                <a:chOff x="6520337" y="1589527"/>
                <a:chExt cx="213950" cy="405125"/>
              </a:xfrm>
            </p:grpSpPr>
            <p:sp>
              <p:nvSpPr>
                <p:cNvPr id="11302" name="Google Shape;11302;p6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0"/>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60"/>
              <p:cNvGrpSpPr/>
              <p:nvPr/>
            </p:nvGrpSpPr>
            <p:grpSpPr>
              <a:xfrm>
                <a:off x="6577204" y="1193063"/>
                <a:ext cx="284947" cy="453562"/>
                <a:chOff x="6577204" y="1193063"/>
                <a:chExt cx="284947" cy="453562"/>
              </a:xfrm>
            </p:grpSpPr>
            <p:sp>
              <p:nvSpPr>
                <p:cNvPr id="11305" name="Google Shape;11305;p6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06" name="Google Shape;11306;p60"/>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1307" name="Google Shape;11307;p60"/>
            <p:cNvGrpSpPr/>
            <p:nvPr/>
          </p:nvGrpSpPr>
          <p:grpSpPr>
            <a:xfrm>
              <a:off x="6238903" y="1193063"/>
              <a:ext cx="300475" cy="901782"/>
              <a:chOff x="6238903" y="1193063"/>
              <a:chExt cx="300475" cy="901782"/>
            </a:xfrm>
          </p:grpSpPr>
          <p:grpSp>
            <p:nvGrpSpPr>
              <p:cNvPr id="11308" name="Google Shape;11308;p60"/>
              <p:cNvGrpSpPr/>
              <p:nvPr/>
            </p:nvGrpSpPr>
            <p:grpSpPr>
              <a:xfrm>
                <a:off x="6290865" y="1489315"/>
                <a:ext cx="248514" cy="605530"/>
                <a:chOff x="6290865" y="1489315"/>
                <a:chExt cx="248514" cy="605530"/>
              </a:xfrm>
            </p:grpSpPr>
            <p:sp>
              <p:nvSpPr>
                <p:cNvPr id="11309" name="Google Shape;11309;p6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0"/>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60"/>
              <p:cNvGrpSpPr/>
              <p:nvPr/>
            </p:nvGrpSpPr>
            <p:grpSpPr>
              <a:xfrm>
                <a:off x="6238903" y="1193063"/>
                <a:ext cx="284947" cy="327512"/>
                <a:chOff x="6238903" y="1193063"/>
                <a:chExt cx="284947" cy="327512"/>
              </a:xfrm>
            </p:grpSpPr>
            <p:sp>
              <p:nvSpPr>
                <p:cNvPr id="11312" name="Google Shape;11312;p6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13" name="Google Shape;11313;p60"/>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1314" name="Google Shape;11314;p60"/>
            <p:cNvGrpSpPr/>
            <p:nvPr/>
          </p:nvGrpSpPr>
          <p:grpSpPr>
            <a:xfrm>
              <a:off x="5900602" y="1193063"/>
              <a:ext cx="444345" cy="1023338"/>
              <a:chOff x="5900602" y="1193063"/>
              <a:chExt cx="444345" cy="1023338"/>
            </a:xfrm>
          </p:grpSpPr>
          <p:grpSp>
            <p:nvGrpSpPr>
              <p:cNvPr id="11315" name="Google Shape;11315;p60"/>
              <p:cNvGrpSpPr/>
              <p:nvPr/>
            </p:nvGrpSpPr>
            <p:grpSpPr>
              <a:xfrm>
                <a:off x="6046501" y="1367785"/>
                <a:ext cx="298446" cy="848616"/>
                <a:chOff x="6046501" y="1367785"/>
                <a:chExt cx="298446" cy="848616"/>
              </a:xfrm>
            </p:grpSpPr>
            <p:sp>
              <p:nvSpPr>
                <p:cNvPr id="11316" name="Google Shape;11316;p6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0"/>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60"/>
              <p:cNvGrpSpPr/>
              <p:nvPr/>
            </p:nvGrpSpPr>
            <p:grpSpPr>
              <a:xfrm>
                <a:off x="5900602" y="1193063"/>
                <a:ext cx="284947" cy="182312"/>
                <a:chOff x="5900602" y="1193063"/>
                <a:chExt cx="284947" cy="182312"/>
              </a:xfrm>
            </p:grpSpPr>
            <p:sp>
              <p:nvSpPr>
                <p:cNvPr id="11319" name="Google Shape;11319;p6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20" name="Google Shape;11320;p6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1321" name="Google Shape;11321;p60"/>
          <p:cNvGrpSpPr/>
          <p:nvPr/>
        </p:nvGrpSpPr>
        <p:grpSpPr>
          <a:xfrm>
            <a:off x="7238484" y="1193208"/>
            <a:ext cx="1219413" cy="1051365"/>
            <a:chOff x="7287122" y="1165658"/>
            <a:chExt cx="1219413" cy="1051365"/>
          </a:xfrm>
        </p:grpSpPr>
        <p:grpSp>
          <p:nvGrpSpPr>
            <p:cNvPr id="11322" name="Google Shape;11322;p60"/>
            <p:cNvGrpSpPr/>
            <p:nvPr/>
          </p:nvGrpSpPr>
          <p:grpSpPr>
            <a:xfrm>
              <a:off x="7287122" y="1969723"/>
              <a:ext cx="1219413" cy="247300"/>
              <a:chOff x="7287122" y="1969723"/>
              <a:chExt cx="1219413" cy="247300"/>
            </a:xfrm>
          </p:grpSpPr>
          <p:sp>
            <p:nvSpPr>
              <p:cNvPr id="11323" name="Google Shape;11323;p6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4" name="Google Shape;11324;p60"/>
              <p:cNvGrpSpPr/>
              <p:nvPr/>
            </p:nvGrpSpPr>
            <p:grpSpPr>
              <a:xfrm>
                <a:off x="7287122" y="2063892"/>
                <a:ext cx="1151753" cy="73428"/>
                <a:chOff x="7287122" y="2063892"/>
                <a:chExt cx="1151753" cy="73428"/>
              </a:xfrm>
            </p:grpSpPr>
            <p:sp>
              <p:nvSpPr>
                <p:cNvPr id="11325" name="Google Shape;11325;p6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26" name="Google Shape;11326;p6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327" name="Google Shape;11327;p60"/>
            <p:cNvGrpSpPr/>
            <p:nvPr/>
          </p:nvGrpSpPr>
          <p:grpSpPr>
            <a:xfrm>
              <a:off x="7287122" y="1712201"/>
              <a:ext cx="1219403" cy="246767"/>
              <a:chOff x="7287122" y="1712201"/>
              <a:chExt cx="1219403" cy="246767"/>
            </a:xfrm>
          </p:grpSpPr>
          <p:sp>
            <p:nvSpPr>
              <p:cNvPr id="11328" name="Google Shape;11328;p6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9" name="Google Shape;11329;p60"/>
              <p:cNvGrpSpPr/>
              <p:nvPr/>
            </p:nvGrpSpPr>
            <p:grpSpPr>
              <a:xfrm>
                <a:off x="7287122" y="1842861"/>
                <a:ext cx="1005303" cy="73419"/>
                <a:chOff x="7287122" y="1842861"/>
                <a:chExt cx="1005303" cy="73419"/>
              </a:xfrm>
            </p:grpSpPr>
            <p:sp>
              <p:nvSpPr>
                <p:cNvPr id="11330" name="Google Shape;11330;p6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31" name="Google Shape;11331;p6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332" name="Google Shape;11332;p60"/>
            <p:cNvGrpSpPr/>
            <p:nvPr/>
          </p:nvGrpSpPr>
          <p:grpSpPr>
            <a:xfrm>
              <a:off x="7287122" y="1447520"/>
              <a:ext cx="1219403" cy="286667"/>
              <a:chOff x="7287122" y="1447520"/>
              <a:chExt cx="1219403" cy="286667"/>
            </a:xfrm>
          </p:grpSpPr>
          <p:sp>
            <p:nvSpPr>
              <p:cNvPr id="11333" name="Google Shape;11333;p6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4" name="Google Shape;11334;p60"/>
              <p:cNvGrpSpPr/>
              <p:nvPr/>
            </p:nvGrpSpPr>
            <p:grpSpPr>
              <a:xfrm>
                <a:off x="7287122" y="1581977"/>
                <a:ext cx="852803" cy="73428"/>
                <a:chOff x="7287122" y="1581977"/>
                <a:chExt cx="852803" cy="73428"/>
              </a:xfrm>
            </p:grpSpPr>
            <p:sp>
              <p:nvSpPr>
                <p:cNvPr id="11335" name="Google Shape;11335;p6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36" name="Google Shape;11336;p6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337" name="Google Shape;11337;p60"/>
            <p:cNvGrpSpPr/>
            <p:nvPr/>
          </p:nvGrpSpPr>
          <p:grpSpPr>
            <a:xfrm>
              <a:off x="7287122" y="1165658"/>
              <a:ext cx="1219403" cy="344253"/>
              <a:chOff x="7287122" y="1165658"/>
              <a:chExt cx="1219403" cy="344253"/>
            </a:xfrm>
          </p:grpSpPr>
          <p:sp>
            <p:nvSpPr>
              <p:cNvPr id="11338" name="Google Shape;11338;p6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9" name="Google Shape;11339;p60"/>
              <p:cNvGrpSpPr/>
              <p:nvPr/>
            </p:nvGrpSpPr>
            <p:grpSpPr>
              <a:xfrm>
                <a:off x="7287122" y="1341025"/>
                <a:ext cx="695703" cy="73419"/>
                <a:chOff x="7287122" y="1341025"/>
                <a:chExt cx="695703" cy="73419"/>
              </a:xfrm>
            </p:grpSpPr>
            <p:sp>
              <p:nvSpPr>
                <p:cNvPr id="11340" name="Google Shape;11340;p6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41" name="Google Shape;11341;p6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45"/>
        <p:cNvGrpSpPr/>
        <p:nvPr/>
      </p:nvGrpSpPr>
      <p:grpSpPr>
        <a:xfrm>
          <a:off x="0" y="0"/>
          <a:ext cx="0" cy="0"/>
          <a:chOff x="0" y="0"/>
          <a:chExt cx="0" cy="0"/>
        </a:xfrm>
      </p:grpSpPr>
      <p:sp>
        <p:nvSpPr>
          <p:cNvPr id="11346" name="Google Shape;11346;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347" name="Google Shape;11347;p61"/>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1348" name="Google Shape;11348;p61"/>
          <p:cNvGrpSpPr/>
          <p:nvPr/>
        </p:nvGrpSpPr>
        <p:grpSpPr>
          <a:xfrm>
            <a:off x="866243" y="2291587"/>
            <a:ext cx="415546" cy="355053"/>
            <a:chOff x="866243" y="2291587"/>
            <a:chExt cx="415546" cy="355053"/>
          </a:xfrm>
        </p:grpSpPr>
        <p:sp>
          <p:nvSpPr>
            <p:cNvPr id="11349" name="Google Shape;11349;p61"/>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1"/>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1"/>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1"/>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1"/>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4" name="Google Shape;11354;p61"/>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5" name="Google Shape;11355;p61"/>
          <p:cNvGrpSpPr/>
          <p:nvPr/>
        </p:nvGrpSpPr>
        <p:grpSpPr>
          <a:xfrm>
            <a:off x="1958520" y="2302574"/>
            <a:ext cx="359213" cy="327807"/>
            <a:chOff x="1958520" y="2302574"/>
            <a:chExt cx="359213" cy="327807"/>
          </a:xfrm>
        </p:grpSpPr>
        <p:sp>
          <p:nvSpPr>
            <p:cNvPr id="11356" name="Google Shape;11356;p61"/>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1"/>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1"/>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61"/>
          <p:cNvGrpSpPr/>
          <p:nvPr/>
        </p:nvGrpSpPr>
        <p:grpSpPr>
          <a:xfrm>
            <a:off x="2579882" y="2287427"/>
            <a:ext cx="207582" cy="359594"/>
            <a:chOff x="2656082" y="2287427"/>
            <a:chExt cx="207582" cy="359594"/>
          </a:xfrm>
        </p:grpSpPr>
        <p:sp>
          <p:nvSpPr>
            <p:cNvPr id="11360" name="Google Shape;11360;p61"/>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1"/>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1"/>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1"/>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4" name="Google Shape;11364;p61"/>
          <p:cNvGrpSpPr/>
          <p:nvPr/>
        </p:nvGrpSpPr>
        <p:grpSpPr>
          <a:xfrm>
            <a:off x="3049653" y="2321468"/>
            <a:ext cx="362991" cy="290018"/>
            <a:chOff x="3049653" y="2321468"/>
            <a:chExt cx="362991" cy="290018"/>
          </a:xfrm>
        </p:grpSpPr>
        <p:sp>
          <p:nvSpPr>
            <p:cNvPr id="11365" name="Google Shape;11365;p61"/>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1"/>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1"/>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1"/>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61"/>
          <p:cNvGrpSpPr/>
          <p:nvPr/>
        </p:nvGrpSpPr>
        <p:grpSpPr>
          <a:xfrm>
            <a:off x="3564243" y="2289904"/>
            <a:ext cx="422342" cy="355243"/>
            <a:chOff x="3564243" y="2289904"/>
            <a:chExt cx="422342" cy="355243"/>
          </a:xfrm>
        </p:grpSpPr>
        <p:sp>
          <p:nvSpPr>
            <p:cNvPr id="11370" name="Google Shape;11370;p61"/>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1"/>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1"/>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1"/>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1"/>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5" name="Google Shape;11375;p61"/>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6" name="Google Shape;11376;p61"/>
          <p:cNvGrpSpPr/>
          <p:nvPr/>
        </p:nvGrpSpPr>
        <p:grpSpPr>
          <a:xfrm>
            <a:off x="4687894" y="2289713"/>
            <a:ext cx="359594" cy="353909"/>
            <a:chOff x="4687894" y="2289713"/>
            <a:chExt cx="359594" cy="353909"/>
          </a:xfrm>
        </p:grpSpPr>
        <p:sp>
          <p:nvSpPr>
            <p:cNvPr id="11377" name="Google Shape;11377;p61"/>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1"/>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1"/>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0" name="Google Shape;11380;p61"/>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1" name="Google Shape;11381;p61"/>
          <p:cNvGrpSpPr/>
          <p:nvPr/>
        </p:nvGrpSpPr>
        <p:grpSpPr>
          <a:xfrm>
            <a:off x="6372624" y="2308227"/>
            <a:ext cx="263567" cy="317614"/>
            <a:chOff x="6421399" y="2308227"/>
            <a:chExt cx="263567" cy="317614"/>
          </a:xfrm>
        </p:grpSpPr>
        <p:sp>
          <p:nvSpPr>
            <p:cNvPr id="11382" name="Google Shape;11382;p61"/>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1"/>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1"/>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1"/>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61"/>
          <p:cNvGrpSpPr/>
          <p:nvPr/>
        </p:nvGrpSpPr>
        <p:grpSpPr>
          <a:xfrm>
            <a:off x="6870193" y="2295620"/>
            <a:ext cx="360356" cy="343462"/>
            <a:chOff x="6870193" y="2295620"/>
            <a:chExt cx="360356" cy="343462"/>
          </a:xfrm>
        </p:grpSpPr>
        <p:sp>
          <p:nvSpPr>
            <p:cNvPr id="11387" name="Google Shape;11387;p61"/>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1"/>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61"/>
          <p:cNvGrpSpPr/>
          <p:nvPr/>
        </p:nvGrpSpPr>
        <p:grpSpPr>
          <a:xfrm>
            <a:off x="7441465" y="2302860"/>
            <a:ext cx="342192" cy="327140"/>
            <a:chOff x="7441465" y="2302860"/>
            <a:chExt cx="342192" cy="327140"/>
          </a:xfrm>
        </p:grpSpPr>
        <p:sp>
          <p:nvSpPr>
            <p:cNvPr id="11390" name="Google Shape;11390;p61"/>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1"/>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2" name="Google Shape;11392;p61"/>
          <p:cNvGrpSpPr/>
          <p:nvPr/>
        </p:nvGrpSpPr>
        <p:grpSpPr>
          <a:xfrm>
            <a:off x="7989683" y="2350207"/>
            <a:ext cx="332761" cy="234066"/>
            <a:chOff x="7989683" y="2350207"/>
            <a:chExt cx="332761" cy="234066"/>
          </a:xfrm>
        </p:grpSpPr>
        <p:sp>
          <p:nvSpPr>
            <p:cNvPr id="11393" name="Google Shape;11393;p61"/>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1"/>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1"/>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1"/>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1"/>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1"/>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61"/>
          <p:cNvGrpSpPr/>
          <p:nvPr/>
        </p:nvGrpSpPr>
        <p:grpSpPr>
          <a:xfrm>
            <a:off x="5823294" y="2309751"/>
            <a:ext cx="315327" cy="314978"/>
            <a:chOff x="5823294" y="2309751"/>
            <a:chExt cx="315327" cy="314978"/>
          </a:xfrm>
        </p:grpSpPr>
        <p:sp>
          <p:nvSpPr>
            <p:cNvPr id="11400" name="Google Shape;11400;p61"/>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1"/>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1"/>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1"/>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1"/>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1"/>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1"/>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1"/>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1"/>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1"/>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1"/>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1"/>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1"/>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1"/>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1"/>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1"/>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1"/>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61"/>
          <p:cNvGrpSpPr/>
          <p:nvPr/>
        </p:nvGrpSpPr>
        <p:grpSpPr>
          <a:xfrm>
            <a:off x="2497275" y="2744159"/>
            <a:ext cx="370930" cy="370549"/>
            <a:chOff x="2497275" y="2744159"/>
            <a:chExt cx="370930" cy="370549"/>
          </a:xfrm>
        </p:grpSpPr>
        <p:sp>
          <p:nvSpPr>
            <p:cNvPr id="11418" name="Google Shape;11418;p61"/>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1"/>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1"/>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1"/>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1"/>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1"/>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61"/>
          <p:cNvGrpSpPr/>
          <p:nvPr/>
        </p:nvGrpSpPr>
        <p:grpSpPr>
          <a:xfrm>
            <a:off x="860940" y="2746477"/>
            <a:ext cx="371883" cy="365691"/>
            <a:chOff x="860940" y="2746477"/>
            <a:chExt cx="371883" cy="365691"/>
          </a:xfrm>
        </p:grpSpPr>
        <p:sp>
          <p:nvSpPr>
            <p:cNvPr id="11425" name="Google Shape;11425;p61"/>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1"/>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1"/>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1"/>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1"/>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61"/>
          <p:cNvGrpSpPr/>
          <p:nvPr/>
        </p:nvGrpSpPr>
        <p:grpSpPr>
          <a:xfrm>
            <a:off x="1493849" y="2775533"/>
            <a:ext cx="283985" cy="341080"/>
            <a:chOff x="1493849" y="2775533"/>
            <a:chExt cx="283985" cy="341080"/>
          </a:xfrm>
        </p:grpSpPr>
        <p:sp>
          <p:nvSpPr>
            <p:cNvPr id="11431" name="Google Shape;11431;p61"/>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1"/>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11433;p61"/>
          <p:cNvGrpSpPr/>
          <p:nvPr/>
        </p:nvGrpSpPr>
        <p:grpSpPr>
          <a:xfrm>
            <a:off x="1952836" y="2774422"/>
            <a:ext cx="372835" cy="342573"/>
            <a:chOff x="1952836" y="2774422"/>
            <a:chExt cx="372835" cy="342573"/>
          </a:xfrm>
        </p:grpSpPr>
        <p:sp>
          <p:nvSpPr>
            <p:cNvPr id="11434" name="Google Shape;11434;p61"/>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1"/>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1"/>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61"/>
          <p:cNvGrpSpPr/>
          <p:nvPr/>
        </p:nvGrpSpPr>
        <p:grpSpPr>
          <a:xfrm>
            <a:off x="3079916" y="2744477"/>
            <a:ext cx="332729" cy="372518"/>
            <a:chOff x="3079916" y="2744477"/>
            <a:chExt cx="332729" cy="372518"/>
          </a:xfrm>
        </p:grpSpPr>
        <p:sp>
          <p:nvSpPr>
            <p:cNvPr id="11438" name="Google Shape;11438;p61"/>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1"/>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1"/>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61"/>
          <p:cNvGrpSpPr/>
          <p:nvPr/>
        </p:nvGrpSpPr>
        <p:grpSpPr>
          <a:xfrm>
            <a:off x="3620576" y="2745525"/>
            <a:ext cx="336889" cy="355592"/>
            <a:chOff x="3620576" y="2745525"/>
            <a:chExt cx="336889" cy="355592"/>
          </a:xfrm>
        </p:grpSpPr>
        <p:sp>
          <p:nvSpPr>
            <p:cNvPr id="11442" name="Google Shape;11442;p61"/>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1"/>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61"/>
          <p:cNvGrpSpPr/>
          <p:nvPr/>
        </p:nvGrpSpPr>
        <p:grpSpPr>
          <a:xfrm>
            <a:off x="4126815" y="2760704"/>
            <a:ext cx="380393" cy="363118"/>
            <a:chOff x="4126815" y="2760704"/>
            <a:chExt cx="380393" cy="363118"/>
          </a:xfrm>
        </p:grpSpPr>
        <p:sp>
          <p:nvSpPr>
            <p:cNvPr id="11445" name="Google Shape;11445;p61"/>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1"/>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1"/>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1"/>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61"/>
          <p:cNvGrpSpPr/>
          <p:nvPr/>
        </p:nvGrpSpPr>
        <p:grpSpPr>
          <a:xfrm>
            <a:off x="4675986" y="2745684"/>
            <a:ext cx="381346" cy="368644"/>
            <a:chOff x="4675986" y="2745684"/>
            <a:chExt cx="381346" cy="368644"/>
          </a:xfrm>
        </p:grpSpPr>
        <p:sp>
          <p:nvSpPr>
            <p:cNvPr id="11450" name="Google Shape;11450;p61"/>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1"/>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61"/>
          <p:cNvGrpSpPr/>
          <p:nvPr/>
        </p:nvGrpSpPr>
        <p:grpSpPr>
          <a:xfrm>
            <a:off x="5220616" y="2791061"/>
            <a:ext cx="373185" cy="302466"/>
            <a:chOff x="5220616" y="2791061"/>
            <a:chExt cx="373185" cy="302466"/>
          </a:xfrm>
        </p:grpSpPr>
        <p:sp>
          <p:nvSpPr>
            <p:cNvPr id="11453" name="Google Shape;11453;p61"/>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1"/>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1"/>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1"/>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1"/>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1"/>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1"/>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1"/>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1"/>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1"/>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1"/>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1"/>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1"/>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1"/>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1"/>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1"/>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1"/>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1"/>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61"/>
          <p:cNvGrpSpPr/>
          <p:nvPr/>
        </p:nvGrpSpPr>
        <p:grpSpPr>
          <a:xfrm>
            <a:off x="5788661" y="2772517"/>
            <a:ext cx="284366" cy="344097"/>
            <a:chOff x="5864861" y="2772517"/>
            <a:chExt cx="284366" cy="344097"/>
          </a:xfrm>
        </p:grpSpPr>
        <p:sp>
          <p:nvSpPr>
            <p:cNvPr id="11472" name="Google Shape;11472;p61"/>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1"/>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1"/>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1"/>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1"/>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1"/>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8" name="Google Shape;11478;p61"/>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9" name="Google Shape;11479;p61"/>
          <p:cNvGrpSpPr/>
          <p:nvPr/>
        </p:nvGrpSpPr>
        <p:grpSpPr>
          <a:xfrm>
            <a:off x="6974158" y="2789537"/>
            <a:ext cx="255247" cy="327458"/>
            <a:chOff x="6974158" y="2789537"/>
            <a:chExt cx="255247" cy="327458"/>
          </a:xfrm>
        </p:grpSpPr>
        <p:sp>
          <p:nvSpPr>
            <p:cNvPr id="11480" name="Google Shape;11480;p61"/>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1"/>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1"/>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1"/>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1"/>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1"/>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61"/>
          <p:cNvGrpSpPr/>
          <p:nvPr/>
        </p:nvGrpSpPr>
        <p:grpSpPr>
          <a:xfrm>
            <a:off x="7530697" y="2790299"/>
            <a:ext cx="244291" cy="326314"/>
            <a:chOff x="7530697" y="2790299"/>
            <a:chExt cx="244291" cy="326314"/>
          </a:xfrm>
        </p:grpSpPr>
        <p:sp>
          <p:nvSpPr>
            <p:cNvPr id="11487" name="Google Shape;11487;p61"/>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1"/>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1"/>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1"/>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1"/>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1"/>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61"/>
          <p:cNvGrpSpPr/>
          <p:nvPr/>
        </p:nvGrpSpPr>
        <p:grpSpPr>
          <a:xfrm>
            <a:off x="7988191" y="2832248"/>
            <a:ext cx="332348" cy="283985"/>
            <a:chOff x="7988191" y="2832248"/>
            <a:chExt cx="332348" cy="283985"/>
          </a:xfrm>
        </p:grpSpPr>
        <p:sp>
          <p:nvSpPr>
            <p:cNvPr id="11494" name="Google Shape;11494;p61"/>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1"/>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1"/>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7" name="Google Shape;11497;p61"/>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8" name="Google Shape;11498;p61"/>
          <p:cNvGrpSpPr/>
          <p:nvPr/>
        </p:nvGrpSpPr>
        <p:grpSpPr>
          <a:xfrm>
            <a:off x="3588440" y="3258368"/>
            <a:ext cx="364484" cy="262423"/>
            <a:chOff x="3588440" y="3258368"/>
            <a:chExt cx="364484" cy="262423"/>
          </a:xfrm>
        </p:grpSpPr>
        <p:sp>
          <p:nvSpPr>
            <p:cNvPr id="11499" name="Google Shape;11499;p61"/>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1"/>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1"/>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1"/>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1"/>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1"/>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5" name="Google Shape;11505;p61"/>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6" name="Google Shape;11506;p61"/>
          <p:cNvGrpSpPr/>
          <p:nvPr/>
        </p:nvGrpSpPr>
        <p:grpSpPr>
          <a:xfrm>
            <a:off x="5765817" y="3227724"/>
            <a:ext cx="364865" cy="324822"/>
            <a:chOff x="5765817" y="3227724"/>
            <a:chExt cx="364865" cy="324822"/>
          </a:xfrm>
        </p:grpSpPr>
        <p:sp>
          <p:nvSpPr>
            <p:cNvPr id="11507" name="Google Shape;11507;p61"/>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1"/>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1"/>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61"/>
          <p:cNvGrpSpPr/>
          <p:nvPr/>
        </p:nvGrpSpPr>
        <p:grpSpPr>
          <a:xfrm>
            <a:off x="6228583" y="3237664"/>
            <a:ext cx="446539" cy="303895"/>
            <a:chOff x="6228583" y="3237664"/>
            <a:chExt cx="446539" cy="303895"/>
          </a:xfrm>
        </p:grpSpPr>
        <p:sp>
          <p:nvSpPr>
            <p:cNvPr id="11511" name="Google Shape;11511;p61"/>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1"/>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1"/>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1"/>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1"/>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1"/>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1"/>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1"/>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1"/>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1"/>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1"/>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1"/>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1"/>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1"/>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1"/>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1"/>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1"/>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61"/>
          <p:cNvGrpSpPr/>
          <p:nvPr/>
        </p:nvGrpSpPr>
        <p:grpSpPr>
          <a:xfrm>
            <a:off x="865862" y="3207306"/>
            <a:ext cx="364484" cy="364897"/>
            <a:chOff x="865862" y="3207306"/>
            <a:chExt cx="364484" cy="364897"/>
          </a:xfrm>
        </p:grpSpPr>
        <p:sp>
          <p:nvSpPr>
            <p:cNvPr id="11529" name="Google Shape;11529;p61"/>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1"/>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1"/>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1"/>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1"/>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1"/>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1"/>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1"/>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1"/>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1"/>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1"/>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1"/>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1"/>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1"/>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3" name="Google Shape;11543;p61"/>
          <p:cNvGrpSpPr/>
          <p:nvPr/>
        </p:nvGrpSpPr>
        <p:grpSpPr>
          <a:xfrm>
            <a:off x="1404617" y="3226962"/>
            <a:ext cx="370168" cy="325965"/>
            <a:chOff x="1404617" y="3226962"/>
            <a:chExt cx="370168" cy="325965"/>
          </a:xfrm>
        </p:grpSpPr>
        <p:sp>
          <p:nvSpPr>
            <p:cNvPr id="11544" name="Google Shape;11544;p6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61"/>
          <p:cNvGrpSpPr/>
          <p:nvPr/>
        </p:nvGrpSpPr>
        <p:grpSpPr>
          <a:xfrm>
            <a:off x="1954741" y="3212419"/>
            <a:ext cx="366389" cy="354481"/>
            <a:chOff x="1954741" y="3212419"/>
            <a:chExt cx="366389" cy="354481"/>
          </a:xfrm>
        </p:grpSpPr>
        <p:sp>
          <p:nvSpPr>
            <p:cNvPr id="11554" name="Google Shape;11554;p61"/>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1"/>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1"/>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1"/>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1"/>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1"/>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1"/>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61"/>
          <p:cNvGrpSpPr/>
          <p:nvPr/>
        </p:nvGrpSpPr>
        <p:grpSpPr>
          <a:xfrm>
            <a:off x="3043239" y="3215626"/>
            <a:ext cx="366008" cy="348670"/>
            <a:chOff x="3043239" y="3215626"/>
            <a:chExt cx="366008" cy="348670"/>
          </a:xfrm>
        </p:grpSpPr>
        <p:sp>
          <p:nvSpPr>
            <p:cNvPr id="11562" name="Google Shape;11562;p61"/>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1"/>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61"/>
          <p:cNvGrpSpPr/>
          <p:nvPr/>
        </p:nvGrpSpPr>
        <p:grpSpPr>
          <a:xfrm>
            <a:off x="4218333" y="3184982"/>
            <a:ext cx="209107" cy="383442"/>
            <a:chOff x="4218333" y="3184982"/>
            <a:chExt cx="209107" cy="383442"/>
          </a:xfrm>
        </p:grpSpPr>
        <p:sp>
          <p:nvSpPr>
            <p:cNvPr id="11565" name="Google Shape;11565;p61"/>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1"/>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7" name="Google Shape;11567;p61"/>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8" name="Google Shape;11568;p61"/>
          <p:cNvGrpSpPr/>
          <p:nvPr/>
        </p:nvGrpSpPr>
        <p:grpSpPr>
          <a:xfrm>
            <a:off x="6896644" y="3216007"/>
            <a:ext cx="322917" cy="347876"/>
            <a:chOff x="6896644" y="3216007"/>
            <a:chExt cx="322917" cy="347876"/>
          </a:xfrm>
        </p:grpSpPr>
        <p:sp>
          <p:nvSpPr>
            <p:cNvPr id="11569" name="Google Shape;11569;p61"/>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1"/>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1"/>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1"/>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1"/>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1"/>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1"/>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61"/>
          <p:cNvGrpSpPr/>
          <p:nvPr/>
        </p:nvGrpSpPr>
        <p:grpSpPr>
          <a:xfrm>
            <a:off x="7429366" y="3223183"/>
            <a:ext cx="334634" cy="333904"/>
            <a:chOff x="7429366" y="3223183"/>
            <a:chExt cx="334634" cy="333904"/>
          </a:xfrm>
        </p:grpSpPr>
        <p:sp>
          <p:nvSpPr>
            <p:cNvPr id="11577" name="Google Shape;11577;p61"/>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1"/>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9" name="Google Shape;11579;p61"/>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0" name="Google Shape;11580;p61"/>
          <p:cNvGrpSpPr/>
          <p:nvPr/>
        </p:nvGrpSpPr>
        <p:grpSpPr>
          <a:xfrm>
            <a:off x="5216456" y="3725484"/>
            <a:ext cx="356196" cy="265631"/>
            <a:chOff x="5216456" y="3725484"/>
            <a:chExt cx="356196" cy="265631"/>
          </a:xfrm>
        </p:grpSpPr>
        <p:sp>
          <p:nvSpPr>
            <p:cNvPr id="11581" name="Google Shape;11581;p61"/>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1"/>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61"/>
          <p:cNvGrpSpPr/>
          <p:nvPr/>
        </p:nvGrpSpPr>
        <p:grpSpPr>
          <a:xfrm>
            <a:off x="6849393" y="3733994"/>
            <a:ext cx="355053" cy="248038"/>
            <a:chOff x="6849393" y="3733994"/>
            <a:chExt cx="355053" cy="248038"/>
          </a:xfrm>
        </p:grpSpPr>
        <p:sp>
          <p:nvSpPr>
            <p:cNvPr id="11584" name="Google Shape;11584;p61"/>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1"/>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1"/>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1"/>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1"/>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61"/>
          <p:cNvGrpSpPr/>
          <p:nvPr/>
        </p:nvGrpSpPr>
        <p:grpSpPr>
          <a:xfrm>
            <a:off x="7918997" y="3714687"/>
            <a:ext cx="392111" cy="280206"/>
            <a:chOff x="7918997" y="3714687"/>
            <a:chExt cx="392111" cy="280206"/>
          </a:xfrm>
        </p:grpSpPr>
        <p:sp>
          <p:nvSpPr>
            <p:cNvPr id="11590" name="Google Shape;11590;p61"/>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1"/>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1"/>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1"/>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1"/>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5" name="Google Shape;11595;p61"/>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6" name="Google Shape;11596;p61"/>
          <p:cNvGrpSpPr/>
          <p:nvPr/>
        </p:nvGrpSpPr>
        <p:grpSpPr>
          <a:xfrm>
            <a:off x="1408777" y="3680964"/>
            <a:ext cx="357720" cy="355148"/>
            <a:chOff x="1408777" y="3680964"/>
            <a:chExt cx="357720" cy="355148"/>
          </a:xfrm>
        </p:grpSpPr>
        <p:sp>
          <p:nvSpPr>
            <p:cNvPr id="11597" name="Google Shape;11597;p6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61"/>
          <p:cNvGrpSpPr/>
          <p:nvPr/>
        </p:nvGrpSpPr>
        <p:grpSpPr>
          <a:xfrm>
            <a:off x="1952836" y="3680964"/>
            <a:ext cx="357720" cy="355148"/>
            <a:chOff x="1952836" y="3680964"/>
            <a:chExt cx="357720" cy="355148"/>
          </a:xfrm>
        </p:grpSpPr>
        <p:sp>
          <p:nvSpPr>
            <p:cNvPr id="11603" name="Google Shape;11603;p61"/>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1"/>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1"/>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1"/>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1"/>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61"/>
          <p:cNvGrpSpPr/>
          <p:nvPr/>
        </p:nvGrpSpPr>
        <p:grpSpPr>
          <a:xfrm>
            <a:off x="2496894" y="3680964"/>
            <a:ext cx="357720" cy="355148"/>
            <a:chOff x="2496894" y="3680964"/>
            <a:chExt cx="357720" cy="355148"/>
          </a:xfrm>
        </p:grpSpPr>
        <p:sp>
          <p:nvSpPr>
            <p:cNvPr id="11609" name="Google Shape;11609;p61"/>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1"/>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1"/>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1"/>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1"/>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61"/>
          <p:cNvGrpSpPr/>
          <p:nvPr/>
        </p:nvGrpSpPr>
        <p:grpSpPr>
          <a:xfrm>
            <a:off x="3040984" y="3681059"/>
            <a:ext cx="356164" cy="355815"/>
            <a:chOff x="3040984" y="3681059"/>
            <a:chExt cx="356164" cy="355815"/>
          </a:xfrm>
        </p:grpSpPr>
        <p:sp>
          <p:nvSpPr>
            <p:cNvPr id="11615" name="Google Shape;11615;p61"/>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1"/>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1"/>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61"/>
          <p:cNvGrpSpPr/>
          <p:nvPr/>
        </p:nvGrpSpPr>
        <p:grpSpPr>
          <a:xfrm>
            <a:off x="3584280" y="3699191"/>
            <a:ext cx="358069" cy="317995"/>
            <a:chOff x="3584280" y="3699191"/>
            <a:chExt cx="358069" cy="317995"/>
          </a:xfrm>
        </p:grpSpPr>
        <p:sp>
          <p:nvSpPr>
            <p:cNvPr id="11619" name="Google Shape;11619;p61"/>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1"/>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1"/>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1"/>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61"/>
          <p:cNvGrpSpPr/>
          <p:nvPr/>
        </p:nvGrpSpPr>
        <p:grpSpPr>
          <a:xfrm>
            <a:off x="4129482" y="3681059"/>
            <a:ext cx="355402" cy="354291"/>
            <a:chOff x="4129482" y="3681059"/>
            <a:chExt cx="355402" cy="354291"/>
          </a:xfrm>
        </p:grpSpPr>
        <p:sp>
          <p:nvSpPr>
            <p:cNvPr id="11624" name="Google Shape;11624;p61"/>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1"/>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1"/>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1"/>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61"/>
          <p:cNvGrpSpPr/>
          <p:nvPr/>
        </p:nvGrpSpPr>
        <p:grpSpPr>
          <a:xfrm>
            <a:off x="4673540" y="3680297"/>
            <a:ext cx="355434" cy="355815"/>
            <a:chOff x="4673540" y="3680297"/>
            <a:chExt cx="355434" cy="355815"/>
          </a:xfrm>
        </p:grpSpPr>
        <p:sp>
          <p:nvSpPr>
            <p:cNvPr id="11629" name="Google Shape;11629;p61"/>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1"/>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1"/>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2" name="Google Shape;11632;p61"/>
          <p:cNvGrpSpPr/>
          <p:nvPr/>
        </p:nvGrpSpPr>
        <p:grpSpPr>
          <a:xfrm>
            <a:off x="5779408" y="3699191"/>
            <a:ext cx="317645" cy="318757"/>
            <a:chOff x="5779408" y="3699191"/>
            <a:chExt cx="317645" cy="318757"/>
          </a:xfrm>
        </p:grpSpPr>
        <p:sp>
          <p:nvSpPr>
            <p:cNvPr id="11633" name="Google Shape;11633;p61"/>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1"/>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5" name="Google Shape;11635;p61"/>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6" name="Google Shape;11636;p61"/>
          <p:cNvGrpSpPr/>
          <p:nvPr/>
        </p:nvGrpSpPr>
        <p:grpSpPr>
          <a:xfrm>
            <a:off x="7390435" y="3680868"/>
            <a:ext cx="372073" cy="355243"/>
            <a:chOff x="7390435" y="3680868"/>
            <a:chExt cx="372073" cy="355243"/>
          </a:xfrm>
        </p:grpSpPr>
        <p:sp>
          <p:nvSpPr>
            <p:cNvPr id="11637" name="Google Shape;11637;p61"/>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1"/>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1"/>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1"/>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1"/>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1"/>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61"/>
          <p:cNvGrpSpPr/>
          <p:nvPr/>
        </p:nvGrpSpPr>
        <p:grpSpPr>
          <a:xfrm>
            <a:off x="1421638" y="4125629"/>
            <a:ext cx="374709" cy="374010"/>
            <a:chOff x="1421638" y="4125629"/>
            <a:chExt cx="374709" cy="374010"/>
          </a:xfrm>
        </p:grpSpPr>
        <p:sp>
          <p:nvSpPr>
            <p:cNvPr id="11644" name="Google Shape;11644;p61"/>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1"/>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61"/>
          <p:cNvGrpSpPr/>
          <p:nvPr/>
        </p:nvGrpSpPr>
        <p:grpSpPr>
          <a:xfrm>
            <a:off x="1973254" y="4156304"/>
            <a:ext cx="357720" cy="342192"/>
            <a:chOff x="1973254" y="4156304"/>
            <a:chExt cx="357720" cy="342192"/>
          </a:xfrm>
        </p:grpSpPr>
        <p:sp>
          <p:nvSpPr>
            <p:cNvPr id="11647" name="Google Shape;11647;p61"/>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1"/>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1"/>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1"/>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1"/>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1"/>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61"/>
          <p:cNvGrpSpPr/>
          <p:nvPr/>
        </p:nvGrpSpPr>
        <p:grpSpPr>
          <a:xfrm>
            <a:off x="2523759" y="4135505"/>
            <a:ext cx="341049" cy="340318"/>
            <a:chOff x="2523759" y="4135505"/>
            <a:chExt cx="341049" cy="340318"/>
          </a:xfrm>
        </p:grpSpPr>
        <p:sp>
          <p:nvSpPr>
            <p:cNvPr id="11654" name="Google Shape;11654;p61"/>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1"/>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61"/>
          <p:cNvGrpSpPr/>
          <p:nvPr/>
        </p:nvGrpSpPr>
        <p:grpSpPr>
          <a:xfrm>
            <a:off x="3040603" y="4130360"/>
            <a:ext cx="392079" cy="350353"/>
            <a:chOff x="3040603" y="4130360"/>
            <a:chExt cx="392079" cy="350353"/>
          </a:xfrm>
        </p:grpSpPr>
        <p:sp>
          <p:nvSpPr>
            <p:cNvPr id="11657" name="Google Shape;11657;p61"/>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1"/>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1"/>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1"/>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1"/>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1"/>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1"/>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1"/>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1"/>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1"/>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7" name="Google Shape;11667;p61"/>
          <p:cNvGrpSpPr/>
          <p:nvPr/>
        </p:nvGrpSpPr>
        <p:grpSpPr>
          <a:xfrm>
            <a:off x="3662144" y="4135505"/>
            <a:ext cx="232955" cy="340318"/>
            <a:chOff x="3662144" y="4135505"/>
            <a:chExt cx="232955" cy="340318"/>
          </a:xfrm>
        </p:grpSpPr>
        <p:sp>
          <p:nvSpPr>
            <p:cNvPr id="11668" name="Google Shape;11668;p61"/>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1"/>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1"/>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1"/>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61"/>
          <p:cNvGrpSpPr/>
          <p:nvPr/>
        </p:nvGrpSpPr>
        <p:grpSpPr>
          <a:xfrm>
            <a:off x="4149138" y="4121151"/>
            <a:ext cx="344065" cy="368644"/>
            <a:chOff x="4149138" y="4121151"/>
            <a:chExt cx="344065" cy="368644"/>
          </a:xfrm>
        </p:grpSpPr>
        <p:sp>
          <p:nvSpPr>
            <p:cNvPr id="11673" name="Google Shape;11673;p61"/>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1"/>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1"/>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1"/>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1"/>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1"/>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1"/>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1"/>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1"/>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1"/>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1"/>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1"/>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5" name="Google Shape;11685;p61"/>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6" name="Google Shape;11686;p61"/>
          <p:cNvGrpSpPr/>
          <p:nvPr/>
        </p:nvGrpSpPr>
        <p:grpSpPr>
          <a:xfrm>
            <a:off x="5206262" y="4174817"/>
            <a:ext cx="397763" cy="262804"/>
            <a:chOff x="5206262" y="4174817"/>
            <a:chExt cx="397763" cy="262804"/>
          </a:xfrm>
        </p:grpSpPr>
        <p:sp>
          <p:nvSpPr>
            <p:cNvPr id="11687" name="Google Shape;11687;p61"/>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1"/>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1"/>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1"/>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1"/>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1"/>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1"/>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61"/>
          <p:cNvGrpSpPr/>
          <p:nvPr/>
        </p:nvGrpSpPr>
        <p:grpSpPr>
          <a:xfrm>
            <a:off x="5727616" y="4204699"/>
            <a:ext cx="440505" cy="290018"/>
            <a:chOff x="5727616" y="4204699"/>
            <a:chExt cx="440505" cy="290018"/>
          </a:xfrm>
        </p:grpSpPr>
        <p:sp>
          <p:nvSpPr>
            <p:cNvPr id="11695" name="Google Shape;11695;p61"/>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1"/>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1"/>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1"/>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1"/>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1"/>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1"/>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1"/>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61"/>
          <p:cNvGrpSpPr/>
          <p:nvPr/>
        </p:nvGrpSpPr>
        <p:grpSpPr>
          <a:xfrm>
            <a:off x="6410063" y="4135124"/>
            <a:ext cx="159950" cy="364516"/>
            <a:chOff x="6410063" y="4135124"/>
            <a:chExt cx="159950" cy="364516"/>
          </a:xfrm>
        </p:grpSpPr>
        <p:sp>
          <p:nvSpPr>
            <p:cNvPr id="11704" name="Google Shape;11704;p61"/>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1"/>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1"/>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1"/>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61"/>
          <p:cNvGrpSpPr/>
          <p:nvPr/>
        </p:nvGrpSpPr>
        <p:grpSpPr>
          <a:xfrm>
            <a:off x="6924652" y="4135505"/>
            <a:ext cx="214378" cy="364135"/>
            <a:chOff x="6924652" y="4135505"/>
            <a:chExt cx="214378" cy="364135"/>
          </a:xfrm>
        </p:grpSpPr>
        <p:sp>
          <p:nvSpPr>
            <p:cNvPr id="11709" name="Google Shape;11709;p61"/>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1"/>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1"/>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1"/>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61"/>
          <p:cNvGrpSpPr/>
          <p:nvPr/>
        </p:nvGrpSpPr>
        <p:grpSpPr>
          <a:xfrm>
            <a:off x="7384751" y="4147984"/>
            <a:ext cx="380012" cy="351274"/>
            <a:chOff x="7384751" y="4147984"/>
            <a:chExt cx="380012" cy="351274"/>
          </a:xfrm>
        </p:grpSpPr>
        <p:sp>
          <p:nvSpPr>
            <p:cNvPr id="11714" name="Google Shape;11714;p61"/>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1"/>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1"/>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1"/>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1"/>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722"/>
        <p:cNvGrpSpPr/>
        <p:nvPr/>
      </p:nvGrpSpPr>
      <p:grpSpPr>
        <a:xfrm>
          <a:off x="0" y="0"/>
          <a:ext cx="0" cy="0"/>
          <a:chOff x="0" y="0"/>
          <a:chExt cx="0" cy="0"/>
        </a:xfrm>
      </p:grpSpPr>
      <p:sp>
        <p:nvSpPr>
          <p:cNvPr id="11723" name="Google Shape;11723;p62"/>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24" name="Google Shape;11724;p62"/>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725" name="Google Shape;11725;p62"/>
          <p:cNvGrpSpPr/>
          <p:nvPr/>
        </p:nvGrpSpPr>
        <p:grpSpPr>
          <a:xfrm>
            <a:off x="1989449" y="4282269"/>
            <a:ext cx="374774" cy="346073"/>
            <a:chOff x="1989449" y="4282269"/>
            <a:chExt cx="374774" cy="346073"/>
          </a:xfrm>
        </p:grpSpPr>
        <p:sp>
          <p:nvSpPr>
            <p:cNvPr id="11726" name="Google Shape;11726;p62"/>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2"/>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2"/>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2"/>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2"/>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62"/>
          <p:cNvGrpSpPr/>
          <p:nvPr/>
        </p:nvGrpSpPr>
        <p:grpSpPr>
          <a:xfrm>
            <a:off x="2487439" y="4280740"/>
            <a:ext cx="198775" cy="348972"/>
            <a:chOff x="2487439" y="4280740"/>
            <a:chExt cx="198775" cy="348972"/>
          </a:xfrm>
        </p:grpSpPr>
        <p:sp>
          <p:nvSpPr>
            <p:cNvPr id="11732" name="Google Shape;11732;p62"/>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2"/>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2"/>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2"/>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62"/>
          <p:cNvGrpSpPr/>
          <p:nvPr/>
        </p:nvGrpSpPr>
        <p:grpSpPr>
          <a:xfrm>
            <a:off x="2810958" y="4273923"/>
            <a:ext cx="353145" cy="361873"/>
            <a:chOff x="2810958" y="4273923"/>
            <a:chExt cx="353145" cy="361873"/>
          </a:xfrm>
        </p:grpSpPr>
        <p:sp>
          <p:nvSpPr>
            <p:cNvPr id="11737" name="Google Shape;11737;p62"/>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2"/>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2"/>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2"/>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2"/>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2"/>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2"/>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62"/>
          <p:cNvGrpSpPr/>
          <p:nvPr/>
        </p:nvGrpSpPr>
        <p:grpSpPr>
          <a:xfrm>
            <a:off x="6275635" y="4282651"/>
            <a:ext cx="209383" cy="366778"/>
            <a:chOff x="6275635" y="4282651"/>
            <a:chExt cx="209383" cy="366778"/>
          </a:xfrm>
        </p:grpSpPr>
        <p:sp>
          <p:nvSpPr>
            <p:cNvPr id="11745" name="Google Shape;11745;p62"/>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2"/>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62"/>
          <p:cNvGrpSpPr/>
          <p:nvPr/>
        </p:nvGrpSpPr>
        <p:grpSpPr>
          <a:xfrm>
            <a:off x="6701186" y="4283033"/>
            <a:ext cx="280292" cy="366396"/>
            <a:chOff x="6701186" y="4283033"/>
            <a:chExt cx="280292" cy="366396"/>
          </a:xfrm>
        </p:grpSpPr>
        <p:sp>
          <p:nvSpPr>
            <p:cNvPr id="11748" name="Google Shape;11748;p62"/>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2"/>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62"/>
          <p:cNvGrpSpPr/>
          <p:nvPr/>
        </p:nvGrpSpPr>
        <p:grpSpPr>
          <a:xfrm>
            <a:off x="2609571" y="3824958"/>
            <a:ext cx="373627" cy="347347"/>
            <a:chOff x="2609571" y="3824958"/>
            <a:chExt cx="373627" cy="347347"/>
          </a:xfrm>
        </p:grpSpPr>
        <p:sp>
          <p:nvSpPr>
            <p:cNvPr id="11751" name="Google Shape;11751;p62"/>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2"/>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3" name="Google Shape;11753;p62"/>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54" name="Google Shape;11754;p62"/>
          <p:cNvGrpSpPr/>
          <p:nvPr/>
        </p:nvGrpSpPr>
        <p:grpSpPr>
          <a:xfrm>
            <a:off x="916127" y="3807056"/>
            <a:ext cx="221902" cy="380795"/>
            <a:chOff x="916127" y="3807056"/>
            <a:chExt cx="221902" cy="380795"/>
          </a:xfrm>
        </p:grpSpPr>
        <p:sp>
          <p:nvSpPr>
            <p:cNvPr id="11755" name="Google Shape;11755;p62"/>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2"/>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2"/>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2"/>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9" name="Google Shape;11759;p62"/>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2"/>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1" name="Google Shape;11761;p62"/>
          <p:cNvGrpSpPr/>
          <p:nvPr/>
        </p:nvGrpSpPr>
        <p:grpSpPr>
          <a:xfrm>
            <a:off x="3513010" y="3816134"/>
            <a:ext cx="362223" cy="361108"/>
            <a:chOff x="3513010" y="3816134"/>
            <a:chExt cx="362223" cy="361108"/>
          </a:xfrm>
        </p:grpSpPr>
        <p:sp>
          <p:nvSpPr>
            <p:cNvPr id="11762" name="Google Shape;11762;p62"/>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2"/>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2"/>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2"/>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62"/>
          <p:cNvGrpSpPr/>
          <p:nvPr/>
        </p:nvGrpSpPr>
        <p:grpSpPr>
          <a:xfrm>
            <a:off x="3950316" y="3820307"/>
            <a:ext cx="369805" cy="353782"/>
            <a:chOff x="3950316" y="3820307"/>
            <a:chExt cx="369805" cy="353782"/>
          </a:xfrm>
        </p:grpSpPr>
        <p:sp>
          <p:nvSpPr>
            <p:cNvPr id="11767" name="Google Shape;11767;p62"/>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2"/>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2"/>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2"/>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62"/>
          <p:cNvGrpSpPr/>
          <p:nvPr/>
        </p:nvGrpSpPr>
        <p:grpSpPr>
          <a:xfrm>
            <a:off x="1761909" y="3811961"/>
            <a:ext cx="307974" cy="371716"/>
            <a:chOff x="1761909" y="3811961"/>
            <a:chExt cx="307974" cy="371716"/>
          </a:xfrm>
        </p:grpSpPr>
        <p:sp>
          <p:nvSpPr>
            <p:cNvPr id="11772" name="Google Shape;11772;p62"/>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2"/>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2"/>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2"/>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2"/>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2"/>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2"/>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2"/>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2"/>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2"/>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62"/>
          <p:cNvGrpSpPr/>
          <p:nvPr/>
        </p:nvGrpSpPr>
        <p:grpSpPr>
          <a:xfrm>
            <a:off x="5373342" y="3808935"/>
            <a:ext cx="231395" cy="353145"/>
            <a:chOff x="5373342" y="3808935"/>
            <a:chExt cx="231395" cy="353145"/>
          </a:xfrm>
        </p:grpSpPr>
        <p:sp>
          <p:nvSpPr>
            <p:cNvPr id="11783" name="Google Shape;11783;p62"/>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2"/>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2"/>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2"/>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2"/>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2"/>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2"/>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2"/>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2"/>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2" name="Google Shape;11792;p62"/>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3" name="Google Shape;11793;p62"/>
          <p:cNvGrpSpPr/>
          <p:nvPr/>
        </p:nvGrpSpPr>
        <p:grpSpPr>
          <a:xfrm>
            <a:off x="5833775" y="3809445"/>
            <a:ext cx="235185" cy="352253"/>
            <a:chOff x="5833775" y="3809445"/>
            <a:chExt cx="235185" cy="352253"/>
          </a:xfrm>
        </p:grpSpPr>
        <p:sp>
          <p:nvSpPr>
            <p:cNvPr id="11794" name="Google Shape;11794;p62"/>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2"/>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2"/>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62"/>
          <p:cNvGrpSpPr/>
          <p:nvPr/>
        </p:nvGrpSpPr>
        <p:grpSpPr>
          <a:xfrm>
            <a:off x="4942472" y="3809318"/>
            <a:ext cx="238976" cy="352762"/>
            <a:chOff x="4942472" y="3809318"/>
            <a:chExt cx="238976" cy="352762"/>
          </a:xfrm>
        </p:grpSpPr>
        <p:sp>
          <p:nvSpPr>
            <p:cNvPr id="11798" name="Google Shape;11798;p62"/>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2"/>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2"/>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2"/>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2"/>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2"/>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2"/>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62"/>
          <p:cNvGrpSpPr/>
          <p:nvPr/>
        </p:nvGrpSpPr>
        <p:grpSpPr>
          <a:xfrm>
            <a:off x="6266525" y="3807788"/>
            <a:ext cx="260223" cy="353527"/>
            <a:chOff x="6266525" y="3807788"/>
            <a:chExt cx="260223" cy="353527"/>
          </a:xfrm>
        </p:grpSpPr>
        <p:sp>
          <p:nvSpPr>
            <p:cNvPr id="11806" name="Google Shape;11806;p62"/>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2"/>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2"/>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2"/>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0" name="Google Shape;11810;p62"/>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1" name="Google Shape;11811;p62"/>
          <p:cNvGrpSpPr/>
          <p:nvPr/>
        </p:nvGrpSpPr>
        <p:grpSpPr>
          <a:xfrm>
            <a:off x="7184363" y="3809604"/>
            <a:ext cx="202184" cy="352762"/>
            <a:chOff x="7184363" y="3809604"/>
            <a:chExt cx="202184" cy="352762"/>
          </a:xfrm>
        </p:grpSpPr>
        <p:sp>
          <p:nvSpPr>
            <p:cNvPr id="11812" name="Google Shape;11812;p62"/>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2"/>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62"/>
          <p:cNvGrpSpPr/>
          <p:nvPr/>
        </p:nvGrpSpPr>
        <p:grpSpPr>
          <a:xfrm>
            <a:off x="7571624" y="3808935"/>
            <a:ext cx="292047" cy="352762"/>
            <a:chOff x="7571624" y="3808935"/>
            <a:chExt cx="292047" cy="352762"/>
          </a:xfrm>
        </p:grpSpPr>
        <p:sp>
          <p:nvSpPr>
            <p:cNvPr id="11815" name="Google Shape;11815;p62"/>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2"/>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2"/>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2"/>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2"/>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2"/>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62"/>
          <p:cNvGrpSpPr/>
          <p:nvPr/>
        </p:nvGrpSpPr>
        <p:grpSpPr>
          <a:xfrm>
            <a:off x="2174559" y="3356116"/>
            <a:ext cx="364135" cy="359930"/>
            <a:chOff x="2174559" y="3356116"/>
            <a:chExt cx="364135" cy="359930"/>
          </a:xfrm>
        </p:grpSpPr>
        <p:sp>
          <p:nvSpPr>
            <p:cNvPr id="11822" name="Google Shape;11822;p62"/>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2"/>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4" name="Google Shape;11824;p62"/>
          <p:cNvGrpSpPr/>
          <p:nvPr/>
        </p:nvGrpSpPr>
        <p:grpSpPr>
          <a:xfrm>
            <a:off x="1731934" y="3355639"/>
            <a:ext cx="368371" cy="361554"/>
            <a:chOff x="1731934" y="3355639"/>
            <a:chExt cx="368371" cy="361554"/>
          </a:xfrm>
        </p:grpSpPr>
        <p:sp>
          <p:nvSpPr>
            <p:cNvPr id="11825" name="Google Shape;11825;p62"/>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2"/>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7" name="Google Shape;11827;p62"/>
          <p:cNvGrpSpPr/>
          <p:nvPr/>
        </p:nvGrpSpPr>
        <p:grpSpPr>
          <a:xfrm>
            <a:off x="3990517" y="3354173"/>
            <a:ext cx="279559" cy="363402"/>
            <a:chOff x="3990517" y="3354173"/>
            <a:chExt cx="279559" cy="363402"/>
          </a:xfrm>
        </p:grpSpPr>
        <p:sp>
          <p:nvSpPr>
            <p:cNvPr id="11828" name="Google Shape;11828;p62"/>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2"/>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2"/>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62"/>
          <p:cNvGrpSpPr/>
          <p:nvPr/>
        </p:nvGrpSpPr>
        <p:grpSpPr>
          <a:xfrm>
            <a:off x="3497847" y="3417374"/>
            <a:ext cx="379680" cy="237606"/>
            <a:chOff x="3497847" y="3417374"/>
            <a:chExt cx="379680" cy="237606"/>
          </a:xfrm>
        </p:grpSpPr>
        <p:sp>
          <p:nvSpPr>
            <p:cNvPr id="11832" name="Google Shape;11832;p62"/>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2"/>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2"/>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2"/>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62"/>
          <p:cNvGrpSpPr/>
          <p:nvPr/>
        </p:nvGrpSpPr>
        <p:grpSpPr>
          <a:xfrm>
            <a:off x="2612597" y="3367075"/>
            <a:ext cx="376271" cy="337982"/>
            <a:chOff x="2612597" y="3367075"/>
            <a:chExt cx="376271" cy="337982"/>
          </a:xfrm>
        </p:grpSpPr>
        <p:sp>
          <p:nvSpPr>
            <p:cNvPr id="11837" name="Google Shape;11837;p62"/>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2"/>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62"/>
          <p:cNvGrpSpPr/>
          <p:nvPr/>
        </p:nvGrpSpPr>
        <p:grpSpPr>
          <a:xfrm>
            <a:off x="3071914" y="3364431"/>
            <a:ext cx="343652" cy="342505"/>
            <a:chOff x="3071914" y="3364431"/>
            <a:chExt cx="343652" cy="342505"/>
          </a:xfrm>
        </p:grpSpPr>
        <p:sp>
          <p:nvSpPr>
            <p:cNvPr id="11840" name="Google Shape;11840;p62"/>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2"/>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2"/>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2"/>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2"/>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62"/>
          <p:cNvGrpSpPr/>
          <p:nvPr/>
        </p:nvGrpSpPr>
        <p:grpSpPr>
          <a:xfrm>
            <a:off x="897141" y="3359875"/>
            <a:ext cx="257962" cy="352762"/>
            <a:chOff x="897141" y="3359875"/>
            <a:chExt cx="257962" cy="352762"/>
          </a:xfrm>
        </p:grpSpPr>
        <p:sp>
          <p:nvSpPr>
            <p:cNvPr id="11846" name="Google Shape;11846;p62"/>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2"/>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2"/>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2"/>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2"/>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2"/>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2"/>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2"/>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4" name="Google Shape;11854;p62"/>
          <p:cNvGrpSpPr/>
          <p:nvPr/>
        </p:nvGrpSpPr>
        <p:grpSpPr>
          <a:xfrm>
            <a:off x="1333682" y="3344330"/>
            <a:ext cx="271213" cy="383088"/>
            <a:chOff x="1333682" y="3344330"/>
            <a:chExt cx="271213" cy="383088"/>
          </a:xfrm>
        </p:grpSpPr>
        <p:sp>
          <p:nvSpPr>
            <p:cNvPr id="11855" name="Google Shape;11855;p62"/>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2"/>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2"/>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2"/>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2"/>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2"/>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2"/>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2"/>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2"/>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2"/>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2"/>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6" name="Google Shape;11866;p62"/>
          <p:cNvGrpSpPr/>
          <p:nvPr/>
        </p:nvGrpSpPr>
        <p:grpSpPr>
          <a:xfrm>
            <a:off x="6664394" y="3346974"/>
            <a:ext cx="353113" cy="351998"/>
            <a:chOff x="6664394" y="3346974"/>
            <a:chExt cx="353113" cy="351998"/>
          </a:xfrm>
        </p:grpSpPr>
        <p:sp>
          <p:nvSpPr>
            <p:cNvPr id="11867" name="Google Shape;11867;p62"/>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2"/>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2"/>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2"/>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2"/>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62"/>
          <p:cNvGrpSpPr/>
          <p:nvPr/>
        </p:nvGrpSpPr>
        <p:grpSpPr>
          <a:xfrm>
            <a:off x="849741" y="1959307"/>
            <a:ext cx="399398" cy="375443"/>
            <a:chOff x="849741" y="1959307"/>
            <a:chExt cx="399398" cy="375443"/>
          </a:xfrm>
        </p:grpSpPr>
        <p:sp>
          <p:nvSpPr>
            <p:cNvPr id="11873" name="Google Shape;11873;p62"/>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2"/>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62"/>
          <p:cNvGrpSpPr/>
          <p:nvPr/>
        </p:nvGrpSpPr>
        <p:grpSpPr>
          <a:xfrm>
            <a:off x="1284212" y="1963766"/>
            <a:ext cx="379489" cy="366046"/>
            <a:chOff x="1284212" y="1963766"/>
            <a:chExt cx="379489" cy="366046"/>
          </a:xfrm>
        </p:grpSpPr>
        <p:sp>
          <p:nvSpPr>
            <p:cNvPr id="11876" name="Google Shape;11876;p62"/>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2"/>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62"/>
          <p:cNvGrpSpPr/>
          <p:nvPr/>
        </p:nvGrpSpPr>
        <p:grpSpPr>
          <a:xfrm>
            <a:off x="3037766" y="1969564"/>
            <a:ext cx="370219" cy="354928"/>
            <a:chOff x="3037766" y="1969564"/>
            <a:chExt cx="370219" cy="354928"/>
          </a:xfrm>
        </p:grpSpPr>
        <p:sp>
          <p:nvSpPr>
            <p:cNvPr id="11879" name="Google Shape;11879;p62"/>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2"/>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2"/>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2"/>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62"/>
          <p:cNvGrpSpPr/>
          <p:nvPr/>
        </p:nvGrpSpPr>
        <p:grpSpPr>
          <a:xfrm>
            <a:off x="3982553" y="1971730"/>
            <a:ext cx="304566" cy="350501"/>
            <a:chOff x="3982553" y="1971730"/>
            <a:chExt cx="304566" cy="350501"/>
          </a:xfrm>
        </p:grpSpPr>
        <p:sp>
          <p:nvSpPr>
            <p:cNvPr id="11884" name="Google Shape;11884;p62"/>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2"/>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62"/>
          <p:cNvGrpSpPr/>
          <p:nvPr/>
        </p:nvGrpSpPr>
        <p:grpSpPr>
          <a:xfrm>
            <a:off x="2567841" y="1994124"/>
            <a:ext cx="399812" cy="306477"/>
            <a:chOff x="2567841" y="1994124"/>
            <a:chExt cx="399812" cy="306477"/>
          </a:xfrm>
        </p:grpSpPr>
        <p:sp>
          <p:nvSpPr>
            <p:cNvPr id="11887" name="Google Shape;11887;p62"/>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2"/>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2"/>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62"/>
          <p:cNvGrpSpPr/>
          <p:nvPr/>
        </p:nvGrpSpPr>
        <p:grpSpPr>
          <a:xfrm>
            <a:off x="2212084" y="1960358"/>
            <a:ext cx="324698" cy="372863"/>
            <a:chOff x="2212084" y="1960358"/>
            <a:chExt cx="324698" cy="372863"/>
          </a:xfrm>
        </p:grpSpPr>
        <p:sp>
          <p:nvSpPr>
            <p:cNvPr id="11891" name="Google Shape;11891;p62"/>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2"/>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2"/>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62"/>
          <p:cNvGrpSpPr/>
          <p:nvPr/>
        </p:nvGrpSpPr>
        <p:grpSpPr>
          <a:xfrm>
            <a:off x="1805901" y="1960358"/>
            <a:ext cx="284847" cy="373627"/>
            <a:chOff x="1805901" y="1960358"/>
            <a:chExt cx="284847" cy="373627"/>
          </a:xfrm>
        </p:grpSpPr>
        <p:sp>
          <p:nvSpPr>
            <p:cNvPr id="11895" name="Google Shape;11895;p62"/>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2"/>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7" name="Google Shape;11897;p62"/>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2"/>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2"/>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0" name="Google Shape;11900;p62"/>
          <p:cNvGrpSpPr/>
          <p:nvPr/>
        </p:nvGrpSpPr>
        <p:grpSpPr>
          <a:xfrm>
            <a:off x="6656812" y="2029388"/>
            <a:ext cx="368690" cy="245793"/>
            <a:chOff x="6656812" y="2029388"/>
            <a:chExt cx="368690" cy="245793"/>
          </a:xfrm>
        </p:grpSpPr>
        <p:sp>
          <p:nvSpPr>
            <p:cNvPr id="11901" name="Google Shape;11901;p62"/>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2"/>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2"/>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2"/>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2"/>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2"/>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2"/>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2"/>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2"/>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2"/>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1" name="Google Shape;11911;p62"/>
          <p:cNvGrpSpPr/>
          <p:nvPr/>
        </p:nvGrpSpPr>
        <p:grpSpPr>
          <a:xfrm>
            <a:off x="4869651" y="2012218"/>
            <a:ext cx="376654" cy="281566"/>
            <a:chOff x="4869651" y="2012218"/>
            <a:chExt cx="376654" cy="281566"/>
          </a:xfrm>
        </p:grpSpPr>
        <p:sp>
          <p:nvSpPr>
            <p:cNvPr id="11912" name="Google Shape;11912;p62"/>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2"/>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2"/>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2"/>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62"/>
          <p:cNvGrpSpPr/>
          <p:nvPr/>
        </p:nvGrpSpPr>
        <p:grpSpPr>
          <a:xfrm>
            <a:off x="5306224" y="2012313"/>
            <a:ext cx="367925" cy="281694"/>
            <a:chOff x="5306224" y="2012313"/>
            <a:chExt cx="367925" cy="281694"/>
          </a:xfrm>
        </p:grpSpPr>
        <p:sp>
          <p:nvSpPr>
            <p:cNvPr id="11917" name="Google Shape;11917;p62"/>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2"/>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9" name="Google Shape;11919;p62"/>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0" name="Google Shape;11920;p62"/>
          <p:cNvGrpSpPr/>
          <p:nvPr/>
        </p:nvGrpSpPr>
        <p:grpSpPr>
          <a:xfrm>
            <a:off x="6195998" y="1983102"/>
            <a:ext cx="368308" cy="338746"/>
            <a:chOff x="6195998" y="1983102"/>
            <a:chExt cx="368308" cy="338746"/>
          </a:xfrm>
        </p:grpSpPr>
        <p:sp>
          <p:nvSpPr>
            <p:cNvPr id="11921" name="Google Shape;11921;p62"/>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2"/>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2"/>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62"/>
          <p:cNvGrpSpPr/>
          <p:nvPr/>
        </p:nvGrpSpPr>
        <p:grpSpPr>
          <a:xfrm>
            <a:off x="7542031" y="2011835"/>
            <a:ext cx="369072" cy="280037"/>
            <a:chOff x="7542031" y="2011835"/>
            <a:chExt cx="369072" cy="280037"/>
          </a:xfrm>
        </p:grpSpPr>
        <p:sp>
          <p:nvSpPr>
            <p:cNvPr id="11925" name="Google Shape;11925;p62"/>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2"/>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2"/>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2"/>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2"/>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2"/>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2"/>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2"/>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2"/>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62"/>
          <p:cNvGrpSpPr/>
          <p:nvPr/>
        </p:nvGrpSpPr>
        <p:grpSpPr>
          <a:xfrm>
            <a:off x="8010427" y="3348503"/>
            <a:ext cx="278795" cy="351615"/>
            <a:chOff x="8010427" y="3348503"/>
            <a:chExt cx="278795" cy="351615"/>
          </a:xfrm>
        </p:grpSpPr>
        <p:sp>
          <p:nvSpPr>
            <p:cNvPr id="11935" name="Google Shape;11935;p62"/>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2"/>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2"/>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2"/>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9" name="Google Shape;11939;p62"/>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0" name="Google Shape;11940;p62"/>
          <p:cNvGrpSpPr/>
          <p:nvPr/>
        </p:nvGrpSpPr>
        <p:grpSpPr>
          <a:xfrm>
            <a:off x="7141900" y="3349204"/>
            <a:ext cx="281057" cy="351010"/>
            <a:chOff x="7141900" y="3349204"/>
            <a:chExt cx="281057" cy="351010"/>
          </a:xfrm>
        </p:grpSpPr>
        <p:sp>
          <p:nvSpPr>
            <p:cNvPr id="11941" name="Google Shape;11941;p62"/>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2"/>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2"/>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62"/>
          <p:cNvGrpSpPr/>
          <p:nvPr/>
        </p:nvGrpSpPr>
        <p:grpSpPr>
          <a:xfrm>
            <a:off x="5314188" y="3350032"/>
            <a:ext cx="363752" cy="353113"/>
            <a:chOff x="5314188" y="3350032"/>
            <a:chExt cx="363752" cy="353113"/>
          </a:xfrm>
        </p:grpSpPr>
        <p:sp>
          <p:nvSpPr>
            <p:cNvPr id="11945" name="Google Shape;11945;p62"/>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2"/>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62"/>
          <p:cNvGrpSpPr/>
          <p:nvPr/>
        </p:nvGrpSpPr>
        <p:grpSpPr>
          <a:xfrm>
            <a:off x="6203579" y="3348981"/>
            <a:ext cx="351615" cy="350373"/>
            <a:chOff x="6203579" y="3348981"/>
            <a:chExt cx="351615" cy="350373"/>
          </a:xfrm>
        </p:grpSpPr>
        <p:sp>
          <p:nvSpPr>
            <p:cNvPr id="11948" name="Google Shape;11948;p62"/>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2"/>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2"/>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2"/>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2"/>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62"/>
          <p:cNvGrpSpPr/>
          <p:nvPr/>
        </p:nvGrpSpPr>
        <p:grpSpPr>
          <a:xfrm>
            <a:off x="5829984" y="3350032"/>
            <a:ext cx="220755" cy="352348"/>
            <a:chOff x="5829984" y="3350032"/>
            <a:chExt cx="220755" cy="352348"/>
          </a:xfrm>
        </p:grpSpPr>
        <p:sp>
          <p:nvSpPr>
            <p:cNvPr id="11954" name="Google Shape;11954;p62"/>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2"/>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2"/>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2"/>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62"/>
          <p:cNvGrpSpPr/>
          <p:nvPr/>
        </p:nvGrpSpPr>
        <p:grpSpPr>
          <a:xfrm>
            <a:off x="4882170" y="3349841"/>
            <a:ext cx="358464" cy="352316"/>
            <a:chOff x="4882170" y="3349841"/>
            <a:chExt cx="358464" cy="352316"/>
          </a:xfrm>
        </p:grpSpPr>
        <p:sp>
          <p:nvSpPr>
            <p:cNvPr id="11959" name="Google Shape;11959;p62"/>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2"/>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62"/>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2"/>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3" name="Google Shape;11963;p62"/>
          <p:cNvGrpSpPr/>
          <p:nvPr/>
        </p:nvGrpSpPr>
        <p:grpSpPr>
          <a:xfrm>
            <a:off x="3044965" y="2435220"/>
            <a:ext cx="400194" cy="324316"/>
            <a:chOff x="3044965" y="2435220"/>
            <a:chExt cx="400194" cy="324316"/>
          </a:xfrm>
        </p:grpSpPr>
        <p:sp>
          <p:nvSpPr>
            <p:cNvPr id="11964" name="Google Shape;11964;p62"/>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2"/>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2"/>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7" name="Google Shape;11967;p62"/>
          <p:cNvGrpSpPr/>
          <p:nvPr/>
        </p:nvGrpSpPr>
        <p:grpSpPr>
          <a:xfrm>
            <a:off x="4878379" y="2473892"/>
            <a:ext cx="367161" cy="287523"/>
            <a:chOff x="4878379" y="2473892"/>
            <a:chExt cx="367161" cy="287523"/>
          </a:xfrm>
        </p:grpSpPr>
        <p:sp>
          <p:nvSpPr>
            <p:cNvPr id="11968" name="Google Shape;11968;p62"/>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2"/>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2"/>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2"/>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2"/>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62"/>
          <p:cNvGrpSpPr/>
          <p:nvPr/>
        </p:nvGrpSpPr>
        <p:grpSpPr>
          <a:xfrm>
            <a:off x="1325719" y="2887689"/>
            <a:ext cx="290581" cy="372481"/>
            <a:chOff x="1325719" y="2887689"/>
            <a:chExt cx="290581" cy="372481"/>
          </a:xfrm>
        </p:grpSpPr>
        <p:sp>
          <p:nvSpPr>
            <p:cNvPr id="11974" name="Google Shape;11974;p62"/>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2"/>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6" name="Google Shape;11976;p62"/>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7" name="Google Shape;11977;p62"/>
          <p:cNvGrpSpPr/>
          <p:nvPr/>
        </p:nvGrpSpPr>
        <p:grpSpPr>
          <a:xfrm>
            <a:off x="3510335" y="2892499"/>
            <a:ext cx="360726" cy="361204"/>
            <a:chOff x="3510335" y="2892499"/>
            <a:chExt cx="360726" cy="361204"/>
          </a:xfrm>
        </p:grpSpPr>
        <p:sp>
          <p:nvSpPr>
            <p:cNvPr id="11978" name="Google Shape;11978;p62"/>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2"/>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2"/>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2"/>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2"/>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62"/>
          <p:cNvGrpSpPr/>
          <p:nvPr/>
        </p:nvGrpSpPr>
        <p:grpSpPr>
          <a:xfrm>
            <a:off x="3086313" y="2877049"/>
            <a:ext cx="320143" cy="392581"/>
            <a:chOff x="3086313" y="2877049"/>
            <a:chExt cx="320143" cy="392581"/>
          </a:xfrm>
        </p:grpSpPr>
        <p:sp>
          <p:nvSpPr>
            <p:cNvPr id="11984" name="Google Shape;11984;p62"/>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2"/>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2"/>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2"/>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2"/>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2"/>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2"/>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2"/>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2"/>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2"/>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2"/>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2"/>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6" name="Google Shape;11996;p62"/>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7" name="Google Shape;11997;p62"/>
          <p:cNvGrpSpPr/>
          <p:nvPr/>
        </p:nvGrpSpPr>
        <p:grpSpPr>
          <a:xfrm>
            <a:off x="861113" y="2885746"/>
            <a:ext cx="333809" cy="373277"/>
            <a:chOff x="861113" y="2885746"/>
            <a:chExt cx="333809" cy="373277"/>
          </a:xfrm>
        </p:grpSpPr>
        <p:sp>
          <p:nvSpPr>
            <p:cNvPr id="11998" name="Google Shape;11998;p62"/>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2"/>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2"/>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1" name="Google Shape;12001;p62"/>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2"/>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3" name="Google Shape;12003;p62"/>
          <p:cNvGrpSpPr/>
          <p:nvPr/>
        </p:nvGrpSpPr>
        <p:grpSpPr>
          <a:xfrm>
            <a:off x="1297654" y="1504481"/>
            <a:ext cx="349354" cy="362223"/>
            <a:chOff x="1297654" y="1504481"/>
            <a:chExt cx="349354" cy="362223"/>
          </a:xfrm>
        </p:grpSpPr>
        <p:sp>
          <p:nvSpPr>
            <p:cNvPr id="12004" name="Google Shape;12004;p62"/>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2"/>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2"/>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7" name="Google Shape;12007;p62"/>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8" name="Google Shape;12008;p62"/>
          <p:cNvGrpSpPr/>
          <p:nvPr/>
        </p:nvGrpSpPr>
        <p:grpSpPr>
          <a:xfrm>
            <a:off x="852385" y="1510916"/>
            <a:ext cx="353145" cy="351998"/>
            <a:chOff x="852385" y="1510916"/>
            <a:chExt cx="353145" cy="351998"/>
          </a:xfrm>
        </p:grpSpPr>
        <p:sp>
          <p:nvSpPr>
            <p:cNvPr id="12009" name="Google Shape;12009;p62"/>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2"/>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2"/>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62"/>
          <p:cNvGrpSpPr/>
          <p:nvPr/>
        </p:nvGrpSpPr>
        <p:grpSpPr>
          <a:xfrm>
            <a:off x="1745217" y="1515471"/>
            <a:ext cx="343269" cy="342505"/>
            <a:chOff x="1745217" y="1515471"/>
            <a:chExt cx="343269" cy="342505"/>
          </a:xfrm>
        </p:grpSpPr>
        <p:sp>
          <p:nvSpPr>
            <p:cNvPr id="12013" name="Google Shape;12013;p62"/>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2"/>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2"/>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2"/>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7" name="Google Shape;12017;p62"/>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8" name="Google Shape;12018;p62"/>
          <p:cNvGrpSpPr/>
          <p:nvPr/>
        </p:nvGrpSpPr>
        <p:grpSpPr>
          <a:xfrm>
            <a:off x="3042703" y="1529137"/>
            <a:ext cx="411535" cy="315587"/>
            <a:chOff x="3042703" y="1529137"/>
            <a:chExt cx="411535" cy="315587"/>
          </a:xfrm>
        </p:grpSpPr>
        <p:sp>
          <p:nvSpPr>
            <p:cNvPr id="12019" name="Google Shape;12019;p62"/>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2"/>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2"/>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2"/>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2"/>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2"/>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2"/>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2"/>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2"/>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2"/>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9" name="Google Shape;12029;p62"/>
          <p:cNvGrpSpPr/>
          <p:nvPr/>
        </p:nvGrpSpPr>
        <p:grpSpPr>
          <a:xfrm>
            <a:off x="2629289" y="1544682"/>
            <a:ext cx="350501" cy="284497"/>
            <a:chOff x="2629289" y="1544682"/>
            <a:chExt cx="350501" cy="284497"/>
          </a:xfrm>
        </p:grpSpPr>
        <p:sp>
          <p:nvSpPr>
            <p:cNvPr id="12030" name="Google Shape;12030;p62"/>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2"/>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2"/>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2"/>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2"/>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62"/>
          <p:cNvGrpSpPr/>
          <p:nvPr/>
        </p:nvGrpSpPr>
        <p:grpSpPr>
          <a:xfrm>
            <a:off x="5305077" y="1502633"/>
            <a:ext cx="367893" cy="365218"/>
            <a:chOff x="5305077" y="1502633"/>
            <a:chExt cx="367893" cy="365218"/>
          </a:xfrm>
        </p:grpSpPr>
        <p:sp>
          <p:nvSpPr>
            <p:cNvPr id="12036" name="Google Shape;12036;p62"/>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2"/>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8" name="Google Shape;12038;p62"/>
          <p:cNvGrpSpPr/>
          <p:nvPr/>
        </p:nvGrpSpPr>
        <p:grpSpPr>
          <a:xfrm>
            <a:off x="7100170" y="1500117"/>
            <a:ext cx="368308" cy="367033"/>
            <a:chOff x="7100170" y="1500117"/>
            <a:chExt cx="368308" cy="367033"/>
          </a:xfrm>
        </p:grpSpPr>
        <p:sp>
          <p:nvSpPr>
            <p:cNvPr id="12039" name="Google Shape;12039;p62"/>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2"/>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2"/>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2"/>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2"/>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2"/>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2"/>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2"/>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2"/>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2"/>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2"/>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2"/>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2"/>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2" name="Google Shape;12052;p62"/>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3" name="Google Shape;12053;p62"/>
          <p:cNvGrpSpPr/>
          <p:nvPr/>
        </p:nvGrpSpPr>
        <p:grpSpPr>
          <a:xfrm>
            <a:off x="6649231" y="1500021"/>
            <a:ext cx="390287" cy="367065"/>
            <a:chOff x="6649231" y="1500021"/>
            <a:chExt cx="390287" cy="367065"/>
          </a:xfrm>
        </p:grpSpPr>
        <p:sp>
          <p:nvSpPr>
            <p:cNvPr id="12054" name="Google Shape;12054;p62"/>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2"/>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2"/>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2"/>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2"/>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2"/>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2"/>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2"/>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2"/>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2"/>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2"/>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2"/>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62"/>
          <p:cNvGrpSpPr/>
          <p:nvPr/>
        </p:nvGrpSpPr>
        <p:grpSpPr>
          <a:xfrm>
            <a:off x="5746938" y="1543503"/>
            <a:ext cx="387261" cy="280356"/>
            <a:chOff x="5746938" y="1543503"/>
            <a:chExt cx="387261" cy="280356"/>
          </a:xfrm>
        </p:grpSpPr>
        <p:sp>
          <p:nvSpPr>
            <p:cNvPr id="12067" name="Google Shape;12067;p62"/>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2"/>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62"/>
          <p:cNvGrpSpPr/>
          <p:nvPr/>
        </p:nvGrpSpPr>
        <p:grpSpPr>
          <a:xfrm>
            <a:off x="6196730" y="1525346"/>
            <a:ext cx="369072" cy="317467"/>
            <a:chOff x="6196730" y="1525346"/>
            <a:chExt cx="369072" cy="317467"/>
          </a:xfrm>
        </p:grpSpPr>
        <p:sp>
          <p:nvSpPr>
            <p:cNvPr id="12070" name="Google Shape;12070;p62"/>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2"/>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2"/>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62"/>
          <p:cNvGrpSpPr/>
          <p:nvPr/>
        </p:nvGrpSpPr>
        <p:grpSpPr>
          <a:xfrm>
            <a:off x="4940592" y="1500690"/>
            <a:ext cx="246558" cy="367161"/>
            <a:chOff x="4940592" y="1500690"/>
            <a:chExt cx="246558" cy="367161"/>
          </a:xfrm>
        </p:grpSpPr>
        <p:sp>
          <p:nvSpPr>
            <p:cNvPr id="12074" name="Google Shape;12074;p62"/>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2"/>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2"/>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2"/>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62"/>
          <p:cNvGrpSpPr/>
          <p:nvPr/>
        </p:nvGrpSpPr>
        <p:grpSpPr>
          <a:xfrm>
            <a:off x="7964906" y="1499894"/>
            <a:ext cx="380858" cy="367575"/>
            <a:chOff x="7964906" y="1499894"/>
            <a:chExt cx="380858" cy="367575"/>
          </a:xfrm>
        </p:grpSpPr>
        <p:sp>
          <p:nvSpPr>
            <p:cNvPr id="12079" name="Google Shape;12079;p62"/>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2"/>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2"/>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2" name="Google Shape;12082;p62"/>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3" name="Google Shape;12083;p62"/>
          <p:cNvGrpSpPr/>
          <p:nvPr/>
        </p:nvGrpSpPr>
        <p:grpSpPr>
          <a:xfrm>
            <a:off x="8007400" y="2902278"/>
            <a:ext cx="285230" cy="355597"/>
            <a:chOff x="8007400" y="2902278"/>
            <a:chExt cx="285230" cy="355597"/>
          </a:xfrm>
        </p:grpSpPr>
        <p:sp>
          <p:nvSpPr>
            <p:cNvPr id="12084" name="Google Shape;12084;p62"/>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2"/>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62"/>
          <p:cNvGrpSpPr/>
          <p:nvPr/>
        </p:nvGrpSpPr>
        <p:grpSpPr>
          <a:xfrm>
            <a:off x="6219124" y="2902788"/>
            <a:ext cx="318231" cy="355470"/>
            <a:chOff x="6219124" y="2902788"/>
            <a:chExt cx="318231" cy="355470"/>
          </a:xfrm>
        </p:grpSpPr>
        <p:sp>
          <p:nvSpPr>
            <p:cNvPr id="12087" name="Google Shape;12087;p62"/>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2"/>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2"/>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62"/>
          <p:cNvGrpSpPr/>
          <p:nvPr/>
        </p:nvGrpSpPr>
        <p:grpSpPr>
          <a:xfrm>
            <a:off x="4969421" y="2902852"/>
            <a:ext cx="185109" cy="355406"/>
            <a:chOff x="4969421" y="2902852"/>
            <a:chExt cx="185109" cy="355406"/>
          </a:xfrm>
        </p:grpSpPr>
        <p:sp>
          <p:nvSpPr>
            <p:cNvPr id="12091" name="Google Shape;12091;p62"/>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2"/>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2"/>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2"/>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2"/>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2"/>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7" name="Google Shape;12097;p62"/>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2"/>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9" name="Google Shape;12099;p62"/>
          <p:cNvGrpSpPr/>
          <p:nvPr/>
        </p:nvGrpSpPr>
        <p:grpSpPr>
          <a:xfrm>
            <a:off x="6685259" y="2902852"/>
            <a:ext cx="311414" cy="355406"/>
            <a:chOff x="6685259" y="2902852"/>
            <a:chExt cx="311414" cy="355406"/>
          </a:xfrm>
        </p:grpSpPr>
        <p:sp>
          <p:nvSpPr>
            <p:cNvPr id="12100" name="Google Shape;12100;p62"/>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2"/>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2"/>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62"/>
          <p:cNvGrpSpPr/>
          <p:nvPr/>
        </p:nvGrpSpPr>
        <p:grpSpPr>
          <a:xfrm>
            <a:off x="5309250" y="2903170"/>
            <a:ext cx="359579" cy="355852"/>
            <a:chOff x="5309250" y="2903170"/>
            <a:chExt cx="359579" cy="355852"/>
          </a:xfrm>
        </p:grpSpPr>
        <p:sp>
          <p:nvSpPr>
            <p:cNvPr id="12104" name="Google Shape;12104;p62"/>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2"/>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2"/>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62"/>
          <p:cNvGrpSpPr/>
          <p:nvPr/>
        </p:nvGrpSpPr>
        <p:grpSpPr>
          <a:xfrm>
            <a:off x="2199565" y="2421172"/>
            <a:ext cx="312179" cy="353431"/>
            <a:chOff x="2199565" y="2421172"/>
            <a:chExt cx="312179" cy="353431"/>
          </a:xfrm>
        </p:grpSpPr>
        <p:sp>
          <p:nvSpPr>
            <p:cNvPr id="12108" name="Google Shape;12108;p62"/>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2"/>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62"/>
          <p:cNvGrpSpPr/>
          <p:nvPr/>
        </p:nvGrpSpPr>
        <p:grpSpPr>
          <a:xfrm>
            <a:off x="1750887" y="2425727"/>
            <a:ext cx="320143" cy="343269"/>
            <a:chOff x="1750887" y="2425727"/>
            <a:chExt cx="320143" cy="343269"/>
          </a:xfrm>
        </p:grpSpPr>
        <p:sp>
          <p:nvSpPr>
            <p:cNvPr id="12111" name="Google Shape;12111;p62"/>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2"/>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62"/>
          <p:cNvGrpSpPr/>
          <p:nvPr/>
        </p:nvGrpSpPr>
        <p:grpSpPr>
          <a:xfrm>
            <a:off x="1298037" y="2425727"/>
            <a:ext cx="338364" cy="342887"/>
            <a:chOff x="1298037" y="2425727"/>
            <a:chExt cx="338364" cy="342887"/>
          </a:xfrm>
        </p:grpSpPr>
        <p:sp>
          <p:nvSpPr>
            <p:cNvPr id="12114" name="Google Shape;12114;p62"/>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2"/>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2"/>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2"/>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8" name="Google Shape;12118;p62"/>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9" name="Google Shape;12119;p62"/>
          <p:cNvGrpSpPr/>
          <p:nvPr/>
        </p:nvGrpSpPr>
        <p:grpSpPr>
          <a:xfrm>
            <a:off x="3974207" y="2429009"/>
            <a:ext cx="320143" cy="338491"/>
            <a:chOff x="3974207" y="2429009"/>
            <a:chExt cx="320143" cy="338491"/>
          </a:xfrm>
        </p:grpSpPr>
        <p:sp>
          <p:nvSpPr>
            <p:cNvPr id="12120" name="Google Shape;12120;p62"/>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2"/>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62"/>
          <p:cNvGrpSpPr/>
          <p:nvPr/>
        </p:nvGrpSpPr>
        <p:grpSpPr>
          <a:xfrm>
            <a:off x="2623237" y="2431047"/>
            <a:ext cx="355024" cy="332630"/>
            <a:chOff x="2623237" y="2431047"/>
            <a:chExt cx="355024" cy="332630"/>
          </a:xfrm>
        </p:grpSpPr>
        <p:sp>
          <p:nvSpPr>
            <p:cNvPr id="12123" name="Google Shape;12123;p62"/>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2"/>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2"/>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2"/>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62"/>
          <p:cNvGrpSpPr/>
          <p:nvPr/>
        </p:nvGrpSpPr>
        <p:grpSpPr>
          <a:xfrm>
            <a:off x="6657194" y="2434073"/>
            <a:ext cx="375507" cy="367925"/>
            <a:chOff x="6657194" y="2434073"/>
            <a:chExt cx="375507" cy="367925"/>
          </a:xfrm>
        </p:grpSpPr>
        <p:sp>
          <p:nvSpPr>
            <p:cNvPr id="12128" name="Google Shape;12128;p62"/>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2"/>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2"/>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62"/>
          <p:cNvGrpSpPr/>
          <p:nvPr/>
        </p:nvGrpSpPr>
        <p:grpSpPr>
          <a:xfrm>
            <a:off x="7101317" y="2441655"/>
            <a:ext cx="367925" cy="352380"/>
            <a:chOff x="7101317" y="2441655"/>
            <a:chExt cx="367925" cy="352380"/>
          </a:xfrm>
        </p:grpSpPr>
        <p:sp>
          <p:nvSpPr>
            <p:cNvPr id="12132" name="Google Shape;12132;p62"/>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2"/>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62"/>
          <p:cNvGrpSpPr/>
          <p:nvPr/>
        </p:nvGrpSpPr>
        <p:grpSpPr>
          <a:xfrm>
            <a:off x="5756399" y="2434456"/>
            <a:ext cx="367925" cy="367161"/>
            <a:chOff x="5756399" y="2434456"/>
            <a:chExt cx="367925" cy="367161"/>
          </a:xfrm>
        </p:grpSpPr>
        <p:sp>
          <p:nvSpPr>
            <p:cNvPr id="12135" name="Google Shape;12135;p62"/>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2"/>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2"/>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2"/>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2"/>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2"/>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2"/>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2" name="Google Shape;12142;p62"/>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2"/>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4" name="Google Shape;12144;p62"/>
          <p:cNvGrpSpPr/>
          <p:nvPr/>
        </p:nvGrpSpPr>
        <p:grpSpPr>
          <a:xfrm>
            <a:off x="7964906" y="2434073"/>
            <a:ext cx="373627" cy="367925"/>
            <a:chOff x="7964906" y="2434073"/>
            <a:chExt cx="373627" cy="367925"/>
          </a:xfrm>
        </p:grpSpPr>
        <p:sp>
          <p:nvSpPr>
            <p:cNvPr id="12145" name="Google Shape;12145;p62"/>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2"/>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7" name="Google Shape;12147;p62"/>
          <p:cNvGrpSpPr/>
          <p:nvPr/>
        </p:nvGrpSpPr>
        <p:grpSpPr>
          <a:xfrm>
            <a:off x="6194086" y="2437737"/>
            <a:ext cx="369837" cy="360471"/>
            <a:chOff x="6194086" y="2437737"/>
            <a:chExt cx="369837" cy="360471"/>
          </a:xfrm>
        </p:grpSpPr>
        <p:sp>
          <p:nvSpPr>
            <p:cNvPr id="12148" name="Google Shape;12148;p62"/>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2"/>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3"/>
        <p:cNvGrpSpPr/>
        <p:nvPr/>
      </p:nvGrpSpPr>
      <p:grpSpPr>
        <a:xfrm>
          <a:off x="0" y="0"/>
          <a:ext cx="0" cy="0"/>
          <a:chOff x="0" y="0"/>
          <a:chExt cx="0" cy="0"/>
        </a:xfrm>
      </p:grpSpPr>
      <p:sp>
        <p:nvSpPr>
          <p:cNvPr id="12154" name="Google Shape;12154;p63"/>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155" name="Google Shape;12155;p63"/>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156" name="Google Shape;12156;p63"/>
          <p:cNvGrpSpPr/>
          <p:nvPr/>
        </p:nvGrpSpPr>
        <p:grpSpPr>
          <a:xfrm>
            <a:off x="3541011" y="1508594"/>
            <a:ext cx="350166" cy="349434"/>
            <a:chOff x="3541011" y="1508594"/>
            <a:chExt cx="350166" cy="349434"/>
          </a:xfrm>
        </p:grpSpPr>
        <p:sp>
          <p:nvSpPr>
            <p:cNvPr id="12157" name="Google Shape;12157;p63"/>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3"/>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3"/>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3"/>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3"/>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3"/>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3"/>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3"/>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3"/>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3"/>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3"/>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3"/>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3"/>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63"/>
          <p:cNvGrpSpPr/>
          <p:nvPr/>
        </p:nvGrpSpPr>
        <p:grpSpPr>
          <a:xfrm>
            <a:off x="3122257" y="1508594"/>
            <a:ext cx="294850" cy="349434"/>
            <a:chOff x="3122257" y="1508594"/>
            <a:chExt cx="294850" cy="349434"/>
          </a:xfrm>
        </p:grpSpPr>
        <p:sp>
          <p:nvSpPr>
            <p:cNvPr id="12171" name="Google Shape;12171;p63"/>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3"/>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3"/>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3"/>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3"/>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63"/>
          <p:cNvGrpSpPr/>
          <p:nvPr/>
        </p:nvGrpSpPr>
        <p:grpSpPr>
          <a:xfrm>
            <a:off x="910723" y="1508212"/>
            <a:ext cx="251660" cy="350166"/>
            <a:chOff x="910723" y="1508212"/>
            <a:chExt cx="251660" cy="350166"/>
          </a:xfrm>
        </p:grpSpPr>
        <p:sp>
          <p:nvSpPr>
            <p:cNvPr id="12177" name="Google Shape;12177;p63"/>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3"/>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3"/>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3"/>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3"/>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3"/>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3"/>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3"/>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3"/>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3"/>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3"/>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3"/>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3"/>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3"/>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3"/>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3"/>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3"/>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63"/>
          <p:cNvGrpSpPr/>
          <p:nvPr/>
        </p:nvGrpSpPr>
        <p:grpSpPr>
          <a:xfrm>
            <a:off x="1308631" y="1507830"/>
            <a:ext cx="350166" cy="350198"/>
            <a:chOff x="1308631" y="1507830"/>
            <a:chExt cx="350166" cy="350198"/>
          </a:xfrm>
        </p:grpSpPr>
        <p:sp>
          <p:nvSpPr>
            <p:cNvPr id="12195" name="Google Shape;12195;p63"/>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3"/>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3"/>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3"/>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63"/>
          <p:cNvGrpSpPr/>
          <p:nvPr/>
        </p:nvGrpSpPr>
        <p:grpSpPr>
          <a:xfrm>
            <a:off x="1756921" y="1509739"/>
            <a:ext cx="345997" cy="345997"/>
            <a:chOff x="1756921" y="1509739"/>
            <a:chExt cx="345997" cy="345997"/>
          </a:xfrm>
        </p:grpSpPr>
        <p:sp>
          <p:nvSpPr>
            <p:cNvPr id="12200" name="Google Shape;12200;p63"/>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3"/>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3"/>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3"/>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3"/>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3"/>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3"/>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3"/>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3"/>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3"/>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3"/>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3"/>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3"/>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3"/>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3"/>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3"/>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3"/>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7" name="Google Shape;12217;p63"/>
          <p:cNvGrpSpPr/>
          <p:nvPr/>
        </p:nvGrpSpPr>
        <p:grpSpPr>
          <a:xfrm>
            <a:off x="2216956" y="1510503"/>
            <a:ext cx="318721" cy="345615"/>
            <a:chOff x="2216956" y="1510503"/>
            <a:chExt cx="318721" cy="345615"/>
          </a:xfrm>
        </p:grpSpPr>
        <p:sp>
          <p:nvSpPr>
            <p:cNvPr id="12218" name="Google Shape;12218;p63"/>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3"/>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3"/>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3"/>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3"/>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63"/>
          <p:cNvGrpSpPr/>
          <p:nvPr/>
        </p:nvGrpSpPr>
        <p:grpSpPr>
          <a:xfrm>
            <a:off x="3988156" y="1568461"/>
            <a:ext cx="349052" cy="230049"/>
            <a:chOff x="3988156" y="1568461"/>
            <a:chExt cx="349052" cy="230049"/>
          </a:xfrm>
        </p:grpSpPr>
        <p:sp>
          <p:nvSpPr>
            <p:cNvPr id="12224" name="Google Shape;12224;p63"/>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3"/>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3"/>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3"/>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3"/>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3"/>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3"/>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63"/>
          <p:cNvGrpSpPr/>
          <p:nvPr/>
        </p:nvGrpSpPr>
        <p:grpSpPr>
          <a:xfrm>
            <a:off x="2633037" y="1499873"/>
            <a:ext cx="379002" cy="366112"/>
            <a:chOff x="2633037" y="1499873"/>
            <a:chExt cx="379002" cy="366112"/>
          </a:xfrm>
        </p:grpSpPr>
        <p:sp>
          <p:nvSpPr>
            <p:cNvPr id="12232" name="Google Shape;12232;p63"/>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3"/>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3"/>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3"/>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3"/>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3"/>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63"/>
          <p:cNvGrpSpPr/>
          <p:nvPr/>
        </p:nvGrpSpPr>
        <p:grpSpPr>
          <a:xfrm>
            <a:off x="6675256" y="1516169"/>
            <a:ext cx="327823" cy="357009"/>
            <a:chOff x="6675256" y="1516169"/>
            <a:chExt cx="327823" cy="357009"/>
          </a:xfrm>
        </p:grpSpPr>
        <p:sp>
          <p:nvSpPr>
            <p:cNvPr id="12239" name="Google Shape;12239;p63"/>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3"/>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3"/>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3"/>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3"/>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3"/>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3"/>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3"/>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3"/>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63"/>
          <p:cNvGrpSpPr/>
          <p:nvPr/>
        </p:nvGrpSpPr>
        <p:grpSpPr>
          <a:xfrm>
            <a:off x="8020159" y="1516551"/>
            <a:ext cx="300897" cy="356627"/>
            <a:chOff x="8020159" y="1516551"/>
            <a:chExt cx="300897" cy="356627"/>
          </a:xfrm>
        </p:grpSpPr>
        <p:sp>
          <p:nvSpPr>
            <p:cNvPr id="12249" name="Google Shape;12249;p63"/>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3"/>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3"/>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3"/>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3"/>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4" name="Google Shape;12254;p63"/>
          <p:cNvGrpSpPr/>
          <p:nvPr/>
        </p:nvGrpSpPr>
        <p:grpSpPr>
          <a:xfrm>
            <a:off x="5377363" y="1516169"/>
            <a:ext cx="257357" cy="356627"/>
            <a:chOff x="5377363" y="1516169"/>
            <a:chExt cx="257357" cy="356627"/>
          </a:xfrm>
        </p:grpSpPr>
        <p:sp>
          <p:nvSpPr>
            <p:cNvPr id="12255" name="Google Shape;12255;p63"/>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3"/>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3"/>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3"/>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3"/>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3"/>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3"/>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3"/>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3"/>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3"/>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3"/>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3"/>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3"/>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3"/>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3"/>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3"/>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3"/>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63"/>
          <p:cNvGrpSpPr/>
          <p:nvPr/>
        </p:nvGrpSpPr>
        <p:grpSpPr>
          <a:xfrm>
            <a:off x="4880567" y="1535870"/>
            <a:ext cx="356245" cy="317607"/>
            <a:chOff x="4880567" y="1535870"/>
            <a:chExt cx="356245" cy="317607"/>
          </a:xfrm>
        </p:grpSpPr>
        <p:sp>
          <p:nvSpPr>
            <p:cNvPr id="12273" name="Google Shape;12273;p63"/>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3"/>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3"/>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3"/>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3"/>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63"/>
          <p:cNvGrpSpPr/>
          <p:nvPr/>
        </p:nvGrpSpPr>
        <p:grpSpPr>
          <a:xfrm>
            <a:off x="5771483" y="1515787"/>
            <a:ext cx="357359" cy="357391"/>
            <a:chOff x="5771483" y="1515787"/>
            <a:chExt cx="357359" cy="357391"/>
          </a:xfrm>
        </p:grpSpPr>
        <p:sp>
          <p:nvSpPr>
            <p:cNvPr id="12279" name="Google Shape;12279;p63"/>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3"/>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3"/>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3"/>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63"/>
          <p:cNvGrpSpPr/>
          <p:nvPr/>
        </p:nvGrpSpPr>
        <p:grpSpPr>
          <a:xfrm>
            <a:off x="7121669" y="1533610"/>
            <a:ext cx="321362" cy="321362"/>
            <a:chOff x="7121669" y="1533610"/>
            <a:chExt cx="321362" cy="321362"/>
          </a:xfrm>
        </p:grpSpPr>
        <p:sp>
          <p:nvSpPr>
            <p:cNvPr id="12284" name="Google Shape;12284;p63"/>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3"/>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3"/>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3"/>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63"/>
          <p:cNvGrpSpPr/>
          <p:nvPr/>
        </p:nvGrpSpPr>
        <p:grpSpPr>
          <a:xfrm>
            <a:off x="7562766" y="1514864"/>
            <a:ext cx="327059" cy="360192"/>
            <a:chOff x="7562766" y="1514864"/>
            <a:chExt cx="327059" cy="360192"/>
          </a:xfrm>
        </p:grpSpPr>
        <p:sp>
          <p:nvSpPr>
            <p:cNvPr id="12289" name="Google Shape;12289;p63"/>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3"/>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3"/>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3"/>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63"/>
          <p:cNvGrpSpPr/>
          <p:nvPr/>
        </p:nvGrpSpPr>
        <p:grpSpPr>
          <a:xfrm>
            <a:off x="6221229" y="1498673"/>
            <a:ext cx="361636" cy="362183"/>
            <a:chOff x="6259175" y="1559008"/>
            <a:chExt cx="271743" cy="272093"/>
          </a:xfrm>
        </p:grpSpPr>
        <p:sp>
          <p:nvSpPr>
            <p:cNvPr id="12294" name="Google Shape;12294;p63"/>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3"/>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3"/>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3"/>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3"/>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3"/>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3"/>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3"/>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3"/>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3"/>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3"/>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3"/>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3"/>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3"/>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3"/>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3"/>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3"/>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63"/>
          <p:cNvGrpSpPr/>
          <p:nvPr/>
        </p:nvGrpSpPr>
        <p:grpSpPr>
          <a:xfrm>
            <a:off x="2661459" y="2015001"/>
            <a:ext cx="322508" cy="273494"/>
            <a:chOff x="2661459" y="2015001"/>
            <a:chExt cx="322508" cy="273494"/>
          </a:xfrm>
        </p:grpSpPr>
        <p:sp>
          <p:nvSpPr>
            <p:cNvPr id="12312" name="Google Shape;12312;p63"/>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3"/>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63"/>
          <p:cNvGrpSpPr/>
          <p:nvPr/>
        </p:nvGrpSpPr>
        <p:grpSpPr>
          <a:xfrm>
            <a:off x="6671087" y="2009304"/>
            <a:ext cx="332757" cy="281833"/>
            <a:chOff x="6671087" y="2009304"/>
            <a:chExt cx="332757" cy="281833"/>
          </a:xfrm>
        </p:grpSpPr>
        <p:sp>
          <p:nvSpPr>
            <p:cNvPr id="12315" name="Google Shape;12315;p63"/>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3"/>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7" name="Google Shape;12317;p63"/>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8" name="Google Shape;12318;p63"/>
          <p:cNvGrpSpPr/>
          <p:nvPr/>
        </p:nvGrpSpPr>
        <p:grpSpPr>
          <a:xfrm>
            <a:off x="2201806" y="1976585"/>
            <a:ext cx="349784" cy="349434"/>
            <a:chOff x="2201806" y="1976585"/>
            <a:chExt cx="349784" cy="349434"/>
          </a:xfrm>
        </p:grpSpPr>
        <p:sp>
          <p:nvSpPr>
            <p:cNvPr id="12319" name="Google Shape;12319;p63"/>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3"/>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3"/>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3"/>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3" name="Google Shape;12323;p63"/>
          <p:cNvGrpSpPr/>
          <p:nvPr/>
        </p:nvGrpSpPr>
        <p:grpSpPr>
          <a:xfrm>
            <a:off x="3094217" y="1976585"/>
            <a:ext cx="350198" cy="350548"/>
            <a:chOff x="3094217" y="1976585"/>
            <a:chExt cx="350198" cy="350548"/>
          </a:xfrm>
        </p:grpSpPr>
        <p:sp>
          <p:nvSpPr>
            <p:cNvPr id="12324" name="Google Shape;12324;p63"/>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3"/>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3"/>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3"/>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3"/>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3"/>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3"/>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3"/>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3"/>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3"/>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3"/>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3"/>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3"/>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63"/>
          <p:cNvGrpSpPr/>
          <p:nvPr/>
        </p:nvGrpSpPr>
        <p:grpSpPr>
          <a:xfrm>
            <a:off x="870939" y="1975821"/>
            <a:ext cx="332375" cy="350071"/>
            <a:chOff x="870939" y="1975821"/>
            <a:chExt cx="332375" cy="350071"/>
          </a:xfrm>
        </p:grpSpPr>
        <p:sp>
          <p:nvSpPr>
            <p:cNvPr id="12338" name="Google Shape;12338;p63"/>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3"/>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3"/>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3"/>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2" name="Google Shape;12342;p63"/>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3" name="Google Shape;12343;p63"/>
          <p:cNvGrpSpPr/>
          <p:nvPr/>
        </p:nvGrpSpPr>
        <p:grpSpPr>
          <a:xfrm>
            <a:off x="3979435" y="1976585"/>
            <a:ext cx="345265" cy="349848"/>
            <a:chOff x="3979435" y="1976585"/>
            <a:chExt cx="345265" cy="349848"/>
          </a:xfrm>
        </p:grpSpPr>
        <p:sp>
          <p:nvSpPr>
            <p:cNvPr id="12344" name="Google Shape;12344;p63"/>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3"/>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3"/>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3"/>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3"/>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3"/>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3"/>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3"/>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3"/>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3"/>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3"/>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3"/>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3"/>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3"/>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3"/>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3"/>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3"/>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1" name="Google Shape;12361;p63"/>
          <p:cNvGrpSpPr/>
          <p:nvPr/>
        </p:nvGrpSpPr>
        <p:grpSpPr>
          <a:xfrm>
            <a:off x="3576626" y="1975821"/>
            <a:ext cx="284251" cy="351694"/>
            <a:chOff x="3576626" y="1975821"/>
            <a:chExt cx="284251" cy="351694"/>
          </a:xfrm>
        </p:grpSpPr>
        <p:sp>
          <p:nvSpPr>
            <p:cNvPr id="12362" name="Google Shape;12362;p63"/>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3"/>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3"/>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63"/>
          <p:cNvGrpSpPr/>
          <p:nvPr/>
        </p:nvGrpSpPr>
        <p:grpSpPr>
          <a:xfrm>
            <a:off x="2722090" y="2890162"/>
            <a:ext cx="238770" cy="371841"/>
            <a:chOff x="2722090" y="2890162"/>
            <a:chExt cx="238770" cy="371841"/>
          </a:xfrm>
        </p:grpSpPr>
        <p:sp>
          <p:nvSpPr>
            <p:cNvPr id="12366" name="Google Shape;12366;p63"/>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3"/>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3"/>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9" name="Google Shape;12369;p63"/>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0" name="Google Shape;12370;p63"/>
          <p:cNvGrpSpPr/>
          <p:nvPr/>
        </p:nvGrpSpPr>
        <p:grpSpPr>
          <a:xfrm>
            <a:off x="6216367" y="1970156"/>
            <a:ext cx="361147" cy="361147"/>
            <a:chOff x="6216367" y="1970156"/>
            <a:chExt cx="361147" cy="361147"/>
          </a:xfrm>
        </p:grpSpPr>
        <p:sp>
          <p:nvSpPr>
            <p:cNvPr id="12371" name="Google Shape;12371;p63"/>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3"/>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3"/>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3"/>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63"/>
          <p:cNvGrpSpPr/>
          <p:nvPr/>
        </p:nvGrpSpPr>
        <p:grpSpPr>
          <a:xfrm>
            <a:off x="1289311" y="2926222"/>
            <a:ext cx="408156" cy="299783"/>
            <a:chOff x="1289311" y="2926222"/>
            <a:chExt cx="408156" cy="299783"/>
          </a:xfrm>
        </p:grpSpPr>
        <p:sp>
          <p:nvSpPr>
            <p:cNvPr id="12376" name="Google Shape;12376;p63"/>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3"/>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63"/>
          <p:cNvGrpSpPr/>
          <p:nvPr/>
        </p:nvGrpSpPr>
        <p:grpSpPr>
          <a:xfrm>
            <a:off x="7978465" y="1969392"/>
            <a:ext cx="361147" cy="360797"/>
            <a:chOff x="7978465" y="1969392"/>
            <a:chExt cx="361147" cy="360797"/>
          </a:xfrm>
        </p:grpSpPr>
        <p:sp>
          <p:nvSpPr>
            <p:cNvPr id="12379" name="Google Shape;12379;p63"/>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3"/>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3"/>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3"/>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3"/>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3"/>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3"/>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3"/>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3"/>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8" name="Google Shape;12388;p63"/>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9" name="Google Shape;12389;p63"/>
          <p:cNvGrpSpPr/>
          <p:nvPr/>
        </p:nvGrpSpPr>
        <p:grpSpPr>
          <a:xfrm>
            <a:off x="854261" y="2908813"/>
            <a:ext cx="377474" cy="335748"/>
            <a:chOff x="854261" y="2908813"/>
            <a:chExt cx="377474" cy="335748"/>
          </a:xfrm>
        </p:grpSpPr>
        <p:sp>
          <p:nvSpPr>
            <p:cNvPr id="12390" name="Google Shape;12390;p63"/>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3"/>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3"/>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3"/>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3"/>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5" name="Google Shape;12395;p63"/>
          <p:cNvGrpSpPr/>
          <p:nvPr/>
        </p:nvGrpSpPr>
        <p:grpSpPr>
          <a:xfrm>
            <a:off x="1749728" y="2894777"/>
            <a:ext cx="386927" cy="363438"/>
            <a:chOff x="1749728" y="2894777"/>
            <a:chExt cx="386927" cy="363438"/>
          </a:xfrm>
        </p:grpSpPr>
        <p:sp>
          <p:nvSpPr>
            <p:cNvPr id="12396" name="Google Shape;12396;p63"/>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3"/>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3"/>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3"/>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3"/>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3"/>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3"/>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3" name="Google Shape;12403;p63"/>
          <p:cNvGrpSpPr/>
          <p:nvPr/>
        </p:nvGrpSpPr>
        <p:grpSpPr>
          <a:xfrm>
            <a:off x="7098912" y="1969392"/>
            <a:ext cx="359651" cy="361560"/>
            <a:chOff x="7098912" y="1969392"/>
            <a:chExt cx="359651" cy="361560"/>
          </a:xfrm>
        </p:grpSpPr>
        <p:sp>
          <p:nvSpPr>
            <p:cNvPr id="12404" name="Google Shape;12404;p63"/>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3"/>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3"/>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3"/>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3"/>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3"/>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3"/>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3"/>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3"/>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3"/>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3"/>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3"/>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3"/>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7" name="Google Shape;12417;p63"/>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8" name="Google Shape;12418;p63"/>
          <p:cNvGrpSpPr/>
          <p:nvPr/>
        </p:nvGrpSpPr>
        <p:grpSpPr>
          <a:xfrm>
            <a:off x="5352728" y="1990239"/>
            <a:ext cx="327091" cy="322508"/>
            <a:chOff x="5352728" y="1990239"/>
            <a:chExt cx="327091" cy="322508"/>
          </a:xfrm>
        </p:grpSpPr>
        <p:sp>
          <p:nvSpPr>
            <p:cNvPr id="12419" name="Google Shape;12419;p63"/>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3"/>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3"/>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63"/>
          <p:cNvGrpSpPr/>
          <p:nvPr/>
        </p:nvGrpSpPr>
        <p:grpSpPr>
          <a:xfrm>
            <a:off x="7538896" y="1970156"/>
            <a:ext cx="361147" cy="361529"/>
            <a:chOff x="7538896" y="1970156"/>
            <a:chExt cx="361147" cy="361529"/>
          </a:xfrm>
        </p:grpSpPr>
        <p:sp>
          <p:nvSpPr>
            <p:cNvPr id="12423" name="Google Shape;12423;p63"/>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3"/>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3"/>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3"/>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3"/>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3"/>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63"/>
          <p:cNvGrpSpPr/>
          <p:nvPr/>
        </p:nvGrpSpPr>
        <p:grpSpPr>
          <a:xfrm>
            <a:off x="4896099" y="1970920"/>
            <a:ext cx="358155" cy="358123"/>
            <a:chOff x="4896099" y="1970920"/>
            <a:chExt cx="358155" cy="358123"/>
          </a:xfrm>
        </p:grpSpPr>
        <p:sp>
          <p:nvSpPr>
            <p:cNvPr id="12430" name="Google Shape;12430;p63"/>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3"/>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3"/>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3" name="Google Shape;12433;p63"/>
          <p:cNvGrpSpPr/>
          <p:nvPr/>
        </p:nvGrpSpPr>
        <p:grpSpPr>
          <a:xfrm>
            <a:off x="4048787" y="2977019"/>
            <a:ext cx="283488" cy="198604"/>
            <a:chOff x="4048787" y="2977019"/>
            <a:chExt cx="283488" cy="198604"/>
          </a:xfrm>
        </p:grpSpPr>
        <p:sp>
          <p:nvSpPr>
            <p:cNvPr id="12434" name="Google Shape;12434;p63"/>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3"/>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3"/>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3"/>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3"/>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3"/>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63"/>
          <p:cNvGrpSpPr/>
          <p:nvPr/>
        </p:nvGrpSpPr>
        <p:grpSpPr>
          <a:xfrm>
            <a:off x="4054103" y="2430191"/>
            <a:ext cx="218687" cy="349052"/>
            <a:chOff x="4054103" y="2430191"/>
            <a:chExt cx="218687" cy="349052"/>
          </a:xfrm>
        </p:grpSpPr>
        <p:sp>
          <p:nvSpPr>
            <p:cNvPr id="12441" name="Google Shape;12441;p63"/>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3"/>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63"/>
          <p:cNvGrpSpPr/>
          <p:nvPr/>
        </p:nvGrpSpPr>
        <p:grpSpPr>
          <a:xfrm>
            <a:off x="2185128" y="2427549"/>
            <a:ext cx="382758" cy="356595"/>
            <a:chOff x="2185128" y="2427549"/>
            <a:chExt cx="382758" cy="356595"/>
          </a:xfrm>
        </p:grpSpPr>
        <p:sp>
          <p:nvSpPr>
            <p:cNvPr id="12444" name="Google Shape;12444;p63"/>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3"/>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3"/>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3"/>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8" name="Google Shape;12448;p63"/>
          <p:cNvGrpSpPr/>
          <p:nvPr/>
        </p:nvGrpSpPr>
        <p:grpSpPr>
          <a:xfrm>
            <a:off x="3539102" y="2427549"/>
            <a:ext cx="355099" cy="355481"/>
            <a:chOff x="3539102" y="2427549"/>
            <a:chExt cx="355099" cy="355481"/>
          </a:xfrm>
        </p:grpSpPr>
        <p:sp>
          <p:nvSpPr>
            <p:cNvPr id="12449" name="Google Shape;12449;p63"/>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3"/>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1" name="Google Shape;12451;p63"/>
          <p:cNvGrpSpPr/>
          <p:nvPr/>
        </p:nvGrpSpPr>
        <p:grpSpPr>
          <a:xfrm>
            <a:off x="2656907" y="2439293"/>
            <a:ext cx="332757" cy="332343"/>
            <a:chOff x="2656907" y="2439293"/>
            <a:chExt cx="332757" cy="332343"/>
          </a:xfrm>
        </p:grpSpPr>
        <p:sp>
          <p:nvSpPr>
            <p:cNvPr id="12452" name="Google Shape;12452;p63"/>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3"/>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3"/>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3"/>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3"/>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3"/>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3"/>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63"/>
          <p:cNvGrpSpPr/>
          <p:nvPr/>
        </p:nvGrpSpPr>
        <p:grpSpPr>
          <a:xfrm>
            <a:off x="1731523" y="2422616"/>
            <a:ext cx="399435" cy="365698"/>
            <a:chOff x="1731523" y="2422616"/>
            <a:chExt cx="399435" cy="365698"/>
          </a:xfrm>
        </p:grpSpPr>
        <p:sp>
          <p:nvSpPr>
            <p:cNvPr id="12460" name="Google Shape;12460;p63"/>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3"/>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3"/>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3" name="Google Shape;12463;p63"/>
          <p:cNvGrpSpPr/>
          <p:nvPr/>
        </p:nvGrpSpPr>
        <p:grpSpPr>
          <a:xfrm>
            <a:off x="3097241" y="2433564"/>
            <a:ext cx="344883" cy="343387"/>
            <a:chOff x="3097241" y="2433564"/>
            <a:chExt cx="344883" cy="343387"/>
          </a:xfrm>
        </p:grpSpPr>
        <p:sp>
          <p:nvSpPr>
            <p:cNvPr id="12464" name="Google Shape;12464;p63"/>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3"/>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3"/>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3"/>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3"/>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3"/>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3"/>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3"/>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3"/>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63"/>
          <p:cNvGrpSpPr/>
          <p:nvPr/>
        </p:nvGrpSpPr>
        <p:grpSpPr>
          <a:xfrm>
            <a:off x="1278299" y="2439293"/>
            <a:ext cx="410829" cy="332343"/>
            <a:chOff x="1278299" y="2439293"/>
            <a:chExt cx="410829" cy="332343"/>
          </a:xfrm>
        </p:grpSpPr>
        <p:sp>
          <p:nvSpPr>
            <p:cNvPr id="12474" name="Google Shape;12474;p63"/>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3"/>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3"/>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3"/>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3"/>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3"/>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3"/>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3"/>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63"/>
          <p:cNvGrpSpPr/>
          <p:nvPr/>
        </p:nvGrpSpPr>
        <p:grpSpPr>
          <a:xfrm>
            <a:off x="870939" y="2439293"/>
            <a:ext cx="331993" cy="331993"/>
            <a:chOff x="870939" y="2439293"/>
            <a:chExt cx="331993" cy="331993"/>
          </a:xfrm>
        </p:grpSpPr>
        <p:sp>
          <p:nvSpPr>
            <p:cNvPr id="12483" name="Google Shape;12483;p63"/>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3"/>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3"/>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3"/>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3"/>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3"/>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3"/>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3"/>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3"/>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3"/>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3"/>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3"/>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3"/>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3"/>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3"/>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3"/>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63"/>
          <p:cNvGrpSpPr/>
          <p:nvPr/>
        </p:nvGrpSpPr>
        <p:grpSpPr>
          <a:xfrm>
            <a:off x="6644957" y="2456353"/>
            <a:ext cx="371395" cy="278904"/>
            <a:chOff x="6644957" y="2456353"/>
            <a:chExt cx="371395" cy="278904"/>
          </a:xfrm>
        </p:grpSpPr>
        <p:sp>
          <p:nvSpPr>
            <p:cNvPr id="12500" name="Google Shape;12500;p63"/>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3"/>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3"/>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3"/>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3"/>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5" name="Google Shape;12505;p63"/>
          <p:cNvGrpSpPr/>
          <p:nvPr/>
        </p:nvGrpSpPr>
        <p:grpSpPr>
          <a:xfrm>
            <a:off x="5388757" y="2414659"/>
            <a:ext cx="260349" cy="362292"/>
            <a:chOff x="5388757" y="2414659"/>
            <a:chExt cx="260349" cy="362292"/>
          </a:xfrm>
        </p:grpSpPr>
        <p:sp>
          <p:nvSpPr>
            <p:cNvPr id="12506" name="Google Shape;12506;p63"/>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3"/>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3"/>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3"/>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3"/>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3"/>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3"/>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3"/>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3"/>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3"/>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3"/>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3"/>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3"/>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3"/>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3"/>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3"/>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3"/>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3"/>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3"/>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3"/>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63"/>
          <p:cNvGrpSpPr/>
          <p:nvPr/>
        </p:nvGrpSpPr>
        <p:grpSpPr>
          <a:xfrm>
            <a:off x="3567142" y="2905757"/>
            <a:ext cx="348288" cy="340331"/>
            <a:chOff x="3567142" y="2905757"/>
            <a:chExt cx="348288" cy="340331"/>
          </a:xfrm>
        </p:grpSpPr>
        <p:sp>
          <p:nvSpPr>
            <p:cNvPr id="12527" name="Google Shape;12527;p63"/>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3"/>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3"/>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3"/>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3"/>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2" name="Google Shape;12532;p63"/>
          <p:cNvGrpSpPr/>
          <p:nvPr/>
        </p:nvGrpSpPr>
        <p:grpSpPr>
          <a:xfrm>
            <a:off x="7967103" y="2415041"/>
            <a:ext cx="355863" cy="361911"/>
            <a:chOff x="7967103" y="2415041"/>
            <a:chExt cx="355863" cy="361911"/>
          </a:xfrm>
        </p:grpSpPr>
        <p:sp>
          <p:nvSpPr>
            <p:cNvPr id="12533" name="Google Shape;12533;p63"/>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3"/>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3"/>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3"/>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3"/>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3"/>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3"/>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3"/>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3"/>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3"/>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3"/>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63"/>
          <p:cNvGrpSpPr/>
          <p:nvPr/>
        </p:nvGrpSpPr>
        <p:grpSpPr>
          <a:xfrm>
            <a:off x="7529411" y="2414659"/>
            <a:ext cx="355863" cy="362292"/>
            <a:chOff x="7529411" y="2414659"/>
            <a:chExt cx="355863" cy="362292"/>
          </a:xfrm>
        </p:grpSpPr>
        <p:sp>
          <p:nvSpPr>
            <p:cNvPr id="12545" name="Google Shape;12545;p63"/>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3"/>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3"/>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3"/>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3"/>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3"/>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3"/>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3"/>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3"/>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3"/>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3"/>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3"/>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63"/>
          <p:cNvGrpSpPr/>
          <p:nvPr/>
        </p:nvGrpSpPr>
        <p:grpSpPr>
          <a:xfrm>
            <a:off x="5733194" y="2431718"/>
            <a:ext cx="446826" cy="327059"/>
            <a:chOff x="5733194" y="2431718"/>
            <a:chExt cx="446826" cy="327059"/>
          </a:xfrm>
        </p:grpSpPr>
        <p:sp>
          <p:nvSpPr>
            <p:cNvPr id="12558" name="Google Shape;12558;p63"/>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3"/>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3"/>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63"/>
          <p:cNvGrpSpPr/>
          <p:nvPr/>
        </p:nvGrpSpPr>
        <p:grpSpPr>
          <a:xfrm>
            <a:off x="4876780" y="2418064"/>
            <a:ext cx="407774" cy="356627"/>
            <a:chOff x="4876780" y="2418064"/>
            <a:chExt cx="407774" cy="356627"/>
          </a:xfrm>
        </p:grpSpPr>
        <p:sp>
          <p:nvSpPr>
            <p:cNvPr id="12562" name="Google Shape;12562;p63"/>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3"/>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3"/>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3"/>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3"/>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3"/>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3"/>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3"/>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0" name="Google Shape;12570;p63"/>
          <p:cNvGrpSpPr/>
          <p:nvPr/>
        </p:nvGrpSpPr>
        <p:grpSpPr>
          <a:xfrm>
            <a:off x="7070872" y="2410871"/>
            <a:ext cx="398321" cy="371013"/>
            <a:chOff x="7070872" y="2410871"/>
            <a:chExt cx="398321" cy="371013"/>
          </a:xfrm>
        </p:grpSpPr>
        <p:sp>
          <p:nvSpPr>
            <p:cNvPr id="12571" name="Google Shape;12571;p63"/>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3"/>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3"/>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3"/>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5" name="Google Shape;12575;p63"/>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6" name="Google Shape;12576;p63"/>
          <p:cNvGrpSpPr/>
          <p:nvPr/>
        </p:nvGrpSpPr>
        <p:grpSpPr>
          <a:xfrm>
            <a:off x="5318259" y="2982111"/>
            <a:ext cx="371013" cy="220787"/>
            <a:chOff x="5318259" y="2982111"/>
            <a:chExt cx="371013" cy="220787"/>
          </a:xfrm>
        </p:grpSpPr>
        <p:sp>
          <p:nvSpPr>
            <p:cNvPr id="12577" name="Google Shape;12577;p63"/>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3"/>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3"/>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3"/>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3"/>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3"/>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3"/>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3"/>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63"/>
          <p:cNvGrpSpPr/>
          <p:nvPr/>
        </p:nvGrpSpPr>
        <p:grpSpPr>
          <a:xfrm>
            <a:off x="7073928" y="2905757"/>
            <a:ext cx="371395" cy="371809"/>
            <a:chOff x="7073928" y="2905757"/>
            <a:chExt cx="371395" cy="371809"/>
          </a:xfrm>
        </p:grpSpPr>
        <p:sp>
          <p:nvSpPr>
            <p:cNvPr id="12586" name="Google Shape;12586;p63"/>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3"/>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3"/>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63"/>
          <p:cNvGrpSpPr/>
          <p:nvPr/>
        </p:nvGrpSpPr>
        <p:grpSpPr>
          <a:xfrm>
            <a:off x="6188327" y="2955408"/>
            <a:ext cx="371395" cy="272857"/>
            <a:chOff x="6188327" y="2955408"/>
            <a:chExt cx="371395" cy="272857"/>
          </a:xfrm>
        </p:grpSpPr>
        <p:sp>
          <p:nvSpPr>
            <p:cNvPr id="12590" name="Google Shape;12590;p63"/>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3"/>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63"/>
          <p:cNvGrpSpPr/>
          <p:nvPr/>
        </p:nvGrpSpPr>
        <p:grpSpPr>
          <a:xfrm>
            <a:off x="7521454" y="2906139"/>
            <a:ext cx="359651" cy="371013"/>
            <a:chOff x="7521454" y="2906139"/>
            <a:chExt cx="359651" cy="371013"/>
          </a:xfrm>
        </p:grpSpPr>
        <p:sp>
          <p:nvSpPr>
            <p:cNvPr id="12593" name="Google Shape;12593;p63"/>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3"/>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3"/>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3"/>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3"/>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8" name="Google Shape;12598;p63"/>
          <p:cNvGrpSpPr/>
          <p:nvPr/>
        </p:nvGrpSpPr>
        <p:grpSpPr>
          <a:xfrm>
            <a:off x="5782845" y="2906521"/>
            <a:ext cx="301661" cy="371013"/>
            <a:chOff x="5782845" y="2906521"/>
            <a:chExt cx="301661" cy="371013"/>
          </a:xfrm>
        </p:grpSpPr>
        <p:sp>
          <p:nvSpPr>
            <p:cNvPr id="12599" name="Google Shape;12599;p63"/>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3"/>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3"/>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63"/>
          <p:cNvGrpSpPr/>
          <p:nvPr/>
        </p:nvGrpSpPr>
        <p:grpSpPr>
          <a:xfrm>
            <a:off x="6630539" y="2917502"/>
            <a:ext cx="371777" cy="349434"/>
            <a:chOff x="6630539" y="2917502"/>
            <a:chExt cx="371777" cy="349434"/>
          </a:xfrm>
        </p:grpSpPr>
        <p:sp>
          <p:nvSpPr>
            <p:cNvPr id="12603" name="Google Shape;12603;p63"/>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3"/>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3"/>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3"/>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3"/>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3"/>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3"/>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63"/>
          <p:cNvGrpSpPr/>
          <p:nvPr/>
        </p:nvGrpSpPr>
        <p:grpSpPr>
          <a:xfrm>
            <a:off x="2171474" y="3369229"/>
            <a:ext cx="408156" cy="343737"/>
            <a:chOff x="2171474" y="3369229"/>
            <a:chExt cx="408156" cy="343737"/>
          </a:xfrm>
        </p:grpSpPr>
        <p:sp>
          <p:nvSpPr>
            <p:cNvPr id="12611" name="Google Shape;12611;p63"/>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3"/>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3"/>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3"/>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5" name="Google Shape;12615;p63"/>
          <p:cNvGrpSpPr/>
          <p:nvPr/>
        </p:nvGrpSpPr>
        <p:grpSpPr>
          <a:xfrm>
            <a:off x="4891198" y="2925108"/>
            <a:ext cx="334634" cy="334634"/>
            <a:chOff x="4891198" y="2925108"/>
            <a:chExt cx="334634" cy="334634"/>
          </a:xfrm>
        </p:grpSpPr>
        <p:sp>
          <p:nvSpPr>
            <p:cNvPr id="12616" name="Google Shape;12616;p63"/>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3"/>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3"/>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3"/>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3"/>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3"/>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3"/>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3"/>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4" name="Google Shape;12624;p63"/>
          <p:cNvGrpSpPr/>
          <p:nvPr/>
        </p:nvGrpSpPr>
        <p:grpSpPr>
          <a:xfrm>
            <a:off x="7976174" y="2925108"/>
            <a:ext cx="334666" cy="334634"/>
            <a:chOff x="7976174" y="2925108"/>
            <a:chExt cx="334666" cy="334634"/>
          </a:xfrm>
        </p:grpSpPr>
        <p:sp>
          <p:nvSpPr>
            <p:cNvPr id="12625" name="Google Shape;12625;p63"/>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3"/>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3"/>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3"/>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3"/>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3"/>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3"/>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3"/>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3"/>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63"/>
          <p:cNvGrpSpPr/>
          <p:nvPr/>
        </p:nvGrpSpPr>
        <p:grpSpPr>
          <a:xfrm>
            <a:off x="3091957" y="3374131"/>
            <a:ext cx="354717" cy="332757"/>
            <a:chOff x="3091957" y="3374131"/>
            <a:chExt cx="354717" cy="332757"/>
          </a:xfrm>
        </p:grpSpPr>
        <p:sp>
          <p:nvSpPr>
            <p:cNvPr id="12635" name="Google Shape;12635;p63"/>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3"/>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3"/>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3"/>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3"/>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3"/>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63"/>
          <p:cNvGrpSpPr/>
          <p:nvPr/>
        </p:nvGrpSpPr>
        <p:grpSpPr>
          <a:xfrm>
            <a:off x="3988156" y="3380210"/>
            <a:ext cx="353954" cy="318880"/>
            <a:chOff x="3988156" y="3380210"/>
            <a:chExt cx="353954" cy="318880"/>
          </a:xfrm>
        </p:grpSpPr>
        <p:sp>
          <p:nvSpPr>
            <p:cNvPr id="12642" name="Google Shape;12642;p63"/>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3"/>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3"/>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3"/>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3"/>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63"/>
          <p:cNvGrpSpPr/>
          <p:nvPr/>
        </p:nvGrpSpPr>
        <p:grpSpPr>
          <a:xfrm>
            <a:off x="3541011" y="3367320"/>
            <a:ext cx="348257" cy="346188"/>
            <a:chOff x="3541011" y="3367320"/>
            <a:chExt cx="348257" cy="346188"/>
          </a:xfrm>
        </p:grpSpPr>
        <p:sp>
          <p:nvSpPr>
            <p:cNvPr id="12648" name="Google Shape;12648;p63"/>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3"/>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3"/>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3"/>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2" name="Google Shape;12652;p63"/>
          <p:cNvGrpSpPr/>
          <p:nvPr/>
        </p:nvGrpSpPr>
        <p:grpSpPr>
          <a:xfrm>
            <a:off x="850092" y="3352934"/>
            <a:ext cx="369517" cy="375660"/>
            <a:chOff x="850092" y="3352934"/>
            <a:chExt cx="369517" cy="375660"/>
          </a:xfrm>
        </p:grpSpPr>
        <p:sp>
          <p:nvSpPr>
            <p:cNvPr id="12653" name="Google Shape;12653;p63"/>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3"/>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3"/>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3"/>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3"/>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63"/>
          <p:cNvGrpSpPr/>
          <p:nvPr/>
        </p:nvGrpSpPr>
        <p:grpSpPr>
          <a:xfrm>
            <a:off x="1314678" y="3358217"/>
            <a:ext cx="334666" cy="365348"/>
            <a:chOff x="1314678" y="3358217"/>
            <a:chExt cx="334666" cy="365348"/>
          </a:xfrm>
        </p:grpSpPr>
        <p:sp>
          <p:nvSpPr>
            <p:cNvPr id="12659" name="Google Shape;12659;p63"/>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3"/>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3"/>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3"/>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3"/>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63"/>
          <p:cNvGrpSpPr/>
          <p:nvPr/>
        </p:nvGrpSpPr>
        <p:grpSpPr>
          <a:xfrm>
            <a:off x="1748582" y="3372635"/>
            <a:ext cx="359269" cy="335780"/>
            <a:chOff x="1748582" y="3372635"/>
            <a:chExt cx="359269" cy="335780"/>
          </a:xfrm>
        </p:grpSpPr>
        <p:sp>
          <p:nvSpPr>
            <p:cNvPr id="12665" name="Google Shape;12665;p63"/>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6" name="Google Shape;12666;p63"/>
            <p:cNvGrpSpPr/>
            <p:nvPr/>
          </p:nvGrpSpPr>
          <p:grpSpPr>
            <a:xfrm>
              <a:off x="1748582" y="3372635"/>
              <a:ext cx="333520" cy="335780"/>
              <a:chOff x="1748582" y="3372635"/>
              <a:chExt cx="333520" cy="335780"/>
            </a:xfrm>
          </p:grpSpPr>
          <p:sp>
            <p:nvSpPr>
              <p:cNvPr id="12667" name="Google Shape;12667;p63"/>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3"/>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3"/>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70" name="Google Shape;12670;p63"/>
          <p:cNvGrpSpPr/>
          <p:nvPr/>
        </p:nvGrpSpPr>
        <p:grpSpPr>
          <a:xfrm>
            <a:off x="2640993" y="3357835"/>
            <a:ext cx="365348" cy="364966"/>
            <a:chOff x="2640993" y="3357835"/>
            <a:chExt cx="365348" cy="364966"/>
          </a:xfrm>
        </p:grpSpPr>
        <p:sp>
          <p:nvSpPr>
            <p:cNvPr id="12671" name="Google Shape;12671;p63"/>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3"/>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3"/>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3"/>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3"/>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3"/>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3"/>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3"/>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3"/>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3"/>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63"/>
          <p:cNvGrpSpPr/>
          <p:nvPr/>
        </p:nvGrpSpPr>
        <p:grpSpPr>
          <a:xfrm>
            <a:off x="4886264" y="3366174"/>
            <a:ext cx="350548" cy="350198"/>
            <a:chOff x="4886264" y="3366174"/>
            <a:chExt cx="350548" cy="350198"/>
          </a:xfrm>
        </p:grpSpPr>
        <p:sp>
          <p:nvSpPr>
            <p:cNvPr id="12682" name="Google Shape;12682;p63"/>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3"/>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3"/>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3"/>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3"/>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3"/>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3"/>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3"/>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3"/>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3"/>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3"/>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3"/>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3"/>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5" name="Google Shape;12695;p63"/>
          <p:cNvGrpSpPr/>
          <p:nvPr/>
        </p:nvGrpSpPr>
        <p:grpSpPr>
          <a:xfrm>
            <a:off x="5331913" y="3413947"/>
            <a:ext cx="347143" cy="254684"/>
            <a:chOff x="5331913" y="3413947"/>
            <a:chExt cx="347143" cy="254684"/>
          </a:xfrm>
        </p:grpSpPr>
        <p:sp>
          <p:nvSpPr>
            <p:cNvPr id="12696" name="Google Shape;12696;p63"/>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3"/>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3"/>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3"/>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3"/>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3"/>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63"/>
          <p:cNvGrpSpPr/>
          <p:nvPr/>
        </p:nvGrpSpPr>
        <p:grpSpPr>
          <a:xfrm>
            <a:off x="5776798" y="3409778"/>
            <a:ext cx="346379" cy="264518"/>
            <a:chOff x="5776798" y="3409778"/>
            <a:chExt cx="346379" cy="264518"/>
          </a:xfrm>
        </p:grpSpPr>
        <p:sp>
          <p:nvSpPr>
            <p:cNvPr id="12703" name="Google Shape;12703;p6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9" name="Google Shape;12709;p63"/>
          <p:cNvGrpSpPr/>
          <p:nvPr/>
        </p:nvGrpSpPr>
        <p:grpSpPr>
          <a:xfrm>
            <a:off x="7108015" y="3396505"/>
            <a:ext cx="344883" cy="290299"/>
            <a:chOff x="7108015" y="3396505"/>
            <a:chExt cx="344883" cy="290299"/>
          </a:xfrm>
        </p:grpSpPr>
        <p:sp>
          <p:nvSpPr>
            <p:cNvPr id="12710" name="Google Shape;12710;p63"/>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3"/>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3"/>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3"/>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63"/>
          <p:cNvGrpSpPr/>
          <p:nvPr/>
        </p:nvGrpSpPr>
        <p:grpSpPr>
          <a:xfrm>
            <a:off x="7551754" y="3390808"/>
            <a:ext cx="344883" cy="301311"/>
            <a:chOff x="7551754" y="3390808"/>
            <a:chExt cx="344883" cy="301311"/>
          </a:xfrm>
        </p:grpSpPr>
        <p:sp>
          <p:nvSpPr>
            <p:cNvPr id="12715" name="Google Shape;12715;p63"/>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3"/>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3"/>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3"/>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3"/>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3"/>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3"/>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3"/>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3"/>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3"/>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3"/>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63"/>
          <p:cNvGrpSpPr/>
          <p:nvPr/>
        </p:nvGrpSpPr>
        <p:grpSpPr>
          <a:xfrm>
            <a:off x="6707084" y="3387403"/>
            <a:ext cx="261145" cy="308504"/>
            <a:chOff x="6707084" y="3387403"/>
            <a:chExt cx="261145" cy="308504"/>
          </a:xfrm>
        </p:grpSpPr>
        <p:sp>
          <p:nvSpPr>
            <p:cNvPr id="12727" name="Google Shape;12727;p63"/>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3"/>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3"/>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3"/>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63"/>
          <p:cNvGrpSpPr/>
          <p:nvPr/>
        </p:nvGrpSpPr>
        <p:grpSpPr>
          <a:xfrm>
            <a:off x="848978" y="4297637"/>
            <a:ext cx="377824" cy="324418"/>
            <a:chOff x="848978" y="4297637"/>
            <a:chExt cx="377824" cy="324418"/>
          </a:xfrm>
        </p:grpSpPr>
        <p:sp>
          <p:nvSpPr>
            <p:cNvPr id="12732" name="Google Shape;12732;p63"/>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3"/>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63"/>
          <p:cNvGrpSpPr/>
          <p:nvPr/>
        </p:nvGrpSpPr>
        <p:grpSpPr>
          <a:xfrm>
            <a:off x="1754279" y="4286593"/>
            <a:ext cx="351439" cy="345965"/>
            <a:chOff x="1754279" y="4286593"/>
            <a:chExt cx="351439" cy="345965"/>
          </a:xfrm>
        </p:grpSpPr>
        <p:sp>
          <p:nvSpPr>
            <p:cNvPr id="12735" name="Google Shape;12735;p63"/>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3"/>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3"/>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3"/>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3"/>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63"/>
          <p:cNvGrpSpPr/>
          <p:nvPr/>
        </p:nvGrpSpPr>
        <p:grpSpPr>
          <a:xfrm>
            <a:off x="3996113" y="4291176"/>
            <a:ext cx="336512" cy="335048"/>
            <a:chOff x="3996113" y="4291176"/>
            <a:chExt cx="336512" cy="335048"/>
          </a:xfrm>
        </p:grpSpPr>
        <p:sp>
          <p:nvSpPr>
            <p:cNvPr id="12741" name="Google Shape;12741;p63"/>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3"/>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3"/>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4" name="Google Shape;12744;p63"/>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5" name="Google Shape;12745;p63"/>
          <p:cNvGrpSpPr/>
          <p:nvPr/>
        </p:nvGrpSpPr>
        <p:grpSpPr>
          <a:xfrm>
            <a:off x="2179081" y="4285511"/>
            <a:ext cx="397525" cy="348670"/>
            <a:chOff x="2179081" y="4285511"/>
            <a:chExt cx="397525" cy="348670"/>
          </a:xfrm>
        </p:grpSpPr>
        <p:sp>
          <p:nvSpPr>
            <p:cNvPr id="12746" name="Google Shape;12746;p63"/>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3"/>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63"/>
          <p:cNvGrpSpPr/>
          <p:nvPr/>
        </p:nvGrpSpPr>
        <p:grpSpPr>
          <a:xfrm>
            <a:off x="3584201" y="4294996"/>
            <a:ext cx="267574" cy="329415"/>
            <a:chOff x="3584201" y="4294996"/>
            <a:chExt cx="267574" cy="329415"/>
          </a:xfrm>
        </p:grpSpPr>
        <p:sp>
          <p:nvSpPr>
            <p:cNvPr id="12749" name="Google Shape;12749;p63"/>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3"/>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3"/>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3"/>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3" name="Google Shape;12753;p63"/>
          <p:cNvGrpSpPr/>
          <p:nvPr/>
        </p:nvGrpSpPr>
        <p:grpSpPr>
          <a:xfrm>
            <a:off x="3082855" y="4295728"/>
            <a:ext cx="375946" cy="327823"/>
            <a:chOff x="3082855" y="4295728"/>
            <a:chExt cx="375946" cy="327823"/>
          </a:xfrm>
        </p:grpSpPr>
        <p:sp>
          <p:nvSpPr>
            <p:cNvPr id="12754" name="Google Shape;12754;p63"/>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3"/>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3"/>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3"/>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3"/>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3"/>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3"/>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3"/>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3"/>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3"/>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3"/>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5" name="Google Shape;12765;p63"/>
          <p:cNvGrpSpPr/>
          <p:nvPr/>
        </p:nvGrpSpPr>
        <p:grpSpPr>
          <a:xfrm>
            <a:off x="2749016" y="4291176"/>
            <a:ext cx="150831" cy="336926"/>
            <a:chOff x="2749016" y="4291176"/>
            <a:chExt cx="150831" cy="336926"/>
          </a:xfrm>
        </p:grpSpPr>
        <p:sp>
          <p:nvSpPr>
            <p:cNvPr id="12766" name="Google Shape;12766;p63"/>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3"/>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3"/>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3"/>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63"/>
          <p:cNvGrpSpPr/>
          <p:nvPr/>
        </p:nvGrpSpPr>
        <p:grpSpPr>
          <a:xfrm>
            <a:off x="7127716" y="4279432"/>
            <a:ext cx="248254" cy="361942"/>
            <a:chOff x="7127716" y="4279432"/>
            <a:chExt cx="248254" cy="361942"/>
          </a:xfrm>
        </p:grpSpPr>
        <p:sp>
          <p:nvSpPr>
            <p:cNvPr id="12771" name="Google Shape;12771;p63"/>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3"/>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3"/>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3"/>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3"/>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3"/>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3"/>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3"/>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3"/>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0" name="Google Shape;12780;p63"/>
          <p:cNvGrpSpPr/>
          <p:nvPr/>
        </p:nvGrpSpPr>
        <p:grpSpPr>
          <a:xfrm>
            <a:off x="7565408" y="4279432"/>
            <a:ext cx="248255" cy="361942"/>
            <a:chOff x="7565408" y="4279432"/>
            <a:chExt cx="248255" cy="361942"/>
          </a:xfrm>
        </p:grpSpPr>
        <p:sp>
          <p:nvSpPr>
            <p:cNvPr id="12781" name="Google Shape;12781;p63"/>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3"/>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3"/>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3"/>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3"/>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3"/>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3"/>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3"/>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63"/>
          <p:cNvGrpSpPr/>
          <p:nvPr/>
        </p:nvGrpSpPr>
        <p:grpSpPr>
          <a:xfrm>
            <a:off x="6264109" y="4279432"/>
            <a:ext cx="225498" cy="361560"/>
            <a:chOff x="6264109" y="4279432"/>
            <a:chExt cx="225498" cy="361560"/>
          </a:xfrm>
        </p:grpSpPr>
        <p:sp>
          <p:nvSpPr>
            <p:cNvPr id="12790" name="Google Shape;12790;p63"/>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3"/>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63"/>
          <p:cNvGrpSpPr/>
          <p:nvPr/>
        </p:nvGrpSpPr>
        <p:grpSpPr>
          <a:xfrm>
            <a:off x="7929578" y="4284365"/>
            <a:ext cx="395266" cy="351312"/>
            <a:chOff x="7929578" y="4284365"/>
            <a:chExt cx="395266" cy="351312"/>
          </a:xfrm>
        </p:grpSpPr>
        <p:sp>
          <p:nvSpPr>
            <p:cNvPr id="12793" name="Google Shape;12793;p63"/>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3"/>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3"/>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3"/>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63"/>
          <p:cNvGrpSpPr/>
          <p:nvPr/>
        </p:nvGrpSpPr>
        <p:grpSpPr>
          <a:xfrm>
            <a:off x="6595502" y="4323777"/>
            <a:ext cx="426315" cy="332826"/>
            <a:chOff x="6639652" y="4323777"/>
            <a:chExt cx="426315" cy="332826"/>
          </a:xfrm>
        </p:grpSpPr>
        <p:sp>
          <p:nvSpPr>
            <p:cNvPr id="12798" name="Google Shape;12798;p63"/>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3"/>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3"/>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3"/>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3"/>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3"/>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3"/>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3"/>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3"/>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3"/>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8" name="Google Shape;12808;p63"/>
          <p:cNvGrpSpPr/>
          <p:nvPr/>
        </p:nvGrpSpPr>
        <p:grpSpPr>
          <a:xfrm>
            <a:off x="5357662" y="4297637"/>
            <a:ext cx="287275" cy="326296"/>
            <a:chOff x="5357662" y="4297637"/>
            <a:chExt cx="287275" cy="326296"/>
          </a:xfrm>
        </p:grpSpPr>
        <p:sp>
          <p:nvSpPr>
            <p:cNvPr id="12809" name="Google Shape;12809;p63"/>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3"/>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3"/>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3"/>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3"/>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4" name="Google Shape;12814;p63"/>
          <p:cNvGrpSpPr/>
          <p:nvPr/>
        </p:nvGrpSpPr>
        <p:grpSpPr>
          <a:xfrm>
            <a:off x="5774124" y="4294550"/>
            <a:ext cx="331611" cy="331674"/>
            <a:chOff x="5774124" y="4294550"/>
            <a:chExt cx="331611" cy="331674"/>
          </a:xfrm>
        </p:grpSpPr>
        <p:sp>
          <p:nvSpPr>
            <p:cNvPr id="12815" name="Google Shape;12815;p63"/>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3"/>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63"/>
          <p:cNvGrpSpPr/>
          <p:nvPr/>
        </p:nvGrpSpPr>
        <p:grpSpPr>
          <a:xfrm>
            <a:off x="4890434" y="4287389"/>
            <a:ext cx="345997" cy="346029"/>
            <a:chOff x="4890434" y="4287389"/>
            <a:chExt cx="345997" cy="346029"/>
          </a:xfrm>
        </p:grpSpPr>
        <p:sp>
          <p:nvSpPr>
            <p:cNvPr id="12818" name="Google Shape;12818;p63"/>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3"/>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3"/>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3"/>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3"/>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3"/>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3"/>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5" name="Google Shape;12825;p63"/>
          <p:cNvGrpSpPr/>
          <p:nvPr/>
        </p:nvGrpSpPr>
        <p:grpSpPr>
          <a:xfrm>
            <a:off x="2165809" y="3811059"/>
            <a:ext cx="422542" cy="342973"/>
            <a:chOff x="2165809" y="3811059"/>
            <a:chExt cx="422542" cy="342973"/>
          </a:xfrm>
        </p:grpSpPr>
        <p:sp>
          <p:nvSpPr>
            <p:cNvPr id="12826" name="Google Shape;12826;p63"/>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3"/>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3"/>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3"/>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3"/>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3"/>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3"/>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3"/>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3"/>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3"/>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3"/>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3"/>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3"/>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3"/>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3"/>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3"/>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3"/>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3"/>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4" name="Google Shape;12844;p63"/>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5" name="Google Shape;12845;p63"/>
          <p:cNvGrpSpPr/>
          <p:nvPr/>
        </p:nvGrpSpPr>
        <p:grpSpPr>
          <a:xfrm>
            <a:off x="903530" y="3806125"/>
            <a:ext cx="264550" cy="353222"/>
            <a:chOff x="903530" y="3806125"/>
            <a:chExt cx="264550" cy="353222"/>
          </a:xfrm>
        </p:grpSpPr>
        <p:sp>
          <p:nvSpPr>
            <p:cNvPr id="12846" name="Google Shape;12846;p63"/>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3"/>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3"/>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3"/>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63"/>
          <p:cNvGrpSpPr/>
          <p:nvPr/>
        </p:nvGrpSpPr>
        <p:grpSpPr>
          <a:xfrm>
            <a:off x="2611458" y="3816374"/>
            <a:ext cx="426329" cy="332375"/>
            <a:chOff x="2611458" y="3816374"/>
            <a:chExt cx="426329" cy="332375"/>
          </a:xfrm>
        </p:grpSpPr>
        <p:sp>
          <p:nvSpPr>
            <p:cNvPr id="12851" name="Google Shape;12851;p63"/>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3"/>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3"/>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3"/>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3"/>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3"/>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3"/>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3"/>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3"/>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3"/>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1" name="Google Shape;12861;p63"/>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2" name="Google Shape;12862;p63"/>
          <p:cNvGrpSpPr/>
          <p:nvPr/>
        </p:nvGrpSpPr>
        <p:grpSpPr>
          <a:xfrm>
            <a:off x="4019984" y="3805393"/>
            <a:ext cx="293704" cy="353954"/>
            <a:chOff x="4019984" y="3805393"/>
            <a:chExt cx="293704" cy="353954"/>
          </a:xfrm>
        </p:grpSpPr>
        <p:sp>
          <p:nvSpPr>
            <p:cNvPr id="12863" name="Google Shape;12863;p63"/>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3"/>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63"/>
          <p:cNvGrpSpPr/>
          <p:nvPr/>
        </p:nvGrpSpPr>
        <p:grpSpPr>
          <a:xfrm>
            <a:off x="8006505" y="3390044"/>
            <a:ext cx="323654" cy="303189"/>
            <a:chOff x="8006505" y="3390044"/>
            <a:chExt cx="323654" cy="303189"/>
          </a:xfrm>
        </p:grpSpPr>
        <p:sp>
          <p:nvSpPr>
            <p:cNvPr id="12866" name="Google Shape;12866;p63"/>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3"/>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3"/>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3"/>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3"/>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3"/>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2" name="Google Shape;12872;p63"/>
          <p:cNvGrpSpPr/>
          <p:nvPr/>
        </p:nvGrpSpPr>
        <p:grpSpPr>
          <a:xfrm>
            <a:off x="1299146" y="3806507"/>
            <a:ext cx="367990" cy="351312"/>
            <a:chOff x="1299146" y="3806507"/>
            <a:chExt cx="367990" cy="351312"/>
          </a:xfrm>
        </p:grpSpPr>
        <p:sp>
          <p:nvSpPr>
            <p:cNvPr id="12873" name="Google Shape;12873;p63"/>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3"/>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5" name="Google Shape;12875;p63"/>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6" name="Google Shape;12876;p63"/>
          <p:cNvGrpSpPr/>
          <p:nvPr/>
        </p:nvGrpSpPr>
        <p:grpSpPr>
          <a:xfrm>
            <a:off x="3095745" y="3805393"/>
            <a:ext cx="352840" cy="354717"/>
            <a:chOff x="3095745" y="3805393"/>
            <a:chExt cx="352840" cy="354717"/>
          </a:xfrm>
        </p:grpSpPr>
        <p:sp>
          <p:nvSpPr>
            <p:cNvPr id="12877" name="Google Shape;12877;p63"/>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3"/>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3"/>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3"/>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3"/>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3"/>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3" name="Google Shape;12883;p63"/>
          <p:cNvGrpSpPr/>
          <p:nvPr/>
        </p:nvGrpSpPr>
        <p:grpSpPr>
          <a:xfrm>
            <a:off x="7550258" y="3832670"/>
            <a:ext cx="371395" cy="301279"/>
            <a:chOff x="7550258" y="3832670"/>
            <a:chExt cx="371395" cy="301279"/>
          </a:xfrm>
        </p:grpSpPr>
        <p:sp>
          <p:nvSpPr>
            <p:cNvPr id="12884" name="Google Shape;12884;p63"/>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3"/>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3"/>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3"/>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3"/>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3"/>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3"/>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3"/>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3"/>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3"/>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3"/>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3"/>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3"/>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3"/>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3"/>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3"/>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3"/>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3"/>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2" name="Google Shape;12902;p63"/>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3" name="Google Shape;12903;p63"/>
          <p:cNvGrpSpPr/>
          <p:nvPr/>
        </p:nvGrpSpPr>
        <p:grpSpPr>
          <a:xfrm>
            <a:off x="6659725" y="3808035"/>
            <a:ext cx="367608" cy="350548"/>
            <a:chOff x="6659725" y="3808035"/>
            <a:chExt cx="367608" cy="350548"/>
          </a:xfrm>
        </p:grpSpPr>
        <p:sp>
          <p:nvSpPr>
            <p:cNvPr id="12904" name="Google Shape;12904;p63"/>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3"/>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63"/>
          <p:cNvGrpSpPr/>
          <p:nvPr/>
        </p:nvGrpSpPr>
        <p:grpSpPr>
          <a:xfrm>
            <a:off x="6219391" y="3816756"/>
            <a:ext cx="356627" cy="334252"/>
            <a:chOff x="6219391" y="3816756"/>
            <a:chExt cx="356627" cy="334252"/>
          </a:xfrm>
        </p:grpSpPr>
        <p:sp>
          <p:nvSpPr>
            <p:cNvPr id="12907" name="Google Shape;12907;p63"/>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3"/>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3"/>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3"/>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63"/>
          <p:cNvGrpSpPr/>
          <p:nvPr/>
        </p:nvGrpSpPr>
        <p:grpSpPr>
          <a:xfrm>
            <a:off x="5778676" y="3826972"/>
            <a:ext cx="349052" cy="313055"/>
            <a:chOff x="5778676" y="3826972"/>
            <a:chExt cx="349052" cy="313055"/>
          </a:xfrm>
        </p:grpSpPr>
        <p:sp>
          <p:nvSpPr>
            <p:cNvPr id="12912" name="Google Shape;12912;p63"/>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3"/>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3"/>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3"/>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3"/>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63"/>
          <p:cNvGrpSpPr/>
          <p:nvPr/>
        </p:nvGrpSpPr>
        <p:grpSpPr>
          <a:xfrm>
            <a:off x="5355784" y="3834547"/>
            <a:ext cx="299019" cy="297905"/>
            <a:chOff x="5355784" y="3834547"/>
            <a:chExt cx="299019" cy="297905"/>
          </a:xfrm>
        </p:grpSpPr>
        <p:sp>
          <p:nvSpPr>
            <p:cNvPr id="12918" name="Google Shape;12918;p63"/>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3"/>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3"/>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3"/>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2" name="Google Shape;12922;p63"/>
          <p:cNvGrpSpPr/>
          <p:nvPr/>
        </p:nvGrpSpPr>
        <p:grpSpPr>
          <a:xfrm>
            <a:off x="8036455" y="3807271"/>
            <a:ext cx="292176" cy="353985"/>
            <a:chOff x="8036455" y="3807271"/>
            <a:chExt cx="292176" cy="353985"/>
          </a:xfrm>
        </p:grpSpPr>
        <p:sp>
          <p:nvSpPr>
            <p:cNvPr id="12923" name="Google Shape;12923;p63"/>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3"/>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5" name="Google Shape;12925;p63"/>
          <p:cNvGrpSpPr/>
          <p:nvPr/>
        </p:nvGrpSpPr>
        <p:grpSpPr>
          <a:xfrm>
            <a:off x="4874902" y="3808799"/>
            <a:ext cx="345615" cy="350835"/>
            <a:chOff x="4874902" y="3808799"/>
            <a:chExt cx="345615" cy="350835"/>
          </a:xfrm>
        </p:grpSpPr>
        <p:sp>
          <p:nvSpPr>
            <p:cNvPr id="12926" name="Google Shape;12926;p63"/>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3"/>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3"/>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3"/>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3"/>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3"/>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3"/>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3"/>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3"/>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3"/>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3"/>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3"/>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3"/>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3"/>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3"/>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3"/>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3"/>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46"/>
        <p:cNvGrpSpPr/>
        <p:nvPr/>
      </p:nvGrpSpPr>
      <p:grpSpPr>
        <a:xfrm>
          <a:off x="0" y="0"/>
          <a:ext cx="0" cy="0"/>
          <a:chOff x="0" y="0"/>
          <a:chExt cx="0" cy="0"/>
        </a:xfrm>
      </p:grpSpPr>
      <p:sp>
        <p:nvSpPr>
          <p:cNvPr id="12947" name="Google Shape;12947;p6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948" name="Google Shape;12948;p6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949" name="Google Shape;12949;p64"/>
          <p:cNvGrpSpPr/>
          <p:nvPr/>
        </p:nvGrpSpPr>
        <p:grpSpPr>
          <a:xfrm>
            <a:off x="2704005" y="4258781"/>
            <a:ext cx="342144" cy="362704"/>
            <a:chOff x="2704005" y="4258781"/>
            <a:chExt cx="342144" cy="362704"/>
          </a:xfrm>
        </p:grpSpPr>
        <p:sp>
          <p:nvSpPr>
            <p:cNvPr id="12950" name="Google Shape;12950;p64"/>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4"/>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4"/>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4"/>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4"/>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4"/>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4"/>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64"/>
          <p:cNvGrpSpPr/>
          <p:nvPr/>
        </p:nvGrpSpPr>
        <p:grpSpPr>
          <a:xfrm>
            <a:off x="2157462" y="4258496"/>
            <a:ext cx="347435" cy="363370"/>
            <a:chOff x="2157462" y="4258496"/>
            <a:chExt cx="347435" cy="363370"/>
          </a:xfrm>
        </p:grpSpPr>
        <p:sp>
          <p:nvSpPr>
            <p:cNvPr id="12958" name="Google Shape;12958;p64"/>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4"/>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4"/>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1" name="Google Shape;12961;p64"/>
          <p:cNvGrpSpPr/>
          <p:nvPr/>
        </p:nvGrpSpPr>
        <p:grpSpPr>
          <a:xfrm>
            <a:off x="4010963" y="3763781"/>
            <a:ext cx="343665" cy="363211"/>
            <a:chOff x="4010963" y="3763781"/>
            <a:chExt cx="343665" cy="363211"/>
          </a:xfrm>
        </p:grpSpPr>
        <p:sp>
          <p:nvSpPr>
            <p:cNvPr id="12962" name="Google Shape;12962;p64"/>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4"/>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4"/>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4"/>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4"/>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64"/>
          <p:cNvGrpSpPr/>
          <p:nvPr/>
        </p:nvGrpSpPr>
        <p:grpSpPr>
          <a:xfrm>
            <a:off x="2214042" y="3810509"/>
            <a:ext cx="368153" cy="311193"/>
            <a:chOff x="2214042" y="3810509"/>
            <a:chExt cx="368153" cy="311193"/>
          </a:xfrm>
        </p:grpSpPr>
        <p:sp>
          <p:nvSpPr>
            <p:cNvPr id="12968" name="Google Shape;12968;p64"/>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4"/>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64"/>
          <p:cNvGrpSpPr/>
          <p:nvPr/>
        </p:nvGrpSpPr>
        <p:grpSpPr>
          <a:xfrm>
            <a:off x="1768938" y="3782219"/>
            <a:ext cx="367805" cy="367773"/>
            <a:chOff x="1768938" y="3782219"/>
            <a:chExt cx="367805" cy="367773"/>
          </a:xfrm>
        </p:grpSpPr>
        <p:sp>
          <p:nvSpPr>
            <p:cNvPr id="12971" name="Google Shape;12971;p64"/>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4"/>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4"/>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4"/>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4"/>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64"/>
          <p:cNvGrpSpPr/>
          <p:nvPr/>
        </p:nvGrpSpPr>
        <p:grpSpPr>
          <a:xfrm>
            <a:off x="2681385" y="3798439"/>
            <a:ext cx="325544" cy="327413"/>
            <a:chOff x="2681385" y="3798439"/>
            <a:chExt cx="325544" cy="327413"/>
          </a:xfrm>
        </p:grpSpPr>
        <p:sp>
          <p:nvSpPr>
            <p:cNvPr id="12977" name="Google Shape;12977;p64"/>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4"/>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4"/>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4"/>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4"/>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4"/>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4"/>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64"/>
          <p:cNvGrpSpPr/>
          <p:nvPr/>
        </p:nvGrpSpPr>
        <p:grpSpPr>
          <a:xfrm>
            <a:off x="6243928" y="4263502"/>
            <a:ext cx="274254" cy="350824"/>
            <a:chOff x="6243928" y="4263502"/>
            <a:chExt cx="274254" cy="350824"/>
          </a:xfrm>
        </p:grpSpPr>
        <p:sp>
          <p:nvSpPr>
            <p:cNvPr id="12985" name="Google Shape;12985;p64"/>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4"/>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4"/>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4"/>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4"/>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4"/>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4"/>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4"/>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3" name="Google Shape;12993;p64"/>
          <p:cNvGrpSpPr/>
          <p:nvPr/>
        </p:nvGrpSpPr>
        <p:grpSpPr>
          <a:xfrm>
            <a:off x="3560600" y="3763338"/>
            <a:ext cx="352345" cy="363655"/>
            <a:chOff x="3560600" y="3763338"/>
            <a:chExt cx="352345" cy="363655"/>
          </a:xfrm>
        </p:grpSpPr>
        <p:sp>
          <p:nvSpPr>
            <p:cNvPr id="12994" name="Google Shape;12994;p64"/>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4"/>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4"/>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64"/>
          <p:cNvGrpSpPr/>
          <p:nvPr/>
        </p:nvGrpSpPr>
        <p:grpSpPr>
          <a:xfrm>
            <a:off x="5790556" y="4261252"/>
            <a:ext cx="279513" cy="356083"/>
            <a:chOff x="5790556" y="4261252"/>
            <a:chExt cx="279513" cy="356083"/>
          </a:xfrm>
        </p:grpSpPr>
        <p:sp>
          <p:nvSpPr>
            <p:cNvPr id="12998" name="Google Shape;12998;p64"/>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4"/>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4"/>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4"/>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4"/>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4"/>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4"/>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64"/>
          <p:cNvGrpSpPr/>
          <p:nvPr/>
        </p:nvGrpSpPr>
        <p:grpSpPr>
          <a:xfrm>
            <a:off x="5341333" y="4261252"/>
            <a:ext cx="278752" cy="356463"/>
            <a:chOff x="5341333" y="4261252"/>
            <a:chExt cx="278752" cy="356463"/>
          </a:xfrm>
        </p:grpSpPr>
        <p:sp>
          <p:nvSpPr>
            <p:cNvPr id="13006" name="Google Shape;13006;p64"/>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4"/>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4"/>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4"/>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4"/>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4"/>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4"/>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3" name="Google Shape;13013;p64"/>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4" name="Google Shape;13014;p64"/>
          <p:cNvGrpSpPr/>
          <p:nvPr/>
        </p:nvGrpSpPr>
        <p:grpSpPr>
          <a:xfrm>
            <a:off x="3103646" y="3766076"/>
            <a:ext cx="360233" cy="362451"/>
            <a:chOff x="3107608" y="3763401"/>
            <a:chExt cx="360233" cy="362451"/>
          </a:xfrm>
        </p:grpSpPr>
        <p:sp>
          <p:nvSpPr>
            <p:cNvPr id="13015" name="Google Shape;13015;p64"/>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4"/>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4"/>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64"/>
          <p:cNvGrpSpPr/>
          <p:nvPr/>
        </p:nvGrpSpPr>
        <p:grpSpPr>
          <a:xfrm>
            <a:off x="889343" y="3801227"/>
            <a:ext cx="351585" cy="339705"/>
            <a:chOff x="889343" y="3801227"/>
            <a:chExt cx="351585" cy="339705"/>
          </a:xfrm>
        </p:grpSpPr>
        <p:sp>
          <p:nvSpPr>
            <p:cNvPr id="13019" name="Google Shape;13019;p64"/>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4"/>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4"/>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4"/>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4"/>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4" name="Google Shape;13024;p64"/>
          <p:cNvGrpSpPr/>
          <p:nvPr/>
        </p:nvGrpSpPr>
        <p:grpSpPr>
          <a:xfrm>
            <a:off x="4896609" y="4260872"/>
            <a:ext cx="278784" cy="355323"/>
            <a:chOff x="4896609" y="4260872"/>
            <a:chExt cx="278784" cy="355323"/>
          </a:xfrm>
        </p:grpSpPr>
        <p:sp>
          <p:nvSpPr>
            <p:cNvPr id="13025" name="Google Shape;13025;p64"/>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4"/>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4"/>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4"/>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4"/>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4"/>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1" name="Google Shape;13031;p64"/>
          <p:cNvGrpSpPr/>
          <p:nvPr/>
        </p:nvGrpSpPr>
        <p:grpSpPr>
          <a:xfrm>
            <a:off x="7598438" y="4266131"/>
            <a:ext cx="260283" cy="345914"/>
            <a:chOff x="7598438" y="4266131"/>
            <a:chExt cx="260283" cy="345914"/>
          </a:xfrm>
        </p:grpSpPr>
        <p:sp>
          <p:nvSpPr>
            <p:cNvPr id="13032" name="Google Shape;13032;p64"/>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4"/>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4"/>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4"/>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4"/>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4"/>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4"/>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64"/>
          <p:cNvGrpSpPr/>
          <p:nvPr/>
        </p:nvGrpSpPr>
        <p:grpSpPr>
          <a:xfrm>
            <a:off x="1767069" y="3360146"/>
            <a:ext cx="286324" cy="348163"/>
            <a:chOff x="1767069" y="3360146"/>
            <a:chExt cx="286324" cy="348163"/>
          </a:xfrm>
        </p:grpSpPr>
        <p:sp>
          <p:nvSpPr>
            <p:cNvPr id="13040" name="Google Shape;13040;p64"/>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4"/>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4"/>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4"/>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4"/>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4"/>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4"/>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7" name="Google Shape;13047;p64"/>
          <p:cNvGrpSpPr/>
          <p:nvPr/>
        </p:nvGrpSpPr>
        <p:grpSpPr>
          <a:xfrm>
            <a:off x="7149944" y="4266131"/>
            <a:ext cx="260283" cy="345914"/>
            <a:chOff x="7149944" y="4266131"/>
            <a:chExt cx="260283" cy="345914"/>
          </a:xfrm>
        </p:grpSpPr>
        <p:sp>
          <p:nvSpPr>
            <p:cNvPr id="13048" name="Google Shape;13048;p64"/>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4"/>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4"/>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4"/>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4"/>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4"/>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64"/>
          <p:cNvGrpSpPr/>
          <p:nvPr/>
        </p:nvGrpSpPr>
        <p:grpSpPr>
          <a:xfrm>
            <a:off x="6695051" y="4259351"/>
            <a:ext cx="270104" cy="360233"/>
            <a:chOff x="6695051" y="4259351"/>
            <a:chExt cx="270104" cy="360233"/>
          </a:xfrm>
        </p:grpSpPr>
        <p:sp>
          <p:nvSpPr>
            <p:cNvPr id="13055" name="Google Shape;13055;p64"/>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4"/>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4"/>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4"/>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64"/>
          <p:cNvGrpSpPr/>
          <p:nvPr/>
        </p:nvGrpSpPr>
        <p:grpSpPr>
          <a:xfrm>
            <a:off x="8047661" y="4257451"/>
            <a:ext cx="277263" cy="362514"/>
            <a:chOff x="8047661" y="4257451"/>
            <a:chExt cx="277263" cy="362514"/>
          </a:xfrm>
        </p:grpSpPr>
        <p:sp>
          <p:nvSpPr>
            <p:cNvPr id="13060" name="Google Shape;13060;p64"/>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4"/>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4"/>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4"/>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64"/>
          <p:cNvGrpSpPr/>
          <p:nvPr/>
        </p:nvGrpSpPr>
        <p:grpSpPr>
          <a:xfrm>
            <a:off x="6248078" y="3784468"/>
            <a:ext cx="277263" cy="356115"/>
            <a:chOff x="6248078" y="3784468"/>
            <a:chExt cx="277263" cy="356115"/>
          </a:xfrm>
        </p:grpSpPr>
        <p:sp>
          <p:nvSpPr>
            <p:cNvPr id="13065" name="Google Shape;13065;p64"/>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4"/>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4"/>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4"/>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4"/>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64"/>
          <p:cNvGrpSpPr/>
          <p:nvPr/>
        </p:nvGrpSpPr>
        <p:grpSpPr>
          <a:xfrm>
            <a:off x="5800725" y="3785989"/>
            <a:ext cx="277644" cy="354594"/>
            <a:chOff x="5800725" y="3785989"/>
            <a:chExt cx="277644" cy="354594"/>
          </a:xfrm>
        </p:grpSpPr>
        <p:sp>
          <p:nvSpPr>
            <p:cNvPr id="13071" name="Google Shape;13071;p64"/>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4"/>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4"/>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4"/>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4"/>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4"/>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4"/>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8" name="Google Shape;13078;p64"/>
          <p:cNvGrpSpPr/>
          <p:nvPr/>
        </p:nvGrpSpPr>
        <p:grpSpPr>
          <a:xfrm>
            <a:off x="2206122" y="3360748"/>
            <a:ext cx="308183" cy="347561"/>
            <a:chOff x="2206122" y="3360748"/>
            <a:chExt cx="308183" cy="347561"/>
          </a:xfrm>
        </p:grpSpPr>
        <p:sp>
          <p:nvSpPr>
            <p:cNvPr id="13079" name="Google Shape;13079;p64"/>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4"/>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4"/>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4"/>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4"/>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64"/>
          <p:cNvGrpSpPr/>
          <p:nvPr/>
        </p:nvGrpSpPr>
        <p:grpSpPr>
          <a:xfrm>
            <a:off x="5353403" y="3785609"/>
            <a:ext cx="277992" cy="354974"/>
            <a:chOff x="5353403" y="3785609"/>
            <a:chExt cx="277992" cy="354974"/>
          </a:xfrm>
        </p:grpSpPr>
        <p:sp>
          <p:nvSpPr>
            <p:cNvPr id="13085" name="Google Shape;13085;p64"/>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4"/>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4"/>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4"/>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4"/>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4"/>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1" name="Google Shape;13091;p64"/>
          <p:cNvGrpSpPr/>
          <p:nvPr/>
        </p:nvGrpSpPr>
        <p:grpSpPr>
          <a:xfrm>
            <a:off x="4896229" y="3785989"/>
            <a:ext cx="278784" cy="354594"/>
            <a:chOff x="4896229" y="3785989"/>
            <a:chExt cx="278784" cy="354594"/>
          </a:xfrm>
        </p:grpSpPr>
        <p:sp>
          <p:nvSpPr>
            <p:cNvPr id="13092" name="Google Shape;13092;p64"/>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4"/>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4"/>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4"/>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4"/>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4"/>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64"/>
          <p:cNvGrpSpPr/>
          <p:nvPr/>
        </p:nvGrpSpPr>
        <p:grpSpPr>
          <a:xfrm>
            <a:off x="7592387" y="3787858"/>
            <a:ext cx="273874" cy="351204"/>
            <a:chOff x="7592387" y="3787858"/>
            <a:chExt cx="273874" cy="351204"/>
          </a:xfrm>
        </p:grpSpPr>
        <p:sp>
          <p:nvSpPr>
            <p:cNvPr id="13099" name="Google Shape;13099;p64"/>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4"/>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4"/>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4"/>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3" name="Google Shape;13103;p64"/>
          <p:cNvGrpSpPr/>
          <p:nvPr/>
        </p:nvGrpSpPr>
        <p:grpSpPr>
          <a:xfrm>
            <a:off x="7145794" y="3787858"/>
            <a:ext cx="274254" cy="350444"/>
            <a:chOff x="7145794" y="3787858"/>
            <a:chExt cx="274254" cy="350444"/>
          </a:xfrm>
        </p:grpSpPr>
        <p:sp>
          <p:nvSpPr>
            <p:cNvPr id="13104" name="Google Shape;13104;p64"/>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4"/>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4"/>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4"/>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4"/>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4"/>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64"/>
          <p:cNvGrpSpPr/>
          <p:nvPr/>
        </p:nvGrpSpPr>
        <p:grpSpPr>
          <a:xfrm>
            <a:off x="8054060" y="3787098"/>
            <a:ext cx="266334" cy="353834"/>
            <a:chOff x="8054060" y="3787098"/>
            <a:chExt cx="266334" cy="353834"/>
          </a:xfrm>
        </p:grpSpPr>
        <p:sp>
          <p:nvSpPr>
            <p:cNvPr id="13111" name="Google Shape;13111;p64"/>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4"/>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4"/>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4"/>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5" name="Google Shape;13115;p64"/>
          <p:cNvGrpSpPr/>
          <p:nvPr/>
        </p:nvGrpSpPr>
        <p:grpSpPr>
          <a:xfrm>
            <a:off x="6702211" y="3782599"/>
            <a:ext cx="270104" cy="361754"/>
            <a:chOff x="6702211" y="3782599"/>
            <a:chExt cx="270104" cy="361754"/>
          </a:xfrm>
        </p:grpSpPr>
        <p:sp>
          <p:nvSpPr>
            <p:cNvPr id="13116" name="Google Shape;13116;p64"/>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4"/>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4"/>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4"/>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4"/>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1" name="Google Shape;13121;p64"/>
          <p:cNvGrpSpPr/>
          <p:nvPr/>
        </p:nvGrpSpPr>
        <p:grpSpPr>
          <a:xfrm>
            <a:off x="3516886" y="3438727"/>
            <a:ext cx="391854" cy="269922"/>
            <a:chOff x="3516850" y="3406526"/>
            <a:chExt cx="369674" cy="254644"/>
          </a:xfrm>
        </p:grpSpPr>
        <p:sp>
          <p:nvSpPr>
            <p:cNvPr id="13122" name="Google Shape;13122;p64"/>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4"/>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4"/>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4"/>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64"/>
          <p:cNvGrpSpPr/>
          <p:nvPr/>
        </p:nvGrpSpPr>
        <p:grpSpPr>
          <a:xfrm>
            <a:off x="1310655" y="3360527"/>
            <a:ext cx="306314" cy="347403"/>
            <a:chOff x="1310655" y="3360527"/>
            <a:chExt cx="306314" cy="347403"/>
          </a:xfrm>
        </p:grpSpPr>
        <p:sp>
          <p:nvSpPr>
            <p:cNvPr id="13127" name="Google Shape;13127;p64"/>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4"/>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4"/>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4"/>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4"/>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64"/>
          <p:cNvGrpSpPr/>
          <p:nvPr/>
        </p:nvGrpSpPr>
        <p:grpSpPr>
          <a:xfrm>
            <a:off x="3119678" y="3360146"/>
            <a:ext cx="269343" cy="348543"/>
            <a:chOff x="3119678" y="3360146"/>
            <a:chExt cx="269343" cy="348543"/>
          </a:xfrm>
        </p:grpSpPr>
        <p:sp>
          <p:nvSpPr>
            <p:cNvPr id="13133" name="Google Shape;13133;p64"/>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4"/>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4"/>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4"/>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4"/>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4"/>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4"/>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0" name="Google Shape;13140;p64"/>
          <p:cNvGrpSpPr/>
          <p:nvPr/>
        </p:nvGrpSpPr>
        <p:grpSpPr>
          <a:xfrm>
            <a:off x="3967213" y="3356947"/>
            <a:ext cx="368185" cy="354753"/>
            <a:chOff x="3967213" y="3356947"/>
            <a:chExt cx="368185" cy="354753"/>
          </a:xfrm>
        </p:grpSpPr>
        <p:sp>
          <p:nvSpPr>
            <p:cNvPr id="13141" name="Google Shape;13141;p64"/>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4"/>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4"/>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4"/>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4"/>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6" name="Google Shape;13146;p64"/>
          <p:cNvGrpSpPr/>
          <p:nvPr/>
        </p:nvGrpSpPr>
        <p:grpSpPr>
          <a:xfrm>
            <a:off x="871254" y="3360146"/>
            <a:ext cx="285183" cy="347023"/>
            <a:chOff x="871254" y="3360146"/>
            <a:chExt cx="285183" cy="347023"/>
          </a:xfrm>
        </p:grpSpPr>
        <p:sp>
          <p:nvSpPr>
            <p:cNvPr id="13147" name="Google Shape;13147;p64"/>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4"/>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4"/>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4"/>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64"/>
          <p:cNvGrpSpPr/>
          <p:nvPr/>
        </p:nvGrpSpPr>
        <p:grpSpPr>
          <a:xfrm>
            <a:off x="2665165" y="3360146"/>
            <a:ext cx="281794" cy="349684"/>
            <a:chOff x="2665165" y="3360146"/>
            <a:chExt cx="281794" cy="349684"/>
          </a:xfrm>
        </p:grpSpPr>
        <p:sp>
          <p:nvSpPr>
            <p:cNvPr id="13152" name="Google Shape;13152;p64"/>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4"/>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4"/>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4"/>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4"/>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7" name="Google Shape;13157;p64"/>
          <p:cNvGrpSpPr/>
          <p:nvPr/>
        </p:nvGrpSpPr>
        <p:grpSpPr>
          <a:xfrm>
            <a:off x="7156344" y="3347696"/>
            <a:ext cx="264465" cy="353074"/>
            <a:chOff x="7156344" y="3347696"/>
            <a:chExt cx="264465" cy="353074"/>
          </a:xfrm>
        </p:grpSpPr>
        <p:sp>
          <p:nvSpPr>
            <p:cNvPr id="13158" name="Google Shape;13158;p64"/>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4"/>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4"/>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4"/>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4"/>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3" name="Google Shape;13163;p64"/>
          <p:cNvGrpSpPr/>
          <p:nvPr/>
        </p:nvGrpSpPr>
        <p:grpSpPr>
          <a:xfrm>
            <a:off x="6703732" y="3346936"/>
            <a:ext cx="264813" cy="352693"/>
            <a:chOff x="6703732" y="3346936"/>
            <a:chExt cx="264813" cy="352693"/>
          </a:xfrm>
        </p:grpSpPr>
        <p:sp>
          <p:nvSpPr>
            <p:cNvPr id="13164" name="Google Shape;13164;p64"/>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4"/>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4"/>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4"/>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4"/>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9" name="Google Shape;13169;p64"/>
          <p:cNvGrpSpPr/>
          <p:nvPr/>
        </p:nvGrpSpPr>
        <p:grpSpPr>
          <a:xfrm>
            <a:off x="6252228" y="3346936"/>
            <a:ext cx="265193" cy="352693"/>
            <a:chOff x="6252228" y="3346936"/>
            <a:chExt cx="265193" cy="352693"/>
          </a:xfrm>
        </p:grpSpPr>
        <p:sp>
          <p:nvSpPr>
            <p:cNvPr id="13170" name="Google Shape;13170;p64"/>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4"/>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4"/>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3" name="Google Shape;13173;p64"/>
          <p:cNvGrpSpPr/>
          <p:nvPr/>
        </p:nvGrpSpPr>
        <p:grpSpPr>
          <a:xfrm>
            <a:off x="5801105" y="3347696"/>
            <a:ext cx="264813" cy="351933"/>
            <a:chOff x="5801105" y="3347696"/>
            <a:chExt cx="264813" cy="351933"/>
          </a:xfrm>
        </p:grpSpPr>
        <p:sp>
          <p:nvSpPr>
            <p:cNvPr id="13174" name="Google Shape;13174;p64"/>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4"/>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4"/>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4"/>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8" name="Google Shape;13178;p64"/>
          <p:cNvGrpSpPr/>
          <p:nvPr/>
        </p:nvGrpSpPr>
        <p:grpSpPr>
          <a:xfrm>
            <a:off x="5349253" y="3346936"/>
            <a:ext cx="265922" cy="352693"/>
            <a:chOff x="5349253" y="3346936"/>
            <a:chExt cx="265922" cy="352693"/>
          </a:xfrm>
        </p:grpSpPr>
        <p:sp>
          <p:nvSpPr>
            <p:cNvPr id="13179" name="Google Shape;13179;p64"/>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4"/>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4"/>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4"/>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4"/>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4"/>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5" name="Google Shape;13185;p64"/>
          <p:cNvGrpSpPr/>
          <p:nvPr/>
        </p:nvGrpSpPr>
        <p:grpSpPr>
          <a:xfrm>
            <a:off x="4907159" y="3346936"/>
            <a:ext cx="264845" cy="354214"/>
            <a:chOff x="4907159" y="3346936"/>
            <a:chExt cx="264845" cy="354214"/>
          </a:xfrm>
        </p:grpSpPr>
        <p:sp>
          <p:nvSpPr>
            <p:cNvPr id="13186" name="Google Shape;13186;p64"/>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4"/>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64"/>
          <p:cNvGrpSpPr/>
          <p:nvPr/>
        </p:nvGrpSpPr>
        <p:grpSpPr>
          <a:xfrm>
            <a:off x="8048421" y="3334486"/>
            <a:ext cx="276503" cy="369674"/>
            <a:chOff x="8048421" y="3334486"/>
            <a:chExt cx="276503" cy="369674"/>
          </a:xfrm>
        </p:grpSpPr>
        <p:sp>
          <p:nvSpPr>
            <p:cNvPr id="13189" name="Google Shape;13189;p64"/>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4"/>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4"/>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4"/>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4"/>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4"/>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5" name="Google Shape;13195;p64"/>
          <p:cNvGrpSpPr/>
          <p:nvPr/>
        </p:nvGrpSpPr>
        <p:grpSpPr>
          <a:xfrm>
            <a:off x="7575787" y="3329955"/>
            <a:ext cx="295384" cy="376834"/>
            <a:chOff x="7575787" y="3329955"/>
            <a:chExt cx="295384" cy="376834"/>
          </a:xfrm>
        </p:grpSpPr>
        <p:sp>
          <p:nvSpPr>
            <p:cNvPr id="13196" name="Google Shape;13196;p64"/>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4"/>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4"/>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4"/>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4"/>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4"/>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64"/>
          <p:cNvGrpSpPr/>
          <p:nvPr/>
        </p:nvGrpSpPr>
        <p:grpSpPr>
          <a:xfrm>
            <a:off x="864062" y="2884503"/>
            <a:ext cx="264084" cy="347783"/>
            <a:chOff x="864062" y="2884503"/>
            <a:chExt cx="264084" cy="347783"/>
          </a:xfrm>
        </p:grpSpPr>
        <p:sp>
          <p:nvSpPr>
            <p:cNvPr id="13203" name="Google Shape;13203;p64"/>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4"/>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4"/>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4"/>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4"/>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4"/>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4"/>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4"/>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4"/>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4"/>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3" name="Google Shape;13213;p64"/>
          <p:cNvGrpSpPr/>
          <p:nvPr/>
        </p:nvGrpSpPr>
        <p:grpSpPr>
          <a:xfrm>
            <a:off x="3978523" y="2884661"/>
            <a:ext cx="348955" cy="346516"/>
            <a:chOff x="3978523" y="2884661"/>
            <a:chExt cx="348955" cy="346516"/>
          </a:xfrm>
        </p:grpSpPr>
        <p:sp>
          <p:nvSpPr>
            <p:cNvPr id="13214" name="Google Shape;13214;p64"/>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4"/>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4"/>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4"/>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4"/>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4"/>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4"/>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4"/>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2" name="Google Shape;13222;p64"/>
          <p:cNvGrpSpPr/>
          <p:nvPr/>
        </p:nvGrpSpPr>
        <p:grpSpPr>
          <a:xfrm>
            <a:off x="3527780" y="2885263"/>
            <a:ext cx="347435" cy="345534"/>
            <a:chOff x="3527780" y="2885263"/>
            <a:chExt cx="347435" cy="345534"/>
          </a:xfrm>
        </p:grpSpPr>
        <p:sp>
          <p:nvSpPr>
            <p:cNvPr id="13223" name="Google Shape;13223;p64"/>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4"/>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4"/>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4"/>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4"/>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4"/>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4"/>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4"/>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4"/>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4"/>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4"/>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4"/>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4"/>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4"/>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4"/>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4"/>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4"/>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4"/>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4"/>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4"/>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4"/>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4"/>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4"/>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64"/>
          <p:cNvGrpSpPr/>
          <p:nvPr/>
        </p:nvGrpSpPr>
        <p:grpSpPr>
          <a:xfrm>
            <a:off x="2239671" y="2884503"/>
            <a:ext cx="218053" cy="348543"/>
            <a:chOff x="2239671" y="2884503"/>
            <a:chExt cx="218053" cy="348543"/>
          </a:xfrm>
        </p:grpSpPr>
        <p:sp>
          <p:nvSpPr>
            <p:cNvPr id="13247" name="Google Shape;13247;p64"/>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4"/>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4"/>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4"/>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4"/>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2" name="Google Shape;13252;p64"/>
          <p:cNvGrpSpPr/>
          <p:nvPr/>
        </p:nvGrpSpPr>
        <p:grpSpPr>
          <a:xfrm>
            <a:off x="2691555" y="2884503"/>
            <a:ext cx="215044" cy="348924"/>
            <a:chOff x="2691555" y="2884503"/>
            <a:chExt cx="215044" cy="348924"/>
          </a:xfrm>
        </p:grpSpPr>
        <p:sp>
          <p:nvSpPr>
            <p:cNvPr id="13253" name="Google Shape;13253;p64"/>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4"/>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4"/>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6" name="Google Shape;13256;p64"/>
          <p:cNvGrpSpPr/>
          <p:nvPr/>
        </p:nvGrpSpPr>
        <p:grpSpPr>
          <a:xfrm>
            <a:off x="1770459" y="2884503"/>
            <a:ext cx="254644" cy="348828"/>
            <a:chOff x="1770459" y="2884503"/>
            <a:chExt cx="254644" cy="348828"/>
          </a:xfrm>
        </p:grpSpPr>
        <p:sp>
          <p:nvSpPr>
            <p:cNvPr id="13257" name="Google Shape;13257;p64"/>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4"/>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4"/>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4"/>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4"/>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4"/>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4"/>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4"/>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5" name="Google Shape;13265;p64"/>
          <p:cNvGrpSpPr/>
          <p:nvPr/>
        </p:nvGrpSpPr>
        <p:grpSpPr>
          <a:xfrm>
            <a:off x="1317466" y="2884883"/>
            <a:ext cx="258382" cy="348543"/>
            <a:chOff x="1317466" y="2884883"/>
            <a:chExt cx="258382" cy="348543"/>
          </a:xfrm>
        </p:grpSpPr>
        <p:sp>
          <p:nvSpPr>
            <p:cNvPr id="13266" name="Google Shape;13266;p64"/>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4"/>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4"/>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4"/>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4"/>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4"/>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4"/>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4"/>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4" name="Google Shape;13274;p64"/>
          <p:cNvGrpSpPr/>
          <p:nvPr/>
        </p:nvGrpSpPr>
        <p:grpSpPr>
          <a:xfrm>
            <a:off x="3121167" y="2884883"/>
            <a:ext cx="258414" cy="348543"/>
            <a:chOff x="3121167" y="2884883"/>
            <a:chExt cx="258414" cy="348543"/>
          </a:xfrm>
        </p:grpSpPr>
        <p:sp>
          <p:nvSpPr>
            <p:cNvPr id="13275" name="Google Shape;13275;p64"/>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4"/>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4"/>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4"/>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4"/>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4"/>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4"/>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4"/>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3" name="Google Shape;13283;p64"/>
          <p:cNvGrpSpPr/>
          <p:nvPr/>
        </p:nvGrpSpPr>
        <p:grpSpPr>
          <a:xfrm>
            <a:off x="4899999" y="2882095"/>
            <a:ext cx="271244" cy="346801"/>
            <a:chOff x="4899999" y="2882095"/>
            <a:chExt cx="271244" cy="346801"/>
          </a:xfrm>
        </p:grpSpPr>
        <p:sp>
          <p:nvSpPr>
            <p:cNvPr id="13284" name="Google Shape;13284;p64"/>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4"/>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4"/>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4"/>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4"/>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4"/>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4"/>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4"/>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4"/>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4"/>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64"/>
          <p:cNvGrpSpPr/>
          <p:nvPr/>
        </p:nvGrpSpPr>
        <p:grpSpPr>
          <a:xfrm>
            <a:off x="7162775" y="2881113"/>
            <a:ext cx="259523" cy="346294"/>
            <a:chOff x="7162775" y="2881113"/>
            <a:chExt cx="259523" cy="346294"/>
          </a:xfrm>
        </p:grpSpPr>
        <p:sp>
          <p:nvSpPr>
            <p:cNvPr id="13295" name="Google Shape;13295;p64"/>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4"/>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4"/>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4"/>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4"/>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4"/>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64"/>
          <p:cNvGrpSpPr/>
          <p:nvPr/>
        </p:nvGrpSpPr>
        <p:grpSpPr>
          <a:xfrm>
            <a:off x="6709751" y="2881842"/>
            <a:ext cx="261075" cy="347815"/>
            <a:chOff x="6709751" y="2881842"/>
            <a:chExt cx="261075" cy="347815"/>
          </a:xfrm>
        </p:grpSpPr>
        <p:sp>
          <p:nvSpPr>
            <p:cNvPr id="13302" name="Google Shape;13302;p64"/>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4"/>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4"/>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4"/>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4"/>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4"/>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8" name="Google Shape;13308;p64"/>
          <p:cNvGrpSpPr/>
          <p:nvPr/>
        </p:nvGrpSpPr>
        <p:grpSpPr>
          <a:xfrm>
            <a:off x="5807156" y="2881113"/>
            <a:ext cx="261043" cy="348163"/>
            <a:chOff x="5807156" y="2881113"/>
            <a:chExt cx="261043" cy="348163"/>
          </a:xfrm>
        </p:grpSpPr>
        <p:sp>
          <p:nvSpPr>
            <p:cNvPr id="13309" name="Google Shape;13309;p64"/>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4"/>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4"/>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4"/>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4"/>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64"/>
          <p:cNvGrpSpPr/>
          <p:nvPr/>
        </p:nvGrpSpPr>
        <p:grpSpPr>
          <a:xfrm>
            <a:off x="5355653" y="2881493"/>
            <a:ext cx="262184" cy="346643"/>
            <a:chOff x="5355653" y="2881493"/>
            <a:chExt cx="262184" cy="346643"/>
          </a:xfrm>
        </p:grpSpPr>
        <p:sp>
          <p:nvSpPr>
            <p:cNvPr id="13315" name="Google Shape;13315;p64"/>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4"/>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4"/>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4"/>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4"/>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0" name="Google Shape;13320;p64"/>
          <p:cNvGrpSpPr/>
          <p:nvPr/>
        </p:nvGrpSpPr>
        <p:grpSpPr>
          <a:xfrm>
            <a:off x="8055961" y="2881842"/>
            <a:ext cx="260283" cy="345914"/>
            <a:chOff x="8055961" y="2881842"/>
            <a:chExt cx="260283" cy="345914"/>
          </a:xfrm>
        </p:grpSpPr>
        <p:sp>
          <p:nvSpPr>
            <p:cNvPr id="13321" name="Google Shape;13321;p64"/>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4"/>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4"/>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4"/>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5" name="Google Shape;13325;p64"/>
          <p:cNvGrpSpPr/>
          <p:nvPr/>
        </p:nvGrpSpPr>
        <p:grpSpPr>
          <a:xfrm>
            <a:off x="7609368" y="2893912"/>
            <a:ext cx="264813" cy="353105"/>
            <a:chOff x="7609368" y="2893912"/>
            <a:chExt cx="264813" cy="353105"/>
          </a:xfrm>
        </p:grpSpPr>
        <p:sp>
          <p:nvSpPr>
            <p:cNvPr id="13326" name="Google Shape;13326;p64"/>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4"/>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4"/>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4"/>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4"/>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4"/>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64"/>
          <p:cNvGrpSpPr/>
          <p:nvPr/>
        </p:nvGrpSpPr>
        <p:grpSpPr>
          <a:xfrm>
            <a:off x="6248458" y="2869772"/>
            <a:ext cx="270864" cy="360645"/>
            <a:chOff x="6248458" y="2869772"/>
            <a:chExt cx="270864" cy="360645"/>
          </a:xfrm>
        </p:grpSpPr>
        <p:sp>
          <p:nvSpPr>
            <p:cNvPr id="13333" name="Google Shape;13333;p64"/>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4"/>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4"/>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4"/>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4"/>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8" name="Google Shape;13338;p64"/>
          <p:cNvGrpSpPr/>
          <p:nvPr/>
        </p:nvGrpSpPr>
        <p:grpSpPr>
          <a:xfrm>
            <a:off x="3075928" y="2445798"/>
            <a:ext cx="363243" cy="300675"/>
            <a:chOff x="3075928" y="2445798"/>
            <a:chExt cx="363243" cy="300675"/>
          </a:xfrm>
        </p:grpSpPr>
        <p:sp>
          <p:nvSpPr>
            <p:cNvPr id="13339" name="Google Shape;13339;p64"/>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4"/>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4"/>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4"/>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4"/>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4"/>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4"/>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4"/>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4"/>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4"/>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4"/>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64"/>
          <p:cNvGrpSpPr/>
          <p:nvPr/>
        </p:nvGrpSpPr>
        <p:grpSpPr>
          <a:xfrm>
            <a:off x="2633105" y="2431859"/>
            <a:ext cx="363243" cy="328585"/>
            <a:chOff x="2633105" y="2431859"/>
            <a:chExt cx="363243" cy="328585"/>
          </a:xfrm>
        </p:grpSpPr>
        <p:sp>
          <p:nvSpPr>
            <p:cNvPr id="13351" name="Google Shape;13351;p64"/>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4"/>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4"/>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4"/>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4"/>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4"/>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4"/>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4"/>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9" name="Google Shape;13359;p64"/>
          <p:cNvGrpSpPr/>
          <p:nvPr/>
        </p:nvGrpSpPr>
        <p:grpSpPr>
          <a:xfrm>
            <a:off x="2189142" y="2421310"/>
            <a:ext cx="365904" cy="350064"/>
            <a:chOff x="2189142" y="2421310"/>
            <a:chExt cx="365904" cy="350064"/>
          </a:xfrm>
        </p:grpSpPr>
        <p:sp>
          <p:nvSpPr>
            <p:cNvPr id="13360" name="Google Shape;13360;p64"/>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4"/>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4"/>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4"/>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4"/>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4"/>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4"/>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4"/>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4"/>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9" name="Google Shape;13369;p64"/>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0" name="Google Shape;13370;p64"/>
          <p:cNvGrpSpPr/>
          <p:nvPr/>
        </p:nvGrpSpPr>
        <p:grpSpPr>
          <a:xfrm>
            <a:off x="3961923" y="2486317"/>
            <a:ext cx="364415" cy="220936"/>
            <a:chOff x="3961923" y="2486317"/>
            <a:chExt cx="364415" cy="220936"/>
          </a:xfrm>
        </p:grpSpPr>
        <p:sp>
          <p:nvSpPr>
            <p:cNvPr id="13371" name="Google Shape;13371;p64"/>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4"/>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4"/>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4"/>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75" name="Google Shape;13375;p64"/>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6" name="Google Shape;13376;p64"/>
          <p:cNvGrpSpPr/>
          <p:nvPr/>
        </p:nvGrpSpPr>
        <p:grpSpPr>
          <a:xfrm>
            <a:off x="1303876" y="2419377"/>
            <a:ext cx="363275" cy="354626"/>
            <a:chOff x="1303876" y="2419377"/>
            <a:chExt cx="363275" cy="354626"/>
          </a:xfrm>
        </p:grpSpPr>
        <p:sp>
          <p:nvSpPr>
            <p:cNvPr id="13377" name="Google Shape;13377;p64"/>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4"/>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4"/>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4"/>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4"/>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4"/>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4"/>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4"/>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5" name="Google Shape;13385;p64"/>
          <p:cNvGrpSpPr/>
          <p:nvPr/>
        </p:nvGrpSpPr>
        <p:grpSpPr>
          <a:xfrm>
            <a:off x="861053" y="2414910"/>
            <a:ext cx="362134" cy="363623"/>
            <a:chOff x="861053" y="2414910"/>
            <a:chExt cx="362134" cy="363623"/>
          </a:xfrm>
        </p:grpSpPr>
        <p:sp>
          <p:nvSpPr>
            <p:cNvPr id="13386" name="Google Shape;13386;p64"/>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4"/>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4"/>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4"/>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4"/>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64"/>
          <p:cNvGrpSpPr/>
          <p:nvPr/>
        </p:nvGrpSpPr>
        <p:grpSpPr>
          <a:xfrm>
            <a:off x="7594288" y="2415259"/>
            <a:ext cx="279513" cy="355735"/>
            <a:chOff x="7594288" y="2415259"/>
            <a:chExt cx="279513" cy="355735"/>
          </a:xfrm>
        </p:grpSpPr>
        <p:sp>
          <p:nvSpPr>
            <p:cNvPr id="13392" name="Google Shape;13392;p64"/>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4"/>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4"/>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4"/>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4"/>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4"/>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64"/>
          <p:cNvGrpSpPr/>
          <p:nvPr/>
        </p:nvGrpSpPr>
        <p:grpSpPr>
          <a:xfrm>
            <a:off x="7145794" y="2415639"/>
            <a:ext cx="278784" cy="355735"/>
            <a:chOff x="7145794" y="2415639"/>
            <a:chExt cx="278784" cy="355735"/>
          </a:xfrm>
        </p:grpSpPr>
        <p:sp>
          <p:nvSpPr>
            <p:cNvPr id="13399" name="Google Shape;13399;p64"/>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4"/>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4"/>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4"/>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4"/>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4"/>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4"/>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4"/>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4"/>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4"/>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64"/>
          <p:cNvGrpSpPr/>
          <p:nvPr/>
        </p:nvGrpSpPr>
        <p:grpSpPr>
          <a:xfrm>
            <a:off x="6698441" y="2414530"/>
            <a:ext cx="277644" cy="357984"/>
            <a:chOff x="6698441" y="2414530"/>
            <a:chExt cx="277644" cy="357984"/>
          </a:xfrm>
        </p:grpSpPr>
        <p:sp>
          <p:nvSpPr>
            <p:cNvPr id="13410" name="Google Shape;13410;p64"/>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4"/>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4"/>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4"/>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4"/>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4"/>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64"/>
          <p:cNvGrpSpPr/>
          <p:nvPr/>
        </p:nvGrpSpPr>
        <p:grpSpPr>
          <a:xfrm>
            <a:off x="4897750" y="2415639"/>
            <a:ext cx="279513" cy="357255"/>
            <a:chOff x="4897750" y="2415639"/>
            <a:chExt cx="279513" cy="357255"/>
          </a:xfrm>
        </p:grpSpPr>
        <p:sp>
          <p:nvSpPr>
            <p:cNvPr id="13417" name="Google Shape;13417;p64"/>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4"/>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4"/>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4"/>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4"/>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4"/>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4"/>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4"/>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5" name="Google Shape;13425;p64"/>
          <p:cNvGrpSpPr/>
          <p:nvPr/>
        </p:nvGrpSpPr>
        <p:grpSpPr>
          <a:xfrm>
            <a:off x="5812066" y="2416019"/>
            <a:ext cx="264813" cy="353454"/>
            <a:chOff x="5812066" y="2416019"/>
            <a:chExt cx="264813" cy="353454"/>
          </a:xfrm>
        </p:grpSpPr>
        <p:sp>
          <p:nvSpPr>
            <p:cNvPr id="13426" name="Google Shape;13426;p64"/>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4"/>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4"/>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4"/>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4"/>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4"/>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4"/>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3" name="Google Shape;13433;p64"/>
          <p:cNvGrpSpPr/>
          <p:nvPr/>
        </p:nvGrpSpPr>
        <p:grpSpPr>
          <a:xfrm>
            <a:off x="8054820" y="2416399"/>
            <a:ext cx="264433" cy="353454"/>
            <a:chOff x="8054820" y="2416399"/>
            <a:chExt cx="264433" cy="353454"/>
          </a:xfrm>
        </p:grpSpPr>
        <p:sp>
          <p:nvSpPr>
            <p:cNvPr id="13434" name="Google Shape;13434;p64"/>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4"/>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4"/>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4"/>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4"/>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4"/>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0" name="Google Shape;13440;p64"/>
          <p:cNvGrpSpPr/>
          <p:nvPr/>
        </p:nvGrpSpPr>
        <p:grpSpPr>
          <a:xfrm>
            <a:off x="5356413" y="2413390"/>
            <a:ext cx="271212" cy="361374"/>
            <a:chOff x="5356413" y="2413390"/>
            <a:chExt cx="271212" cy="361374"/>
          </a:xfrm>
        </p:grpSpPr>
        <p:sp>
          <p:nvSpPr>
            <p:cNvPr id="13441" name="Google Shape;13441;p64"/>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4"/>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4"/>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4"/>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4"/>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6" name="Google Shape;13446;p64"/>
          <p:cNvGrpSpPr/>
          <p:nvPr/>
        </p:nvGrpSpPr>
        <p:grpSpPr>
          <a:xfrm>
            <a:off x="6255238" y="2412249"/>
            <a:ext cx="271244" cy="360994"/>
            <a:chOff x="6255238" y="2412249"/>
            <a:chExt cx="271244" cy="360994"/>
          </a:xfrm>
        </p:grpSpPr>
        <p:sp>
          <p:nvSpPr>
            <p:cNvPr id="13447" name="Google Shape;13447;p64"/>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4"/>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4"/>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4"/>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4"/>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4"/>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64"/>
          <p:cNvGrpSpPr/>
          <p:nvPr/>
        </p:nvGrpSpPr>
        <p:grpSpPr>
          <a:xfrm>
            <a:off x="2185372" y="1957799"/>
            <a:ext cx="366664" cy="366981"/>
            <a:chOff x="2185372" y="1957799"/>
            <a:chExt cx="366664" cy="366981"/>
          </a:xfrm>
        </p:grpSpPr>
        <p:sp>
          <p:nvSpPr>
            <p:cNvPr id="13454" name="Google Shape;13454;p64"/>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4"/>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4"/>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4"/>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4"/>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4"/>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4"/>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4"/>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2" name="Google Shape;13462;p64"/>
          <p:cNvGrpSpPr/>
          <p:nvPr/>
        </p:nvGrpSpPr>
        <p:grpSpPr>
          <a:xfrm>
            <a:off x="1737258" y="1988371"/>
            <a:ext cx="370814" cy="307359"/>
            <a:chOff x="1737258" y="1988371"/>
            <a:chExt cx="370814" cy="307359"/>
          </a:xfrm>
        </p:grpSpPr>
        <p:sp>
          <p:nvSpPr>
            <p:cNvPr id="13463" name="Google Shape;13463;p64"/>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4"/>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4"/>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4"/>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7" name="Google Shape;13467;p64"/>
          <p:cNvGrpSpPr/>
          <p:nvPr/>
        </p:nvGrpSpPr>
        <p:grpSpPr>
          <a:xfrm>
            <a:off x="848983" y="1989511"/>
            <a:ext cx="369294" cy="304350"/>
            <a:chOff x="848983" y="1989511"/>
            <a:chExt cx="369294" cy="304350"/>
          </a:xfrm>
        </p:grpSpPr>
        <p:sp>
          <p:nvSpPr>
            <p:cNvPr id="13468" name="Google Shape;13468;p64"/>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4"/>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4"/>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4"/>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4"/>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64"/>
          <p:cNvGrpSpPr/>
          <p:nvPr/>
        </p:nvGrpSpPr>
        <p:grpSpPr>
          <a:xfrm>
            <a:off x="3074027" y="1983777"/>
            <a:ext cx="380604" cy="313854"/>
            <a:chOff x="3074027" y="1983777"/>
            <a:chExt cx="380604" cy="313854"/>
          </a:xfrm>
        </p:grpSpPr>
        <p:sp>
          <p:nvSpPr>
            <p:cNvPr id="13474" name="Google Shape;13474;p64"/>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4"/>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4"/>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4"/>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4"/>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9" name="Google Shape;13479;p64"/>
          <p:cNvGrpSpPr/>
          <p:nvPr/>
        </p:nvGrpSpPr>
        <p:grpSpPr>
          <a:xfrm>
            <a:off x="3522521" y="1975857"/>
            <a:ext cx="367013" cy="331278"/>
            <a:chOff x="3522521" y="1975857"/>
            <a:chExt cx="367013" cy="331278"/>
          </a:xfrm>
        </p:grpSpPr>
        <p:sp>
          <p:nvSpPr>
            <p:cNvPr id="13480" name="Google Shape;13480;p64"/>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4"/>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4"/>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4"/>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4"/>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4"/>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4"/>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7" name="Google Shape;13487;p64"/>
          <p:cNvGrpSpPr/>
          <p:nvPr/>
        </p:nvGrpSpPr>
        <p:grpSpPr>
          <a:xfrm>
            <a:off x="2630824" y="1976966"/>
            <a:ext cx="368185" cy="330454"/>
            <a:chOff x="2630824" y="1976966"/>
            <a:chExt cx="368185" cy="330454"/>
          </a:xfrm>
        </p:grpSpPr>
        <p:sp>
          <p:nvSpPr>
            <p:cNvPr id="13488" name="Google Shape;13488;p64"/>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4"/>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4"/>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4"/>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4"/>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4"/>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4"/>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4"/>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6" name="Google Shape;13496;p64"/>
          <p:cNvGrpSpPr/>
          <p:nvPr/>
        </p:nvGrpSpPr>
        <p:grpSpPr>
          <a:xfrm>
            <a:off x="1293706" y="1966416"/>
            <a:ext cx="369294" cy="350444"/>
            <a:chOff x="1293706" y="1966416"/>
            <a:chExt cx="369294" cy="350444"/>
          </a:xfrm>
        </p:grpSpPr>
        <p:sp>
          <p:nvSpPr>
            <p:cNvPr id="13497" name="Google Shape;13497;p64"/>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4"/>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4"/>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4"/>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4"/>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4"/>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4"/>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4"/>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5" name="Google Shape;13505;p64"/>
          <p:cNvGrpSpPr/>
          <p:nvPr/>
        </p:nvGrpSpPr>
        <p:grpSpPr>
          <a:xfrm>
            <a:off x="3967213" y="1975477"/>
            <a:ext cx="368185" cy="331816"/>
            <a:chOff x="3967213" y="1975477"/>
            <a:chExt cx="368185" cy="331816"/>
          </a:xfrm>
        </p:grpSpPr>
        <p:sp>
          <p:nvSpPr>
            <p:cNvPr id="13506" name="Google Shape;13506;p64"/>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4"/>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4"/>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9" name="Google Shape;13509;p64"/>
          <p:cNvGrpSpPr/>
          <p:nvPr/>
        </p:nvGrpSpPr>
        <p:grpSpPr>
          <a:xfrm>
            <a:off x="8047661" y="1969046"/>
            <a:ext cx="279132" cy="356875"/>
            <a:chOff x="8047661" y="1969046"/>
            <a:chExt cx="279132" cy="356875"/>
          </a:xfrm>
        </p:grpSpPr>
        <p:sp>
          <p:nvSpPr>
            <p:cNvPr id="13510" name="Google Shape;13510;p64"/>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4"/>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4"/>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4"/>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64"/>
          <p:cNvGrpSpPr/>
          <p:nvPr/>
        </p:nvGrpSpPr>
        <p:grpSpPr>
          <a:xfrm>
            <a:off x="7596157" y="1968159"/>
            <a:ext cx="279544" cy="358142"/>
            <a:chOff x="7596157" y="1968159"/>
            <a:chExt cx="279544" cy="358142"/>
          </a:xfrm>
        </p:grpSpPr>
        <p:sp>
          <p:nvSpPr>
            <p:cNvPr id="13515" name="Google Shape;13515;p64"/>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4"/>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4"/>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4"/>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4"/>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4"/>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1" name="Google Shape;13521;p64"/>
          <p:cNvGrpSpPr/>
          <p:nvPr/>
        </p:nvGrpSpPr>
        <p:grpSpPr>
          <a:xfrm>
            <a:off x="7147315" y="1969046"/>
            <a:ext cx="279513" cy="357636"/>
            <a:chOff x="7147315" y="1969046"/>
            <a:chExt cx="279513" cy="357636"/>
          </a:xfrm>
        </p:grpSpPr>
        <p:sp>
          <p:nvSpPr>
            <p:cNvPr id="13522" name="Google Shape;13522;p64"/>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4"/>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4"/>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4"/>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4"/>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4"/>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4"/>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64"/>
          <p:cNvGrpSpPr/>
          <p:nvPr/>
        </p:nvGrpSpPr>
        <p:grpSpPr>
          <a:xfrm>
            <a:off x="6697681" y="1968317"/>
            <a:ext cx="280305" cy="359093"/>
            <a:chOff x="6697681" y="1968317"/>
            <a:chExt cx="280305" cy="359093"/>
          </a:xfrm>
        </p:grpSpPr>
        <p:sp>
          <p:nvSpPr>
            <p:cNvPr id="13530" name="Google Shape;13530;p64"/>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4"/>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4"/>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4"/>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4"/>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4"/>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4"/>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64"/>
          <p:cNvGrpSpPr/>
          <p:nvPr/>
        </p:nvGrpSpPr>
        <p:grpSpPr>
          <a:xfrm>
            <a:off x="6248839" y="1967937"/>
            <a:ext cx="280273" cy="358744"/>
            <a:chOff x="6248839" y="1967937"/>
            <a:chExt cx="280273" cy="358744"/>
          </a:xfrm>
        </p:grpSpPr>
        <p:sp>
          <p:nvSpPr>
            <p:cNvPr id="13538" name="Google Shape;13538;p64"/>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4"/>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4"/>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4"/>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4"/>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4"/>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4" name="Google Shape;13544;p64"/>
          <p:cNvGrpSpPr/>
          <p:nvPr/>
        </p:nvGrpSpPr>
        <p:grpSpPr>
          <a:xfrm>
            <a:off x="5801485" y="1969046"/>
            <a:ext cx="279164" cy="357794"/>
            <a:chOff x="5801485" y="1969046"/>
            <a:chExt cx="279164" cy="357794"/>
          </a:xfrm>
        </p:grpSpPr>
        <p:sp>
          <p:nvSpPr>
            <p:cNvPr id="13545" name="Google Shape;13545;p64"/>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4"/>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4"/>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4"/>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4"/>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4"/>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4"/>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4"/>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4"/>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4"/>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4"/>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4"/>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4"/>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8" name="Google Shape;13558;p64"/>
          <p:cNvGrpSpPr/>
          <p:nvPr/>
        </p:nvGrpSpPr>
        <p:grpSpPr>
          <a:xfrm>
            <a:off x="5352643" y="1969046"/>
            <a:ext cx="278404" cy="358364"/>
            <a:chOff x="5352643" y="1969046"/>
            <a:chExt cx="278404" cy="358364"/>
          </a:xfrm>
        </p:grpSpPr>
        <p:sp>
          <p:nvSpPr>
            <p:cNvPr id="13559" name="Google Shape;13559;p64"/>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4"/>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4"/>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4"/>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3" name="Google Shape;13563;p64"/>
          <p:cNvGrpSpPr/>
          <p:nvPr/>
        </p:nvGrpSpPr>
        <p:grpSpPr>
          <a:xfrm>
            <a:off x="4897750" y="1968317"/>
            <a:ext cx="279132" cy="358364"/>
            <a:chOff x="4897750" y="1968317"/>
            <a:chExt cx="279132" cy="358364"/>
          </a:xfrm>
        </p:grpSpPr>
        <p:sp>
          <p:nvSpPr>
            <p:cNvPr id="13564" name="Google Shape;13564;p64"/>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4"/>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4"/>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4"/>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4"/>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4"/>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4"/>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4"/>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4"/>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4"/>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4"/>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4"/>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4"/>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7" name="Google Shape;13577;p64"/>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78" name="Google Shape;13578;p64"/>
          <p:cNvGrpSpPr/>
          <p:nvPr/>
        </p:nvGrpSpPr>
        <p:grpSpPr>
          <a:xfrm>
            <a:off x="1767449" y="1513044"/>
            <a:ext cx="324403" cy="347783"/>
            <a:chOff x="1767449" y="1513044"/>
            <a:chExt cx="324403" cy="347783"/>
          </a:xfrm>
        </p:grpSpPr>
        <p:sp>
          <p:nvSpPr>
            <p:cNvPr id="13579" name="Google Shape;13579;p64"/>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4"/>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4"/>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4"/>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4"/>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4"/>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4"/>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4"/>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4"/>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64"/>
          <p:cNvGrpSpPr/>
          <p:nvPr/>
        </p:nvGrpSpPr>
        <p:grpSpPr>
          <a:xfrm>
            <a:off x="4007193" y="1512727"/>
            <a:ext cx="320633" cy="348100"/>
            <a:chOff x="4007193" y="1512727"/>
            <a:chExt cx="320633" cy="348100"/>
          </a:xfrm>
        </p:grpSpPr>
        <p:sp>
          <p:nvSpPr>
            <p:cNvPr id="13589" name="Google Shape;13589;p64"/>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4"/>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4"/>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4"/>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4"/>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64"/>
          <p:cNvGrpSpPr/>
          <p:nvPr/>
        </p:nvGrpSpPr>
        <p:grpSpPr>
          <a:xfrm>
            <a:off x="3530425" y="1508747"/>
            <a:ext cx="368175" cy="344594"/>
            <a:chOff x="3530425" y="1508747"/>
            <a:chExt cx="368175" cy="344594"/>
          </a:xfrm>
        </p:grpSpPr>
        <p:sp>
          <p:nvSpPr>
            <p:cNvPr id="13595" name="Google Shape;13595;p64"/>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4"/>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4"/>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4"/>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9" name="Google Shape;13599;p64"/>
          <p:cNvGrpSpPr/>
          <p:nvPr/>
        </p:nvGrpSpPr>
        <p:grpSpPr>
          <a:xfrm>
            <a:off x="3127598" y="1513234"/>
            <a:ext cx="289714" cy="347593"/>
            <a:chOff x="3127598" y="1513234"/>
            <a:chExt cx="289714" cy="347593"/>
          </a:xfrm>
        </p:grpSpPr>
        <p:sp>
          <p:nvSpPr>
            <p:cNvPr id="13600" name="Google Shape;13600;p64"/>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4"/>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4"/>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4"/>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4"/>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64"/>
          <p:cNvGrpSpPr/>
          <p:nvPr/>
        </p:nvGrpSpPr>
        <p:grpSpPr>
          <a:xfrm>
            <a:off x="2662884" y="1513044"/>
            <a:ext cx="322914" cy="348543"/>
            <a:chOff x="2662884" y="1513044"/>
            <a:chExt cx="322914" cy="348543"/>
          </a:xfrm>
        </p:grpSpPr>
        <p:sp>
          <p:nvSpPr>
            <p:cNvPr id="13606" name="Google Shape;13606;p64"/>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4"/>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4"/>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4"/>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4"/>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4"/>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4"/>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4"/>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4"/>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4"/>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6" name="Google Shape;13616;p64"/>
          <p:cNvGrpSpPr/>
          <p:nvPr/>
        </p:nvGrpSpPr>
        <p:grpSpPr>
          <a:xfrm>
            <a:off x="2232511" y="1512759"/>
            <a:ext cx="299534" cy="348068"/>
            <a:chOff x="2232511" y="1512759"/>
            <a:chExt cx="299534" cy="348068"/>
          </a:xfrm>
        </p:grpSpPr>
        <p:sp>
          <p:nvSpPr>
            <p:cNvPr id="13617" name="Google Shape;13617;p64"/>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4"/>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4"/>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4"/>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4"/>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4"/>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4"/>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4"/>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4"/>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4"/>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4"/>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8" name="Google Shape;13628;p64"/>
          <p:cNvGrpSpPr/>
          <p:nvPr/>
        </p:nvGrpSpPr>
        <p:grpSpPr>
          <a:xfrm>
            <a:off x="1331406" y="1513361"/>
            <a:ext cx="301784" cy="348607"/>
            <a:chOff x="1331406" y="1513361"/>
            <a:chExt cx="301784" cy="348607"/>
          </a:xfrm>
        </p:grpSpPr>
        <p:sp>
          <p:nvSpPr>
            <p:cNvPr id="13629" name="Google Shape;13629;p64"/>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4"/>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4"/>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4"/>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64"/>
          <p:cNvGrpSpPr/>
          <p:nvPr/>
        </p:nvGrpSpPr>
        <p:grpSpPr>
          <a:xfrm>
            <a:off x="7144274" y="1500214"/>
            <a:ext cx="282174" cy="355735"/>
            <a:chOff x="7144274" y="1500214"/>
            <a:chExt cx="282174" cy="355735"/>
          </a:xfrm>
        </p:grpSpPr>
        <p:sp>
          <p:nvSpPr>
            <p:cNvPr id="13634" name="Google Shape;13634;p64"/>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4"/>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4"/>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4"/>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4"/>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4"/>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0" name="Google Shape;13640;p64"/>
          <p:cNvGrpSpPr/>
          <p:nvPr/>
        </p:nvGrpSpPr>
        <p:grpSpPr>
          <a:xfrm>
            <a:off x="6685262" y="1500214"/>
            <a:ext cx="289682" cy="354594"/>
            <a:chOff x="6685262" y="1500214"/>
            <a:chExt cx="289682" cy="354594"/>
          </a:xfrm>
        </p:grpSpPr>
        <p:sp>
          <p:nvSpPr>
            <p:cNvPr id="13641" name="Google Shape;13641;p64"/>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4"/>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4"/>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4"/>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5" name="Google Shape;13645;p64"/>
          <p:cNvGrpSpPr/>
          <p:nvPr/>
        </p:nvGrpSpPr>
        <p:grpSpPr>
          <a:xfrm>
            <a:off x="6200938" y="1500594"/>
            <a:ext cx="322154" cy="355355"/>
            <a:chOff x="6200938" y="1500594"/>
            <a:chExt cx="322154" cy="355355"/>
          </a:xfrm>
        </p:grpSpPr>
        <p:sp>
          <p:nvSpPr>
            <p:cNvPr id="13646" name="Google Shape;13646;p64"/>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4"/>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4"/>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4"/>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4"/>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1" name="Google Shape;13651;p64"/>
          <p:cNvGrpSpPr/>
          <p:nvPr/>
        </p:nvGrpSpPr>
        <p:grpSpPr>
          <a:xfrm>
            <a:off x="5289631" y="1500214"/>
            <a:ext cx="332355" cy="354974"/>
            <a:chOff x="5289631" y="1500214"/>
            <a:chExt cx="332355" cy="354974"/>
          </a:xfrm>
        </p:grpSpPr>
        <p:sp>
          <p:nvSpPr>
            <p:cNvPr id="13652" name="Google Shape;13652;p64"/>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4"/>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4"/>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4"/>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4"/>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4"/>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64"/>
          <p:cNvGrpSpPr/>
          <p:nvPr/>
        </p:nvGrpSpPr>
        <p:grpSpPr>
          <a:xfrm>
            <a:off x="5748295" y="1499833"/>
            <a:ext cx="323294" cy="356115"/>
            <a:chOff x="5748295" y="1499833"/>
            <a:chExt cx="323294" cy="356115"/>
          </a:xfrm>
        </p:grpSpPr>
        <p:sp>
          <p:nvSpPr>
            <p:cNvPr id="13659" name="Google Shape;13659;p64"/>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4"/>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4"/>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4"/>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4"/>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4"/>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4"/>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64"/>
          <p:cNvGrpSpPr/>
          <p:nvPr/>
        </p:nvGrpSpPr>
        <p:grpSpPr>
          <a:xfrm>
            <a:off x="8047661" y="1501037"/>
            <a:ext cx="278404" cy="355260"/>
            <a:chOff x="8047661" y="1501037"/>
            <a:chExt cx="278404" cy="355260"/>
          </a:xfrm>
        </p:grpSpPr>
        <p:sp>
          <p:nvSpPr>
            <p:cNvPr id="13667" name="Google Shape;13667;p64"/>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4"/>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4"/>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4"/>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1" name="Google Shape;13671;p64"/>
          <p:cNvGrpSpPr/>
          <p:nvPr/>
        </p:nvGrpSpPr>
        <p:grpSpPr>
          <a:xfrm>
            <a:off x="4903389" y="1500214"/>
            <a:ext cx="267854" cy="355735"/>
            <a:chOff x="4903389" y="1500214"/>
            <a:chExt cx="267854" cy="355735"/>
          </a:xfrm>
        </p:grpSpPr>
        <p:sp>
          <p:nvSpPr>
            <p:cNvPr id="13672" name="Google Shape;13672;p64"/>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4"/>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4"/>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4"/>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4"/>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64"/>
          <p:cNvGrpSpPr/>
          <p:nvPr/>
        </p:nvGrpSpPr>
        <p:grpSpPr>
          <a:xfrm>
            <a:off x="7613518" y="1501354"/>
            <a:ext cx="264433" cy="353074"/>
            <a:chOff x="7613518" y="1501354"/>
            <a:chExt cx="264433" cy="353074"/>
          </a:xfrm>
        </p:grpSpPr>
        <p:sp>
          <p:nvSpPr>
            <p:cNvPr id="13678" name="Google Shape;13678;p64"/>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4"/>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4"/>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4"/>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4"/>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4"/>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87"/>
        <p:cNvGrpSpPr/>
        <p:nvPr/>
      </p:nvGrpSpPr>
      <p:grpSpPr>
        <a:xfrm>
          <a:off x="0" y="0"/>
          <a:ext cx="0" cy="0"/>
          <a:chOff x="0" y="0"/>
          <a:chExt cx="0" cy="0"/>
        </a:xfrm>
      </p:grpSpPr>
      <p:sp>
        <p:nvSpPr>
          <p:cNvPr id="13688" name="Google Shape;13688;p6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689" name="Google Shape;13689;p6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690" name="Google Shape;13690;p65"/>
          <p:cNvGrpSpPr/>
          <p:nvPr/>
        </p:nvGrpSpPr>
        <p:grpSpPr>
          <a:xfrm>
            <a:off x="1757085" y="1500675"/>
            <a:ext cx="371069" cy="359396"/>
            <a:chOff x="1757085" y="1500675"/>
            <a:chExt cx="371069" cy="359396"/>
          </a:xfrm>
        </p:grpSpPr>
        <p:sp>
          <p:nvSpPr>
            <p:cNvPr id="13691" name="Google Shape;13691;p65"/>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5"/>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5"/>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5"/>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5"/>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5"/>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5"/>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5"/>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5"/>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5"/>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5"/>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5"/>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5"/>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5"/>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5"/>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5"/>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5"/>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0" name="Google Shape;13720;p65"/>
          <p:cNvGrpSpPr/>
          <p:nvPr/>
        </p:nvGrpSpPr>
        <p:grpSpPr>
          <a:xfrm>
            <a:off x="2774209" y="1954691"/>
            <a:ext cx="116693" cy="374186"/>
            <a:chOff x="2774209" y="1954691"/>
            <a:chExt cx="116693" cy="374186"/>
          </a:xfrm>
        </p:grpSpPr>
        <p:sp>
          <p:nvSpPr>
            <p:cNvPr id="13721" name="Google Shape;13721;p65"/>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5"/>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3" name="Google Shape;13723;p65"/>
          <p:cNvGrpSpPr/>
          <p:nvPr/>
        </p:nvGrpSpPr>
        <p:grpSpPr>
          <a:xfrm>
            <a:off x="4017435" y="1499912"/>
            <a:ext cx="315092" cy="359397"/>
            <a:chOff x="4017435" y="1499912"/>
            <a:chExt cx="315092" cy="359397"/>
          </a:xfrm>
        </p:grpSpPr>
        <p:sp>
          <p:nvSpPr>
            <p:cNvPr id="13724" name="Google Shape;13724;p65"/>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5"/>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6" name="Google Shape;13726;p65"/>
          <p:cNvGrpSpPr/>
          <p:nvPr/>
        </p:nvGrpSpPr>
        <p:grpSpPr>
          <a:xfrm>
            <a:off x="3963652" y="1999759"/>
            <a:ext cx="374154" cy="284050"/>
            <a:chOff x="3963652" y="1999759"/>
            <a:chExt cx="374154" cy="284050"/>
          </a:xfrm>
        </p:grpSpPr>
        <p:sp>
          <p:nvSpPr>
            <p:cNvPr id="13727" name="Google Shape;13727;p65"/>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5"/>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5"/>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0" name="Google Shape;13730;p65"/>
          <p:cNvGrpSpPr/>
          <p:nvPr/>
        </p:nvGrpSpPr>
        <p:grpSpPr>
          <a:xfrm>
            <a:off x="1777536" y="2014866"/>
            <a:ext cx="376444" cy="253772"/>
            <a:chOff x="1777536" y="2014866"/>
            <a:chExt cx="376444" cy="253772"/>
          </a:xfrm>
        </p:grpSpPr>
        <p:sp>
          <p:nvSpPr>
            <p:cNvPr id="13731" name="Google Shape;13731;p65"/>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5"/>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5"/>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5"/>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5"/>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6" name="Google Shape;13736;p65"/>
          <p:cNvGrpSpPr/>
          <p:nvPr/>
        </p:nvGrpSpPr>
        <p:grpSpPr>
          <a:xfrm>
            <a:off x="1309875" y="2057326"/>
            <a:ext cx="374154" cy="169680"/>
            <a:chOff x="1309875" y="2057326"/>
            <a:chExt cx="374154" cy="169680"/>
          </a:xfrm>
        </p:grpSpPr>
        <p:sp>
          <p:nvSpPr>
            <p:cNvPr id="13737" name="Google Shape;13737;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5"/>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5"/>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5"/>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5"/>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5"/>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5"/>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8" name="Google Shape;13748;p65"/>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9" name="Google Shape;13749;p65"/>
          <p:cNvGrpSpPr/>
          <p:nvPr/>
        </p:nvGrpSpPr>
        <p:grpSpPr>
          <a:xfrm>
            <a:off x="2347450" y="1954564"/>
            <a:ext cx="113639" cy="373168"/>
            <a:chOff x="2347450" y="1954564"/>
            <a:chExt cx="113639" cy="373168"/>
          </a:xfrm>
        </p:grpSpPr>
        <p:sp>
          <p:nvSpPr>
            <p:cNvPr id="13750" name="Google Shape;13750;p65"/>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5"/>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52" name="Google Shape;13752;p65"/>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3" name="Google Shape;13753;p65"/>
          <p:cNvGrpSpPr/>
          <p:nvPr/>
        </p:nvGrpSpPr>
        <p:grpSpPr>
          <a:xfrm>
            <a:off x="3110102" y="1499880"/>
            <a:ext cx="330613" cy="358379"/>
            <a:chOff x="3110102" y="1499880"/>
            <a:chExt cx="330613" cy="358379"/>
          </a:xfrm>
        </p:grpSpPr>
        <p:sp>
          <p:nvSpPr>
            <p:cNvPr id="13754" name="Google Shape;13754;p65"/>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5"/>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5"/>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5"/>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5"/>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5"/>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5"/>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1" name="Google Shape;13761;p65"/>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2" name="Google Shape;13762;p65"/>
          <p:cNvGrpSpPr/>
          <p:nvPr/>
        </p:nvGrpSpPr>
        <p:grpSpPr>
          <a:xfrm>
            <a:off x="3485575" y="1999759"/>
            <a:ext cx="373772" cy="284050"/>
            <a:chOff x="3531200" y="1999759"/>
            <a:chExt cx="373772" cy="284050"/>
          </a:xfrm>
        </p:grpSpPr>
        <p:sp>
          <p:nvSpPr>
            <p:cNvPr id="13763" name="Google Shape;13763;p65"/>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5"/>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5"/>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5"/>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7" name="Google Shape;13767;p65"/>
          <p:cNvGrpSpPr/>
          <p:nvPr/>
        </p:nvGrpSpPr>
        <p:grpSpPr>
          <a:xfrm>
            <a:off x="2667058" y="1500293"/>
            <a:ext cx="330231" cy="359015"/>
            <a:chOff x="2667058" y="1500293"/>
            <a:chExt cx="330231" cy="359015"/>
          </a:xfrm>
        </p:grpSpPr>
        <p:sp>
          <p:nvSpPr>
            <p:cNvPr id="13768" name="Google Shape;13768;p65"/>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5"/>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5"/>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5"/>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5"/>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5"/>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5"/>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5"/>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5"/>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5"/>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5"/>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5"/>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65"/>
          <p:cNvGrpSpPr/>
          <p:nvPr/>
        </p:nvGrpSpPr>
        <p:grpSpPr>
          <a:xfrm>
            <a:off x="3567553" y="1499912"/>
            <a:ext cx="320022" cy="359778"/>
            <a:chOff x="3567553" y="1499912"/>
            <a:chExt cx="320022" cy="359778"/>
          </a:xfrm>
        </p:grpSpPr>
        <p:sp>
          <p:nvSpPr>
            <p:cNvPr id="13787" name="Google Shape;13787;p65"/>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5"/>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5"/>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5"/>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5"/>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5"/>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3" name="Google Shape;13793;p65"/>
          <p:cNvGrpSpPr/>
          <p:nvPr/>
        </p:nvGrpSpPr>
        <p:grpSpPr>
          <a:xfrm>
            <a:off x="1309875" y="1499912"/>
            <a:ext cx="359015" cy="358633"/>
            <a:chOff x="1309875" y="1499912"/>
            <a:chExt cx="359015" cy="358633"/>
          </a:xfrm>
        </p:grpSpPr>
        <p:sp>
          <p:nvSpPr>
            <p:cNvPr id="13794" name="Google Shape;13794;p65"/>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5"/>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5"/>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5"/>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5"/>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5"/>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5"/>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5"/>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5"/>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3" name="Google Shape;13803;p65"/>
          <p:cNvGrpSpPr/>
          <p:nvPr/>
        </p:nvGrpSpPr>
        <p:grpSpPr>
          <a:xfrm>
            <a:off x="2219466" y="1500293"/>
            <a:ext cx="330613" cy="359015"/>
            <a:chOff x="2219466" y="1500293"/>
            <a:chExt cx="330613" cy="359015"/>
          </a:xfrm>
        </p:grpSpPr>
        <p:sp>
          <p:nvSpPr>
            <p:cNvPr id="13804" name="Google Shape;13804;p65"/>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5"/>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6" name="Google Shape;13806;p65"/>
          <p:cNvGrpSpPr/>
          <p:nvPr/>
        </p:nvGrpSpPr>
        <p:grpSpPr>
          <a:xfrm>
            <a:off x="5343544" y="1509358"/>
            <a:ext cx="244676" cy="351095"/>
            <a:chOff x="5343544" y="1509358"/>
            <a:chExt cx="244676" cy="351095"/>
          </a:xfrm>
        </p:grpSpPr>
        <p:sp>
          <p:nvSpPr>
            <p:cNvPr id="13807" name="Google Shape;13807;p65"/>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5"/>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5"/>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0" name="Google Shape;13810;p65"/>
          <p:cNvGrpSpPr/>
          <p:nvPr/>
        </p:nvGrpSpPr>
        <p:grpSpPr>
          <a:xfrm>
            <a:off x="4882340" y="1509358"/>
            <a:ext cx="246171" cy="351095"/>
            <a:chOff x="4882340" y="1509358"/>
            <a:chExt cx="246171" cy="351095"/>
          </a:xfrm>
        </p:grpSpPr>
        <p:sp>
          <p:nvSpPr>
            <p:cNvPr id="13811" name="Google Shape;13811;p65"/>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5"/>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5"/>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5"/>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5"/>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6" name="Google Shape;13816;p65"/>
          <p:cNvGrpSpPr/>
          <p:nvPr/>
        </p:nvGrpSpPr>
        <p:grpSpPr>
          <a:xfrm>
            <a:off x="6273204" y="1509008"/>
            <a:ext cx="236343" cy="351445"/>
            <a:chOff x="6273204" y="1509008"/>
            <a:chExt cx="236343" cy="351445"/>
          </a:xfrm>
        </p:grpSpPr>
        <p:sp>
          <p:nvSpPr>
            <p:cNvPr id="13817" name="Google Shape;13817;p65"/>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5"/>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9" name="Google Shape;13819;p65"/>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0" name="Google Shape;13820;p65"/>
          <p:cNvGrpSpPr/>
          <p:nvPr/>
        </p:nvGrpSpPr>
        <p:grpSpPr>
          <a:xfrm>
            <a:off x="7219530" y="1508244"/>
            <a:ext cx="191625" cy="352209"/>
            <a:chOff x="7219530" y="1508244"/>
            <a:chExt cx="191625" cy="352209"/>
          </a:xfrm>
        </p:grpSpPr>
        <p:sp>
          <p:nvSpPr>
            <p:cNvPr id="13821" name="Google Shape;13821;p65"/>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5"/>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65"/>
          <p:cNvGrpSpPr/>
          <p:nvPr/>
        </p:nvGrpSpPr>
        <p:grpSpPr>
          <a:xfrm>
            <a:off x="7699309" y="1508626"/>
            <a:ext cx="154922" cy="351827"/>
            <a:chOff x="7699309" y="1508626"/>
            <a:chExt cx="154922" cy="351827"/>
          </a:xfrm>
        </p:grpSpPr>
        <p:sp>
          <p:nvSpPr>
            <p:cNvPr id="13824" name="Google Shape;13824;p65"/>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5"/>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5"/>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5"/>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5"/>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5"/>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5"/>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1" name="Google Shape;13831;p65"/>
          <p:cNvGrpSpPr/>
          <p:nvPr/>
        </p:nvGrpSpPr>
        <p:grpSpPr>
          <a:xfrm>
            <a:off x="8161690" y="1509008"/>
            <a:ext cx="153396" cy="351064"/>
            <a:chOff x="8161690" y="1509008"/>
            <a:chExt cx="153396" cy="351064"/>
          </a:xfrm>
        </p:grpSpPr>
        <p:sp>
          <p:nvSpPr>
            <p:cNvPr id="13832" name="Google Shape;13832;p65"/>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5"/>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5"/>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5"/>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6" name="Google Shape;13836;p65"/>
          <p:cNvGrpSpPr/>
          <p:nvPr/>
        </p:nvGrpSpPr>
        <p:grpSpPr>
          <a:xfrm>
            <a:off x="6746940" y="1508881"/>
            <a:ext cx="213221" cy="352304"/>
            <a:chOff x="6746940" y="1508881"/>
            <a:chExt cx="213221" cy="352304"/>
          </a:xfrm>
        </p:grpSpPr>
        <p:sp>
          <p:nvSpPr>
            <p:cNvPr id="13837" name="Google Shape;13837;p65"/>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5"/>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5"/>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5"/>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1" name="Google Shape;13841;p65"/>
          <p:cNvGrpSpPr/>
          <p:nvPr/>
        </p:nvGrpSpPr>
        <p:grpSpPr>
          <a:xfrm>
            <a:off x="5770336" y="2007615"/>
            <a:ext cx="350682" cy="292097"/>
            <a:chOff x="5770336" y="2007615"/>
            <a:chExt cx="350682" cy="292097"/>
          </a:xfrm>
        </p:grpSpPr>
        <p:sp>
          <p:nvSpPr>
            <p:cNvPr id="13842" name="Google Shape;13842;p65"/>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5"/>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5"/>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5"/>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65"/>
          <p:cNvGrpSpPr/>
          <p:nvPr/>
        </p:nvGrpSpPr>
        <p:grpSpPr>
          <a:xfrm>
            <a:off x="5326878" y="1980358"/>
            <a:ext cx="350332" cy="346229"/>
            <a:chOff x="5326878" y="1980358"/>
            <a:chExt cx="350332" cy="346229"/>
          </a:xfrm>
        </p:grpSpPr>
        <p:sp>
          <p:nvSpPr>
            <p:cNvPr id="13847" name="Google Shape;13847;p65"/>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5"/>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5"/>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5"/>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51" name="Google Shape;13851;p65"/>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2" name="Google Shape;13852;p65"/>
          <p:cNvGrpSpPr/>
          <p:nvPr/>
        </p:nvGrpSpPr>
        <p:grpSpPr>
          <a:xfrm>
            <a:off x="4883835" y="1992571"/>
            <a:ext cx="350300" cy="323043"/>
            <a:chOff x="4883835" y="1992571"/>
            <a:chExt cx="350300" cy="323043"/>
          </a:xfrm>
        </p:grpSpPr>
        <p:sp>
          <p:nvSpPr>
            <p:cNvPr id="13853" name="Google Shape;13853;p65"/>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5"/>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5"/>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5"/>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5"/>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5"/>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9" name="Google Shape;13859;p65"/>
          <p:cNvGrpSpPr/>
          <p:nvPr/>
        </p:nvGrpSpPr>
        <p:grpSpPr>
          <a:xfrm>
            <a:off x="7548967" y="1978927"/>
            <a:ext cx="333285" cy="349950"/>
            <a:chOff x="7548967" y="1978927"/>
            <a:chExt cx="333285" cy="349950"/>
          </a:xfrm>
        </p:grpSpPr>
        <p:sp>
          <p:nvSpPr>
            <p:cNvPr id="13860" name="Google Shape;13860;p65"/>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5"/>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5"/>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5"/>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5"/>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5"/>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5"/>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7" name="Google Shape;13867;p65"/>
          <p:cNvGrpSpPr/>
          <p:nvPr/>
        </p:nvGrpSpPr>
        <p:grpSpPr>
          <a:xfrm>
            <a:off x="6214142" y="1978927"/>
            <a:ext cx="346515" cy="350300"/>
            <a:chOff x="6214142" y="1978927"/>
            <a:chExt cx="346515" cy="350300"/>
          </a:xfrm>
        </p:grpSpPr>
        <p:sp>
          <p:nvSpPr>
            <p:cNvPr id="13868" name="Google Shape;13868;p65"/>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5"/>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0" name="Google Shape;13870;p65"/>
          <p:cNvGrpSpPr/>
          <p:nvPr/>
        </p:nvGrpSpPr>
        <p:grpSpPr>
          <a:xfrm>
            <a:off x="7105923" y="1978545"/>
            <a:ext cx="333285" cy="350682"/>
            <a:chOff x="7105923" y="1978545"/>
            <a:chExt cx="333285" cy="350682"/>
          </a:xfrm>
        </p:grpSpPr>
        <p:sp>
          <p:nvSpPr>
            <p:cNvPr id="13871" name="Google Shape;13871;p65"/>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5"/>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5"/>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5"/>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5"/>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5"/>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5"/>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78" name="Google Shape;13878;p65"/>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5"/>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80" name="Google Shape;13880;p65"/>
          <p:cNvGrpSpPr/>
          <p:nvPr/>
        </p:nvGrpSpPr>
        <p:grpSpPr>
          <a:xfrm>
            <a:off x="3616406" y="2422352"/>
            <a:ext cx="203393" cy="351827"/>
            <a:chOff x="3616406" y="2422352"/>
            <a:chExt cx="203393" cy="351827"/>
          </a:xfrm>
        </p:grpSpPr>
        <p:sp>
          <p:nvSpPr>
            <p:cNvPr id="13881" name="Google Shape;13881;p65"/>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5"/>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3" name="Google Shape;13883;p65"/>
          <p:cNvGrpSpPr/>
          <p:nvPr/>
        </p:nvGrpSpPr>
        <p:grpSpPr>
          <a:xfrm>
            <a:off x="878187" y="2421970"/>
            <a:ext cx="272696" cy="351827"/>
            <a:chOff x="913012" y="2421970"/>
            <a:chExt cx="272696" cy="351827"/>
          </a:xfrm>
        </p:grpSpPr>
        <p:sp>
          <p:nvSpPr>
            <p:cNvPr id="13884" name="Google Shape;13884;p65"/>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5"/>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5"/>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5"/>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8" name="Google Shape;13888;p65"/>
          <p:cNvGrpSpPr/>
          <p:nvPr/>
        </p:nvGrpSpPr>
        <p:grpSpPr>
          <a:xfrm>
            <a:off x="2274743" y="2422352"/>
            <a:ext cx="255649" cy="351445"/>
            <a:chOff x="2274743" y="2422352"/>
            <a:chExt cx="255649" cy="351445"/>
          </a:xfrm>
        </p:grpSpPr>
        <p:sp>
          <p:nvSpPr>
            <p:cNvPr id="13889" name="Google Shape;13889;p65"/>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5"/>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5"/>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2" name="Google Shape;13892;p65"/>
          <p:cNvGrpSpPr/>
          <p:nvPr/>
        </p:nvGrpSpPr>
        <p:grpSpPr>
          <a:xfrm>
            <a:off x="2708723" y="2421239"/>
            <a:ext cx="246552" cy="352558"/>
            <a:chOff x="2708723" y="2421239"/>
            <a:chExt cx="246552" cy="352558"/>
          </a:xfrm>
        </p:grpSpPr>
        <p:sp>
          <p:nvSpPr>
            <p:cNvPr id="13893" name="Google Shape;13893;p65"/>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5"/>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5" name="Google Shape;13895;p65"/>
          <p:cNvGrpSpPr/>
          <p:nvPr/>
        </p:nvGrpSpPr>
        <p:grpSpPr>
          <a:xfrm>
            <a:off x="1835485" y="2422352"/>
            <a:ext cx="259433" cy="350714"/>
            <a:chOff x="1835485" y="2422352"/>
            <a:chExt cx="259433" cy="350714"/>
          </a:xfrm>
        </p:grpSpPr>
        <p:sp>
          <p:nvSpPr>
            <p:cNvPr id="13896" name="Google Shape;13896;p65"/>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5"/>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5"/>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5"/>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5"/>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5"/>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5"/>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3" name="Google Shape;13903;p65"/>
          <p:cNvGrpSpPr/>
          <p:nvPr/>
        </p:nvGrpSpPr>
        <p:grpSpPr>
          <a:xfrm>
            <a:off x="3150240" y="2422352"/>
            <a:ext cx="212489" cy="351445"/>
            <a:chOff x="3150240" y="2422352"/>
            <a:chExt cx="212489" cy="351445"/>
          </a:xfrm>
        </p:grpSpPr>
        <p:sp>
          <p:nvSpPr>
            <p:cNvPr id="13904" name="Google Shape;13904;p65"/>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5"/>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6" name="Google Shape;13906;p65"/>
          <p:cNvGrpSpPr/>
          <p:nvPr/>
        </p:nvGrpSpPr>
        <p:grpSpPr>
          <a:xfrm>
            <a:off x="1367060" y="2422129"/>
            <a:ext cx="269261" cy="352050"/>
            <a:chOff x="1367060" y="2422129"/>
            <a:chExt cx="269261" cy="352050"/>
          </a:xfrm>
        </p:grpSpPr>
        <p:sp>
          <p:nvSpPr>
            <p:cNvPr id="13907" name="Google Shape;13907;p65"/>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5"/>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5"/>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5"/>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5"/>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5"/>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5"/>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5"/>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5"/>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5"/>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5"/>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5"/>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5"/>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5"/>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1" name="Google Shape;13921;p65"/>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22" name="Google Shape;13922;p65"/>
          <p:cNvGrpSpPr/>
          <p:nvPr/>
        </p:nvGrpSpPr>
        <p:grpSpPr>
          <a:xfrm>
            <a:off x="4882690" y="2425405"/>
            <a:ext cx="274573" cy="350682"/>
            <a:chOff x="4882690" y="2425405"/>
            <a:chExt cx="274573" cy="350682"/>
          </a:xfrm>
        </p:grpSpPr>
        <p:sp>
          <p:nvSpPr>
            <p:cNvPr id="13923" name="Google Shape;13923;p65"/>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5"/>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65"/>
          <p:cNvGrpSpPr/>
          <p:nvPr/>
        </p:nvGrpSpPr>
        <p:grpSpPr>
          <a:xfrm>
            <a:off x="6627639" y="2443884"/>
            <a:ext cx="355993" cy="313247"/>
            <a:chOff x="6627639" y="2443884"/>
            <a:chExt cx="355993" cy="313247"/>
          </a:xfrm>
        </p:grpSpPr>
        <p:sp>
          <p:nvSpPr>
            <p:cNvPr id="13926" name="Google Shape;13926;p65"/>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5"/>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5"/>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9" name="Google Shape;13929;p65"/>
          <p:cNvGrpSpPr/>
          <p:nvPr/>
        </p:nvGrpSpPr>
        <p:grpSpPr>
          <a:xfrm>
            <a:off x="6183451" y="2462140"/>
            <a:ext cx="351445" cy="277976"/>
            <a:chOff x="6183451" y="2462140"/>
            <a:chExt cx="351445" cy="277976"/>
          </a:xfrm>
        </p:grpSpPr>
        <p:sp>
          <p:nvSpPr>
            <p:cNvPr id="13930" name="Google Shape;13930;p65"/>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5"/>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5"/>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5"/>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5"/>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5"/>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5"/>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65"/>
          <p:cNvGrpSpPr/>
          <p:nvPr/>
        </p:nvGrpSpPr>
        <p:grpSpPr>
          <a:xfrm>
            <a:off x="5735477" y="2429858"/>
            <a:ext cx="353354" cy="341299"/>
            <a:chOff x="5735477" y="2429858"/>
            <a:chExt cx="353354" cy="341299"/>
          </a:xfrm>
        </p:grpSpPr>
        <p:sp>
          <p:nvSpPr>
            <p:cNvPr id="13938" name="Google Shape;13938;p65"/>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5"/>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5"/>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5"/>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5"/>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5"/>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4" name="Google Shape;13944;p65"/>
          <p:cNvGrpSpPr/>
          <p:nvPr/>
        </p:nvGrpSpPr>
        <p:grpSpPr>
          <a:xfrm>
            <a:off x="5243735" y="2446973"/>
            <a:ext cx="405255" cy="275499"/>
            <a:chOff x="5283337" y="2478774"/>
            <a:chExt cx="358633" cy="243913"/>
          </a:xfrm>
        </p:grpSpPr>
        <p:sp>
          <p:nvSpPr>
            <p:cNvPr id="13945" name="Google Shape;13945;p65"/>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5"/>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5"/>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5"/>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5"/>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5"/>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5"/>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5"/>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5"/>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5"/>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5"/>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5"/>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5"/>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5"/>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5"/>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5"/>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5"/>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2" name="Google Shape;13962;p65"/>
          <p:cNvGrpSpPr/>
          <p:nvPr/>
        </p:nvGrpSpPr>
        <p:grpSpPr>
          <a:xfrm>
            <a:off x="7964753" y="2470823"/>
            <a:ext cx="362068" cy="258670"/>
            <a:chOff x="7964753" y="2470823"/>
            <a:chExt cx="362068" cy="258670"/>
          </a:xfrm>
        </p:grpSpPr>
        <p:sp>
          <p:nvSpPr>
            <p:cNvPr id="13963" name="Google Shape;13963;p65"/>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5"/>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5"/>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5"/>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5"/>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5"/>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5"/>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5"/>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5"/>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2" name="Google Shape;13972;p65"/>
          <p:cNvGrpSpPr/>
          <p:nvPr/>
        </p:nvGrpSpPr>
        <p:grpSpPr>
          <a:xfrm>
            <a:off x="7524349" y="2456447"/>
            <a:ext cx="350332" cy="288948"/>
            <a:chOff x="7524349" y="2456447"/>
            <a:chExt cx="350332" cy="288948"/>
          </a:xfrm>
        </p:grpSpPr>
        <p:sp>
          <p:nvSpPr>
            <p:cNvPr id="13973" name="Google Shape;13973;p65"/>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5"/>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5"/>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5"/>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5"/>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8" name="Google Shape;13978;p65"/>
          <p:cNvGrpSpPr/>
          <p:nvPr/>
        </p:nvGrpSpPr>
        <p:grpSpPr>
          <a:xfrm>
            <a:off x="3972749" y="2894211"/>
            <a:ext cx="355230" cy="356725"/>
            <a:chOff x="3972749" y="2894211"/>
            <a:chExt cx="355230" cy="356725"/>
          </a:xfrm>
        </p:grpSpPr>
        <p:sp>
          <p:nvSpPr>
            <p:cNvPr id="13979" name="Google Shape;13979;p65"/>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5"/>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5"/>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5"/>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5"/>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4" name="Google Shape;13984;p65"/>
          <p:cNvGrpSpPr/>
          <p:nvPr/>
        </p:nvGrpSpPr>
        <p:grpSpPr>
          <a:xfrm>
            <a:off x="3527797" y="2918796"/>
            <a:ext cx="355993" cy="307904"/>
            <a:chOff x="3527797" y="2918796"/>
            <a:chExt cx="355993" cy="307904"/>
          </a:xfrm>
        </p:grpSpPr>
        <p:sp>
          <p:nvSpPr>
            <p:cNvPr id="13985" name="Google Shape;13985;p65"/>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5"/>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5"/>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5"/>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5"/>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5"/>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5"/>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5"/>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5"/>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5"/>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5" name="Google Shape;13995;p65"/>
          <p:cNvGrpSpPr/>
          <p:nvPr/>
        </p:nvGrpSpPr>
        <p:grpSpPr>
          <a:xfrm>
            <a:off x="3082845" y="2920959"/>
            <a:ext cx="356375" cy="302338"/>
            <a:chOff x="3082845" y="2920959"/>
            <a:chExt cx="356375" cy="302338"/>
          </a:xfrm>
        </p:grpSpPr>
        <p:sp>
          <p:nvSpPr>
            <p:cNvPr id="13996" name="Google Shape;13996;p65"/>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5"/>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8" name="Google Shape;13998;p65"/>
          <p:cNvGrpSpPr/>
          <p:nvPr/>
        </p:nvGrpSpPr>
        <p:grpSpPr>
          <a:xfrm>
            <a:off x="2639038" y="2894942"/>
            <a:ext cx="355612" cy="355612"/>
            <a:chOff x="2639038" y="2894942"/>
            <a:chExt cx="355612" cy="355612"/>
          </a:xfrm>
        </p:grpSpPr>
        <p:sp>
          <p:nvSpPr>
            <p:cNvPr id="13999" name="Google Shape;13999;p65"/>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5"/>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1" name="Google Shape;14001;p65"/>
          <p:cNvGrpSpPr/>
          <p:nvPr/>
        </p:nvGrpSpPr>
        <p:grpSpPr>
          <a:xfrm>
            <a:off x="2194468" y="2938865"/>
            <a:ext cx="355993" cy="267766"/>
            <a:chOff x="2194468" y="2938865"/>
            <a:chExt cx="355993" cy="267766"/>
          </a:xfrm>
        </p:grpSpPr>
        <p:sp>
          <p:nvSpPr>
            <p:cNvPr id="14002" name="Google Shape;14002;p65"/>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5"/>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5"/>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5"/>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5"/>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5"/>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5"/>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5"/>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5"/>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5"/>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5"/>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5"/>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5"/>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5"/>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5"/>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5"/>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5"/>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5"/>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5"/>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5"/>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65"/>
          <p:cNvGrpSpPr/>
          <p:nvPr/>
        </p:nvGrpSpPr>
        <p:grpSpPr>
          <a:xfrm>
            <a:off x="1749897" y="2894561"/>
            <a:ext cx="355993" cy="355612"/>
            <a:chOff x="1749897" y="2894561"/>
            <a:chExt cx="355993" cy="355612"/>
          </a:xfrm>
        </p:grpSpPr>
        <p:sp>
          <p:nvSpPr>
            <p:cNvPr id="14023" name="Google Shape;14023;p65"/>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5"/>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5"/>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5"/>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5"/>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5"/>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5"/>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5"/>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5"/>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5"/>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5"/>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4" name="Google Shape;14034;p65"/>
          <p:cNvGrpSpPr/>
          <p:nvPr/>
        </p:nvGrpSpPr>
        <p:grpSpPr>
          <a:xfrm>
            <a:off x="1305327" y="2894211"/>
            <a:ext cx="357520" cy="357488"/>
            <a:chOff x="1305327" y="2894211"/>
            <a:chExt cx="357520" cy="357488"/>
          </a:xfrm>
        </p:grpSpPr>
        <p:sp>
          <p:nvSpPr>
            <p:cNvPr id="14035" name="Google Shape;14035;p65"/>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5"/>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5"/>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5"/>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5"/>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0" name="Google Shape;14040;p65"/>
          <p:cNvGrpSpPr/>
          <p:nvPr/>
        </p:nvGrpSpPr>
        <p:grpSpPr>
          <a:xfrm>
            <a:off x="853950" y="2894720"/>
            <a:ext cx="364104" cy="353290"/>
            <a:chOff x="853950" y="2894720"/>
            <a:chExt cx="364104" cy="353290"/>
          </a:xfrm>
        </p:grpSpPr>
        <p:sp>
          <p:nvSpPr>
            <p:cNvPr id="14041" name="Google Shape;14041;p65"/>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5"/>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5"/>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5"/>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5"/>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5"/>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5"/>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8" name="Google Shape;14048;p65"/>
          <p:cNvGrpSpPr/>
          <p:nvPr/>
        </p:nvGrpSpPr>
        <p:grpSpPr>
          <a:xfrm>
            <a:off x="7066548" y="2912594"/>
            <a:ext cx="352209" cy="334938"/>
            <a:chOff x="7066548" y="2912594"/>
            <a:chExt cx="352209" cy="334938"/>
          </a:xfrm>
        </p:grpSpPr>
        <p:sp>
          <p:nvSpPr>
            <p:cNvPr id="14049" name="Google Shape;14049;p65"/>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5"/>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5"/>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5"/>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5"/>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5"/>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5" name="Google Shape;14055;p65"/>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5"/>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7" name="Google Shape;14057;p65"/>
          <p:cNvGrpSpPr/>
          <p:nvPr/>
        </p:nvGrpSpPr>
        <p:grpSpPr>
          <a:xfrm>
            <a:off x="7541397" y="2904802"/>
            <a:ext cx="318495" cy="352209"/>
            <a:chOff x="7541397" y="2904802"/>
            <a:chExt cx="318495" cy="352209"/>
          </a:xfrm>
        </p:grpSpPr>
        <p:sp>
          <p:nvSpPr>
            <p:cNvPr id="14058" name="Google Shape;14058;p65"/>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5"/>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0" name="Google Shape;14060;p65"/>
          <p:cNvGrpSpPr/>
          <p:nvPr/>
        </p:nvGrpSpPr>
        <p:grpSpPr>
          <a:xfrm>
            <a:off x="8003015" y="2904039"/>
            <a:ext cx="306759" cy="351445"/>
            <a:chOff x="8003015" y="2904039"/>
            <a:chExt cx="306759" cy="351445"/>
          </a:xfrm>
        </p:grpSpPr>
        <p:sp>
          <p:nvSpPr>
            <p:cNvPr id="14061" name="Google Shape;14061;p65"/>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5"/>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5"/>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5"/>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5"/>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5"/>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7" name="Google Shape;14067;p65"/>
          <p:cNvGrpSpPr/>
          <p:nvPr/>
        </p:nvGrpSpPr>
        <p:grpSpPr>
          <a:xfrm>
            <a:off x="5687770" y="2885496"/>
            <a:ext cx="369638" cy="369606"/>
            <a:chOff x="5687770" y="2885496"/>
            <a:chExt cx="369638" cy="369606"/>
          </a:xfrm>
        </p:grpSpPr>
        <p:sp>
          <p:nvSpPr>
            <p:cNvPr id="14068" name="Google Shape;14068;p65"/>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5"/>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5"/>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5"/>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5"/>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5"/>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5"/>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5"/>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5"/>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5"/>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8" name="Google Shape;14078;p65"/>
          <p:cNvGrpSpPr/>
          <p:nvPr/>
        </p:nvGrpSpPr>
        <p:grpSpPr>
          <a:xfrm>
            <a:off x="4881958" y="2904802"/>
            <a:ext cx="156417" cy="349537"/>
            <a:chOff x="4881958" y="2904802"/>
            <a:chExt cx="156417" cy="349537"/>
          </a:xfrm>
        </p:grpSpPr>
        <p:sp>
          <p:nvSpPr>
            <p:cNvPr id="14079" name="Google Shape;14079;p65"/>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5"/>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5"/>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5"/>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5"/>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5"/>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5"/>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6" name="Google Shape;14086;p65"/>
          <p:cNvGrpSpPr/>
          <p:nvPr/>
        </p:nvGrpSpPr>
        <p:grpSpPr>
          <a:xfrm>
            <a:off x="5230318" y="2886514"/>
            <a:ext cx="371133" cy="367443"/>
            <a:chOff x="5230318" y="2886514"/>
            <a:chExt cx="371133" cy="367443"/>
          </a:xfrm>
        </p:grpSpPr>
        <p:sp>
          <p:nvSpPr>
            <p:cNvPr id="14087" name="Google Shape;14087;p65"/>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5"/>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5"/>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5"/>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5"/>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5"/>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5"/>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5"/>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5"/>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6" name="Google Shape;14096;p65"/>
          <p:cNvGrpSpPr/>
          <p:nvPr/>
        </p:nvGrpSpPr>
        <p:grpSpPr>
          <a:xfrm>
            <a:off x="5748358" y="3434578"/>
            <a:ext cx="352590" cy="182561"/>
            <a:chOff x="5748358" y="3434578"/>
            <a:chExt cx="352590" cy="182561"/>
          </a:xfrm>
        </p:grpSpPr>
        <p:sp>
          <p:nvSpPr>
            <p:cNvPr id="14097" name="Google Shape;14097;p65"/>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5"/>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5"/>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5"/>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5"/>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5"/>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3" name="Google Shape;14103;p65"/>
          <p:cNvGrpSpPr/>
          <p:nvPr/>
        </p:nvGrpSpPr>
        <p:grpSpPr>
          <a:xfrm>
            <a:off x="862283" y="4274771"/>
            <a:ext cx="341204" cy="359301"/>
            <a:chOff x="862283" y="4274771"/>
            <a:chExt cx="341204" cy="359301"/>
          </a:xfrm>
        </p:grpSpPr>
        <p:sp>
          <p:nvSpPr>
            <p:cNvPr id="14104" name="Google Shape;14104;p65"/>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5"/>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5"/>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7" name="Google Shape;14107;p65"/>
          <p:cNvGrpSpPr/>
          <p:nvPr/>
        </p:nvGrpSpPr>
        <p:grpSpPr>
          <a:xfrm>
            <a:off x="1396957" y="4287365"/>
            <a:ext cx="301861" cy="332871"/>
            <a:chOff x="1396957" y="4287365"/>
            <a:chExt cx="301861" cy="332871"/>
          </a:xfrm>
        </p:grpSpPr>
        <p:sp>
          <p:nvSpPr>
            <p:cNvPr id="14108" name="Google Shape;14108;p65"/>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5"/>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5"/>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5"/>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5"/>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5"/>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5"/>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5"/>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5"/>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5"/>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5"/>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5"/>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5"/>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5"/>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5"/>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3" name="Google Shape;14123;p65"/>
          <p:cNvGrpSpPr/>
          <p:nvPr/>
        </p:nvGrpSpPr>
        <p:grpSpPr>
          <a:xfrm>
            <a:off x="1865381" y="4277506"/>
            <a:ext cx="396131" cy="355612"/>
            <a:chOff x="1865381" y="4277506"/>
            <a:chExt cx="396131" cy="355612"/>
          </a:xfrm>
        </p:grpSpPr>
        <p:sp>
          <p:nvSpPr>
            <p:cNvPr id="14124" name="Google Shape;14124;p65"/>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5"/>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5"/>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5"/>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5"/>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5"/>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0" name="Google Shape;14130;p65"/>
          <p:cNvGrpSpPr/>
          <p:nvPr/>
        </p:nvGrpSpPr>
        <p:grpSpPr>
          <a:xfrm>
            <a:off x="2411823" y="4303999"/>
            <a:ext cx="334398" cy="299953"/>
            <a:chOff x="2411823" y="4303999"/>
            <a:chExt cx="334398" cy="299953"/>
          </a:xfrm>
        </p:grpSpPr>
        <p:sp>
          <p:nvSpPr>
            <p:cNvPr id="14131" name="Google Shape;14131;p65"/>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5"/>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5"/>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5"/>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5"/>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5"/>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5"/>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8" name="Google Shape;14138;p65"/>
          <p:cNvGrpSpPr/>
          <p:nvPr/>
        </p:nvGrpSpPr>
        <p:grpSpPr>
          <a:xfrm>
            <a:off x="2903337" y="4279032"/>
            <a:ext cx="382519" cy="350682"/>
            <a:chOff x="2903337" y="4279032"/>
            <a:chExt cx="382519" cy="350682"/>
          </a:xfrm>
        </p:grpSpPr>
        <p:sp>
          <p:nvSpPr>
            <p:cNvPr id="14139" name="Google Shape;14139;p65"/>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5"/>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5"/>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5"/>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5"/>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5"/>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5"/>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5"/>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5"/>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5"/>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5"/>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5"/>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5"/>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5"/>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5"/>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4" name="Google Shape;14154;p65"/>
          <p:cNvGrpSpPr/>
          <p:nvPr/>
        </p:nvGrpSpPr>
        <p:grpSpPr>
          <a:xfrm>
            <a:off x="3933342" y="4315767"/>
            <a:ext cx="383632" cy="276449"/>
            <a:chOff x="3933342" y="4315767"/>
            <a:chExt cx="383632" cy="276449"/>
          </a:xfrm>
        </p:grpSpPr>
        <p:sp>
          <p:nvSpPr>
            <p:cNvPr id="14155" name="Google Shape;14155;p65"/>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5"/>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5"/>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5"/>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5"/>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5"/>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1" name="Google Shape;14161;p65"/>
          <p:cNvGrpSpPr/>
          <p:nvPr/>
        </p:nvGrpSpPr>
        <p:grpSpPr>
          <a:xfrm>
            <a:off x="3441065" y="4302505"/>
            <a:ext cx="337069" cy="302593"/>
            <a:chOff x="3441065" y="4302505"/>
            <a:chExt cx="337069" cy="302593"/>
          </a:xfrm>
        </p:grpSpPr>
        <p:sp>
          <p:nvSpPr>
            <p:cNvPr id="14162" name="Google Shape;14162;p65"/>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5"/>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5"/>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5"/>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5"/>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5"/>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5"/>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5"/>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5"/>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5"/>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5"/>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5"/>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5"/>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65"/>
          <p:cNvGrpSpPr/>
          <p:nvPr/>
        </p:nvGrpSpPr>
        <p:grpSpPr>
          <a:xfrm>
            <a:off x="3532345" y="3362635"/>
            <a:ext cx="339328" cy="336274"/>
            <a:chOff x="3532345" y="3362635"/>
            <a:chExt cx="339328" cy="336274"/>
          </a:xfrm>
        </p:grpSpPr>
        <p:sp>
          <p:nvSpPr>
            <p:cNvPr id="14176" name="Google Shape;14176;p6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5"/>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5"/>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5"/>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1" name="Google Shape;14181;p65"/>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2" name="Google Shape;14182;p65"/>
          <p:cNvGrpSpPr/>
          <p:nvPr/>
        </p:nvGrpSpPr>
        <p:grpSpPr>
          <a:xfrm>
            <a:off x="1883955" y="3808700"/>
            <a:ext cx="162873" cy="351445"/>
            <a:chOff x="1883955" y="3808700"/>
            <a:chExt cx="162873" cy="351445"/>
          </a:xfrm>
        </p:grpSpPr>
        <p:sp>
          <p:nvSpPr>
            <p:cNvPr id="14183" name="Google Shape;14183;p65"/>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5"/>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5" name="Google Shape;14185;p65"/>
          <p:cNvGrpSpPr/>
          <p:nvPr/>
        </p:nvGrpSpPr>
        <p:grpSpPr>
          <a:xfrm>
            <a:off x="939156" y="3809209"/>
            <a:ext cx="192007" cy="351318"/>
            <a:chOff x="939156" y="3809209"/>
            <a:chExt cx="192007" cy="351318"/>
          </a:xfrm>
        </p:grpSpPr>
        <p:sp>
          <p:nvSpPr>
            <p:cNvPr id="14186" name="Google Shape;14186;p65"/>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5"/>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65"/>
          <p:cNvGrpSpPr/>
          <p:nvPr/>
        </p:nvGrpSpPr>
        <p:grpSpPr>
          <a:xfrm>
            <a:off x="2306167" y="3809845"/>
            <a:ext cx="193915" cy="349155"/>
            <a:chOff x="2306167" y="3809845"/>
            <a:chExt cx="193915" cy="349155"/>
          </a:xfrm>
        </p:grpSpPr>
        <p:sp>
          <p:nvSpPr>
            <p:cNvPr id="14189" name="Google Shape;14189;p65"/>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5"/>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5"/>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5"/>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5"/>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5"/>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5"/>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6" name="Google Shape;14196;p65"/>
          <p:cNvGrpSpPr/>
          <p:nvPr/>
        </p:nvGrpSpPr>
        <p:grpSpPr>
          <a:xfrm>
            <a:off x="1323901" y="3807173"/>
            <a:ext cx="356343" cy="356757"/>
            <a:chOff x="1323901" y="3807173"/>
            <a:chExt cx="356343" cy="356757"/>
          </a:xfrm>
        </p:grpSpPr>
        <p:sp>
          <p:nvSpPr>
            <p:cNvPr id="14197" name="Google Shape;14197;p65"/>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5"/>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5"/>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5"/>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5"/>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5"/>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5"/>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5"/>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5"/>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5"/>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5"/>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5"/>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5"/>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5"/>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5"/>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5"/>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5"/>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5"/>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5"/>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5"/>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5"/>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5"/>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5"/>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5"/>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1" name="Google Shape;14221;p65"/>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2" name="Google Shape;14222;p65"/>
          <p:cNvGrpSpPr/>
          <p:nvPr/>
        </p:nvGrpSpPr>
        <p:grpSpPr>
          <a:xfrm>
            <a:off x="859262" y="3353920"/>
            <a:ext cx="306759" cy="351445"/>
            <a:chOff x="859262" y="3353920"/>
            <a:chExt cx="306759" cy="351445"/>
          </a:xfrm>
        </p:grpSpPr>
        <p:sp>
          <p:nvSpPr>
            <p:cNvPr id="14223" name="Google Shape;14223;p65"/>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5"/>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5"/>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5"/>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5"/>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8" name="Google Shape;14228;p65"/>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9" name="Google Shape;14229;p65"/>
          <p:cNvGrpSpPr/>
          <p:nvPr/>
        </p:nvGrpSpPr>
        <p:grpSpPr>
          <a:xfrm>
            <a:off x="3967437" y="3837102"/>
            <a:ext cx="364708" cy="295405"/>
            <a:chOff x="3967437" y="3837102"/>
            <a:chExt cx="364708" cy="295405"/>
          </a:xfrm>
        </p:grpSpPr>
        <p:sp>
          <p:nvSpPr>
            <p:cNvPr id="14230" name="Google Shape;14230;p65"/>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5"/>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5"/>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5"/>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5"/>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5" name="Google Shape;14235;p65"/>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5"/>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5"/>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38" name="Google Shape;14238;p65"/>
          <p:cNvGrpSpPr/>
          <p:nvPr/>
        </p:nvGrpSpPr>
        <p:grpSpPr>
          <a:xfrm>
            <a:off x="5811827" y="3806451"/>
            <a:ext cx="283743" cy="308444"/>
            <a:chOff x="5964227" y="3858701"/>
            <a:chExt cx="283743" cy="308444"/>
          </a:xfrm>
        </p:grpSpPr>
        <p:sp>
          <p:nvSpPr>
            <p:cNvPr id="14239" name="Google Shape;14239;p65"/>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5"/>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5"/>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5"/>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3" name="Google Shape;14243;p65"/>
          <p:cNvGrpSpPr/>
          <p:nvPr/>
        </p:nvGrpSpPr>
        <p:grpSpPr>
          <a:xfrm>
            <a:off x="6243508" y="3873073"/>
            <a:ext cx="320372" cy="213602"/>
            <a:chOff x="6395908" y="3873073"/>
            <a:chExt cx="320372" cy="213602"/>
          </a:xfrm>
        </p:grpSpPr>
        <p:sp>
          <p:nvSpPr>
            <p:cNvPr id="14244" name="Google Shape;14244;p65"/>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5"/>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5"/>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5"/>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5"/>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5"/>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5"/>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5"/>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5"/>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5"/>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4" name="Google Shape;14254;p65"/>
          <p:cNvGrpSpPr/>
          <p:nvPr/>
        </p:nvGrpSpPr>
        <p:grpSpPr>
          <a:xfrm>
            <a:off x="7262890" y="3802816"/>
            <a:ext cx="357138" cy="352018"/>
            <a:chOff x="7415290" y="3802816"/>
            <a:chExt cx="357138" cy="352018"/>
          </a:xfrm>
        </p:grpSpPr>
        <p:sp>
          <p:nvSpPr>
            <p:cNvPr id="14255" name="Google Shape;14255;p65"/>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5"/>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5"/>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5"/>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5"/>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5"/>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5"/>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5"/>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3" name="Google Shape;14263;p65"/>
          <p:cNvGrpSpPr/>
          <p:nvPr/>
        </p:nvGrpSpPr>
        <p:grpSpPr>
          <a:xfrm>
            <a:off x="6737312" y="3833413"/>
            <a:ext cx="355230" cy="293401"/>
            <a:chOff x="6889712" y="3833413"/>
            <a:chExt cx="355230" cy="293401"/>
          </a:xfrm>
        </p:grpSpPr>
        <p:sp>
          <p:nvSpPr>
            <p:cNvPr id="14264" name="Google Shape;14264;p65"/>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5"/>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5"/>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5"/>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5"/>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9" name="Google Shape;14269;p65"/>
          <p:cNvGrpSpPr/>
          <p:nvPr/>
        </p:nvGrpSpPr>
        <p:grpSpPr>
          <a:xfrm>
            <a:off x="7707152" y="3835870"/>
            <a:ext cx="282318" cy="337168"/>
            <a:chOff x="1635875" y="237775"/>
            <a:chExt cx="4370250" cy="5219325"/>
          </a:xfrm>
        </p:grpSpPr>
        <p:sp>
          <p:nvSpPr>
            <p:cNvPr id="14270" name="Google Shape;14270;p65"/>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5"/>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65"/>
          <p:cNvGrpSpPr/>
          <p:nvPr/>
        </p:nvGrpSpPr>
        <p:grpSpPr>
          <a:xfrm>
            <a:off x="3103963" y="3361140"/>
            <a:ext cx="297886" cy="337578"/>
            <a:chOff x="3103963" y="3361140"/>
            <a:chExt cx="297886" cy="337578"/>
          </a:xfrm>
        </p:grpSpPr>
        <p:sp>
          <p:nvSpPr>
            <p:cNvPr id="14273" name="Google Shape;14273;p65"/>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5"/>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5"/>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5"/>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5"/>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5"/>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5"/>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5"/>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5"/>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5"/>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5"/>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5"/>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7" name="Google Shape;14297;p65"/>
          <p:cNvGrpSpPr/>
          <p:nvPr/>
        </p:nvGrpSpPr>
        <p:grpSpPr>
          <a:xfrm>
            <a:off x="2667821" y="3361108"/>
            <a:ext cx="273046" cy="337801"/>
            <a:chOff x="2667821" y="3361108"/>
            <a:chExt cx="273046" cy="337801"/>
          </a:xfrm>
        </p:grpSpPr>
        <p:sp>
          <p:nvSpPr>
            <p:cNvPr id="14298" name="Google Shape;14298;p65"/>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5"/>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5"/>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5"/>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5"/>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5"/>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5"/>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5"/>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5"/>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5"/>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5"/>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5"/>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5"/>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5"/>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5"/>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5"/>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5"/>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5"/>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5"/>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7" name="Google Shape;14317;p65"/>
          <p:cNvGrpSpPr/>
          <p:nvPr/>
        </p:nvGrpSpPr>
        <p:grpSpPr>
          <a:xfrm>
            <a:off x="2212469" y="3360313"/>
            <a:ext cx="282715" cy="338660"/>
            <a:chOff x="2212469" y="3360313"/>
            <a:chExt cx="282715" cy="338660"/>
          </a:xfrm>
        </p:grpSpPr>
        <p:sp>
          <p:nvSpPr>
            <p:cNvPr id="14318" name="Google Shape;14318;p65"/>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5"/>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5"/>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65"/>
          <p:cNvGrpSpPr/>
          <p:nvPr/>
        </p:nvGrpSpPr>
        <p:grpSpPr>
          <a:xfrm>
            <a:off x="1768821" y="3361108"/>
            <a:ext cx="278739" cy="339073"/>
            <a:chOff x="1768821" y="3361108"/>
            <a:chExt cx="278739" cy="339073"/>
          </a:xfrm>
        </p:grpSpPr>
        <p:sp>
          <p:nvSpPr>
            <p:cNvPr id="14322" name="Google Shape;14322;p65"/>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5"/>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5"/>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5"/>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5"/>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5"/>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5"/>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5"/>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5"/>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5"/>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5"/>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3" name="Google Shape;14333;p65"/>
          <p:cNvGrpSpPr/>
          <p:nvPr/>
        </p:nvGrpSpPr>
        <p:grpSpPr>
          <a:xfrm>
            <a:off x="5337883" y="3336873"/>
            <a:ext cx="307141" cy="376826"/>
            <a:chOff x="5337883" y="3336873"/>
            <a:chExt cx="307141" cy="376826"/>
          </a:xfrm>
        </p:grpSpPr>
        <p:sp>
          <p:nvSpPr>
            <p:cNvPr id="14334" name="Google Shape;14334;p65"/>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5"/>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65"/>
          <p:cNvGrpSpPr/>
          <p:nvPr/>
        </p:nvGrpSpPr>
        <p:grpSpPr>
          <a:xfrm>
            <a:off x="4883835" y="3337255"/>
            <a:ext cx="323425" cy="377557"/>
            <a:chOff x="4883835" y="3337255"/>
            <a:chExt cx="323425" cy="377557"/>
          </a:xfrm>
        </p:grpSpPr>
        <p:sp>
          <p:nvSpPr>
            <p:cNvPr id="14337" name="Google Shape;14337;p65"/>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5"/>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5"/>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0" name="Google Shape;14340;p65"/>
          <p:cNvGrpSpPr/>
          <p:nvPr/>
        </p:nvGrpSpPr>
        <p:grpSpPr>
          <a:xfrm>
            <a:off x="6193310" y="3407289"/>
            <a:ext cx="352590" cy="237488"/>
            <a:chOff x="6193310" y="3407289"/>
            <a:chExt cx="352590" cy="237488"/>
          </a:xfrm>
        </p:grpSpPr>
        <p:sp>
          <p:nvSpPr>
            <p:cNvPr id="14341" name="Google Shape;14341;p65"/>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5"/>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5"/>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5"/>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5"/>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65"/>
          <p:cNvGrpSpPr/>
          <p:nvPr/>
        </p:nvGrpSpPr>
        <p:grpSpPr>
          <a:xfrm>
            <a:off x="6637117" y="3397843"/>
            <a:ext cx="353735" cy="254504"/>
            <a:chOff x="6637117" y="3397843"/>
            <a:chExt cx="353735" cy="254504"/>
          </a:xfrm>
        </p:grpSpPr>
        <p:sp>
          <p:nvSpPr>
            <p:cNvPr id="14347" name="Google Shape;14347;p65"/>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5"/>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5"/>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5"/>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5"/>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5"/>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3" name="Google Shape;14353;p65"/>
          <p:cNvGrpSpPr/>
          <p:nvPr/>
        </p:nvGrpSpPr>
        <p:grpSpPr>
          <a:xfrm>
            <a:off x="7075994" y="3349531"/>
            <a:ext cx="360637" cy="352336"/>
            <a:chOff x="7075994" y="3349531"/>
            <a:chExt cx="360637" cy="352336"/>
          </a:xfrm>
        </p:grpSpPr>
        <p:sp>
          <p:nvSpPr>
            <p:cNvPr id="14354" name="Google Shape;14354;p65"/>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5"/>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5"/>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5"/>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5"/>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5"/>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5"/>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1" name="Google Shape;14361;p65"/>
          <p:cNvGrpSpPr/>
          <p:nvPr/>
        </p:nvGrpSpPr>
        <p:grpSpPr>
          <a:xfrm>
            <a:off x="7651983" y="3349181"/>
            <a:ext cx="107183" cy="352399"/>
            <a:chOff x="7651983" y="3349181"/>
            <a:chExt cx="107183" cy="352399"/>
          </a:xfrm>
        </p:grpSpPr>
        <p:sp>
          <p:nvSpPr>
            <p:cNvPr id="14362" name="Google Shape;14362;p65"/>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5"/>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4" name="Google Shape;14364;p65"/>
          <p:cNvGrpSpPr/>
          <p:nvPr/>
        </p:nvGrpSpPr>
        <p:grpSpPr>
          <a:xfrm>
            <a:off x="7973468" y="3382322"/>
            <a:ext cx="352590" cy="287072"/>
            <a:chOff x="7973468" y="3382322"/>
            <a:chExt cx="352590" cy="287072"/>
          </a:xfrm>
        </p:grpSpPr>
        <p:sp>
          <p:nvSpPr>
            <p:cNvPr id="14365" name="Google Shape;14365;p65"/>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5"/>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5"/>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5"/>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5"/>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5"/>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5"/>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5"/>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5"/>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5"/>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5"/>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5"/>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380"/>
        <p:cNvGrpSpPr/>
        <p:nvPr/>
      </p:nvGrpSpPr>
      <p:grpSpPr>
        <a:xfrm>
          <a:off x="0" y="0"/>
          <a:ext cx="0" cy="0"/>
          <a:chOff x="0" y="0"/>
          <a:chExt cx="0" cy="0"/>
        </a:xfrm>
      </p:grpSpPr>
      <p:sp>
        <p:nvSpPr>
          <p:cNvPr id="14381" name="Google Shape;14381;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382" name="Google Shape;14382;p66"/>
          <p:cNvGrpSpPr/>
          <p:nvPr/>
        </p:nvGrpSpPr>
        <p:grpSpPr>
          <a:xfrm>
            <a:off x="849677" y="1500658"/>
            <a:ext cx="347872" cy="347488"/>
            <a:chOff x="849677" y="1500658"/>
            <a:chExt cx="347872" cy="347488"/>
          </a:xfrm>
        </p:grpSpPr>
        <p:sp>
          <p:nvSpPr>
            <p:cNvPr id="14383" name="Google Shape;14383;p66"/>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6"/>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6"/>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6"/>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6"/>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6"/>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9" name="Google Shape;14389;p66"/>
          <p:cNvGrpSpPr/>
          <p:nvPr/>
        </p:nvGrpSpPr>
        <p:grpSpPr>
          <a:xfrm>
            <a:off x="1415853" y="1500658"/>
            <a:ext cx="315872" cy="347488"/>
            <a:chOff x="1415853" y="1500658"/>
            <a:chExt cx="315872" cy="347488"/>
          </a:xfrm>
        </p:grpSpPr>
        <p:sp>
          <p:nvSpPr>
            <p:cNvPr id="14390" name="Google Shape;14390;p66"/>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6"/>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6"/>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6"/>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66"/>
          <p:cNvGrpSpPr/>
          <p:nvPr/>
        </p:nvGrpSpPr>
        <p:grpSpPr>
          <a:xfrm>
            <a:off x="4697389" y="1500658"/>
            <a:ext cx="347520" cy="347104"/>
            <a:chOff x="4697389" y="1500658"/>
            <a:chExt cx="347520" cy="347104"/>
          </a:xfrm>
        </p:grpSpPr>
        <p:sp>
          <p:nvSpPr>
            <p:cNvPr id="14395" name="Google Shape;14395;p66"/>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6"/>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6"/>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8" name="Google Shape;14398;p66"/>
          <p:cNvGrpSpPr/>
          <p:nvPr/>
        </p:nvGrpSpPr>
        <p:grpSpPr>
          <a:xfrm>
            <a:off x="3603533" y="1964946"/>
            <a:ext cx="347520" cy="353760"/>
            <a:chOff x="3603533" y="1964946"/>
            <a:chExt cx="347520" cy="353760"/>
          </a:xfrm>
        </p:grpSpPr>
        <p:sp>
          <p:nvSpPr>
            <p:cNvPr id="14399" name="Google Shape;14399;p66"/>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6"/>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6"/>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2" name="Google Shape;14402;p66"/>
          <p:cNvGrpSpPr/>
          <p:nvPr/>
        </p:nvGrpSpPr>
        <p:grpSpPr>
          <a:xfrm>
            <a:off x="1950765" y="1964338"/>
            <a:ext cx="357792" cy="352448"/>
            <a:chOff x="1950765" y="1964338"/>
            <a:chExt cx="357792" cy="352448"/>
          </a:xfrm>
        </p:grpSpPr>
        <p:sp>
          <p:nvSpPr>
            <p:cNvPr id="14403" name="Google Shape;14403;p66"/>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6"/>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6"/>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6"/>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7" name="Google Shape;14407;p66"/>
          <p:cNvGrpSpPr/>
          <p:nvPr/>
        </p:nvGrpSpPr>
        <p:grpSpPr>
          <a:xfrm>
            <a:off x="7435629" y="1964690"/>
            <a:ext cx="367712" cy="353248"/>
            <a:chOff x="7435629" y="1964690"/>
            <a:chExt cx="367712" cy="353248"/>
          </a:xfrm>
        </p:grpSpPr>
        <p:sp>
          <p:nvSpPr>
            <p:cNvPr id="14408" name="Google Shape;14408;p66"/>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6"/>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6"/>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6"/>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2" name="Google Shape;14412;p66"/>
          <p:cNvGrpSpPr/>
          <p:nvPr/>
        </p:nvGrpSpPr>
        <p:grpSpPr>
          <a:xfrm>
            <a:off x="2512749" y="1965042"/>
            <a:ext cx="333024" cy="352896"/>
            <a:chOff x="2512749" y="1965042"/>
            <a:chExt cx="333024" cy="352896"/>
          </a:xfrm>
        </p:grpSpPr>
        <p:sp>
          <p:nvSpPr>
            <p:cNvPr id="14413" name="Google Shape;14413;p66"/>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6"/>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6"/>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6"/>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6"/>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8" name="Google Shape;14418;p66"/>
          <p:cNvGrpSpPr/>
          <p:nvPr/>
        </p:nvGrpSpPr>
        <p:grpSpPr>
          <a:xfrm>
            <a:off x="1398317" y="1981778"/>
            <a:ext cx="365792" cy="335392"/>
            <a:chOff x="1398317" y="1981778"/>
            <a:chExt cx="365792" cy="335392"/>
          </a:xfrm>
        </p:grpSpPr>
        <p:sp>
          <p:nvSpPr>
            <p:cNvPr id="14419" name="Google Shape;14419;p66"/>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6"/>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6"/>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6"/>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6"/>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6"/>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5" name="Google Shape;14425;p66"/>
          <p:cNvGrpSpPr/>
          <p:nvPr/>
        </p:nvGrpSpPr>
        <p:grpSpPr>
          <a:xfrm>
            <a:off x="3052237" y="2003570"/>
            <a:ext cx="353600" cy="314752"/>
            <a:chOff x="3052237" y="2003570"/>
            <a:chExt cx="353600" cy="314752"/>
          </a:xfrm>
        </p:grpSpPr>
        <p:sp>
          <p:nvSpPr>
            <p:cNvPr id="14426" name="Google Shape;14426;p66"/>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6"/>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6"/>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9" name="Google Shape;14429;p66"/>
          <p:cNvGrpSpPr/>
          <p:nvPr/>
        </p:nvGrpSpPr>
        <p:grpSpPr>
          <a:xfrm>
            <a:off x="1404013" y="2958066"/>
            <a:ext cx="368096" cy="223968"/>
            <a:chOff x="1404013" y="2958066"/>
            <a:chExt cx="368096" cy="223968"/>
          </a:xfrm>
        </p:grpSpPr>
        <p:sp>
          <p:nvSpPr>
            <p:cNvPr id="14430" name="Google Shape;14430;p66"/>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6"/>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2" name="Google Shape;14432;p66"/>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6"/>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34" name="Google Shape;14434;p66"/>
          <p:cNvGrpSpPr/>
          <p:nvPr/>
        </p:nvGrpSpPr>
        <p:grpSpPr>
          <a:xfrm>
            <a:off x="1951149" y="2885202"/>
            <a:ext cx="370368" cy="367328"/>
            <a:chOff x="1951149" y="2885202"/>
            <a:chExt cx="370368" cy="367328"/>
          </a:xfrm>
        </p:grpSpPr>
        <p:sp>
          <p:nvSpPr>
            <p:cNvPr id="14435" name="Google Shape;14435;p66"/>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6"/>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66"/>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8" name="Google Shape;14438;p66"/>
          <p:cNvGrpSpPr/>
          <p:nvPr/>
        </p:nvGrpSpPr>
        <p:grpSpPr>
          <a:xfrm>
            <a:off x="2501677" y="2906162"/>
            <a:ext cx="367328" cy="327296"/>
            <a:chOff x="2501677" y="2906162"/>
            <a:chExt cx="367328" cy="327296"/>
          </a:xfrm>
        </p:grpSpPr>
        <p:sp>
          <p:nvSpPr>
            <p:cNvPr id="14439" name="Google Shape;14439;p66"/>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6"/>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6"/>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2" name="Google Shape;14442;p66"/>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3" name="Google Shape;14443;p66"/>
          <p:cNvGrpSpPr/>
          <p:nvPr/>
        </p:nvGrpSpPr>
        <p:grpSpPr>
          <a:xfrm>
            <a:off x="3050317" y="2893714"/>
            <a:ext cx="367712" cy="354240"/>
            <a:chOff x="3050317" y="2893714"/>
            <a:chExt cx="367712" cy="354240"/>
          </a:xfrm>
        </p:grpSpPr>
        <p:sp>
          <p:nvSpPr>
            <p:cNvPr id="14444" name="Google Shape;14444;p66"/>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6"/>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6" name="Google Shape;14446;p66"/>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6"/>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8" name="Google Shape;14448;p66"/>
          <p:cNvGrpSpPr/>
          <p:nvPr/>
        </p:nvGrpSpPr>
        <p:grpSpPr>
          <a:xfrm>
            <a:off x="7531277" y="2886354"/>
            <a:ext cx="185184" cy="367296"/>
            <a:chOff x="7531277" y="2886354"/>
            <a:chExt cx="185184" cy="367296"/>
          </a:xfrm>
        </p:grpSpPr>
        <p:sp>
          <p:nvSpPr>
            <p:cNvPr id="14449" name="Google Shape;14449;p66"/>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6"/>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6"/>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2" name="Google Shape;14452;p66"/>
          <p:cNvGrpSpPr/>
          <p:nvPr/>
        </p:nvGrpSpPr>
        <p:grpSpPr>
          <a:xfrm>
            <a:off x="6926637" y="2886738"/>
            <a:ext cx="297184" cy="367296"/>
            <a:chOff x="6926637" y="2886738"/>
            <a:chExt cx="297184" cy="367296"/>
          </a:xfrm>
        </p:grpSpPr>
        <p:sp>
          <p:nvSpPr>
            <p:cNvPr id="14453" name="Google Shape;14453;p66"/>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6"/>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6"/>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56" name="Google Shape;14456;p66"/>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6"/>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8" name="Google Shape;14458;p66"/>
          <p:cNvGrpSpPr/>
          <p:nvPr/>
        </p:nvGrpSpPr>
        <p:grpSpPr>
          <a:xfrm>
            <a:off x="6340653" y="2886354"/>
            <a:ext cx="370368" cy="368064"/>
            <a:chOff x="6340653" y="2886354"/>
            <a:chExt cx="370368" cy="368064"/>
          </a:xfrm>
        </p:grpSpPr>
        <p:sp>
          <p:nvSpPr>
            <p:cNvPr id="14459" name="Google Shape;14459;p66"/>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6"/>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6"/>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6"/>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6"/>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6"/>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5" name="Google Shape;14465;p66"/>
          <p:cNvGrpSpPr/>
          <p:nvPr/>
        </p:nvGrpSpPr>
        <p:grpSpPr>
          <a:xfrm>
            <a:off x="5246797" y="1981426"/>
            <a:ext cx="354752" cy="336512"/>
            <a:chOff x="5246797" y="1981426"/>
            <a:chExt cx="354752" cy="336512"/>
          </a:xfrm>
        </p:grpSpPr>
        <p:sp>
          <p:nvSpPr>
            <p:cNvPr id="14466" name="Google Shape;14466;p66"/>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6"/>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8" name="Google Shape;14468;p66"/>
          <p:cNvGrpSpPr/>
          <p:nvPr/>
        </p:nvGrpSpPr>
        <p:grpSpPr>
          <a:xfrm>
            <a:off x="4148749" y="2102066"/>
            <a:ext cx="355136" cy="216256"/>
            <a:chOff x="4148749" y="2102066"/>
            <a:chExt cx="355136" cy="216256"/>
          </a:xfrm>
        </p:grpSpPr>
        <p:sp>
          <p:nvSpPr>
            <p:cNvPr id="14469" name="Google Shape;14469;p66"/>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6"/>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66"/>
          <p:cNvGrpSpPr/>
          <p:nvPr/>
        </p:nvGrpSpPr>
        <p:grpSpPr>
          <a:xfrm>
            <a:off x="5794669" y="2001426"/>
            <a:ext cx="354752" cy="315360"/>
            <a:chOff x="5794669" y="2001426"/>
            <a:chExt cx="354752" cy="315360"/>
          </a:xfrm>
        </p:grpSpPr>
        <p:sp>
          <p:nvSpPr>
            <p:cNvPr id="14472" name="Google Shape;14472;p66"/>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6"/>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4" name="Google Shape;14474;p66"/>
          <p:cNvGrpSpPr/>
          <p:nvPr/>
        </p:nvGrpSpPr>
        <p:grpSpPr>
          <a:xfrm>
            <a:off x="6345229" y="2029842"/>
            <a:ext cx="352832" cy="289216"/>
            <a:chOff x="6345229" y="2029842"/>
            <a:chExt cx="352832" cy="289216"/>
          </a:xfrm>
        </p:grpSpPr>
        <p:sp>
          <p:nvSpPr>
            <p:cNvPr id="14475" name="Google Shape;14475;p66"/>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6"/>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7" name="Google Shape;14477;p66"/>
          <p:cNvGrpSpPr/>
          <p:nvPr/>
        </p:nvGrpSpPr>
        <p:grpSpPr>
          <a:xfrm>
            <a:off x="4697389" y="2036338"/>
            <a:ext cx="354752" cy="281984"/>
            <a:chOff x="4697389" y="2036338"/>
            <a:chExt cx="354752" cy="281984"/>
          </a:xfrm>
        </p:grpSpPr>
        <p:sp>
          <p:nvSpPr>
            <p:cNvPr id="14478" name="Google Shape;14478;p66"/>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6"/>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0" name="Google Shape;14480;p66"/>
          <p:cNvGrpSpPr/>
          <p:nvPr/>
        </p:nvGrpSpPr>
        <p:grpSpPr>
          <a:xfrm>
            <a:off x="1404013" y="2424754"/>
            <a:ext cx="353600" cy="354944"/>
            <a:chOff x="1404013" y="2424754"/>
            <a:chExt cx="353600" cy="354944"/>
          </a:xfrm>
        </p:grpSpPr>
        <p:sp>
          <p:nvSpPr>
            <p:cNvPr id="14481" name="Google Shape;14481;p66"/>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6"/>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6"/>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6"/>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6"/>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6" name="Google Shape;14486;p66"/>
          <p:cNvGrpSpPr/>
          <p:nvPr/>
        </p:nvGrpSpPr>
        <p:grpSpPr>
          <a:xfrm>
            <a:off x="854253" y="2428274"/>
            <a:ext cx="355104" cy="351040"/>
            <a:chOff x="854253" y="2428274"/>
            <a:chExt cx="355104" cy="351040"/>
          </a:xfrm>
        </p:grpSpPr>
        <p:sp>
          <p:nvSpPr>
            <p:cNvPr id="14487" name="Google Shape;14487;p66"/>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6"/>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9" name="Google Shape;14489;p66"/>
          <p:cNvGrpSpPr/>
          <p:nvPr/>
        </p:nvGrpSpPr>
        <p:grpSpPr>
          <a:xfrm>
            <a:off x="6896909" y="2440946"/>
            <a:ext cx="354752" cy="275904"/>
            <a:chOff x="6896909" y="2440946"/>
            <a:chExt cx="354752" cy="275904"/>
          </a:xfrm>
        </p:grpSpPr>
        <p:sp>
          <p:nvSpPr>
            <p:cNvPr id="14490" name="Google Shape;14490;p66"/>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6"/>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92" name="Google Shape;14492;p66"/>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93" name="Google Shape;14493;p66"/>
          <p:cNvGrpSpPr/>
          <p:nvPr/>
        </p:nvGrpSpPr>
        <p:grpSpPr>
          <a:xfrm>
            <a:off x="5265069" y="2424754"/>
            <a:ext cx="321984" cy="354560"/>
            <a:chOff x="5265069" y="2424754"/>
            <a:chExt cx="321984" cy="354560"/>
          </a:xfrm>
        </p:grpSpPr>
        <p:sp>
          <p:nvSpPr>
            <p:cNvPr id="14494" name="Google Shape;14494;p66"/>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6"/>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6" name="Google Shape;14496;p66"/>
          <p:cNvGrpSpPr/>
          <p:nvPr/>
        </p:nvGrpSpPr>
        <p:grpSpPr>
          <a:xfrm>
            <a:off x="4150669" y="2466770"/>
            <a:ext cx="355104" cy="259584"/>
            <a:chOff x="4150669" y="2466770"/>
            <a:chExt cx="355104" cy="259584"/>
          </a:xfrm>
        </p:grpSpPr>
        <p:sp>
          <p:nvSpPr>
            <p:cNvPr id="14497" name="Google Shape;14497;p66"/>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6"/>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6"/>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6"/>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1" name="Google Shape;14501;p66"/>
          <p:cNvGrpSpPr/>
          <p:nvPr/>
        </p:nvGrpSpPr>
        <p:grpSpPr>
          <a:xfrm>
            <a:off x="4699693" y="2424946"/>
            <a:ext cx="354336" cy="353984"/>
            <a:chOff x="4699693" y="2424946"/>
            <a:chExt cx="354336" cy="353984"/>
          </a:xfrm>
        </p:grpSpPr>
        <p:sp>
          <p:nvSpPr>
            <p:cNvPr id="14502" name="Google Shape;14502;p66"/>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6"/>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4" name="Google Shape;14504;p66"/>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6"/>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6" name="Google Shape;14506;p66"/>
          <p:cNvGrpSpPr/>
          <p:nvPr/>
        </p:nvGrpSpPr>
        <p:grpSpPr>
          <a:xfrm>
            <a:off x="1953037" y="2552242"/>
            <a:ext cx="355136" cy="227072"/>
            <a:chOff x="1953037" y="2552242"/>
            <a:chExt cx="355136" cy="227072"/>
          </a:xfrm>
        </p:grpSpPr>
        <p:sp>
          <p:nvSpPr>
            <p:cNvPr id="14507" name="Google Shape;14507;p66"/>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6"/>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9" name="Google Shape;14509;p66"/>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10" name="Google Shape;14510;p66"/>
          <p:cNvGrpSpPr/>
          <p:nvPr/>
        </p:nvGrpSpPr>
        <p:grpSpPr>
          <a:xfrm>
            <a:off x="2500941" y="2527218"/>
            <a:ext cx="355104" cy="250944"/>
            <a:chOff x="2500941" y="2527218"/>
            <a:chExt cx="355104" cy="250944"/>
          </a:xfrm>
        </p:grpSpPr>
        <p:sp>
          <p:nvSpPr>
            <p:cNvPr id="14511" name="Google Shape;14511;p66"/>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6"/>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6"/>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6"/>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6"/>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16" name="Google Shape;14516;p66"/>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17" name="Google Shape;14517;p66"/>
          <p:cNvGrpSpPr/>
          <p:nvPr/>
        </p:nvGrpSpPr>
        <p:grpSpPr>
          <a:xfrm>
            <a:off x="7993805" y="2427122"/>
            <a:ext cx="356256" cy="351808"/>
            <a:chOff x="7993805" y="2427122"/>
            <a:chExt cx="356256" cy="351808"/>
          </a:xfrm>
        </p:grpSpPr>
        <p:sp>
          <p:nvSpPr>
            <p:cNvPr id="14518" name="Google Shape;14518;p66"/>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6"/>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6"/>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66"/>
          <p:cNvGrpSpPr/>
          <p:nvPr/>
        </p:nvGrpSpPr>
        <p:grpSpPr>
          <a:xfrm>
            <a:off x="878637" y="1965010"/>
            <a:ext cx="308640" cy="353312"/>
            <a:chOff x="878637" y="1965010"/>
            <a:chExt cx="308640" cy="353312"/>
          </a:xfrm>
        </p:grpSpPr>
        <p:sp>
          <p:nvSpPr>
            <p:cNvPr id="14522" name="Google Shape;14522;p66"/>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6"/>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6"/>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5" name="Google Shape;14525;p66"/>
          <p:cNvGrpSpPr/>
          <p:nvPr/>
        </p:nvGrpSpPr>
        <p:grpSpPr>
          <a:xfrm>
            <a:off x="6896141" y="1964722"/>
            <a:ext cx="348256" cy="352448"/>
            <a:chOff x="6896141" y="1964722"/>
            <a:chExt cx="348256" cy="352448"/>
          </a:xfrm>
        </p:grpSpPr>
        <p:sp>
          <p:nvSpPr>
            <p:cNvPr id="14526" name="Google Shape;14526;p66"/>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6"/>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6"/>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9" name="Google Shape;14529;p66"/>
          <p:cNvGrpSpPr/>
          <p:nvPr/>
        </p:nvGrpSpPr>
        <p:grpSpPr>
          <a:xfrm>
            <a:off x="7989997" y="2015378"/>
            <a:ext cx="355136" cy="303328"/>
            <a:chOff x="7989997" y="2015378"/>
            <a:chExt cx="355136" cy="303328"/>
          </a:xfrm>
        </p:grpSpPr>
        <p:sp>
          <p:nvSpPr>
            <p:cNvPr id="14530" name="Google Shape;14530;p66"/>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6"/>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6"/>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3" name="Google Shape;14533;p66"/>
          <p:cNvGrpSpPr/>
          <p:nvPr/>
        </p:nvGrpSpPr>
        <p:grpSpPr>
          <a:xfrm>
            <a:off x="3598221" y="1509362"/>
            <a:ext cx="348640" cy="330784"/>
            <a:chOff x="3598221" y="1509362"/>
            <a:chExt cx="348640" cy="330784"/>
          </a:xfrm>
        </p:grpSpPr>
        <p:sp>
          <p:nvSpPr>
            <p:cNvPr id="14534" name="Google Shape;14534;p66"/>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6"/>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6"/>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6"/>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66"/>
          <p:cNvGrpSpPr/>
          <p:nvPr/>
        </p:nvGrpSpPr>
        <p:grpSpPr>
          <a:xfrm>
            <a:off x="5246797" y="1500658"/>
            <a:ext cx="347872" cy="347488"/>
            <a:chOff x="5246797" y="1500658"/>
            <a:chExt cx="347872" cy="347488"/>
          </a:xfrm>
        </p:grpSpPr>
        <p:sp>
          <p:nvSpPr>
            <p:cNvPr id="14539" name="Google Shape;14539;p66"/>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6"/>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6"/>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6"/>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3" name="Google Shape;14543;p66"/>
          <p:cNvGrpSpPr/>
          <p:nvPr/>
        </p:nvGrpSpPr>
        <p:grpSpPr>
          <a:xfrm>
            <a:off x="5796589" y="1500658"/>
            <a:ext cx="349024" cy="346752"/>
            <a:chOff x="5796589" y="1500658"/>
            <a:chExt cx="349024" cy="346752"/>
          </a:xfrm>
        </p:grpSpPr>
        <p:sp>
          <p:nvSpPr>
            <p:cNvPr id="14544" name="Google Shape;14544;p66"/>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45" name="Google Shape;14545;p66"/>
            <p:cNvGrpSpPr/>
            <p:nvPr/>
          </p:nvGrpSpPr>
          <p:grpSpPr>
            <a:xfrm>
              <a:off x="5796589" y="1500658"/>
              <a:ext cx="349024" cy="346752"/>
              <a:chOff x="5796589" y="1500658"/>
              <a:chExt cx="349024" cy="346752"/>
            </a:xfrm>
          </p:grpSpPr>
          <p:sp>
            <p:nvSpPr>
              <p:cNvPr id="14546" name="Google Shape;14546;p66"/>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6"/>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6"/>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6"/>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50" name="Google Shape;14550;p66"/>
          <p:cNvGrpSpPr/>
          <p:nvPr/>
        </p:nvGrpSpPr>
        <p:grpSpPr>
          <a:xfrm>
            <a:off x="6895373" y="1502578"/>
            <a:ext cx="348640" cy="343296"/>
            <a:chOff x="6895373" y="1502578"/>
            <a:chExt cx="348640" cy="343296"/>
          </a:xfrm>
        </p:grpSpPr>
        <p:sp>
          <p:nvSpPr>
            <p:cNvPr id="14551" name="Google Shape;14551;p66"/>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6"/>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6"/>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4" name="Google Shape;14554;p66"/>
          <p:cNvGrpSpPr/>
          <p:nvPr/>
        </p:nvGrpSpPr>
        <p:grpSpPr>
          <a:xfrm>
            <a:off x="4147597" y="1505458"/>
            <a:ext cx="347904" cy="336992"/>
            <a:chOff x="4147597" y="1505458"/>
            <a:chExt cx="347904" cy="336992"/>
          </a:xfrm>
        </p:grpSpPr>
        <p:sp>
          <p:nvSpPr>
            <p:cNvPr id="14555" name="Google Shape;14555;p66"/>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6"/>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6"/>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6"/>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6"/>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6"/>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6"/>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2" name="Google Shape;14562;p66"/>
          <p:cNvGrpSpPr/>
          <p:nvPr/>
        </p:nvGrpSpPr>
        <p:grpSpPr>
          <a:xfrm>
            <a:off x="2499405" y="1499890"/>
            <a:ext cx="347488" cy="348256"/>
            <a:chOff x="2499405" y="1499890"/>
            <a:chExt cx="347488" cy="348256"/>
          </a:xfrm>
        </p:grpSpPr>
        <p:sp>
          <p:nvSpPr>
            <p:cNvPr id="14563" name="Google Shape;14563;p66"/>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6"/>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6"/>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6"/>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6"/>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8" name="Google Shape;14568;p66"/>
          <p:cNvGrpSpPr/>
          <p:nvPr/>
        </p:nvGrpSpPr>
        <p:grpSpPr>
          <a:xfrm>
            <a:off x="1956845" y="1500498"/>
            <a:ext cx="331520" cy="348032"/>
            <a:chOff x="1956845" y="1500498"/>
            <a:chExt cx="331520" cy="348032"/>
          </a:xfrm>
        </p:grpSpPr>
        <p:sp>
          <p:nvSpPr>
            <p:cNvPr id="14569" name="Google Shape;14569;p66"/>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6"/>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6"/>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6"/>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6"/>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6"/>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6"/>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6"/>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6"/>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6"/>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6"/>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6"/>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1" name="Google Shape;14581;p66"/>
          <p:cNvGrpSpPr/>
          <p:nvPr/>
        </p:nvGrpSpPr>
        <p:grpSpPr>
          <a:xfrm>
            <a:off x="6345613" y="1549874"/>
            <a:ext cx="348640" cy="250656"/>
            <a:chOff x="6345613" y="1549874"/>
            <a:chExt cx="348640" cy="250656"/>
          </a:xfrm>
        </p:grpSpPr>
        <p:sp>
          <p:nvSpPr>
            <p:cNvPr id="14582" name="Google Shape;14582;p66"/>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6"/>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6"/>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6"/>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6"/>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6"/>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8" name="Google Shape;14588;p66"/>
          <p:cNvGrpSpPr/>
          <p:nvPr/>
        </p:nvGrpSpPr>
        <p:grpSpPr>
          <a:xfrm>
            <a:off x="7444781" y="1507026"/>
            <a:ext cx="348640" cy="334272"/>
            <a:chOff x="7444781" y="1507026"/>
            <a:chExt cx="348640" cy="334272"/>
          </a:xfrm>
        </p:grpSpPr>
        <p:sp>
          <p:nvSpPr>
            <p:cNvPr id="14589" name="Google Shape;14589;p66"/>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6"/>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6"/>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6"/>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6"/>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4" name="Google Shape;14594;p66"/>
          <p:cNvGrpSpPr/>
          <p:nvPr/>
        </p:nvGrpSpPr>
        <p:grpSpPr>
          <a:xfrm>
            <a:off x="7995341" y="1506738"/>
            <a:ext cx="347872" cy="334944"/>
            <a:chOff x="7995341" y="1506738"/>
            <a:chExt cx="347872" cy="334944"/>
          </a:xfrm>
        </p:grpSpPr>
        <p:sp>
          <p:nvSpPr>
            <p:cNvPr id="14595" name="Google Shape;14595;p66"/>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6"/>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6"/>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6"/>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6"/>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6"/>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1" name="Google Shape;14601;p66"/>
          <p:cNvGrpSpPr/>
          <p:nvPr/>
        </p:nvGrpSpPr>
        <p:grpSpPr>
          <a:xfrm>
            <a:off x="3048045" y="1522930"/>
            <a:ext cx="347872" cy="303904"/>
            <a:chOff x="3048045" y="1522930"/>
            <a:chExt cx="347872" cy="303904"/>
          </a:xfrm>
        </p:grpSpPr>
        <p:sp>
          <p:nvSpPr>
            <p:cNvPr id="14602" name="Google Shape;14602;p66"/>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3" name="Google Shape;14603;p66"/>
            <p:cNvGrpSpPr/>
            <p:nvPr/>
          </p:nvGrpSpPr>
          <p:grpSpPr>
            <a:xfrm>
              <a:off x="3048045" y="1522930"/>
              <a:ext cx="347872" cy="303904"/>
              <a:chOff x="3048045" y="1522930"/>
              <a:chExt cx="347872" cy="303904"/>
            </a:xfrm>
          </p:grpSpPr>
          <p:sp>
            <p:nvSpPr>
              <p:cNvPr id="14604" name="Google Shape;14604;p66"/>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6"/>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06" name="Google Shape;14606;p66"/>
          <p:cNvGrpSpPr/>
          <p:nvPr/>
        </p:nvGrpSpPr>
        <p:grpSpPr>
          <a:xfrm>
            <a:off x="1133133" y="3351922"/>
            <a:ext cx="313984" cy="358560"/>
            <a:chOff x="1133133" y="3351922"/>
            <a:chExt cx="313984" cy="358560"/>
          </a:xfrm>
        </p:grpSpPr>
        <p:sp>
          <p:nvSpPr>
            <p:cNvPr id="14607" name="Google Shape;14607;p66"/>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6"/>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6"/>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6"/>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6"/>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6"/>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6"/>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6"/>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6"/>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6"/>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6"/>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6"/>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6"/>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6"/>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6"/>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6"/>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3" name="Google Shape;14623;p66"/>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4" name="Google Shape;14624;p66"/>
          <p:cNvGrpSpPr/>
          <p:nvPr/>
        </p:nvGrpSpPr>
        <p:grpSpPr>
          <a:xfrm>
            <a:off x="2795053" y="3352594"/>
            <a:ext cx="288448" cy="357120"/>
            <a:chOff x="2795053" y="3352594"/>
            <a:chExt cx="288448" cy="357120"/>
          </a:xfrm>
        </p:grpSpPr>
        <p:sp>
          <p:nvSpPr>
            <p:cNvPr id="14625" name="Google Shape;14625;p66"/>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6"/>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6"/>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6"/>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6"/>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6"/>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6"/>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6"/>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6"/>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4" name="Google Shape;14634;p66"/>
          <p:cNvGrpSpPr/>
          <p:nvPr/>
        </p:nvGrpSpPr>
        <p:grpSpPr>
          <a:xfrm>
            <a:off x="2236525" y="3353202"/>
            <a:ext cx="304832" cy="356512"/>
            <a:chOff x="2236525" y="3353202"/>
            <a:chExt cx="304832" cy="356512"/>
          </a:xfrm>
        </p:grpSpPr>
        <p:sp>
          <p:nvSpPr>
            <p:cNvPr id="14635" name="Google Shape;14635;p66"/>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6"/>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6"/>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66"/>
          <p:cNvGrpSpPr/>
          <p:nvPr/>
        </p:nvGrpSpPr>
        <p:grpSpPr>
          <a:xfrm>
            <a:off x="3910637" y="3352690"/>
            <a:ext cx="256800" cy="357024"/>
            <a:chOff x="3910637" y="3352690"/>
            <a:chExt cx="256800" cy="357024"/>
          </a:xfrm>
        </p:grpSpPr>
        <p:sp>
          <p:nvSpPr>
            <p:cNvPr id="14639" name="Google Shape;14639;p66"/>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6"/>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6"/>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2" name="Google Shape;14642;p66"/>
          <p:cNvGrpSpPr/>
          <p:nvPr/>
        </p:nvGrpSpPr>
        <p:grpSpPr>
          <a:xfrm>
            <a:off x="6056429" y="3351922"/>
            <a:ext cx="360064" cy="360096"/>
            <a:chOff x="6056429" y="3351922"/>
            <a:chExt cx="360064" cy="360096"/>
          </a:xfrm>
        </p:grpSpPr>
        <p:sp>
          <p:nvSpPr>
            <p:cNvPr id="14643" name="Google Shape;14643;p66"/>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6"/>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6"/>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6" name="Google Shape;14646;p66"/>
          <p:cNvGrpSpPr/>
          <p:nvPr/>
        </p:nvGrpSpPr>
        <p:grpSpPr>
          <a:xfrm>
            <a:off x="6608877" y="3353074"/>
            <a:ext cx="357408" cy="357408"/>
            <a:chOff x="6608877" y="3353074"/>
            <a:chExt cx="357408" cy="357408"/>
          </a:xfrm>
        </p:grpSpPr>
        <p:sp>
          <p:nvSpPr>
            <p:cNvPr id="14647" name="Google Shape;14647;p66"/>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6"/>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6"/>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6"/>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6"/>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6"/>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6"/>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54" name="Google Shape;14654;p66"/>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55" name="Google Shape;14655;p66"/>
          <p:cNvGrpSpPr/>
          <p:nvPr/>
        </p:nvGrpSpPr>
        <p:grpSpPr>
          <a:xfrm>
            <a:off x="3316269" y="3352402"/>
            <a:ext cx="344832" cy="356544"/>
            <a:chOff x="3316269" y="3352402"/>
            <a:chExt cx="344832" cy="356544"/>
          </a:xfrm>
        </p:grpSpPr>
        <p:sp>
          <p:nvSpPr>
            <p:cNvPr id="14656" name="Google Shape;14656;p66"/>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6"/>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6"/>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59" name="Google Shape;14659;p66"/>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60" name="Google Shape;14660;p66"/>
          <p:cNvGrpSpPr/>
          <p:nvPr/>
        </p:nvGrpSpPr>
        <p:grpSpPr>
          <a:xfrm>
            <a:off x="4959533" y="3370226"/>
            <a:ext cx="357408" cy="323488"/>
            <a:chOff x="4959533" y="3370226"/>
            <a:chExt cx="357408" cy="323488"/>
          </a:xfrm>
        </p:grpSpPr>
        <p:sp>
          <p:nvSpPr>
            <p:cNvPr id="14661" name="Google Shape;14661;p66"/>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6"/>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3" name="Google Shape;14663;p66"/>
          <p:cNvGrpSpPr/>
          <p:nvPr/>
        </p:nvGrpSpPr>
        <p:grpSpPr>
          <a:xfrm>
            <a:off x="7158637" y="3353074"/>
            <a:ext cx="357056" cy="357408"/>
            <a:chOff x="7158637" y="3353074"/>
            <a:chExt cx="357056" cy="357408"/>
          </a:xfrm>
        </p:grpSpPr>
        <p:sp>
          <p:nvSpPr>
            <p:cNvPr id="14664" name="Google Shape;14664;p66"/>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6"/>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6"/>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66"/>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8" name="Google Shape;14668;p66"/>
          <p:cNvGrpSpPr/>
          <p:nvPr/>
        </p:nvGrpSpPr>
        <p:grpSpPr>
          <a:xfrm>
            <a:off x="5508909" y="3371506"/>
            <a:ext cx="358560" cy="319552"/>
            <a:chOff x="5508909" y="3371506"/>
            <a:chExt cx="358560" cy="319552"/>
          </a:xfrm>
        </p:grpSpPr>
        <p:sp>
          <p:nvSpPr>
            <p:cNvPr id="14669" name="Google Shape;14669;p66"/>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6"/>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6"/>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6"/>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6"/>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6"/>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6"/>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6"/>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6"/>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6"/>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36"/>
        <p:cNvGrpSpPr/>
        <p:nvPr/>
      </p:nvGrpSpPr>
      <p:grpSpPr>
        <a:xfrm>
          <a:off x="0" y="0"/>
          <a:ext cx="0" cy="0"/>
          <a:chOff x="0" y="0"/>
          <a:chExt cx="0" cy="0"/>
        </a:xfrm>
      </p:grpSpPr>
      <p:sp>
        <p:nvSpPr>
          <p:cNvPr id="737" name="Google Shape;737;p29"/>
          <p:cNvSpPr txBox="1">
            <a:spLocks noGrp="1"/>
          </p:cNvSpPr>
          <p:nvPr>
            <p:ph type="body" idx="1"/>
          </p:nvPr>
        </p:nvSpPr>
        <p:spPr>
          <a:xfrm>
            <a:off x="3790725" y="1573575"/>
            <a:ext cx="4642500" cy="1521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sp>
        <p:nvSpPr>
          <p:cNvPr id="738" name="Google Shape;738;p29"/>
          <p:cNvSpPr txBox="1">
            <a:spLocks noGrp="1"/>
          </p:cNvSpPr>
          <p:nvPr>
            <p:ph type="title"/>
          </p:nvPr>
        </p:nvSpPr>
        <p:spPr>
          <a:xfrm>
            <a:off x="3790625" y="3094725"/>
            <a:ext cx="4642500" cy="475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—Someone Famous</a:t>
            </a:r>
            <a:endParaRPr/>
          </a:p>
        </p:txBody>
      </p:sp>
      <p:grpSp>
        <p:nvGrpSpPr>
          <p:cNvPr id="739" name="Google Shape;739;p29"/>
          <p:cNvGrpSpPr/>
          <p:nvPr/>
        </p:nvGrpSpPr>
        <p:grpSpPr>
          <a:xfrm>
            <a:off x="1007120" y="1547466"/>
            <a:ext cx="2935893" cy="2048583"/>
            <a:chOff x="5497320" y="1547466"/>
            <a:chExt cx="2935893" cy="2048583"/>
          </a:xfrm>
        </p:grpSpPr>
        <p:grpSp>
          <p:nvGrpSpPr>
            <p:cNvPr id="740" name="Google Shape;740;p29"/>
            <p:cNvGrpSpPr/>
            <p:nvPr/>
          </p:nvGrpSpPr>
          <p:grpSpPr>
            <a:xfrm>
              <a:off x="6041870" y="1547466"/>
              <a:ext cx="1454650" cy="1433385"/>
              <a:chOff x="11549350" y="978775"/>
              <a:chExt cx="1034675" cy="1019550"/>
            </a:xfrm>
          </p:grpSpPr>
          <p:sp>
            <p:nvSpPr>
              <p:cNvPr id="741" name="Google Shape;741;p29"/>
              <p:cNvSpPr/>
              <p:nvPr/>
            </p:nvSpPr>
            <p:spPr>
              <a:xfrm>
                <a:off x="11937500" y="1347050"/>
                <a:ext cx="286350" cy="271625"/>
              </a:xfrm>
              <a:custGeom>
                <a:avLst/>
                <a:gdLst/>
                <a:ahLst/>
                <a:cxnLst/>
                <a:rect l="l" t="t" r="r" b="b"/>
                <a:pathLst>
                  <a:path w="11454" h="10865" extrusionOk="0">
                    <a:moveTo>
                      <a:pt x="6745" y="487"/>
                    </a:moveTo>
                    <a:cubicBezTo>
                      <a:pt x="8320" y="487"/>
                      <a:pt x="9607" y="2053"/>
                      <a:pt x="9216" y="3595"/>
                    </a:cubicBezTo>
                    <a:cubicBezTo>
                      <a:pt x="9013" y="4440"/>
                      <a:pt x="8263" y="5071"/>
                      <a:pt x="7382" y="5095"/>
                    </a:cubicBezTo>
                    <a:cubicBezTo>
                      <a:pt x="7358" y="5095"/>
                      <a:pt x="7346" y="5107"/>
                      <a:pt x="7323" y="5107"/>
                    </a:cubicBezTo>
                    <a:cubicBezTo>
                      <a:pt x="7263" y="5012"/>
                      <a:pt x="7203" y="4929"/>
                      <a:pt x="7144" y="4845"/>
                    </a:cubicBezTo>
                    <a:cubicBezTo>
                      <a:pt x="6487" y="4024"/>
                      <a:pt x="5467" y="3585"/>
                      <a:pt x="4445" y="3585"/>
                    </a:cubicBezTo>
                    <a:cubicBezTo>
                      <a:pt x="4357" y="3585"/>
                      <a:pt x="4268" y="3588"/>
                      <a:pt x="4179" y="3595"/>
                    </a:cubicBezTo>
                    <a:cubicBezTo>
                      <a:pt x="3870" y="2000"/>
                      <a:pt x="5108" y="499"/>
                      <a:pt x="6727" y="488"/>
                    </a:cubicBezTo>
                    <a:cubicBezTo>
                      <a:pt x="6733" y="487"/>
                      <a:pt x="6739" y="487"/>
                      <a:pt x="6745" y="487"/>
                    </a:cubicBezTo>
                    <a:close/>
                    <a:moveTo>
                      <a:pt x="3741" y="1164"/>
                    </a:moveTo>
                    <a:cubicBezTo>
                      <a:pt x="3906" y="1164"/>
                      <a:pt x="4067" y="1193"/>
                      <a:pt x="4215" y="1261"/>
                    </a:cubicBezTo>
                    <a:cubicBezTo>
                      <a:pt x="3715" y="1952"/>
                      <a:pt x="3536" y="2833"/>
                      <a:pt x="3691" y="3666"/>
                    </a:cubicBezTo>
                    <a:cubicBezTo>
                      <a:pt x="3310" y="3750"/>
                      <a:pt x="2941" y="3905"/>
                      <a:pt x="2608" y="4131"/>
                    </a:cubicBezTo>
                    <a:cubicBezTo>
                      <a:pt x="2560" y="4167"/>
                      <a:pt x="2536" y="4202"/>
                      <a:pt x="2512" y="4250"/>
                    </a:cubicBezTo>
                    <a:cubicBezTo>
                      <a:pt x="2131" y="4512"/>
                      <a:pt x="1786" y="4845"/>
                      <a:pt x="1512" y="5238"/>
                    </a:cubicBezTo>
                    <a:cubicBezTo>
                      <a:pt x="1167" y="4952"/>
                      <a:pt x="953" y="4512"/>
                      <a:pt x="929" y="4071"/>
                    </a:cubicBezTo>
                    <a:cubicBezTo>
                      <a:pt x="905" y="3500"/>
                      <a:pt x="1215" y="2964"/>
                      <a:pt x="1560" y="2535"/>
                    </a:cubicBezTo>
                    <a:cubicBezTo>
                      <a:pt x="1905" y="2095"/>
                      <a:pt x="2322" y="1690"/>
                      <a:pt x="2810" y="1428"/>
                    </a:cubicBezTo>
                    <a:cubicBezTo>
                      <a:pt x="3079" y="1278"/>
                      <a:pt x="3416" y="1164"/>
                      <a:pt x="3741" y="1164"/>
                    </a:cubicBezTo>
                    <a:close/>
                    <a:moveTo>
                      <a:pt x="917" y="5333"/>
                    </a:moveTo>
                    <a:cubicBezTo>
                      <a:pt x="1012" y="5452"/>
                      <a:pt x="1119" y="5560"/>
                      <a:pt x="1238" y="5667"/>
                    </a:cubicBezTo>
                    <a:cubicBezTo>
                      <a:pt x="1072" y="5976"/>
                      <a:pt x="929" y="6310"/>
                      <a:pt x="846" y="6655"/>
                    </a:cubicBezTo>
                    <a:cubicBezTo>
                      <a:pt x="762" y="6560"/>
                      <a:pt x="679" y="6476"/>
                      <a:pt x="631" y="6369"/>
                    </a:cubicBezTo>
                    <a:cubicBezTo>
                      <a:pt x="560" y="6250"/>
                      <a:pt x="524" y="6107"/>
                      <a:pt x="548" y="5976"/>
                    </a:cubicBezTo>
                    <a:cubicBezTo>
                      <a:pt x="560" y="5845"/>
                      <a:pt x="619" y="5714"/>
                      <a:pt x="703" y="5595"/>
                    </a:cubicBezTo>
                    <a:cubicBezTo>
                      <a:pt x="762" y="5512"/>
                      <a:pt x="834" y="5417"/>
                      <a:pt x="917" y="5333"/>
                    </a:cubicBezTo>
                    <a:close/>
                    <a:moveTo>
                      <a:pt x="9573" y="4131"/>
                    </a:moveTo>
                    <a:cubicBezTo>
                      <a:pt x="10478" y="4702"/>
                      <a:pt x="10859" y="5869"/>
                      <a:pt x="10406" y="6857"/>
                    </a:cubicBezTo>
                    <a:cubicBezTo>
                      <a:pt x="10065" y="7604"/>
                      <a:pt x="9315" y="8051"/>
                      <a:pt x="8538" y="8051"/>
                    </a:cubicBezTo>
                    <a:cubicBezTo>
                      <a:pt x="8286" y="8051"/>
                      <a:pt x="8032" y="8004"/>
                      <a:pt x="7787" y="7905"/>
                    </a:cubicBezTo>
                    <a:cubicBezTo>
                      <a:pt x="7954" y="7131"/>
                      <a:pt x="7894" y="6310"/>
                      <a:pt x="7584" y="5583"/>
                    </a:cubicBezTo>
                    <a:cubicBezTo>
                      <a:pt x="8430" y="5500"/>
                      <a:pt x="9204" y="4940"/>
                      <a:pt x="9561" y="4167"/>
                    </a:cubicBezTo>
                    <a:cubicBezTo>
                      <a:pt x="9561" y="4155"/>
                      <a:pt x="9573" y="4143"/>
                      <a:pt x="9573" y="4131"/>
                    </a:cubicBezTo>
                    <a:close/>
                    <a:moveTo>
                      <a:pt x="4464" y="4089"/>
                    </a:moveTo>
                    <a:cubicBezTo>
                      <a:pt x="5173" y="4089"/>
                      <a:pt x="5888" y="4340"/>
                      <a:pt x="6430" y="4821"/>
                    </a:cubicBezTo>
                    <a:cubicBezTo>
                      <a:pt x="7430" y="5726"/>
                      <a:pt x="7620" y="7310"/>
                      <a:pt x="7049" y="8489"/>
                    </a:cubicBezTo>
                    <a:cubicBezTo>
                      <a:pt x="6484" y="9653"/>
                      <a:pt x="5183" y="10348"/>
                      <a:pt x="3901" y="10348"/>
                    </a:cubicBezTo>
                    <a:cubicBezTo>
                      <a:pt x="3859" y="10348"/>
                      <a:pt x="3817" y="10347"/>
                      <a:pt x="3774" y="10346"/>
                    </a:cubicBezTo>
                    <a:cubicBezTo>
                      <a:pt x="3012" y="10310"/>
                      <a:pt x="2239" y="10036"/>
                      <a:pt x="1774" y="9393"/>
                    </a:cubicBezTo>
                    <a:cubicBezTo>
                      <a:pt x="1369" y="8858"/>
                      <a:pt x="1191" y="8167"/>
                      <a:pt x="1227" y="7512"/>
                    </a:cubicBezTo>
                    <a:cubicBezTo>
                      <a:pt x="1286" y="6095"/>
                      <a:pt x="2215" y="4762"/>
                      <a:pt x="3536" y="4286"/>
                    </a:cubicBezTo>
                    <a:cubicBezTo>
                      <a:pt x="3596" y="4274"/>
                      <a:pt x="3632" y="4238"/>
                      <a:pt x="3655" y="4202"/>
                    </a:cubicBezTo>
                    <a:cubicBezTo>
                      <a:pt x="3917" y="4126"/>
                      <a:pt x="4190" y="4089"/>
                      <a:pt x="4464" y="4089"/>
                    </a:cubicBezTo>
                    <a:close/>
                    <a:moveTo>
                      <a:pt x="7632" y="8393"/>
                    </a:moveTo>
                    <a:cubicBezTo>
                      <a:pt x="7933" y="8506"/>
                      <a:pt x="8233" y="8559"/>
                      <a:pt x="8534" y="8559"/>
                    </a:cubicBezTo>
                    <a:cubicBezTo>
                      <a:pt x="8614" y="8559"/>
                      <a:pt x="8695" y="8556"/>
                      <a:pt x="8775" y="8548"/>
                    </a:cubicBezTo>
                    <a:lnTo>
                      <a:pt x="8775" y="8548"/>
                    </a:lnTo>
                    <a:cubicBezTo>
                      <a:pt x="8799" y="8846"/>
                      <a:pt x="8799" y="9155"/>
                      <a:pt x="8716" y="9429"/>
                    </a:cubicBezTo>
                    <a:cubicBezTo>
                      <a:pt x="8608" y="9762"/>
                      <a:pt x="8346" y="10001"/>
                      <a:pt x="8037" y="10143"/>
                    </a:cubicBezTo>
                    <a:cubicBezTo>
                      <a:pt x="7748" y="10279"/>
                      <a:pt x="7428" y="10354"/>
                      <a:pt x="7108" y="10354"/>
                    </a:cubicBezTo>
                    <a:cubicBezTo>
                      <a:pt x="6809" y="10354"/>
                      <a:pt x="6510" y="10288"/>
                      <a:pt x="6239" y="10143"/>
                    </a:cubicBezTo>
                    <a:cubicBezTo>
                      <a:pt x="6620" y="9893"/>
                      <a:pt x="6953" y="9572"/>
                      <a:pt x="7215" y="9203"/>
                    </a:cubicBezTo>
                    <a:cubicBezTo>
                      <a:pt x="7394" y="8953"/>
                      <a:pt x="7537" y="8679"/>
                      <a:pt x="7632" y="8393"/>
                    </a:cubicBezTo>
                    <a:close/>
                    <a:moveTo>
                      <a:pt x="6713" y="1"/>
                    </a:moveTo>
                    <a:cubicBezTo>
                      <a:pt x="5936" y="1"/>
                      <a:pt x="5153" y="284"/>
                      <a:pt x="4548" y="869"/>
                    </a:cubicBezTo>
                    <a:cubicBezTo>
                      <a:pt x="4279" y="713"/>
                      <a:pt x="4000" y="646"/>
                      <a:pt x="3721" y="646"/>
                    </a:cubicBezTo>
                    <a:cubicBezTo>
                      <a:pt x="2713" y="646"/>
                      <a:pt x="1697" y="1516"/>
                      <a:pt x="1119" y="2262"/>
                    </a:cubicBezTo>
                    <a:cubicBezTo>
                      <a:pt x="691" y="2809"/>
                      <a:pt x="369" y="3476"/>
                      <a:pt x="429" y="4190"/>
                    </a:cubicBezTo>
                    <a:cubicBezTo>
                      <a:pt x="453" y="4440"/>
                      <a:pt x="524" y="4679"/>
                      <a:pt x="631" y="4893"/>
                    </a:cubicBezTo>
                    <a:cubicBezTo>
                      <a:pt x="357" y="5190"/>
                      <a:pt x="60" y="5524"/>
                      <a:pt x="36" y="5941"/>
                    </a:cubicBezTo>
                    <a:cubicBezTo>
                      <a:pt x="0" y="6417"/>
                      <a:pt x="250" y="6810"/>
                      <a:pt x="584" y="7107"/>
                    </a:cubicBezTo>
                    <a:cubicBezTo>
                      <a:pt x="619" y="7155"/>
                      <a:pt x="679" y="7167"/>
                      <a:pt x="738" y="7167"/>
                    </a:cubicBezTo>
                    <a:cubicBezTo>
                      <a:pt x="655" y="7905"/>
                      <a:pt x="774" y="8655"/>
                      <a:pt x="1119" y="9322"/>
                    </a:cubicBezTo>
                    <a:cubicBezTo>
                      <a:pt x="1524" y="10084"/>
                      <a:pt x="2215" y="10560"/>
                      <a:pt x="3048" y="10763"/>
                    </a:cubicBezTo>
                    <a:cubicBezTo>
                      <a:pt x="3327" y="10826"/>
                      <a:pt x="3614" y="10856"/>
                      <a:pt x="3902" y="10856"/>
                    </a:cubicBezTo>
                    <a:cubicBezTo>
                      <a:pt x="4537" y="10856"/>
                      <a:pt x="5178" y="10708"/>
                      <a:pt x="5751" y="10429"/>
                    </a:cubicBezTo>
                    <a:cubicBezTo>
                      <a:pt x="5751" y="10441"/>
                      <a:pt x="5763" y="10453"/>
                      <a:pt x="5775" y="10465"/>
                    </a:cubicBezTo>
                    <a:cubicBezTo>
                      <a:pt x="6184" y="10729"/>
                      <a:pt x="6658" y="10865"/>
                      <a:pt x="7136" y="10865"/>
                    </a:cubicBezTo>
                    <a:cubicBezTo>
                      <a:pt x="7521" y="10865"/>
                      <a:pt x="7907" y="10776"/>
                      <a:pt x="8263" y="10596"/>
                    </a:cubicBezTo>
                    <a:cubicBezTo>
                      <a:pt x="8656" y="10405"/>
                      <a:pt x="9001" y="10108"/>
                      <a:pt x="9168" y="9679"/>
                    </a:cubicBezTo>
                    <a:cubicBezTo>
                      <a:pt x="9311" y="9286"/>
                      <a:pt x="9323" y="8858"/>
                      <a:pt x="9275" y="8453"/>
                    </a:cubicBezTo>
                    <a:cubicBezTo>
                      <a:pt x="9954" y="8238"/>
                      <a:pt x="10549" y="7762"/>
                      <a:pt x="10871" y="7072"/>
                    </a:cubicBezTo>
                    <a:cubicBezTo>
                      <a:pt x="11454" y="5798"/>
                      <a:pt x="10918" y="4321"/>
                      <a:pt x="9728" y="3631"/>
                    </a:cubicBezTo>
                    <a:cubicBezTo>
                      <a:pt x="9894" y="2869"/>
                      <a:pt x="9739" y="2059"/>
                      <a:pt x="9323" y="1404"/>
                    </a:cubicBezTo>
                    <a:cubicBezTo>
                      <a:pt x="8730" y="482"/>
                      <a:pt x="7726" y="1"/>
                      <a:pt x="67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9"/>
              <p:cNvSpPr/>
              <p:nvPr/>
            </p:nvSpPr>
            <p:spPr>
              <a:xfrm>
                <a:off x="11980350" y="1501525"/>
                <a:ext cx="32700" cy="74925"/>
              </a:xfrm>
              <a:custGeom>
                <a:avLst/>
                <a:gdLst/>
                <a:ahLst/>
                <a:cxnLst/>
                <a:rect l="l" t="t" r="r" b="b"/>
                <a:pathLst>
                  <a:path w="1308" h="2997" extrusionOk="0">
                    <a:moveTo>
                      <a:pt x="629" y="1"/>
                    </a:moveTo>
                    <a:cubicBezTo>
                      <a:pt x="554" y="1"/>
                      <a:pt x="480" y="30"/>
                      <a:pt x="441" y="95"/>
                    </a:cubicBezTo>
                    <a:cubicBezTo>
                      <a:pt x="144" y="547"/>
                      <a:pt x="1" y="1083"/>
                      <a:pt x="84" y="1619"/>
                    </a:cubicBezTo>
                    <a:cubicBezTo>
                      <a:pt x="155" y="2119"/>
                      <a:pt x="405" y="2583"/>
                      <a:pt x="786" y="2929"/>
                    </a:cubicBezTo>
                    <a:cubicBezTo>
                      <a:pt x="837" y="2976"/>
                      <a:pt x="891" y="2997"/>
                      <a:pt x="944" y="2997"/>
                    </a:cubicBezTo>
                    <a:cubicBezTo>
                      <a:pt x="1140" y="2997"/>
                      <a:pt x="1308" y="2714"/>
                      <a:pt x="1120" y="2536"/>
                    </a:cubicBezTo>
                    <a:cubicBezTo>
                      <a:pt x="536" y="2000"/>
                      <a:pt x="394" y="1095"/>
                      <a:pt x="834" y="416"/>
                    </a:cubicBezTo>
                    <a:cubicBezTo>
                      <a:pt x="906" y="309"/>
                      <a:pt x="917" y="154"/>
                      <a:pt x="798" y="59"/>
                    </a:cubicBezTo>
                    <a:cubicBezTo>
                      <a:pt x="755" y="21"/>
                      <a:pt x="692" y="1"/>
                      <a:pt x="6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9"/>
              <p:cNvSpPr/>
              <p:nvPr/>
            </p:nvSpPr>
            <p:spPr>
              <a:xfrm>
                <a:off x="12063400" y="1382150"/>
                <a:ext cx="40500" cy="45300"/>
              </a:xfrm>
              <a:custGeom>
                <a:avLst/>
                <a:gdLst/>
                <a:ahLst/>
                <a:cxnLst/>
                <a:rect l="l" t="t" r="r" b="b"/>
                <a:pathLst>
                  <a:path w="1620" h="1812" extrusionOk="0">
                    <a:moveTo>
                      <a:pt x="1328" y="1"/>
                    </a:moveTo>
                    <a:cubicBezTo>
                      <a:pt x="1299" y="1"/>
                      <a:pt x="1269" y="5"/>
                      <a:pt x="1239" y="12"/>
                    </a:cubicBezTo>
                    <a:cubicBezTo>
                      <a:pt x="584" y="191"/>
                      <a:pt x="48" y="822"/>
                      <a:pt x="1" y="1512"/>
                    </a:cubicBezTo>
                    <a:cubicBezTo>
                      <a:pt x="1" y="1643"/>
                      <a:pt x="60" y="1786"/>
                      <a:pt x="215" y="1810"/>
                    </a:cubicBezTo>
                    <a:cubicBezTo>
                      <a:pt x="222" y="1811"/>
                      <a:pt x="230" y="1811"/>
                      <a:pt x="238" y="1811"/>
                    </a:cubicBezTo>
                    <a:cubicBezTo>
                      <a:pt x="354" y="1811"/>
                      <a:pt x="501" y="1730"/>
                      <a:pt x="512" y="1596"/>
                    </a:cubicBezTo>
                    <a:cubicBezTo>
                      <a:pt x="512" y="1524"/>
                      <a:pt x="524" y="1453"/>
                      <a:pt x="536" y="1381"/>
                    </a:cubicBezTo>
                    <a:cubicBezTo>
                      <a:pt x="548" y="1358"/>
                      <a:pt x="548" y="1346"/>
                      <a:pt x="548" y="1322"/>
                    </a:cubicBezTo>
                    <a:lnTo>
                      <a:pt x="560" y="1322"/>
                    </a:lnTo>
                    <a:cubicBezTo>
                      <a:pt x="560" y="1322"/>
                      <a:pt x="572" y="1286"/>
                      <a:pt x="572" y="1274"/>
                    </a:cubicBezTo>
                    <a:cubicBezTo>
                      <a:pt x="572" y="1262"/>
                      <a:pt x="584" y="1250"/>
                      <a:pt x="584" y="1227"/>
                    </a:cubicBezTo>
                    <a:cubicBezTo>
                      <a:pt x="620" y="1167"/>
                      <a:pt x="643" y="1096"/>
                      <a:pt x="691" y="1036"/>
                    </a:cubicBezTo>
                    <a:cubicBezTo>
                      <a:pt x="691" y="1024"/>
                      <a:pt x="691" y="1024"/>
                      <a:pt x="691" y="1024"/>
                    </a:cubicBezTo>
                    <a:cubicBezTo>
                      <a:pt x="691" y="1012"/>
                      <a:pt x="703" y="1000"/>
                      <a:pt x="715" y="989"/>
                    </a:cubicBezTo>
                    <a:cubicBezTo>
                      <a:pt x="739" y="953"/>
                      <a:pt x="763" y="929"/>
                      <a:pt x="786" y="893"/>
                    </a:cubicBezTo>
                    <a:cubicBezTo>
                      <a:pt x="810" y="869"/>
                      <a:pt x="834" y="846"/>
                      <a:pt x="858" y="822"/>
                    </a:cubicBezTo>
                    <a:cubicBezTo>
                      <a:pt x="870" y="810"/>
                      <a:pt x="882" y="798"/>
                      <a:pt x="893" y="786"/>
                    </a:cubicBezTo>
                    <a:cubicBezTo>
                      <a:pt x="893" y="774"/>
                      <a:pt x="893" y="774"/>
                      <a:pt x="905" y="774"/>
                    </a:cubicBezTo>
                    <a:lnTo>
                      <a:pt x="893" y="774"/>
                    </a:lnTo>
                    <a:cubicBezTo>
                      <a:pt x="941" y="727"/>
                      <a:pt x="1013" y="679"/>
                      <a:pt x="1072" y="643"/>
                    </a:cubicBezTo>
                    <a:cubicBezTo>
                      <a:pt x="1096" y="619"/>
                      <a:pt x="1120" y="608"/>
                      <a:pt x="1155" y="596"/>
                    </a:cubicBezTo>
                    <a:cubicBezTo>
                      <a:pt x="1155" y="584"/>
                      <a:pt x="1155" y="584"/>
                      <a:pt x="1155" y="584"/>
                    </a:cubicBezTo>
                    <a:cubicBezTo>
                      <a:pt x="1179" y="584"/>
                      <a:pt x="1191" y="572"/>
                      <a:pt x="1215" y="560"/>
                    </a:cubicBezTo>
                    <a:cubicBezTo>
                      <a:pt x="1274" y="536"/>
                      <a:pt x="1346" y="512"/>
                      <a:pt x="1417" y="488"/>
                    </a:cubicBezTo>
                    <a:cubicBezTo>
                      <a:pt x="1548" y="453"/>
                      <a:pt x="1620" y="274"/>
                      <a:pt x="1572" y="155"/>
                    </a:cubicBezTo>
                    <a:cubicBezTo>
                      <a:pt x="1525" y="52"/>
                      <a:pt x="1434" y="1"/>
                      <a:pt x="1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9"/>
              <p:cNvSpPr/>
              <p:nvPr/>
            </p:nvSpPr>
            <p:spPr>
              <a:xfrm>
                <a:off x="11977075" y="1401700"/>
                <a:ext cx="33675" cy="39900"/>
              </a:xfrm>
              <a:custGeom>
                <a:avLst/>
                <a:gdLst/>
                <a:ahLst/>
                <a:cxnLst/>
                <a:rect l="l" t="t" r="r" b="b"/>
                <a:pathLst>
                  <a:path w="1347" h="1596" extrusionOk="0">
                    <a:moveTo>
                      <a:pt x="1037" y="0"/>
                    </a:moveTo>
                    <a:cubicBezTo>
                      <a:pt x="988" y="0"/>
                      <a:pt x="938" y="16"/>
                      <a:pt x="894" y="52"/>
                    </a:cubicBezTo>
                    <a:cubicBezTo>
                      <a:pt x="501" y="349"/>
                      <a:pt x="203" y="766"/>
                      <a:pt x="36" y="1230"/>
                    </a:cubicBezTo>
                    <a:cubicBezTo>
                      <a:pt x="13" y="1302"/>
                      <a:pt x="1" y="1361"/>
                      <a:pt x="36" y="1433"/>
                    </a:cubicBezTo>
                    <a:cubicBezTo>
                      <a:pt x="48" y="1492"/>
                      <a:pt x="108" y="1552"/>
                      <a:pt x="167" y="1576"/>
                    </a:cubicBezTo>
                    <a:cubicBezTo>
                      <a:pt x="197" y="1589"/>
                      <a:pt x="232" y="1596"/>
                      <a:pt x="268" y="1596"/>
                    </a:cubicBezTo>
                    <a:cubicBezTo>
                      <a:pt x="363" y="1596"/>
                      <a:pt x="466" y="1548"/>
                      <a:pt x="501" y="1445"/>
                    </a:cubicBezTo>
                    <a:cubicBezTo>
                      <a:pt x="536" y="1350"/>
                      <a:pt x="584" y="1242"/>
                      <a:pt x="632" y="1147"/>
                    </a:cubicBezTo>
                    <a:cubicBezTo>
                      <a:pt x="656" y="1099"/>
                      <a:pt x="679" y="1052"/>
                      <a:pt x="715" y="1004"/>
                    </a:cubicBezTo>
                    <a:cubicBezTo>
                      <a:pt x="715" y="992"/>
                      <a:pt x="715" y="992"/>
                      <a:pt x="715" y="992"/>
                    </a:cubicBezTo>
                    <a:cubicBezTo>
                      <a:pt x="715" y="992"/>
                      <a:pt x="715" y="992"/>
                      <a:pt x="727" y="980"/>
                    </a:cubicBezTo>
                    <a:cubicBezTo>
                      <a:pt x="727" y="980"/>
                      <a:pt x="727" y="969"/>
                      <a:pt x="727" y="969"/>
                    </a:cubicBezTo>
                    <a:cubicBezTo>
                      <a:pt x="739" y="945"/>
                      <a:pt x="763" y="921"/>
                      <a:pt x="775" y="909"/>
                    </a:cubicBezTo>
                    <a:cubicBezTo>
                      <a:pt x="834" y="814"/>
                      <a:pt x="906" y="730"/>
                      <a:pt x="977" y="659"/>
                    </a:cubicBezTo>
                    <a:cubicBezTo>
                      <a:pt x="1001" y="635"/>
                      <a:pt x="1013" y="623"/>
                      <a:pt x="1037" y="599"/>
                    </a:cubicBezTo>
                    <a:cubicBezTo>
                      <a:pt x="1048" y="588"/>
                      <a:pt x="1048" y="588"/>
                      <a:pt x="1048" y="588"/>
                    </a:cubicBezTo>
                    <a:cubicBezTo>
                      <a:pt x="1048" y="588"/>
                      <a:pt x="1048" y="588"/>
                      <a:pt x="1060" y="576"/>
                    </a:cubicBezTo>
                    <a:cubicBezTo>
                      <a:pt x="1060" y="576"/>
                      <a:pt x="1070" y="576"/>
                      <a:pt x="1072" y="567"/>
                    </a:cubicBezTo>
                    <a:lnTo>
                      <a:pt x="1072" y="567"/>
                    </a:lnTo>
                    <a:cubicBezTo>
                      <a:pt x="1114" y="534"/>
                      <a:pt x="1148" y="501"/>
                      <a:pt x="1191" y="468"/>
                    </a:cubicBezTo>
                    <a:cubicBezTo>
                      <a:pt x="1298" y="385"/>
                      <a:pt x="1346" y="218"/>
                      <a:pt x="1251" y="111"/>
                    </a:cubicBezTo>
                    <a:cubicBezTo>
                      <a:pt x="1199" y="44"/>
                      <a:pt x="1119" y="0"/>
                      <a:pt x="10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9"/>
              <p:cNvSpPr/>
              <p:nvPr/>
            </p:nvSpPr>
            <p:spPr>
              <a:xfrm>
                <a:off x="11994950" y="1425900"/>
                <a:ext cx="300" cy="625"/>
              </a:xfrm>
              <a:custGeom>
                <a:avLst/>
                <a:gdLst/>
                <a:ahLst/>
                <a:cxnLst/>
                <a:rect l="l" t="t" r="r" b="b"/>
                <a:pathLst>
                  <a:path w="12" h="25" extrusionOk="0">
                    <a:moveTo>
                      <a:pt x="0" y="24"/>
                    </a:moveTo>
                    <a:cubicBezTo>
                      <a:pt x="12" y="12"/>
                      <a:pt x="12" y="12"/>
                      <a:pt x="12" y="1"/>
                    </a:cubicBezTo>
                    <a:cubicBezTo>
                      <a:pt x="12" y="1"/>
                      <a:pt x="12" y="1"/>
                      <a:pt x="12" y="1"/>
                    </a:cubicBezTo>
                    <a:cubicBezTo>
                      <a:pt x="12" y="12"/>
                      <a:pt x="12" y="12"/>
                      <a:pt x="0"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9"/>
              <p:cNvSpPr/>
              <p:nvPr/>
            </p:nvSpPr>
            <p:spPr>
              <a:xfrm>
                <a:off x="12003275" y="1416075"/>
                <a:ext cx="325" cy="325"/>
              </a:xfrm>
              <a:custGeom>
                <a:avLst/>
                <a:gdLst/>
                <a:ahLst/>
                <a:cxnLst/>
                <a:rect l="l" t="t" r="r" b="b"/>
                <a:pathLst>
                  <a:path w="13" h="13" extrusionOk="0">
                    <a:moveTo>
                      <a:pt x="0" y="13"/>
                    </a:moveTo>
                    <a:cubicBezTo>
                      <a:pt x="12" y="13"/>
                      <a:pt x="12" y="1"/>
                      <a:pt x="12" y="1"/>
                    </a:cubicBezTo>
                    <a:cubicBezTo>
                      <a:pt x="12" y="1"/>
                      <a:pt x="12" y="1"/>
                      <a:pt x="12" y="1"/>
                    </a:cubicBezTo>
                    <a:cubicBezTo>
                      <a:pt x="12" y="1"/>
                      <a:pt x="12" y="13"/>
                      <a:pt x="0"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9"/>
              <p:cNvSpPr/>
              <p:nvPr/>
            </p:nvSpPr>
            <p:spPr>
              <a:xfrm>
                <a:off x="11755925" y="1189750"/>
                <a:ext cx="610525" cy="610475"/>
              </a:xfrm>
              <a:custGeom>
                <a:avLst/>
                <a:gdLst/>
                <a:ahLst/>
                <a:cxnLst/>
                <a:rect l="l" t="t" r="r" b="b"/>
                <a:pathLst>
                  <a:path w="24421" h="24419" extrusionOk="0">
                    <a:moveTo>
                      <a:pt x="13323" y="636"/>
                    </a:moveTo>
                    <a:cubicBezTo>
                      <a:pt x="17848" y="695"/>
                      <a:pt x="21813" y="3934"/>
                      <a:pt x="23289" y="8161"/>
                    </a:cubicBezTo>
                    <a:cubicBezTo>
                      <a:pt x="24146" y="10578"/>
                      <a:pt x="23432" y="13173"/>
                      <a:pt x="22491" y="15459"/>
                    </a:cubicBezTo>
                    <a:cubicBezTo>
                      <a:pt x="21598" y="17626"/>
                      <a:pt x="20289" y="19650"/>
                      <a:pt x="18622" y="21317"/>
                    </a:cubicBezTo>
                    <a:cubicBezTo>
                      <a:pt x="17788" y="22150"/>
                      <a:pt x="16812" y="22853"/>
                      <a:pt x="15681" y="23234"/>
                    </a:cubicBezTo>
                    <a:cubicBezTo>
                      <a:pt x="14514" y="23627"/>
                      <a:pt x="13252" y="23722"/>
                      <a:pt x="12014" y="23770"/>
                    </a:cubicBezTo>
                    <a:cubicBezTo>
                      <a:pt x="11782" y="23778"/>
                      <a:pt x="11551" y="23783"/>
                      <a:pt x="11319" y="23783"/>
                    </a:cubicBezTo>
                    <a:cubicBezTo>
                      <a:pt x="10239" y="23783"/>
                      <a:pt x="9160" y="23681"/>
                      <a:pt x="8120" y="23377"/>
                    </a:cubicBezTo>
                    <a:cubicBezTo>
                      <a:pt x="6930" y="23032"/>
                      <a:pt x="5823" y="22424"/>
                      <a:pt x="4834" y="21686"/>
                    </a:cubicBezTo>
                    <a:cubicBezTo>
                      <a:pt x="3084" y="20365"/>
                      <a:pt x="1667" y="18555"/>
                      <a:pt x="1084" y="16424"/>
                    </a:cubicBezTo>
                    <a:cubicBezTo>
                      <a:pt x="429" y="14078"/>
                      <a:pt x="810" y="11423"/>
                      <a:pt x="1596" y="9149"/>
                    </a:cubicBezTo>
                    <a:cubicBezTo>
                      <a:pt x="3108" y="4827"/>
                      <a:pt x="6751" y="1279"/>
                      <a:pt x="11418" y="743"/>
                    </a:cubicBezTo>
                    <a:cubicBezTo>
                      <a:pt x="11807" y="703"/>
                      <a:pt x="12195" y="679"/>
                      <a:pt x="12580" y="679"/>
                    </a:cubicBezTo>
                    <a:cubicBezTo>
                      <a:pt x="12761" y="679"/>
                      <a:pt x="12942" y="684"/>
                      <a:pt x="13121" y="695"/>
                    </a:cubicBezTo>
                    <a:cubicBezTo>
                      <a:pt x="13204" y="695"/>
                      <a:pt x="13276" y="672"/>
                      <a:pt x="13323" y="636"/>
                    </a:cubicBezTo>
                    <a:close/>
                    <a:moveTo>
                      <a:pt x="13257" y="0"/>
                    </a:moveTo>
                    <a:cubicBezTo>
                      <a:pt x="13009" y="0"/>
                      <a:pt x="12761" y="10"/>
                      <a:pt x="12514" y="29"/>
                    </a:cubicBezTo>
                    <a:cubicBezTo>
                      <a:pt x="12466" y="29"/>
                      <a:pt x="12419" y="41"/>
                      <a:pt x="12383" y="64"/>
                    </a:cubicBezTo>
                    <a:cubicBezTo>
                      <a:pt x="7775" y="160"/>
                      <a:pt x="3703" y="3148"/>
                      <a:pt x="1703" y="7268"/>
                    </a:cubicBezTo>
                    <a:cubicBezTo>
                      <a:pt x="596" y="9542"/>
                      <a:pt x="0" y="12185"/>
                      <a:pt x="167" y="14709"/>
                    </a:cubicBezTo>
                    <a:cubicBezTo>
                      <a:pt x="322" y="17150"/>
                      <a:pt x="1453" y="19352"/>
                      <a:pt x="3167" y="21067"/>
                    </a:cubicBezTo>
                    <a:cubicBezTo>
                      <a:pt x="4989" y="22901"/>
                      <a:pt x="7382" y="24127"/>
                      <a:pt x="9978" y="24353"/>
                    </a:cubicBezTo>
                    <a:cubicBezTo>
                      <a:pt x="10478" y="24397"/>
                      <a:pt x="10985" y="24419"/>
                      <a:pt x="11494" y="24419"/>
                    </a:cubicBezTo>
                    <a:cubicBezTo>
                      <a:pt x="12353" y="24419"/>
                      <a:pt x="13217" y="24358"/>
                      <a:pt x="14062" y="24246"/>
                    </a:cubicBezTo>
                    <a:cubicBezTo>
                      <a:pt x="15324" y="24067"/>
                      <a:pt x="16526" y="23698"/>
                      <a:pt x="17586" y="22984"/>
                    </a:cubicBezTo>
                    <a:cubicBezTo>
                      <a:pt x="19622" y="21627"/>
                      <a:pt x="21193" y="19448"/>
                      <a:pt x="22325" y="17305"/>
                    </a:cubicBezTo>
                    <a:cubicBezTo>
                      <a:pt x="22908" y="16197"/>
                      <a:pt x="23384" y="15031"/>
                      <a:pt x="23741" y="13828"/>
                    </a:cubicBezTo>
                    <a:cubicBezTo>
                      <a:pt x="24111" y="12554"/>
                      <a:pt x="24420" y="11209"/>
                      <a:pt x="24313" y="9875"/>
                    </a:cubicBezTo>
                    <a:cubicBezTo>
                      <a:pt x="24122" y="7434"/>
                      <a:pt x="22658" y="5017"/>
                      <a:pt x="20967" y="3315"/>
                    </a:cubicBezTo>
                    <a:cubicBezTo>
                      <a:pt x="19205" y="1529"/>
                      <a:pt x="16860" y="338"/>
                      <a:pt x="14371" y="64"/>
                    </a:cubicBezTo>
                    <a:cubicBezTo>
                      <a:pt x="14000" y="22"/>
                      <a:pt x="13628" y="0"/>
                      <a:pt x="1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9"/>
              <p:cNvSpPr/>
              <p:nvPr/>
            </p:nvSpPr>
            <p:spPr>
              <a:xfrm>
                <a:off x="11810100" y="978775"/>
                <a:ext cx="459000" cy="1019550"/>
              </a:xfrm>
              <a:custGeom>
                <a:avLst/>
                <a:gdLst/>
                <a:ahLst/>
                <a:cxnLst/>
                <a:rect l="l" t="t" r="r" b="b"/>
                <a:pathLst>
                  <a:path w="18360" h="40782" extrusionOk="0">
                    <a:moveTo>
                      <a:pt x="10380" y="627"/>
                    </a:moveTo>
                    <a:cubicBezTo>
                      <a:pt x="11124" y="627"/>
                      <a:pt x="11875" y="855"/>
                      <a:pt x="12514" y="1229"/>
                    </a:cubicBezTo>
                    <a:cubicBezTo>
                      <a:pt x="13716" y="1931"/>
                      <a:pt x="14538" y="3169"/>
                      <a:pt x="15121" y="4396"/>
                    </a:cubicBezTo>
                    <a:cubicBezTo>
                      <a:pt x="16419" y="7158"/>
                      <a:pt x="17086" y="10242"/>
                      <a:pt x="17395" y="13266"/>
                    </a:cubicBezTo>
                    <a:cubicBezTo>
                      <a:pt x="17717" y="16373"/>
                      <a:pt x="17645" y="19505"/>
                      <a:pt x="17324" y="22600"/>
                    </a:cubicBezTo>
                    <a:cubicBezTo>
                      <a:pt x="16991" y="25815"/>
                      <a:pt x="16431" y="29030"/>
                      <a:pt x="15633" y="32161"/>
                    </a:cubicBezTo>
                    <a:cubicBezTo>
                      <a:pt x="15264" y="33614"/>
                      <a:pt x="14824" y="35054"/>
                      <a:pt x="14145" y="36400"/>
                    </a:cubicBezTo>
                    <a:cubicBezTo>
                      <a:pt x="13526" y="37638"/>
                      <a:pt x="12692" y="38888"/>
                      <a:pt x="11490" y="39638"/>
                    </a:cubicBezTo>
                    <a:cubicBezTo>
                      <a:pt x="10934" y="39979"/>
                      <a:pt x="10375" y="40125"/>
                      <a:pt x="9827" y="40125"/>
                    </a:cubicBezTo>
                    <a:cubicBezTo>
                      <a:pt x="7710" y="40125"/>
                      <a:pt x="5740" y="37945"/>
                      <a:pt x="4596" y="36328"/>
                    </a:cubicBezTo>
                    <a:cubicBezTo>
                      <a:pt x="1036" y="31256"/>
                      <a:pt x="1072" y="24767"/>
                      <a:pt x="1739" y="18862"/>
                    </a:cubicBezTo>
                    <a:cubicBezTo>
                      <a:pt x="2108" y="15683"/>
                      <a:pt x="2548" y="12492"/>
                      <a:pt x="3382" y="9408"/>
                    </a:cubicBezTo>
                    <a:cubicBezTo>
                      <a:pt x="3786" y="7884"/>
                      <a:pt x="4287" y="6372"/>
                      <a:pt x="4965" y="4955"/>
                    </a:cubicBezTo>
                    <a:cubicBezTo>
                      <a:pt x="5596" y="3646"/>
                      <a:pt x="6430" y="2407"/>
                      <a:pt x="7656" y="1574"/>
                    </a:cubicBezTo>
                    <a:cubicBezTo>
                      <a:pt x="7930" y="1383"/>
                      <a:pt x="8228" y="1217"/>
                      <a:pt x="8537" y="1086"/>
                    </a:cubicBezTo>
                    <a:cubicBezTo>
                      <a:pt x="8565" y="1090"/>
                      <a:pt x="8593" y="1092"/>
                      <a:pt x="8620" y="1092"/>
                    </a:cubicBezTo>
                    <a:cubicBezTo>
                      <a:pt x="8676" y="1092"/>
                      <a:pt x="8732" y="1082"/>
                      <a:pt x="8787" y="1050"/>
                    </a:cubicBezTo>
                    <a:cubicBezTo>
                      <a:pt x="8906" y="979"/>
                      <a:pt x="9037" y="919"/>
                      <a:pt x="9156" y="860"/>
                    </a:cubicBezTo>
                    <a:cubicBezTo>
                      <a:pt x="9299" y="824"/>
                      <a:pt x="9430" y="788"/>
                      <a:pt x="9561" y="764"/>
                    </a:cubicBezTo>
                    <a:cubicBezTo>
                      <a:pt x="9621" y="752"/>
                      <a:pt x="9668" y="729"/>
                      <a:pt x="9704" y="693"/>
                    </a:cubicBezTo>
                    <a:cubicBezTo>
                      <a:pt x="9926" y="648"/>
                      <a:pt x="10153" y="627"/>
                      <a:pt x="10380" y="627"/>
                    </a:cubicBezTo>
                    <a:close/>
                    <a:moveTo>
                      <a:pt x="10377" y="0"/>
                    </a:moveTo>
                    <a:cubicBezTo>
                      <a:pt x="10332" y="0"/>
                      <a:pt x="10286" y="1"/>
                      <a:pt x="10240" y="2"/>
                    </a:cubicBezTo>
                    <a:cubicBezTo>
                      <a:pt x="9811" y="14"/>
                      <a:pt x="9394" y="98"/>
                      <a:pt x="9001" y="252"/>
                    </a:cubicBezTo>
                    <a:cubicBezTo>
                      <a:pt x="6180" y="1062"/>
                      <a:pt x="4632" y="3824"/>
                      <a:pt x="3667" y="6444"/>
                    </a:cubicBezTo>
                    <a:cubicBezTo>
                      <a:pt x="2477" y="9646"/>
                      <a:pt x="1870" y="13028"/>
                      <a:pt x="1417" y="16409"/>
                    </a:cubicBezTo>
                    <a:cubicBezTo>
                      <a:pt x="548" y="22791"/>
                      <a:pt x="0" y="29708"/>
                      <a:pt x="3334" y="35519"/>
                    </a:cubicBezTo>
                    <a:cubicBezTo>
                      <a:pt x="4048" y="36757"/>
                      <a:pt x="4941" y="37912"/>
                      <a:pt x="5989" y="38888"/>
                    </a:cubicBezTo>
                    <a:cubicBezTo>
                      <a:pt x="7025" y="39853"/>
                      <a:pt x="8323" y="40769"/>
                      <a:pt x="9811" y="40781"/>
                    </a:cubicBezTo>
                    <a:cubicBezTo>
                      <a:pt x="11204" y="40781"/>
                      <a:pt x="12430" y="39900"/>
                      <a:pt x="13300" y="38864"/>
                    </a:cubicBezTo>
                    <a:cubicBezTo>
                      <a:pt x="14300" y="37697"/>
                      <a:pt x="14990" y="36257"/>
                      <a:pt x="15502" y="34816"/>
                    </a:cubicBezTo>
                    <a:cubicBezTo>
                      <a:pt x="16050" y="33256"/>
                      <a:pt x="16431" y="31637"/>
                      <a:pt x="16776" y="30030"/>
                    </a:cubicBezTo>
                    <a:cubicBezTo>
                      <a:pt x="17157" y="28292"/>
                      <a:pt x="17455" y="26541"/>
                      <a:pt x="17693" y="24779"/>
                    </a:cubicBezTo>
                    <a:cubicBezTo>
                      <a:pt x="18145" y="21481"/>
                      <a:pt x="18360" y="18136"/>
                      <a:pt x="18157" y="14802"/>
                    </a:cubicBezTo>
                    <a:cubicBezTo>
                      <a:pt x="17955" y="11504"/>
                      <a:pt x="17348" y="8194"/>
                      <a:pt x="16121" y="5122"/>
                    </a:cubicBezTo>
                    <a:cubicBezTo>
                      <a:pt x="15136" y="2636"/>
                      <a:pt x="13332" y="0"/>
                      <a:pt x="10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9"/>
              <p:cNvSpPr/>
              <p:nvPr/>
            </p:nvSpPr>
            <p:spPr>
              <a:xfrm>
                <a:off x="11641625" y="1088175"/>
                <a:ext cx="796850" cy="800200"/>
              </a:xfrm>
              <a:custGeom>
                <a:avLst/>
                <a:gdLst/>
                <a:ahLst/>
                <a:cxnLst/>
                <a:rect l="l" t="t" r="r" b="b"/>
                <a:pathLst>
                  <a:path w="31874" h="32008" extrusionOk="0">
                    <a:moveTo>
                      <a:pt x="5862" y="600"/>
                    </a:moveTo>
                    <a:cubicBezTo>
                      <a:pt x="6821" y="600"/>
                      <a:pt x="7790" y="841"/>
                      <a:pt x="8680" y="1163"/>
                    </a:cubicBezTo>
                    <a:cubicBezTo>
                      <a:pt x="11549" y="2187"/>
                      <a:pt x="14205" y="3901"/>
                      <a:pt x="16562" y="5818"/>
                    </a:cubicBezTo>
                    <a:cubicBezTo>
                      <a:pt x="18979" y="7783"/>
                      <a:pt x="21146" y="10057"/>
                      <a:pt x="23110" y="12474"/>
                    </a:cubicBezTo>
                    <a:cubicBezTo>
                      <a:pt x="25146" y="14974"/>
                      <a:pt x="27016" y="17641"/>
                      <a:pt x="28671" y="20427"/>
                    </a:cubicBezTo>
                    <a:cubicBezTo>
                      <a:pt x="29445" y="21713"/>
                      <a:pt x="30147" y="23046"/>
                      <a:pt x="30611" y="24475"/>
                    </a:cubicBezTo>
                    <a:cubicBezTo>
                      <a:pt x="31052" y="25797"/>
                      <a:pt x="31350" y="27261"/>
                      <a:pt x="31028" y="28642"/>
                    </a:cubicBezTo>
                    <a:cubicBezTo>
                      <a:pt x="30516" y="30817"/>
                      <a:pt x="28363" y="31393"/>
                      <a:pt x="26273" y="31393"/>
                    </a:cubicBezTo>
                    <a:cubicBezTo>
                      <a:pt x="25401" y="31393"/>
                      <a:pt x="24539" y="31293"/>
                      <a:pt x="23813" y="31166"/>
                    </a:cubicBezTo>
                    <a:cubicBezTo>
                      <a:pt x="17705" y="30107"/>
                      <a:pt x="13145" y="25499"/>
                      <a:pt x="9442" y="20844"/>
                    </a:cubicBezTo>
                    <a:cubicBezTo>
                      <a:pt x="7454" y="18343"/>
                      <a:pt x="5513" y="15772"/>
                      <a:pt x="3918" y="12998"/>
                    </a:cubicBezTo>
                    <a:cubicBezTo>
                      <a:pt x="3132" y="11628"/>
                      <a:pt x="2417" y="10211"/>
                      <a:pt x="1893" y="8735"/>
                    </a:cubicBezTo>
                    <a:cubicBezTo>
                      <a:pt x="1405" y="7366"/>
                      <a:pt x="1131" y="5890"/>
                      <a:pt x="1405" y="4437"/>
                    </a:cubicBezTo>
                    <a:cubicBezTo>
                      <a:pt x="1465" y="4104"/>
                      <a:pt x="1560" y="3782"/>
                      <a:pt x="1679" y="3461"/>
                    </a:cubicBezTo>
                    <a:cubicBezTo>
                      <a:pt x="1751" y="3425"/>
                      <a:pt x="1810" y="3354"/>
                      <a:pt x="1834" y="3258"/>
                    </a:cubicBezTo>
                    <a:cubicBezTo>
                      <a:pt x="1870" y="3127"/>
                      <a:pt x="1917" y="2996"/>
                      <a:pt x="1965" y="2865"/>
                    </a:cubicBezTo>
                    <a:cubicBezTo>
                      <a:pt x="2036" y="2746"/>
                      <a:pt x="2108" y="2627"/>
                      <a:pt x="2179" y="2520"/>
                    </a:cubicBezTo>
                    <a:cubicBezTo>
                      <a:pt x="2215" y="2461"/>
                      <a:pt x="2227" y="2413"/>
                      <a:pt x="2239" y="2365"/>
                    </a:cubicBezTo>
                    <a:cubicBezTo>
                      <a:pt x="2763" y="1556"/>
                      <a:pt x="3656" y="1008"/>
                      <a:pt x="4596" y="758"/>
                    </a:cubicBezTo>
                    <a:cubicBezTo>
                      <a:pt x="5011" y="648"/>
                      <a:pt x="5435" y="600"/>
                      <a:pt x="5862" y="600"/>
                    </a:cubicBezTo>
                    <a:close/>
                    <a:moveTo>
                      <a:pt x="5816" y="0"/>
                    </a:moveTo>
                    <a:cubicBezTo>
                      <a:pt x="4456" y="0"/>
                      <a:pt x="3146" y="405"/>
                      <a:pt x="2108" y="1496"/>
                    </a:cubicBezTo>
                    <a:cubicBezTo>
                      <a:pt x="1822" y="1806"/>
                      <a:pt x="1596" y="2175"/>
                      <a:pt x="1417" y="2556"/>
                    </a:cubicBezTo>
                    <a:cubicBezTo>
                      <a:pt x="0" y="5116"/>
                      <a:pt x="858" y="8176"/>
                      <a:pt x="2024" y="10700"/>
                    </a:cubicBezTo>
                    <a:cubicBezTo>
                      <a:pt x="3453" y="13807"/>
                      <a:pt x="5406" y="16629"/>
                      <a:pt x="7477" y="19344"/>
                    </a:cubicBezTo>
                    <a:cubicBezTo>
                      <a:pt x="11383" y="24463"/>
                      <a:pt x="15883" y="29738"/>
                      <a:pt x="22360" y="31488"/>
                    </a:cubicBezTo>
                    <a:cubicBezTo>
                      <a:pt x="23595" y="31829"/>
                      <a:pt x="24868" y="32007"/>
                      <a:pt x="26154" y="32007"/>
                    </a:cubicBezTo>
                    <a:cubicBezTo>
                      <a:pt x="26306" y="32007"/>
                      <a:pt x="26458" y="32005"/>
                      <a:pt x="26611" y="32000"/>
                    </a:cubicBezTo>
                    <a:cubicBezTo>
                      <a:pt x="28028" y="31952"/>
                      <a:pt x="29587" y="31678"/>
                      <a:pt x="30647" y="30643"/>
                    </a:cubicBezTo>
                    <a:cubicBezTo>
                      <a:pt x="31635" y="29642"/>
                      <a:pt x="31873" y="28166"/>
                      <a:pt x="31766" y="26821"/>
                    </a:cubicBezTo>
                    <a:cubicBezTo>
                      <a:pt x="31647" y="25285"/>
                      <a:pt x="31111" y="23785"/>
                      <a:pt x="30457" y="22403"/>
                    </a:cubicBezTo>
                    <a:cubicBezTo>
                      <a:pt x="29742" y="20903"/>
                      <a:pt x="28873" y="19486"/>
                      <a:pt x="27980" y="18105"/>
                    </a:cubicBezTo>
                    <a:cubicBezTo>
                      <a:pt x="27016" y="16617"/>
                      <a:pt x="25992" y="15153"/>
                      <a:pt x="24908" y="13748"/>
                    </a:cubicBezTo>
                    <a:cubicBezTo>
                      <a:pt x="22896" y="11093"/>
                      <a:pt x="20682" y="8580"/>
                      <a:pt x="18181" y="6366"/>
                    </a:cubicBezTo>
                    <a:cubicBezTo>
                      <a:pt x="15705" y="4175"/>
                      <a:pt x="12942" y="2270"/>
                      <a:pt x="9894" y="960"/>
                    </a:cubicBezTo>
                    <a:cubicBezTo>
                      <a:pt x="8639" y="420"/>
                      <a:pt x="7202" y="0"/>
                      <a:pt x="58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9"/>
              <p:cNvSpPr/>
              <p:nvPr/>
            </p:nvSpPr>
            <p:spPr>
              <a:xfrm>
                <a:off x="11650550" y="1084200"/>
                <a:ext cx="818875" cy="777925"/>
              </a:xfrm>
              <a:custGeom>
                <a:avLst/>
                <a:gdLst/>
                <a:ahLst/>
                <a:cxnLst/>
                <a:rect l="l" t="t" r="r" b="b"/>
                <a:pathLst>
                  <a:path w="32755" h="31117" extrusionOk="0">
                    <a:moveTo>
                      <a:pt x="28122" y="627"/>
                    </a:moveTo>
                    <a:cubicBezTo>
                      <a:pt x="28534" y="627"/>
                      <a:pt x="28945" y="668"/>
                      <a:pt x="29349" y="762"/>
                    </a:cubicBezTo>
                    <a:cubicBezTo>
                      <a:pt x="32433" y="1500"/>
                      <a:pt x="32302" y="5513"/>
                      <a:pt x="31874" y="7977"/>
                    </a:cubicBezTo>
                    <a:cubicBezTo>
                      <a:pt x="30814" y="14085"/>
                      <a:pt x="26206" y="18645"/>
                      <a:pt x="21551" y="22348"/>
                    </a:cubicBezTo>
                    <a:cubicBezTo>
                      <a:pt x="19051" y="24336"/>
                      <a:pt x="16479" y="26277"/>
                      <a:pt x="13705" y="27873"/>
                    </a:cubicBezTo>
                    <a:cubicBezTo>
                      <a:pt x="12347" y="28658"/>
                      <a:pt x="10919" y="29373"/>
                      <a:pt x="9442" y="29897"/>
                    </a:cubicBezTo>
                    <a:cubicBezTo>
                      <a:pt x="8437" y="30255"/>
                      <a:pt x="7373" y="30498"/>
                      <a:pt x="6309" y="30498"/>
                    </a:cubicBezTo>
                    <a:cubicBezTo>
                      <a:pt x="5924" y="30498"/>
                      <a:pt x="5539" y="30466"/>
                      <a:pt x="5156" y="30397"/>
                    </a:cubicBezTo>
                    <a:cubicBezTo>
                      <a:pt x="4811" y="30325"/>
                      <a:pt x="4489" y="30230"/>
                      <a:pt x="4168" y="30111"/>
                    </a:cubicBezTo>
                    <a:cubicBezTo>
                      <a:pt x="4132" y="30040"/>
                      <a:pt x="4072" y="29980"/>
                      <a:pt x="3977" y="29956"/>
                    </a:cubicBezTo>
                    <a:cubicBezTo>
                      <a:pt x="3834" y="29921"/>
                      <a:pt x="3703" y="29885"/>
                      <a:pt x="3584" y="29825"/>
                    </a:cubicBezTo>
                    <a:cubicBezTo>
                      <a:pt x="3453" y="29754"/>
                      <a:pt x="3334" y="29694"/>
                      <a:pt x="3227" y="29611"/>
                    </a:cubicBezTo>
                    <a:cubicBezTo>
                      <a:pt x="3180" y="29575"/>
                      <a:pt x="3120" y="29563"/>
                      <a:pt x="3072" y="29563"/>
                    </a:cubicBezTo>
                    <a:cubicBezTo>
                      <a:pt x="2275" y="29028"/>
                      <a:pt x="1715" y="28135"/>
                      <a:pt x="1465" y="27194"/>
                    </a:cubicBezTo>
                    <a:cubicBezTo>
                      <a:pt x="1108" y="25849"/>
                      <a:pt x="1405" y="24396"/>
                      <a:pt x="1870" y="23110"/>
                    </a:cubicBezTo>
                    <a:cubicBezTo>
                      <a:pt x="2906" y="20241"/>
                      <a:pt x="4608" y="17586"/>
                      <a:pt x="6525" y="15228"/>
                    </a:cubicBezTo>
                    <a:cubicBezTo>
                      <a:pt x="8490" y="12811"/>
                      <a:pt x="10764" y="10656"/>
                      <a:pt x="13181" y="8692"/>
                    </a:cubicBezTo>
                    <a:cubicBezTo>
                      <a:pt x="15693" y="6644"/>
                      <a:pt x="18348" y="4775"/>
                      <a:pt x="21134" y="3120"/>
                    </a:cubicBezTo>
                    <a:cubicBezTo>
                      <a:pt x="22420" y="2358"/>
                      <a:pt x="23754" y="1655"/>
                      <a:pt x="25182" y="1179"/>
                    </a:cubicBezTo>
                    <a:cubicBezTo>
                      <a:pt x="26117" y="867"/>
                      <a:pt x="27124" y="627"/>
                      <a:pt x="28122" y="627"/>
                    </a:cubicBezTo>
                    <a:close/>
                    <a:moveTo>
                      <a:pt x="28113" y="0"/>
                    </a:moveTo>
                    <a:cubicBezTo>
                      <a:pt x="27916" y="0"/>
                      <a:pt x="27720" y="9"/>
                      <a:pt x="27528" y="24"/>
                    </a:cubicBezTo>
                    <a:cubicBezTo>
                      <a:pt x="25992" y="155"/>
                      <a:pt x="24492" y="679"/>
                      <a:pt x="23111" y="1334"/>
                    </a:cubicBezTo>
                    <a:cubicBezTo>
                      <a:pt x="21610" y="2048"/>
                      <a:pt x="20205" y="2917"/>
                      <a:pt x="18812" y="3822"/>
                    </a:cubicBezTo>
                    <a:cubicBezTo>
                      <a:pt x="17324" y="4775"/>
                      <a:pt x="15872" y="5799"/>
                      <a:pt x="14455" y="6882"/>
                    </a:cubicBezTo>
                    <a:cubicBezTo>
                      <a:pt x="11800" y="8894"/>
                      <a:pt x="9287" y="11109"/>
                      <a:pt x="7073" y="13609"/>
                    </a:cubicBezTo>
                    <a:cubicBezTo>
                      <a:pt x="4882" y="16085"/>
                      <a:pt x="2977" y="18860"/>
                      <a:pt x="1667" y="21896"/>
                    </a:cubicBezTo>
                    <a:cubicBezTo>
                      <a:pt x="596" y="24384"/>
                      <a:pt x="1" y="27587"/>
                      <a:pt x="2203" y="29682"/>
                    </a:cubicBezTo>
                    <a:cubicBezTo>
                      <a:pt x="2525" y="29980"/>
                      <a:pt x="2882" y="30206"/>
                      <a:pt x="3263" y="30373"/>
                    </a:cubicBezTo>
                    <a:cubicBezTo>
                      <a:pt x="4216" y="30903"/>
                      <a:pt x="5235" y="31116"/>
                      <a:pt x="6268" y="31116"/>
                    </a:cubicBezTo>
                    <a:cubicBezTo>
                      <a:pt x="8022" y="31116"/>
                      <a:pt x="9818" y="30500"/>
                      <a:pt x="11407" y="29766"/>
                    </a:cubicBezTo>
                    <a:cubicBezTo>
                      <a:pt x="14514" y="28337"/>
                      <a:pt x="17336" y="26384"/>
                      <a:pt x="20051" y="24313"/>
                    </a:cubicBezTo>
                    <a:cubicBezTo>
                      <a:pt x="25170" y="20407"/>
                      <a:pt x="30457" y="15907"/>
                      <a:pt x="32195" y="9442"/>
                    </a:cubicBezTo>
                    <a:cubicBezTo>
                      <a:pt x="32576" y="8049"/>
                      <a:pt x="32755" y="6620"/>
                      <a:pt x="32707" y="5179"/>
                    </a:cubicBezTo>
                    <a:cubicBezTo>
                      <a:pt x="32659" y="3763"/>
                      <a:pt x="32386" y="2203"/>
                      <a:pt x="31350" y="1143"/>
                    </a:cubicBezTo>
                    <a:cubicBezTo>
                      <a:pt x="30503" y="296"/>
                      <a:pt x="29289" y="0"/>
                      <a:pt x="28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9"/>
              <p:cNvSpPr/>
              <p:nvPr/>
            </p:nvSpPr>
            <p:spPr>
              <a:xfrm>
                <a:off x="11549350" y="1254625"/>
                <a:ext cx="1034675" cy="437050"/>
              </a:xfrm>
              <a:custGeom>
                <a:avLst/>
                <a:gdLst/>
                <a:ahLst/>
                <a:cxnLst/>
                <a:rect l="l" t="t" r="r" b="b"/>
                <a:pathLst>
                  <a:path w="41387" h="17482" extrusionOk="0">
                    <a:moveTo>
                      <a:pt x="17458" y="634"/>
                    </a:moveTo>
                    <a:cubicBezTo>
                      <a:pt x="19204" y="634"/>
                      <a:pt x="20953" y="737"/>
                      <a:pt x="22694" y="910"/>
                    </a:cubicBezTo>
                    <a:cubicBezTo>
                      <a:pt x="25908" y="1244"/>
                      <a:pt x="29111" y="1803"/>
                      <a:pt x="32254" y="2601"/>
                    </a:cubicBezTo>
                    <a:cubicBezTo>
                      <a:pt x="33707" y="2970"/>
                      <a:pt x="35136" y="3423"/>
                      <a:pt x="36481" y="4089"/>
                    </a:cubicBezTo>
                    <a:cubicBezTo>
                      <a:pt x="37731" y="4720"/>
                      <a:pt x="38981" y="5542"/>
                      <a:pt x="39720" y="6756"/>
                    </a:cubicBezTo>
                    <a:cubicBezTo>
                      <a:pt x="41387" y="9447"/>
                      <a:pt x="38458" y="12197"/>
                      <a:pt x="36410" y="13638"/>
                    </a:cubicBezTo>
                    <a:cubicBezTo>
                      <a:pt x="32896" y="16105"/>
                      <a:pt x="28701" y="16851"/>
                      <a:pt x="24492" y="16851"/>
                    </a:cubicBezTo>
                    <a:cubicBezTo>
                      <a:pt x="22626" y="16851"/>
                      <a:pt x="20757" y="16704"/>
                      <a:pt x="18943" y="16496"/>
                    </a:cubicBezTo>
                    <a:cubicBezTo>
                      <a:pt x="15776" y="16138"/>
                      <a:pt x="12585" y="15686"/>
                      <a:pt x="9490" y="14852"/>
                    </a:cubicBezTo>
                    <a:cubicBezTo>
                      <a:pt x="7978" y="14448"/>
                      <a:pt x="6466" y="13948"/>
                      <a:pt x="5049" y="13269"/>
                    </a:cubicBezTo>
                    <a:cubicBezTo>
                      <a:pt x="3739" y="12650"/>
                      <a:pt x="2501" y="11805"/>
                      <a:pt x="1667" y="10590"/>
                    </a:cubicBezTo>
                    <a:cubicBezTo>
                      <a:pt x="1477" y="10304"/>
                      <a:pt x="1310" y="10007"/>
                      <a:pt x="1167" y="9697"/>
                    </a:cubicBezTo>
                    <a:cubicBezTo>
                      <a:pt x="1191" y="9614"/>
                      <a:pt x="1191" y="9530"/>
                      <a:pt x="1132" y="9447"/>
                    </a:cubicBezTo>
                    <a:cubicBezTo>
                      <a:pt x="1060" y="9328"/>
                      <a:pt x="1001" y="9209"/>
                      <a:pt x="953" y="9078"/>
                    </a:cubicBezTo>
                    <a:cubicBezTo>
                      <a:pt x="917" y="8947"/>
                      <a:pt x="881" y="8804"/>
                      <a:pt x="858" y="8673"/>
                    </a:cubicBezTo>
                    <a:cubicBezTo>
                      <a:pt x="846" y="8614"/>
                      <a:pt x="822" y="8566"/>
                      <a:pt x="786" y="8530"/>
                    </a:cubicBezTo>
                    <a:cubicBezTo>
                      <a:pt x="596" y="7590"/>
                      <a:pt x="834" y="6566"/>
                      <a:pt x="1322" y="5720"/>
                    </a:cubicBezTo>
                    <a:cubicBezTo>
                      <a:pt x="2024" y="4518"/>
                      <a:pt x="3251" y="3696"/>
                      <a:pt x="4489" y="3113"/>
                    </a:cubicBezTo>
                    <a:cubicBezTo>
                      <a:pt x="7251" y="1815"/>
                      <a:pt x="10335" y="1148"/>
                      <a:pt x="13359" y="839"/>
                    </a:cubicBezTo>
                    <a:cubicBezTo>
                      <a:pt x="14720" y="698"/>
                      <a:pt x="16088" y="634"/>
                      <a:pt x="17458" y="634"/>
                    </a:cubicBezTo>
                    <a:close/>
                    <a:moveTo>
                      <a:pt x="17455" y="0"/>
                    </a:moveTo>
                    <a:cubicBezTo>
                      <a:pt x="16598" y="0"/>
                      <a:pt x="15740" y="25"/>
                      <a:pt x="14883" y="77"/>
                    </a:cubicBezTo>
                    <a:cubicBezTo>
                      <a:pt x="11597" y="279"/>
                      <a:pt x="8287" y="898"/>
                      <a:pt x="5215" y="2113"/>
                    </a:cubicBezTo>
                    <a:cubicBezTo>
                      <a:pt x="2691" y="3125"/>
                      <a:pt x="0" y="4958"/>
                      <a:pt x="84" y="8006"/>
                    </a:cubicBezTo>
                    <a:cubicBezTo>
                      <a:pt x="96" y="8435"/>
                      <a:pt x="191" y="8840"/>
                      <a:pt x="346" y="9245"/>
                    </a:cubicBezTo>
                    <a:cubicBezTo>
                      <a:pt x="1155" y="12066"/>
                      <a:pt x="3918" y="13614"/>
                      <a:pt x="6537" y="14579"/>
                    </a:cubicBezTo>
                    <a:cubicBezTo>
                      <a:pt x="9740" y="15757"/>
                      <a:pt x="13121" y="16365"/>
                      <a:pt x="16491" y="16829"/>
                    </a:cubicBezTo>
                    <a:cubicBezTo>
                      <a:pt x="19112" y="17181"/>
                      <a:pt x="21827" y="17481"/>
                      <a:pt x="24518" y="17481"/>
                    </a:cubicBezTo>
                    <a:cubicBezTo>
                      <a:pt x="28377" y="17481"/>
                      <a:pt x="32189" y="16864"/>
                      <a:pt x="35612" y="14900"/>
                    </a:cubicBezTo>
                    <a:cubicBezTo>
                      <a:pt x="36850" y="14186"/>
                      <a:pt x="37993" y="13293"/>
                      <a:pt x="38970" y="12245"/>
                    </a:cubicBezTo>
                    <a:cubicBezTo>
                      <a:pt x="39946" y="11209"/>
                      <a:pt x="40863" y="9911"/>
                      <a:pt x="40863" y="8435"/>
                    </a:cubicBezTo>
                    <a:cubicBezTo>
                      <a:pt x="40875" y="7030"/>
                      <a:pt x="39994" y="5816"/>
                      <a:pt x="38958" y="4935"/>
                    </a:cubicBezTo>
                    <a:cubicBezTo>
                      <a:pt x="37779" y="3934"/>
                      <a:pt x="36350" y="3256"/>
                      <a:pt x="34910" y="2744"/>
                    </a:cubicBezTo>
                    <a:cubicBezTo>
                      <a:pt x="33350" y="2184"/>
                      <a:pt x="31731" y="1803"/>
                      <a:pt x="30111" y="1458"/>
                    </a:cubicBezTo>
                    <a:cubicBezTo>
                      <a:pt x="28385" y="1077"/>
                      <a:pt x="26635" y="779"/>
                      <a:pt x="24873" y="541"/>
                    </a:cubicBezTo>
                    <a:cubicBezTo>
                      <a:pt x="22413" y="205"/>
                      <a:pt x="19934" y="0"/>
                      <a:pt x="17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29"/>
            <p:cNvGrpSpPr/>
            <p:nvPr/>
          </p:nvGrpSpPr>
          <p:grpSpPr>
            <a:xfrm>
              <a:off x="5974789" y="3270651"/>
              <a:ext cx="1588811" cy="325397"/>
              <a:chOff x="12245875" y="3852075"/>
              <a:chExt cx="1365075" cy="279575"/>
            </a:xfrm>
          </p:grpSpPr>
          <p:sp>
            <p:nvSpPr>
              <p:cNvPr id="753" name="Google Shape;753;p29"/>
              <p:cNvSpPr/>
              <p:nvPr/>
            </p:nvSpPr>
            <p:spPr>
              <a:xfrm>
                <a:off x="12245875" y="3951450"/>
                <a:ext cx="143925" cy="128450"/>
              </a:xfrm>
              <a:custGeom>
                <a:avLst/>
                <a:gdLst/>
                <a:ahLst/>
                <a:cxnLst/>
                <a:rect l="l" t="t" r="r" b="b"/>
                <a:pathLst>
                  <a:path w="5757" h="5138" extrusionOk="0">
                    <a:moveTo>
                      <a:pt x="2980" y="510"/>
                    </a:moveTo>
                    <a:cubicBezTo>
                      <a:pt x="3052" y="510"/>
                      <a:pt x="3127" y="522"/>
                      <a:pt x="3203" y="551"/>
                    </a:cubicBezTo>
                    <a:cubicBezTo>
                      <a:pt x="3596" y="705"/>
                      <a:pt x="3822" y="1074"/>
                      <a:pt x="4012" y="1432"/>
                    </a:cubicBezTo>
                    <a:cubicBezTo>
                      <a:pt x="3477" y="2456"/>
                      <a:pt x="2810" y="3468"/>
                      <a:pt x="1762" y="4003"/>
                    </a:cubicBezTo>
                    <a:cubicBezTo>
                      <a:pt x="1607" y="4084"/>
                      <a:pt x="1383" y="4192"/>
                      <a:pt x="1196" y="4192"/>
                    </a:cubicBezTo>
                    <a:cubicBezTo>
                      <a:pt x="1053" y="4192"/>
                      <a:pt x="933" y="4129"/>
                      <a:pt x="881" y="3944"/>
                    </a:cubicBezTo>
                    <a:cubicBezTo>
                      <a:pt x="786" y="3634"/>
                      <a:pt x="881" y="3265"/>
                      <a:pt x="964" y="2967"/>
                    </a:cubicBezTo>
                    <a:cubicBezTo>
                      <a:pt x="1155" y="2253"/>
                      <a:pt x="1548" y="1586"/>
                      <a:pt x="2072" y="1062"/>
                    </a:cubicBezTo>
                    <a:cubicBezTo>
                      <a:pt x="2319" y="815"/>
                      <a:pt x="2624" y="510"/>
                      <a:pt x="2980" y="510"/>
                    </a:cubicBezTo>
                    <a:close/>
                    <a:moveTo>
                      <a:pt x="2962" y="0"/>
                    </a:moveTo>
                    <a:cubicBezTo>
                      <a:pt x="2711" y="0"/>
                      <a:pt x="2464" y="82"/>
                      <a:pt x="2238" y="241"/>
                    </a:cubicBezTo>
                    <a:cubicBezTo>
                      <a:pt x="1500" y="753"/>
                      <a:pt x="917" y="1574"/>
                      <a:pt x="607" y="2420"/>
                    </a:cubicBezTo>
                    <a:cubicBezTo>
                      <a:pt x="369" y="3051"/>
                      <a:pt x="0" y="4349"/>
                      <a:pt x="893" y="4658"/>
                    </a:cubicBezTo>
                    <a:cubicBezTo>
                      <a:pt x="988" y="4691"/>
                      <a:pt x="1085" y="4705"/>
                      <a:pt x="1182" y="4705"/>
                    </a:cubicBezTo>
                    <a:cubicBezTo>
                      <a:pt x="1546" y="4705"/>
                      <a:pt x="1914" y="4506"/>
                      <a:pt x="2215" y="4337"/>
                    </a:cubicBezTo>
                    <a:cubicBezTo>
                      <a:pt x="2584" y="4110"/>
                      <a:pt x="2917" y="3825"/>
                      <a:pt x="3203" y="3515"/>
                    </a:cubicBezTo>
                    <a:cubicBezTo>
                      <a:pt x="3405" y="3313"/>
                      <a:pt x="3584" y="3075"/>
                      <a:pt x="3751" y="2848"/>
                    </a:cubicBezTo>
                    <a:lnTo>
                      <a:pt x="3751" y="2848"/>
                    </a:lnTo>
                    <a:cubicBezTo>
                      <a:pt x="3667" y="3289"/>
                      <a:pt x="3620" y="3741"/>
                      <a:pt x="3655" y="4194"/>
                    </a:cubicBezTo>
                    <a:cubicBezTo>
                      <a:pt x="3679" y="4575"/>
                      <a:pt x="3834" y="5039"/>
                      <a:pt x="4251" y="5123"/>
                    </a:cubicBezTo>
                    <a:cubicBezTo>
                      <a:pt x="4300" y="5133"/>
                      <a:pt x="4349" y="5138"/>
                      <a:pt x="4398" y="5138"/>
                    </a:cubicBezTo>
                    <a:cubicBezTo>
                      <a:pt x="4861" y="5138"/>
                      <a:pt x="5316" y="4708"/>
                      <a:pt x="5596" y="4396"/>
                    </a:cubicBezTo>
                    <a:cubicBezTo>
                      <a:pt x="5757" y="4209"/>
                      <a:pt x="5576" y="3974"/>
                      <a:pt x="5385" y="3974"/>
                    </a:cubicBezTo>
                    <a:cubicBezTo>
                      <a:pt x="5321" y="3974"/>
                      <a:pt x="5257" y="4000"/>
                      <a:pt x="5203" y="4063"/>
                    </a:cubicBezTo>
                    <a:cubicBezTo>
                      <a:pt x="5084" y="4191"/>
                      <a:pt x="4670" y="4623"/>
                      <a:pt x="4411" y="4623"/>
                    </a:cubicBezTo>
                    <a:cubicBezTo>
                      <a:pt x="4357" y="4623"/>
                      <a:pt x="4311" y="4605"/>
                      <a:pt x="4274" y="4563"/>
                    </a:cubicBezTo>
                    <a:cubicBezTo>
                      <a:pt x="4072" y="4313"/>
                      <a:pt x="4155" y="3801"/>
                      <a:pt x="4179" y="3527"/>
                    </a:cubicBezTo>
                    <a:cubicBezTo>
                      <a:pt x="4262" y="2646"/>
                      <a:pt x="4548" y="1789"/>
                      <a:pt x="4834" y="955"/>
                    </a:cubicBezTo>
                    <a:cubicBezTo>
                      <a:pt x="4897" y="750"/>
                      <a:pt x="4735" y="587"/>
                      <a:pt x="4577" y="587"/>
                    </a:cubicBezTo>
                    <a:cubicBezTo>
                      <a:pt x="4497" y="587"/>
                      <a:pt x="4418" y="629"/>
                      <a:pt x="4370" y="729"/>
                    </a:cubicBezTo>
                    <a:cubicBezTo>
                      <a:pt x="4346" y="789"/>
                      <a:pt x="4310" y="836"/>
                      <a:pt x="4286" y="896"/>
                    </a:cubicBezTo>
                    <a:cubicBezTo>
                      <a:pt x="4096" y="598"/>
                      <a:pt x="3870" y="324"/>
                      <a:pt x="3560" y="158"/>
                    </a:cubicBezTo>
                    <a:cubicBezTo>
                      <a:pt x="3365" y="52"/>
                      <a:pt x="3162" y="0"/>
                      <a:pt x="29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9"/>
              <p:cNvSpPr/>
              <p:nvPr/>
            </p:nvSpPr>
            <p:spPr>
              <a:xfrm>
                <a:off x="12387400" y="4048925"/>
                <a:ext cx="74000" cy="74550"/>
              </a:xfrm>
              <a:custGeom>
                <a:avLst/>
                <a:gdLst/>
                <a:ahLst/>
                <a:cxnLst/>
                <a:rect l="l" t="t" r="r" b="b"/>
                <a:pathLst>
                  <a:path w="2960" h="2982" extrusionOk="0">
                    <a:moveTo>
                      <a:pt x="679" y="1"/>
                    </a:moveTo>
                    <a:cubicBezTo>
                      <a:pt x="569" y="1"/>
                      <a:pt x="460" y="62"/>
                      <a:pt x="435" y="200"/>
                    </a:cubicBezTo>
                    <a:cubicBezTo>
                      <a:pt x="292" y="973"/>
                      <a:pt x="149" y="1747"/>
                      <a:pt x="30" y="2533"/>
                    </a:cubicBezTo>
                    <a:cubicBezTo>
                      <a:pt x="1" y="2711"/>
                      <a:pt x="141" y="2824"/>
                      <a:pt x="287" y="2824"/>
                    </a:cubicBezTo>
                    <a:cubicBezTo>
                      <a:pt x="375" y="2824"/>
                      <a:pt x="464" y="2782"/>
                      <a:pt x="518" y="2688"/>
                    </a:cubicBezTo>
                    <a:cubicBezTo>
                      <a:pt x="899" y="1974"/>
                      <a:pt x="1316" y="1224"/>
                      <a:pt x="1983" y="723"/>
                    </a:cubicBezTo>
                    <a:cubicBezTo>
                      <a:pt x="2042" y="676"/>
                      <a:pt x="2138" y="581"/>
                      <a:pt x="2221" y="581"/>
                    </a:cubicBezTo>
                    <a:cubicBezTo>
                      <a:pt x="2281" y="581"/>
                      <a:pt x="2304" y="628"/>
                      <a:pt x="2340" y="688"/>
                    </a:cubicBezTo>
                    <a:cubicBezTo>
                      <a:pt x="2423" y="854"/>
                      <a:pt x="2435" y="1057"/>
                      <a:pt x="2435" y="1247"/>
                    </a:cubicBezTo>
                    <a:cubicBezTo>
                      <a:pt x="2411" y="1724"/>
                      <a:pt x="2316" y="2212"/>
                      <a:pt x="2257" y="2688"/>
                    </a:cubicBezTo>
                    <a:cubicBezTo>
                      <a:pt x="2236" y="2872"/>
                      <a:pt x="2391" y="2982"/>
                      <a:pt x="2535" y="2982"/>
                    </a:cubicBezTo>
                    <a:cubicBezTo>
                      <a:pt x="2641" y="2982"/>
                      <a:pt x="2741" y="2921"/>
                      <a:pt x="2757" y="2783"/>
                    </a:cubicBezTo>
                    <a:cubicBezTo>
                      <a:pt x="2816" y="2331"/>
                      <a:pt x="2888" y="1890"/>
                      <a:pt x="2923" y="1438"/>
                    </a:cubicBezTo>
                    <a:cubicBezTo>
                      <a:pt x="2959" y="1033"/>
                      <a:pt x="2947" y="581"/>
                      <a:pt x="2662" y="271"/>
                    </a:cubicBezTo>
                    <a:cubicBezTo>
                      <a:pt x="2536" y="128"/>
                      <a:pt x="2397" y="73"/>
                      <a:pt x="2255" y="73"/>
                    </a:cubicBezTo>
                    <a:cubicBezTo>
                      <a:pt x="1995" y="73"/>
                      <a:pt x="1727" y="260"/>
                      <a:pt x="1519" y="438"/>
                    </a:cubicBezTo>
                    <a:cubicBezTo>
                      <a:pt x="1221" y="688"/>
                      <a:pt x="971" y="985"/>
                      <a:pt x="757" y="1295"/>
                    </a:cubicBezTo>
                    <a:cubicBezTo>
                      <a:pt x="816" y="962"/>
                      <a:pt x="876" y="628"/>
                      <a:pt x="935" y="295"/>
                    </a:cubicBezTo>
                    <a:cubicBezTo>
                      <a:pt x="976" y="111"/>
                      <a:pt x="826"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9"/>
              <p:cNvSpPr/>
              <p:nvPr/>
            </p:nvSpPr>
            <p:spPr>
              <a:xfrm>
                <a:off x="12440625" y="3852075"/>
                <a:ext cx="103425" cy="105300"/>
              </a:xfrm>
              <a:custGeom>
                <a:avLst/>
                <a:gdLst/>
                <a:ahLst/>
                <a:cxnLst/>
                <a:rect l="l" t="t" r="r" b="b"/>
                <a:pathLst>
                  <a:path w="4137" h="4212" extrusionOk="0">
                    <a:moveTo>
                      <a:pt x="1851" y="0"/>
                    </a:moveTo>
                    <a:cubicBezTo>
                      <a:pt x="1836" y="0"/>
                      <a:pt x="1821" y="1"/>
                      <a:pt x="1806" y="1"/>
                    </a:cubicBezTo>
                    <a:cubicBezTo>
                      <a:pt x="1175" y="25"/>
                      <a:pt x="533" y="501"/>
                      <a:pt x="152" y="966"/>
                    </a:cubicBezTo>
                    <a:cubicBezTo>
                      <a:pt x="1" y="1161"/>
                      <a:pt x="181" y="1389"/>
                      <a:pt x="366" y="1389"/>
                    </a:cubicBezTo>
                    <a:cubicBezTo>
                      <a:pt x="429" y="1389"/>
                      <a:pt x="493" y="1363"/>
                      <a:pt x="544" y="1299"/>
                    </a:cubicBezTo>
                    <a:cubicBezTo>
                      <a:pt x="723" y="1085"/>
                      <a:pt x="914" y="906"/>
                      <a:pt x="1152" y="763"/>
                    </a:cubicBezTo>
                    <a:cubicBezTo>
                      <a:pt x="1346" y="649"/>
                      <a:pt x="1606" y="512"/>
                      <a:pt x="1838" y="512"/>
                    </a:cubicBezTo>
                    <a:cubicBezTo>
                      <a:pt x="1847" y="512"/>
                      <a:pt x="1857" y="513"/>
                      <a:pt x="1866" y="513"/>
                    </a:cubicBezTo>
                    <a:cubicBezTo>
                      <a:pt x="1973" y="513"/>
                      <a:pt x="2009" y="525"/>
                      <a:pt x="2021" y="632"/>
                    </a:cubicBezTo>
                    <a:cubicBezTo>
                      <a:pt x="2033" y="763"/>
                      <a:pt x="1997" y="906"/>
                      <a:pt x="1961" y="1025"/>
                    </a:cubicBezTo>
                    <a:cubicBezTo>
                      <a:pt x="1902" y="1299"/>
                      <a:pt x="1795" y="1561"/>
                      <a:pt x="1676" y="1811"/>
                    </a:cubicBezTo>
                    <a:cubicBezTo>
                      <a:pt x="1437" y="2299"/>
                      <a:pt x="1116" y="2763"/>
                      <a:pt x="866" y="3252"/>
                    </a:cubicBezTo>
                    <a:cubicBezTo>
                      <a:pt x="747" y="3466"/>
                      <a:pt x="521" y="3787"/>
                      <a:pt x="652" y="4037"/>
                    </a:cubicBezTo>
                    <a:cubicBezTo>
                      <a:pt x="734" y="4177"/>
                      <a:pt x="895" y="4212"/>
                      <a:pt x="1066" y="4212"/>
                    </a:cubicBezTo>
                    <a:cubicBezTo>
                      <a:pt x="1214" y="4212"/>
                      <a:pt x="1369" y="4186"/>
                      <a:pt x="1485" y="4180"/>
                    </a:cubicBezTo>
                    <a:cubicBezTo>
                      <a:pt x="2259" y="4145"/>
                      <a:pt x="3033" y="4121"/>
                      <a:pt x="3807" y="4085"/>
                    </a:cubicBezTo>
                    <a:cubicBezTo>
                      <a:pt x="4136" y="4061"/>
                      <a:pt x="4094" y="3573"/>
                      <a:pt x="3782" y="3573"/>
                    </a:cubicBezTo>
                    <a:cubicBezTo>
                      <a:pt x="3779" y="3573"/>
                      <a:pt x="3775" y="3573"/>
                      <a:pt x="3771" y="3573"/>
                    </a:cubicBezTo>
                    <a:lnTo>
                      <a:pt x="1616" y="3668"/>
                    </a:lnTo>
                    <a:cubicBezTo>
                      <a:pt x="1485" y="3668"/>
                      <a:pt x="1354" y="3680"/>
                      <a:pt x="1223" y="3680"/>
                    </a:cubicBezTo>
                    <a:cubicBezTo>
                      <a:pt x="1235" y="3656"/>
                      <a:pt x="1247" y="3633"/>
                      <a:pt x="1259" y="3609"/>
                    </a:cubicBezTo>
                    <a:cubicBezTo>
                      <a:pt x="1390" y="3335"/>
                      <a:pt x="1545" y="3085"/>
                      <a:pt x="1699" y="2823"/>
                    </a:cubicBezTo>
                    <a:cubicBezTo>
                      <a:pt x="1997" y="2323"/>
                      <a:pt x="2295" y="1811"/>
                      <a:pt x="2438" y="1227"/>
                    </a:cubicBezTo>
                    <a:cubicBezTo>
                      <a:pt x="2521" y="966"/>
                      <a:pt x="2592" y="620"/>
                      <a:pt x="2473" y="346"/>
                    </a:cubicBezTo>
                    <a:cubicBezTo>
                      <a:pt x="2361" y="99"/>
                      <a:pt x="2110" y="0"/>
                      <a:pt x="18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9"/>
              <p:cNvSpPr/>
              <p:nvPr/>
            </p:nvSpPr>
            <p:spPr>
              <a:xfrm>
                <a:off x="12576350" y="3994675"/>
                <a:ext cx="138250" cy="17000"/>
              </a:xfrm>
              <a:custGeom>
                <a:avLst/>
                <a:gdLst/>
                <a:ahLst/>
                <a:cxnLst/>
                <a:rect l="l" t="t" r="r" b="b"/>
                <a:pathLst>
                  <a:path w="5530" h="680" extrusionOk="0">
                    <a:moveTo>
                      <a:pt x="5176" y="0"/>
                    </a:moveTo>
                    <a:cubicBezTo>
                      <a:pt x="5172" y="0"/>
                      <a:pt x="5168" y="0"/>
                      <a:pt x="5164" y="0"/>
                    </a:cubicBezTo>
                    <a:cubicBezTo>
                      <a:pt x="3557" y="48"/>
                      <a:pt x="1938" y="107"/>
                      <a:pt x="330" y="167"/>
                    </a:cubicBezTo>
                    <a:cubicBezTo>
                      <a:pt x="1" y="179"/>
                      <a:pt x="44" y="679"/>
                      <a:pt x="367" y="679"/>
                    </a:cubicBezTo>
                    <a:cubicBezTo>
                      <a:pt x="370" y="679"/>
                      <a:pt x="374" y="679"/>
                      <a:pt x="378" y="679"/>
                    </a:cubicBezTo>
                    <a:cubicBezTo>
                      <a:pt x="1985" y="619"/>
                      <a:pt x="3593" y="560"/>
                      <a:pt x="5212" y="512"/>
                    </a:cubicBezTo>
                    <a:cubicBezTo>
                      <a:pt x="5530" y="500"/>
                      <a:pt x="5498" y="0"/>
                      <a:pt x="5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9"/>
              <p:cNvSpPr/>
              <p:nvPr/>
            </p:nvSpPr>
            <p:spPr>
              <a:xfrm>
                <a:off x="12726275" y="3958050"/>
                <a:ext cx="150325" cy="121850"/>
              </a:xfrm>
              <a:custGeom>
                <a:avLst/>
                <a:gdLst/>
                <a:ahLst/>
                <a:cxnLst/>
                <a:rect l="l" t="t" r="r" b="b"/>
                <a:pathLst>
                  <a:path w="6013" h="4874" extrusionOk="0">
                    <a:moveTo>
                      <a:pt x="3605" y="525"/>
                    </a:moveTo>
                    <a:cubicBezTo>
                      <a:pt x="3914" y="525"/>
                      <a:pt x="4240" y="645"/>
                      <a:pt x="4216" y="1001"/>
                    </a:cubicBezTo>
                    <a:cubicBezTo>
                      <a:pt x="4204" y="1084"/>
                      <a:pt x="4239" y="1156"/>
                      <a:pt x="4299" y="1215"/>
                    </a:cubicBezTo>
                    <a:cubicBezTo>
                      <a:pt x="4061" y="1632"/>
                      <a:pt x="3799" y="2037"/>
                      <a:pt x="3489" y="2430"/>
                    </a:cubicBezTo>
                    <a:cubicBezTo>
                      <a:pt x="3061" y="2989"/>
                      <a:pt x="2561" y="3632"/>
                      <a:pt x="1894" y="3930"/>
                    </a:cubicBezTo>
                    <a:cubicBezTo>
                      <a:pt x="1747" y="4000"/>
                      <a:pt x="1529" y="4083"/>
                      <a:pt x="1331" y="4083"/>
                    </a:cubicBezTo>
                    <a:cubicBezTo>
                      <a:pt x="1193" y="4083"/>
                      <a:pt x="1065" y="4042"/>
                      <a:pt x="977" y="3930"/>
                    </a:cubicBezTo>
                    <a:cubicBezTo>
                      <a:pt x="810" y="3704"/>
                      <a:pt x="941" y="3335"/>
                      <a:pt x="1037" y="3108"/>
                    </a:cubicBezTo>
                    <a:cubicBezTo>
                      <a:pt x="1334" y="2418"/>
                      <a:pt x="1763" y="1763"/>
                      <a:pt x="2287" y="1227"/>
                    </a:cubicBezTo>
                    <a:cubicBezTo>
                      <a:pt x="2549" y="941"/>
                      <a:pt x="2870" y="703"/>
                      <a:pt x="3239" y="584"/>
                    </a:cubicBezTo>
                    <a:cubicBezTo>
                      <a:pt x="3337" y="548"/>
                      <a:pt x="3469" y="525"/>
                      <a:pt x="3605" y="525"/>
                    </a:cubicBezTo>
                    <a:close/>
                    <a:moveTo>
                      <a:pt x="3630" y="1"/>
                    </a:moveTo>
                    <a:cubicBezTo>
                      <a:pt x="3321" y="1"/>
                      <a:pt x="3010" y="100"/>
                      <a:pt x="2739" y="239"/>
                    </a:cubicBezTo>
                    <a:cubicBezTo>
                      <a:pt x="1906" y="668"/>
                      <a:pt x="1299" y="1513"/>
                      <a:pt x="858" y="2322"/>
                    </a:cubicBezTo>
                    <a:cubicBezTo>
                      <a:pt x="525" y="2930"/>
                      <a:pt x="1" y="4097"/>
                      <a:pt x="894" y="4501"/>
                    </a:cubicBezTo>
                    <a:cubicBezTo>
                      <a:pt x="1050" y="4570"/>
                      <a:pt x="1208" y="4600"/>
                      <a:pt x="1366" y="4600"/>
                    </a:cubicBezTo>
                    <a:cubicBezTo>
                      <a:pt x="2091" y="4600"/>
                      <a:pt x="2811" y="3970"/>
                      <a:pt x="3251" y="3501"/>
                    </a:cubicBezTo>
                    <a:cubicBezTo>
                      <a:pt x="3585" y="3144"/>
                      <a:pt x="3894" y="2763"/>
                      <a:pt x="4168" y="2370"/>
                    </a:cubicBezTo>
                    <a:lnTo>
                      <a:pt x="4168" y="2370"/>
                    </a:lnTo>
                    <a:cubicBezTo>
                      <a:pt x="4049" y="2811"/>
                      <a:pt x="3942" y="3263"/>
                      <a:pt x="3918" y="3716"/>
                    </a:cubicBezTo>
                    <a:cubicBezTo>
                      <a:pt x="3882" y="4168"/>
                      <a:pt x="3977" y="4644"/>
                      <a:pt x="4442" y="4811"/>
                    </a:cubicBezTo>
                    <a:cubicBezTo>
                      <a:pt x="4557" y="4855"/>
                      <a:pt x="4670" y="4874"/>
                      <a:pt x="4781" y="4874"/>
                    </a:cubicBezTo>
                    <a:cubicBezTo>
                      <a:pt x="5151" y="4874"/>
                      <a:pt x="5494" y="4659"/>
                      <a:pt x="5787" y="4430"/>
                    </a:cubicBezTo>
                    <a:cubicBezTo>
                      <a:pt x="6012" y="4273"/>
                      <a:pt x="5852" y="3964"/>
                      <a:pt x="5642" y="3964"/>
                    </a:cubicBezTo>
                    <a:cubicBezTo>
                      <a:pt x="5596" y="3964"/>
                      <a:pt x="5548" y="3979"/>
                      <a:pt x="5501" y="4013"/>
                    </a:cubicBezTo>
                    <a:cubicBezTo>
                      <a:pt x="5335" y="4138"/>
                      <a:pt x="5012" y="4379"/>
                      <a:pt x="4751" y="4379"/>
                    </a:cubicBezTo>
                    <a:cubicBezTo>
                      <a:pt x="4638" y="4379"/>
                      <a:pt x="4537" y="4334"/>
                      <a:pt x="4466" y="4216"/>
                    </a:cubicBezTo>
                    <a:cubicBezTo>
                      <a:pt x="4382" y="4061"/>
                      <a:pt x="4418" y="3846"/>
                      <a:pt x="4430" y="3680"/>
                    </a:cubicBezTo>
                    <a:cubicBezTo>
                      <a:pt x="4442" y="3477"/>
                      <a:pt x="4477" y="3263"/>
                      <a:pt x="4525" y="3049"/>
                    </a:cubicBezTo>
                    <a:cubicBezTo>
                      <a:pt x="4704" y="2227"/>
                      <a:pt x="5025" y="1441"/>
                      <a:pt x="5168" y="608"/>
                    </a:cubicBezTo>
                    <a:cubicBezTo>
                      <a:pt x="5198" y="430"/>
                      <a:pt x="5051" y="312"/>
                      <a:pt x="4905" y="312"/>
                    </a:cubicBezTo>
                    <a:cubicBezTo>
                      <a:pt x="4817" y="312"/>
                      <a:pt x="4729" y="355"/>
                      <a:pt x="4680" y="453"/>
                    </a:cubicBezTo>
                    <a:cubicBezTo>
                      <a:pt x="4668" y="501"/>
                      <a:pt x="4644" y="537"/>
                      <a:pt x="4620" y="584"/>
                    </a:cubicBezTo>
                    <a:cubicBezTo>
                      <a:pt x="4525" y="370"/>
                      <a:pt x="4347" y="191"/>
                      <a:pt x="4120" y="96"/>
                    </a:cubicBezTo>
                    <a:cubicBezTo>
                      <a:pt x="3962" y="29"/>
                      <a:pt x="3796" y="1"/>
                      <a:pt x="3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9"/>
              <p:cNvSpPr/>
              <p:nvPr/>
            </p:nvSpPr>
            <p:spPr>
              <a:xfrm>
                <a:off x="12876675" y="4043100"/>
                <a:ext cx="79475" cy="88550"/>
              </a:xfrm>
              <a:custGeom>
                <a:avLst/>
                <a:gdLst/>
                <a:ahLst/>
                <a:cxnLst/>
                <a:rect l="l" t="t" r="r" b="b"/>
                <a:pathLst>
                  <a:path w="3179" h="3542" extrusionOk="0">
                    <a:moveTo>
                      <a:pt x="1233" y="1"/>
                    </a:moveTo>
                    <a:cubicBezTo>
                      <a:pt x="1219" y="1"/>
                      <a:pt x="1204" y="2"/>
                      <a:pt x="1188" y="4"/>
                    </a:cubicBezTo>
                    <a:cubicBezTo>
                      <a:pt x="914" y="52"/>
                      <a:pt x="795" y="254"/>
                      <a:pt x="700" y="504"/>
                    </a:cubicBezTo>
                    <a:cubicBezTo>
                      <a:pt x="605" y="742"/>
                      <a:pt x="521" y="992"/>
                      <a:pt x="438" y="1242"/>
                    </a:cubicBezTo>
                    <a:cubicBezTo>
                      <a:pt x="271" y="1766"/>
                      <a:pt x="128" y="2302"/>
                      <a:pt x="33" y="2838"/>
                    </a:cubicBezTo>
                    <a:cubicBezTo>
                      <a:pt x="0" y="3003"/>
                      <a:pt x="156" y="3145"/>
                      <a:pt x="307" y="3145"/>
                    </a:cubicBezTo>
                    <a:cubicBezTo>
                      <a:pt x="373" y="3145"/>
                      <a:pt x="438" y="3118"/>
                      <a:pt x="486" y="3052"/>
                    </a:cubicBezTo>
                    <a:cubicBezTo>
                      <a:pt x="771" y="2647"/>
                      <a:pt x="1057" y="2242"/>
                      <a:pt x="1355" y="1849"/>
                    </a:cubicBezTo>
                    <a:cubicBezTo>
                      <a:pt x="1617" y="1504"/>
                      <a:pt x="1867" y="1099"/>
                      <a:pt x="2212" y="814"/>
                    </a:cubicBezTo>
                    <a:cubicBezTo>
                      <a:pt x="2265" y="771"/>
                      <a:pt x="2485" y="589"/>
                      <a:pt x="2593" y="589"/>
                    </a:cubicBezTo>
                    <a:cubicBezTo>
                      <a:pt x="2607" y="589"/>
                      <a:pt x="2619" y="592"/>
                      <a:pt x="2629" y="599"/>
                    </a:cubicBezTo>
                    <a:cubicBezTo>
                      <a:pt x="2629" y="599"/>
                      <a:pt x="2629" y="695"/>
                      <a:pt x="2629" y="730"/>
                    </a:cubicBezTo>
                    <a:cubicBezTo>
                      <a:pt x="2605" y="837"/>
                      <a:pt x="2581" y="956"/>
                      <a:pt x="2545" y="1064"/>
                    </a:cubicBezTo>
                    <a:cubicBezTo>
                      <a:pt x="2438" y="1552"/>
                      <a:pt x="2319" y="2028"/>
                      <a:pt x="2212" y="2516"/>
                    </a:cubicBezTo>
                    <a:cubicBezTo>
                      <a:pt x="2152" y="2766"/>
                      <a:pt x="2105" y="3052"/>
                      <a:pt x="2260" y="3290"/>
                    </a:cubicBezTo>
                    <a:cubicBezTo>
                      <a:pt x="2369" y="3454"/>
                      <a:pt x="2534" y="3541"/>
                      <a:pt x="2717" y="3541"/>
                    </a:cubicBezTo>
                    <a:cubicBezTo>
                      <a:pt x="2774" y="3541"/>
                      <a:pt x="2832" y="3533"/>
                      <a:pt x="2891" y="3516"/>
                    </a:cubicBezTo>
                    <a:cubicBezTo>
                      <a:pt x="3178" y="3439"/>
                      <a:pt x="3055" y="3033"/>
                      <a:pt x="2788" y="3033"/>
                    </a:cubicBezTo>
                    <a:cubicBezTo>
                      <a:pt x="2767" y="3033"/>
                      <a:pt x="2746" y="3035"/>
                      <a:pt x="2724" y="3040"/>
                    </a:cubicBezTo>
                    <a:cubicBezTo>
                      <a:pt x="2724" y="3040"/>
                      <a:pt x="2724" y="3040"/>
                      <a:pt x="2712" y="3028"/>
                    </a:cubicBezTo>
                    <a:cubicBezTo>
                      <a:pt x="2688" y="3004"/>
                      <a:pt x="2676" y="2992"/>
                      <a:pt x="2664" y="2957"/>
                    </a:cubicBezTo>
                    <a:cubicBezTo>
                      <a:pt x="2641" y="2861"/>
                      <a:pt x="2688" y="2730"/>
                      <a:pt x="2700" y="2635"/>
                    </a:cubicBezTo>
                    <a:cubicBezTo>
                      <a:pt x="2760" y="2385"/>
                      <a:pt x="2831" y="2123"/>
                      <a:pt x="2891" y="1873"/>
                    </a:cubicBezTo>
                    <a:cubicBezTo>
                      <a:pt x="2950" y="1623"/>
                      <a:pt x="2998" y="1373"/>
                      <a:pt x="3057" y="1123"/>
                    </a:cubicBezTo>
                    <a:cubicBezTo>
                      <a:pt x="3117" y="909"/>
                      <a:pt x="3176" y="683"/>
                      <a:pt x="3117" y="456"/>
                    </a:cubicBezTo>
                    <a:cubicBezTo>
                      <a:pt x="3057" y="254"/>
                      <a:pt x="2879" y="99"/>
                      <a:pt x="2664" y="87"/>
                    </a:cubicBezTo>
                    <a:cubicBezTo>
                      <a:pt x="2645" y="85"/>
                      <a:pt x="2625" y="84"/>
                      <a:pt x="2606" y="84"/>
                    </a:cubicBezTo>
                    <a:cubicBezTo>
                      <a:pt x="2401" y="84"/>
                      <a:pt x="2207" y="194"/>
                      <a:pt x="2033" y="314"/>
                    </a:cubicBezTo>
                    <a:cubicBezTo>
                      <a:pt x="1664" y="575"/>
                      <a:pt x="1390" y="956"/>
                      <a:pt x="1117" y="1314"/>
                    </a:cubicBezTo>
                    <a:cubicBezTo>
                      <a:pt x="1021" y="1445"/>
                      <a:pt x="926" y="1576"/>
                      <a:pt x="831" y="1707"/>
                    </a:cubicBezTo>
                    <a:cubicBezTo>
                      <a:pt x="831" y="1683"/>
                      <a:pt x="843" y="1647"/>
                      <a:pt x="855" y="1611"/>
                    </a:cubicBezTo>
                    <a:cubicBezTo>
                      <a:pt x="914" y="1397"/>
                      <a:pt x="986" y="1195"/>
                      <a:pt x="1069" y="980"/>
                    </a:cubicBezTo>
                    <a:cubicBezTo>
                      <a:pt x="1105" y="885"/>
                      <a:pt x="1140" y="790"/>
                      <a:pt x="1176" y="695"/>
                    </a:cubicBezTo>
                    <a:cubicBezTo>
                      <a:pt x="1200" y="647"/>
                      <a:pt x="1212" y="599"/>
                      <a:pt x="1236" y="552"/>
                    </a:cubicBezTo>
                    <a:cubicBezTo>
                      <a:pt x="1236" y="540"/>
                      <a:pt x="1248" y="528"/>
                      <a:pt x="1248" y="528"/>
                    </a:cubicBezTo>
                    <a:cubicBezTo>
                      <a:pt x="1259" y="516"/>
                      <a:pt x="1271" y="504"/>
                      <a:pt x="1271" y="504"/>
                    </a:cubicBezTo>
                    <a:cubicBezTo>
                      <a:pt x="1543" y="425"/>
                      <a:pt x="1513" y="1"/>
                      <a:pt x="1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9"/>
              <p:cNvSpPr/>
              <p:nvPr/>
            </p:nvSpPr>
            <p:spPr>
              <a:xfrm>
                <a:off x="12988900" y="4002100"/>
                <a:ext cx="142125" cy="14625"/>
              </a:xfrm>
              <a:custGeom>
                <a:avLst/>
                <a:gdLst/>
                <a:ahLst/>
                <a:cxnLst/>
                <a:rect l="l" t="t" r="r" b="b"/>
                <a:pathLst>
                  <a:path w="5685" h="585" extrusionOk="0">
                    <a:moveTo>
                      <a:pt x="5319" y="1"/>
                    </a:moveTo>
                    <a:cubicBezTo>
                      <a:pt x="5315" y="1"/>
                      <a:pt x="5311" y="1"/>
                      <a:pt x="5307" y="1"/>
                    </a:cubicBezTo>
                    <a:cubicBezTo>
                      <a:pt x="3652" y="25"/>
                      <a:pt x="1985" y="49"/>
                      <a:pt x="330" y="72"/>
                    </a:cubicBezTo>
                    <a:cubicBezTo>
                      <a:pt x="1" y="84"/>
                      <a:pt x="44" y="585"/>
                      <a:pt x="367" y="585"/>
                    </a:cubicBezTo>
                    <a:cubicBezTo>
                      <a:pt x="370" y="585"/>
                      <a:pt x="374" y="584"/>
                      <a:pt x="378" y="584"/>
                    </a:cubicBezTo>
                    <a:cubicBezTo>
                      <a:pt x="2033" y="560"/>
                      <a:pt x="3688" y="537"/>
                      <a:pt x="5355" y="513"/>
                    </a:cubicBezTo>
                    <a:cubicBezTo>
                      <a:pt x="5684" y="501"/>
                      <a:pt x="5642" y="1"/>
                      <a:pt x="5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9"/>
              <p:cNvSpPr/>
              <p:nvPr/>
            </p:nvSpPr>
            <p:spPr>
              <a:xfrm>
                <a:off x="13154900" y="3913900"/>
                <a:ext cx="112800" cy="161175"/>
              </a:xfrm>
              <a:custGeom>
                <a:avLst/>
                <a:gdLst/>
                <a:ahLst/>
                <a:cxnLst/>
                <a:rect l="l" t="t" r="r" b="b"/>
                <a:pathLst>
                  <a:path w="4512" h="6447" extrusionOk="0">
                    <a:moveTo>
                      <a:pt x="2654" y="0"/>
                    </a:moveTo>
                    <a:cubicBezTo>
                      <a:pt x="2439" y="0"/>
                      <a:pt x="2227" y="29"/>
                      <a:pt x="2049" y="76"/>
                    </a:cubicBezTo>
                    <a:cubicBezTo>
                      <a:pt x="1537" y="219"/>
                      <a:pt x="1084" y="481"/>
                      <a:pt x="644" y="767"/>
                    </a:cubicBezTo>
                    <a:cubicBezTo>
                      <a:pt x="346" y="957"/>
                      <a:pt x="1" y="1350"/>
                      <a:pt x="429" y="1612"/>
                    </a:cubicBezTo>
                    <a:cubicBezTo>
                      <a:pt x="472" y="1636"/>
                      <a:pt x="514" y="1646"/>
                      <a:pt x="552" y="1646"/>
                    </a:cubicBezTo>
                    <a:cubicBezTo>
                      <a:pt x="724" y="1646"/>
                      <a:pt x="831" y="1432"/>
                      <a:pt x="763" y="1267"/>
                    </a:cubicBezTo>
                    <a:cubicBezTo>
                      <a:pt x="858" y="1255"/>
                      <a:pt x="1144" y="1052"/>
                      <a:pt x="1191" y="1029"/>
                    </a:cubicBezTo>
                    <a:cubicBezTo>
                      <a:pt x="1382" y="910"/>
                      <a:pt x="1560" y="814"/>
                      <a:pt x="1763" y="731"/>
                    </a:cubicBezTo>
                    <a:cubicBezTo>
                      <a:pt x="2040" y="602"/>
                      <a:pt x="2350" y="490"/>
                      <a:pt x="2659" y="490"/>
                    </a:cubicBezTo>
                    <a:cubicBezTo>
                      <a:pt x="2721" y="490"/>
                      <a:pt x="2784" y="495"/>
                      <a:pt x="2846" y="505"/>
                    </a:cubicBezTo>
                    <a:cubicBezTo>
                      <a:pt x="3156" y="540"/>
                      <a:pt x="3430" y="695"/>
                      <a:pt x="3370" y="1052"/>
                    </a:cubicBezTo>
                    <a:cubicBezTo>
                      <a:pt x="3311" y="1445"/>
                      <a:pt x="3132" y="1838"/>
                      <a:pt x="2965" y="2207"/>
                    </a:cubicBezTo>
                    <a:cubicBezTo>
                      <a:pt x="2620" y="2934"/>
                      <a:pt x="2180" y="3600"/>
                      <a:pt x="1691" y="4231"/>
                    </a:cubicBezTo>
                    <a:cubicBezTo>
                      <a:pt x="1441" y="4553"/>
                      <a:pt x="1179" y="4862"/>
                      <a:pt x="918" y="5172"/>
                    </a:cubicBezTo>
                    <a:cubicBezTo>
                      <a:pt x="668" y="5446"/>
                      <a:pt x="429" y="5732"/>
                      <a:pt x="298" y="6089"/>
                    </a:cubicBezTo>
                    <a:cubicBezTo>
                      <a:pt x="241" y="6262"/>
                      <a:pt x="340" y="6446"/>
                      <a:pt x="541" y="6446"/>
                    </a:cubicBezTo>
                    <a:cubicBezTo>
                      <a:pt x="548" y="6446"/>
                      <a:pt x="554" y="6446"/>
                      <a:pt x="560" y="6446"/>
                    </a:cubicBezTo>
                    <a:cubicBezTo>
                      <a:pt x="1282" y="6403"/>
                      <a:pt x="2008" y="6382"/>
                      <a:pt x="2735" y="6382"/>
                    </a:cubicBezTo>
                    <a:cubicBezTo>
                      <a:pt x="3220" y="6382"/>
                      <a:pt x="3706" y="6391"/>
                      <a:pt x="4192" y="6410"/>
                    </a:cubicBezTo>
                    <a:cubicBezTo>
                      <a:pt x="4196" y="6410"/>
                      <a:pt x="4199" y="6410"/>
                      <a:pt x="4203" y="6410"/>
                    </a:cubicBezTo>
                    <a:cubicBezTo>
                      <a:pt x="4512" y="6410"/>
                      <a:pt x="4462" y="5922"/>
                      <a:pt x="4144" y="5910"/>
                    </a:cubicBezTo>
                    <a:cubicBezTo>
                      <a:pt x="3680" y="5889"/>
                      <a:pt x="3215" y="5880"/>
                      <a:pt x="2750" y="5880"/>
                    </a:cubicBezTo>
                    <a:cubicBezTo>
                      <a:pt x="2155" y="5880"/>
                      <a:pt x="1560" y="5895"/>
                      <a:pt x="965" y="5922"/>
                    </a:cubicBezTo>
                    <a:cubicBezTo>
                      <a:pt x="1168" y="5601"/>
                      <a:pt x="1465" y="5327"/>
                      <a:pt x="1703" y="5041"/>
                    </a:cubicBezTo>
                    <a:cubicBezTo>
                      <a:pt x="2049" y="4624"/>
                      <a:pt x="2382" y="4196"/>
                      <a:pt x="2680" y="3743"/>
                    </a:cubicBezTo>
                    <a:cubicBezTo>
                      <a:pt x="2965" y="3315"/>
                      <a:pt x="3227" y="2862"/>
                      <a:pt x="3442" y="2386"/>
                    </a:cubicBezTo>
                    <a:cubicBezTo>
                      <a:pt x="3632" y="1957"/>
                      <a:pt x="3906" y="1410"/>
                      <a:pt x="3894" y="921"/>
                    </a:cubicBezTo>
                    <a:cubicBezTo>
                      <a:pt x="3894" y="228"/>
                      <a:pt x="3260" y="0"/>
                      <a:pt x="2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9"/>
              <p:cNvSpPr/>
              <p:nvPr/>
            </p:nvSpPr>
            <p:spPr>
              <a:xfrm>
                <a:off x="13330250" y="3978600"/>
                <a:ext cx="119025" cy="14025"/>
              </a:xfrm>
              <a:custGeom>
                <a:avLst/>
                <a:gdLst/>
                <a:ahLst/>
                <a:cxnLst/>
                <a:rect l="l" t="t" r="r" b="b"/>
                <a:pathLst>
                  <a:path w="4761" h="561" extrusionOk="0">
                    <a:moveTo>
                      <a:pt x="322" y="0"/>
                    </a:moveTo>
                    <a:cubicBezTo>
                      <a:pt x="1" y="0"/>
                      <a:pt x="51" y="501"/>
                      <a:pt x="381" y="512"/>
                    </a:cubicBezTo>
                    <a:cubicBezTo>
                      <a:pt x="1726" y="524"/>
                      <a:pt x="3083" y="548"/>
                      <a:pt x="4429" y="560"/>
                    </a:cubicBezTo>
                    <a:cubicBezTo>
                      <a:pt x="4432" y="560"/>
                      <a:pt x="4436" y="560"/>
                      <a:pt x="4440" y="560"/>
                    </a:cubicBezTo>
                    <a:cubicBezTo>
                      <a:pt x="4761" y="560"/>
                      <a:pt x="4711" y="60"/>
                      <a:pt x="4393" y="60"/>
                    </a:cubicBezTo>
                    <a:cubicBezTo>
                      <a:pt x="3036" y="36"/>
                      <a:pt x="1690" y="12"/>
                      <a:pt x="333" y="0"/>
                    </a:cubicBezTo>
                    <a:cubicBezTo>
                      <a:pt x="329" y="0"/>
                      <a:pt x="325"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9"/>
              <p:cNvSpPr/>
              <p:nvPr/>
            </p:nvSpPr>
            <p:spPr>
              <a:xfrm>
                <a:off x="13340725" y="4017500"/>
                <a:ext cx="106700" cy="17225"/>
              </a:xfrm>
              <a:custGeom>
                <a:avLst/>
                <a:gdLst/>
                <a:ahLst/>
                <a:cxnLst/>
                <a:rect l="l" t="t" r="r" b="b"/>
                <a:pathLst>
                  <a:path w="4268" h="689" extrusionOk="0">
                    <a:moveTo>
                      <a:pt x="361" y="1"/>
                    </a:moveTo>
                    <a:cubicBezTo>
                      <a:pt x="73" y="1"/>
                      <a:pt x="0" y="470"/>
                      <a:pt x="319" y="504"/>
                    </a:cubicBezTo>
                    <a:cubicBezTo>
                      <a:pt x="1229" y="630"/>
                      <a:pt x="2147" y="688"/>
                      <a:pt x="3061" y="688"/>
                    </a:cubicBezTo>
                    <a:cubicBezTo>
                      <a:pt x="3354" y="688"/>
                      <a:pt x="3646" y="682"/>
                      <a:pt x="3938" y="671"/>
                    </a:cubicBezTo>
                    <a:cubicBezTo>
                      <a:pt x="4268" y="659"/>
                      <a:pt x="4225" y="159"/>
                      <a:pt x="3913" y="159"/>
                    </a:cubicBezTo>
                    <a:cubicBezTo>
                      <a:pt x="3910" y="159"/>
                      <a:pt x="3906" y="159"/>
                      <a:pt x="3903" y="159"/>
                    </a:cubicBezTo>
                    <a:cubicBezTo>
                      <a:pt x="3615" y="171"/>
                      <a:pt x="3328" y="176"/>
                      <a:pt x="3041" y="176"/>
                    </a:cubicBezTo>
                    <a:cubicBezTo>
                      <a:pt x="2161" y="176"/>
                      <a:pt x="1282" y="121"/>
                      <a:pt x="402" y="4"/>
                    </a:cubicBezTo>
                    <a:cubicBezTo>
                      <a:pt x="388" y="2"/>
                      <a:pt x="374" y="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9"/>
              <p:cNvSpPr/>
              <p:nvPr/>
            </p:nvSpPr>
            <p:spPr>
              <a:xfrm>
                <a:off x="13501375" y="3910775"/>
                <a:ext cx="109575" cy="153100"/>
              </a:xfrm>
              <a:custGeom>
                <a:avLst/>
                <a:gdLst/>
                <a:ahLst/>
                <a:cxnLst/>
                <a:rect l="l" t="t" r="r" b="b"/>
                <a:pathLst>
                  <a:path w="4383" h="6124" extrusionOk="0">
                    <a:moveTo>
                      <a:pt x="2454" y="514"/>
                    </a:moveTo>
                    <a:cubicBezTo>
                      <a:pt x="2767" y="514"/>
                      <a:pt x="3060" y="643"/>
                      <a:pt x="3263" y="927"/>
                    </a:cubicBezTo>
                    <a:cubicBezTo>
                      <a:pt x="3823" y="1713"/>
                      <a:pt x="3739" y="2785"/>
                      <a:pt x="3537" y="3678"/>
                    </a:cubicBezTo>
                    <a:cubicBezTo>
                      <a:pt x="3346" y="4511"/>
                      <a:pt x="2870" y="5583"/>
                      <a:pt x="1858" y="5607"/>
                    </a:cubicBezTo>
                    <a:cubicBezTo>
                      <a:pt x="1843" y="5607"/>
                      <a:pt x="1829" y="5607"/>
                      <a:pt x="1815" y="5607"/>
                    </a:cubicBezTo>
                    <a:cubicBezTo>
                      <a:pt x="802" y="5607"/>
                      <a:pt x="525" y="4369"/>
                      <a:pt x="572" y="3559"/>
                    </a:cubicBezTo>
                    <a:cubicBezTo>
                      <a:pt x="620" y="2654"/>
                      <a:pt x="727" y="1475"/>
                      <a:pt x="1525" y="892"/>
                    </a:cubicBezTo>
                    <a:cubicBezTo>
                      <a:pt x="1537" y="880"/>
                      <a:pt x="1548" y="868"/>
                      <a:pt x="1560" y="856"/>
                    </a:cubicBezTo>
                    <a:cubicBezTo>
                      <a:pt x="1691" y="749"/>
                      <a:pt x="1846" y="654"/>
                      <a:pt x="2013" y="594"/>
                    </a:cubicBezTo>
                    <a:cubicBezTo>
                      <a:pt x="2160" y="541"/>
                      <a:pt x="2309" y="514"/>
                      <a:pt x="2454" y="514"/>
                    </a:cubicBezTo>
                    <a:close/>
                    <a:moveTo>
                      <a:pt x="2453" y="0"/>
                    </a:moveTo>
                    <a:cubicBezTo>
                      <a:pt x="2344" y="0"/>
                      <a:pt x="2233" y="11"/>
                      <a:pt x="2120" y="34"/>
                    </a:cubicBezTo>
                    <a:cubicBezTo>
                      <a:pt x="1429" y="177"/>
                      <a:pt x="929" y="677"/>
                      <a:pt x="501" y="1201"/>
                    </a:cubicBezTo>
                    <a:cubicBezTo>
                      <a:pt x="417" y="1285"/>
                      <a:pt x="429" y="1380"/>
                      <a:pt x="465" y="1463"/>
                    </a:cubicBezTo>
                    <a:cubicBezTo>
                      <a:pt x="203" y="2058"/>
                      <a:pt x="108" y="2773"/>
                      <a:pt x="72" y="3404"/>
                    </a:cubicBezTo>
                    <a:cubicBezTo>
                      <a:pt x="1" y="4464"/>
                      <a:pt x="310" y="5880"/>
                      <a:pt x="1560" y="6095"/>
                    </a:cubicBezTo>
                    <a:cubicBezTo>
                      <a:pt x="1668" y="6114"/>
                      <a:pt x="1772" y="6124"/>
                      <a:pt x="1873" y="6124"/>
                    </a:cubicBezTo>
                    <a:cubicBezTo>
                      <a:pt x="2928" y="6124"/>
                      <a:pt x="3648" y="5099"/>
                      <a:pt x="3942" y="4154"/>
                    </a:cubicBezTo>
                    <a:cubicBezTo>
                      <a:pt x="4275" y="3059"/>
                      <a:pt x="4382" y="1713"/>
                      <a:pt x="3727" y="701"/>
                    </a:cubicBezTo>
                    <a:cubicBezTo>
                      <a:pt x="3423" y="249"/>
                      <a:pt x="2965" y="0"/>
                      <a:pt x="2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29"/>
            <p:cNvGrpSpPr/>
            <p:nvPr/>
          </p:nvGrpSpPr>
          <p:grpSpPr>
            <a:xfrm rot="7183712">
              <a:off x="7214956" y="2305750"/>
              <a:ext cx="1160046" cy="807489"/>
              <a:chOff x="3701825" y="520275"/>
              <a:chExt cx="1160025" cy="807475"/>
            </a:xfrm>
          </p:grpSpPr>
          <p:sp>
            <p:nvSpPr>
              <p:cNvPr id="765" name="Google Shape;765;p29"/>
              <p:cNvSpPr/>
              <p:nvPr/>
            </p:nvSpPr>
            <p:spPr>
              <a:xfrm>
                <a:off x="3701825" y="562700"/>
                <a:ext cx="1140025" cy="765050"/>
              </a:xfrm>
              <a:custGeom>
                <a:avLst/>
                <a:gdLst/>
                <a:ahLst/>
                <a:cxnLst/>
                <a:rect l="l" t="t" r="r" b="b"/>
                <a:pathLst>
                  <a:path w="45601" h="30602" extrusionOk="0">
                    <a:moveTo>
                      <a:pt x="40257" y="0"/>
                    </a:moveTo>
                    <a:cubicBezTo>
                      <a:pt x="30786" y="0"/>
                      <a:pt x="21489" y="1754"/>
                      <a:pt x="13644" y="7552"/>
                    </a:cubicBezTo>
                    <a:cubicBezTo>
                      <a:pt x="6339" y="12989"/>
                      <a:pt x="1235" y="21262"/>
                      <a:pt x="34" y="30302"/>
                    </a:cubicBezTo>
                    <a:cubicBezTo>
                      <a:pt x="1" y="30502"/>
                      <a:pt x="143" y="30602"/>
                      <a:pt x="301" y="30602"/>
                    </a:cubicBezTo>
                    <a:cubicBezTo>
                      <a:pt x="460" y="30602"/>
                      <a:pt x="635" y="30502"/>
                      <a:pt x="668" y="30302"/>
                    </a:cubicBezTo>
                    <a:cubicBezTo>
                      <a:pt x="1902" y="20962"/>
                      <a:pt x="7340" y="12822"/>
                      <a:pt x="14945" y="7385"/>
                    </a:cubicBezTo>
                    <a:cubicBezTo>
                      <a:pt x="22318" y="2135"/>
                      <a:pt x="31210" y="626"/>
                      <a:pt x="40056" y="626"/>
                    </a:cubicBezTo>
                    <a:cubicBezTo>
                      <a:pt x="41776" y="626"/>
                      <a:pt x="43495" y="683"/>
                      <a:pt x="45200" y="781"/>
                    </a:cubicBezTo>
                    <a:cubicBezTo>
                      <a:pt x="45600" y="781"/>
                      <a:pt x="45600" y="147"/>
                      <a:pt x="45200" y="147"/>
                    </a:cubicBezTo>
                    <a:cubicBezTo>
                      <a:pt x="43552" y="53"/>
                      <a:pt x="41902" y="0"/>
                      <a:pt x="40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9"/>
              <p:cNvSpPr/>
              <p:nvPr/>
            </p:nvSpPr>
            <p:spPr>
              <a:xfrm>
                <a:off x="4766325" y="520275"/>
                <a:ext cx="95525" cy="140275"/>
              </a:xfrm>
              <a:custGeom>
                <a:avLst/>
                <a:gdLst/>
                <a:ahLst/>
                <a:cxnLst/>
                <a:rect l="l" t="t" r="r" b="b"/>
                <a:pathLst>
                  <a:path w="3821" h="5611" extrusionOk="0">
                    <a:moveTo>
                      <a:pt x="463" y="0"/>
                    </a:moveTo>
                    <a:cubicBezTo>
                      <a:pt x="177" y="0"/>
                      <a:pt x="0" y="434"/>
                      <a:pt x="285" y="576"/>
                    </a:cubicBezTo>
                    <a:cubicBezTo>
                      <a:pt x="585" y="743"/>
                      <a:pt x="3420" y="2211"/>
                      <a:pt x="3054" y="2611"/>
                    </a:cubicBezTo>
                    <a:cubicBezTo>
                      <a:pt x="2286" y="3512"/>
                      <a:pt x="1286" y="4279"/>
                      <a:pt x="418" y="5079"/>
                    </a:cubicBezTo>
                    <a:cubicBezTo>
                      <a:pt x="187" y="5285"/>
                      <a:pt x="412" y="5610"/>
                      <a:pt x="649" y="5610"/>
                    </a:cubicBezTo>
                    <a:cubicBezTo>
                      <a:pt x="720" y="5610"/>
                      <a:pt x="791" y="5582"/>
                      <a:pt x="852" y="5513"/>
                    </a:cubicBezTo>
                    <a:cubicBezTo>
                      <a:pt x="1486" y="4946"/>
                      <a:pt x="2086" y="4379"/>
                      <a:pt x="2720" y="3812"/>
                    </a:cubicBezTo>
                    <a:cubicBezTo>
                      <a:pt x="3087" y="3445"/>
                      <a:pt x="3821" y="3011"/>
                      <a:pt x="3821" y="2411"/>
                    </a:cubicBezTo>
                    <a:cubicBezTo>
                      <a:pt x="3821" y="2011"/>
                      <a:pt x="3387" y="1777"/>
                      <a:pt x="3120" y="1577"/>
                    </a:cubicBezTo>
                    <a:cubicBezTo>
                      <a:pt x="2353" y="1010"/>
                      <a:pt x="1486" y="509"/>
                      <a:pt x="618" y="42"/>
                    </a:cubicBezTo>
                    <a:cubicBezTo>
                      <a:pt x="565" y="13"/>
                      <a:pt x="512" y="0"/>
                      <a:pt x="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29"/>
            <p:cNvGrpSpPr/>
            <p:nvPr/>
          </p:nvGrpSpPr>
          <p:grpSpPr>
            <a:xfrm rot="2700000">
              <a:off x="5570925" y="2568748"/>
              <a:ext cx="632969" cy="470370"/>
              <a:chOff x="1192550" y="2634500"/>
              <a:chExt cx="632975" cy="470375"/>
            </a:xfrm>
          </p:grpSpPr>
          <p:sp>
            <p:nvSpPr>
              <p:cNvPr id="768" name="Google Shape;768;p29"/>
              <p:cNvSpPr/>
              <p:nvPr/>
            </p:nvSpPr>
            <p:spPr>
              <a:xfrm>
                <a:off x="1192550" y="2634500"/>
                <a:ext cx="43775" cy="141600"/>
              </a:xfrm>
              <a:custGeom>
                <a:avLst/>
                <a:gdLst/>
                <a:ahLst/>
                <a:cxnLst/>
                <a:rect l="l" t="t" r="r" b="b"/>
                <a:pathLst>
                  <a:path w="1751" h="5664" extrusionOk="0">
                    <a:moveTo>
                      <a:pt x="442" y="1"/>
                    </a:moveTo>
                    <a:cubicBezTo>
                      <a:pt x="284" y="1"/>
                      <a:pt x="117" y="101"/>
                      <a:pt x="100" y="301"/>
                    </a:cubicBezTo>
                    <a:cubicBezTo>
                      <a:pt x="0" y="2136"/>
                      <a:pt x="334" y="3837"/>
                      <a:pt x="1101" y="5505"/>
                    </a:cubicBezTo>
                    <a:cubicBezTo>
                      <a:pt x="1152" y="5617"/>
                      <a:pt x="1238" y="5664"/>
                      <a:pt x="1327" y="5664"/>
                    </a:cubicBezTo>
                    <a:cubicBezTo>
                      <a:pt x="1529" y="5664"/>
                      <a:pt x="1750" y="5425"/>
                      <a:pt x="1635" y="5171"/>
                    </a:cubicBezTo>
                    <a:cubicBezTo>
                      <a:pt x="934" y="3637"/>
                      <a:pt x="634" y="2002"/>
                      <a:pt x="734" y="301"/>
                    </a:cubicBezTo>
                    <a:cubicBezTo>
                      <a:pt x="751" y="101"/>
                      <a:pt x="60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9"/>
              <p:cNvSpPr/>
              <p:nvPr/>
            </p:nvSpPr>
            <p:spPr>
              <a:xfrm>
                <a:off x="1272275" y="2851325"/>
                <a:ext cx="103325" cy="108700"/>
              </a:xfrm>
              <a:custGeom>
                <a:avLst/>
                <a:gdLst/>
                <a:ahLst/>
                <a:cxnLst/>
                <a:rect l="l" t="t" r="r" b="b"/>
                <a:pathLst>
                  <a:path w="4133" h="4348" extrusionOk="0">
                    <a:moveTo>
                      <a:pt x="419" y="0"/>
                    </a:moveTo>
                    <a:cubicBezTo>
                      <a:pt x="210" y="0"/>
                      <a:pt x="0" y="219"/>
                      <a:pt x="114" y="468"/>
                    </a:cubicBezTo>
                    <a:cubicBezTo>
                      <a:pt x="914" y="2035"/>
                      <a:pt x="2082" y="3303"/>
                      <a:pt x="3549" y="4304"/>
                    </a:cubicBezTo>
                    <a:cubicBezTo>
                      <a:pt x="3600" y="4334"/>
                      <a:pt x="3651" y="4348"/>
                      <a:pt x="3698" y="4348"/>
                    </a:cubicBezTo>
                    <a:cubicBezTo>
                      <a:pt x="3960" y="4348"/>
                      <a:pt x="4132" y="3934"/>
                      <a:pt x="3850" y="3737"/>
                    </a:cubicBezTo>
                    <a:cubicBezTo>
                      <a:pt x="2482" y="2836"/>
                      <a:pt x="1415" y="1602"/>
                      <a:pt x="681" y="167"/>
                    </a:cubicBezTo>
                    <a:cubicBezTo>
                      <a:pt x="616" y="49"/>
                      <a:pt x="518"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9"/>
              <p:cNvSpPr/>
              <p:nvPr/>
            </p:nvSpPr>
            <p:spPr>
              <a:xfrm>
                <a:off x="1474150" y="3019500"/>
                <a:ext cx="157375" cy="64650"/>
              </a:xfrm>
              <a:custGeom>
                <a:avLst/>
                <a:gdLst/>
                <a:ahLst/>
                <a:cxnLst/>
                <a:rect l="l" t="t" r="r" b="b"/>
                <a:pathLst>
                  <a:path w="6295" h="2586" extrusionOk="0">
                    <a:moveTo>
                      <a:pt x="460" y="1"/>
                    </a:moveTo>
                    <a:cubicBezTo>
                      <a:pt x="192" y="1"/>
                      <a:pt x="1" y="409"/>
                      <a:pt x="311" y="579"/>
                    </a:cubicBezTo>
                    <a:cubicBezTo>
                      <a:pt x="2012" y="1546"/>
                      <a:pt x="3814" y="2213"/>
                      <a:pt x="5748" y="2580"/>
                    </a:cubicBezTo>
                    <a:cubicBezTo>
                      <a:pt x="5769" y="2584"/>
                      <a:pt x="5790" y="2585"/>
                      <a:pt x="5809" y="2585"/>
                    </a:cubicBezTo>
                    <a:cubicBezTo>
                      <a:pt x="6165" y="2585"/>
                      <a:pt x="6295" y="2043"/>
                      <a:pt x="5915" y="1980"/>
                    </a:cubicBezTo>
                    <a:cubicBezTo>
                      <a:pt x="4047" y="1613"/>
                      <a:pt x="2279" y="979"/>
                      <a:pt x="611" y="45"/>
                    </a:cubicBezTo>
                    <a:cubicBezTo>
                      <a:pt x="560" y="14"/>
                      <a:pt x="509"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9"/>
              <p:cNvSpPr/>
              <p:nvPr/>
            </p:nvSpPr>
            <p:spPr>
              <a:xfrm>
                <a:off x="1709575" y="3089000"/>
                <a:ext cx="115950" cy="15875"/>
              </a:xfrm>
              <a:custGeom>
                <a:avLst/>
                <a:gdLst/>
                <a:ahLst/>
                <a:cxnLst/>
                <a:rect l="l" t="t" r="r" b="b"/>
                <a:pathLst>
                  <a:path w="4638" h="635" extrusionOk="0">
                    <a:moveTo>
                      <a:pt x="401" y="0"/>
                    </a:moveTo>
                    <a:cubicBezTo>
                      <a:pt x="1" y="0"/>
                      <a:pt x="1" y="634"/>
                      <a:pt x="401" y="634"/>
                    </a:cubicBezTo>
                    <a:lnTo>
                      <a:pt x="4237" y="634"/>
                    </a:lnTo>
                    <a:cubicBezTo>
                      <a:pt x="4637" y="634"/>
                      <a:pt x="4637" y="0"/>
                      <a:pt x="4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82"/>
        <p:cNvGrpSpPr/>
        <p:nvPr/>
      </p:nvGrpSpPr>
      <p:grpSpPr>
        <a:xfrm>
          <a:off x="0" y="0"/>
          <a:ext cx="0" cy="0"/>
          <a:chOff x="0" y="0"/>
          <a:chExt cx="0" cy="0"/>
        </a:xfrm>
      </p:grpSpPr>
      <p:sp>
        <p:nvSpPr>
          <p:cNvPr id="14683" name="Google Shape;14683;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684" name="Google Shape;14684;p67"/>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85" name="Google Shape;14685;p67"/>
          <p:cNvGrpSpPr/>
          <p:nvPr/>
        </p:nvGrpSpPr>
        <p:grpSpPr>
          <a:xfrm>
            <a:off x="3303268" y="3817349"/>
            <a:ext cx="346056" cy="345674"/>
            <a:chOff x="3303268" y="3817349"/>
            <a:chExt cx="346056" cy="345674"/>
          </a:xfrm>
        </p:grpSpPr>
        <p:sp>
          <p:nvSpPr>
            <p:cNvPr id="14686" name="Google Shape;14686;p67"/>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0" name="Google Shape;14690;p67"/>
          <p:cNvGrpSpPr/>
          <p:nvPr/>
        </p:nvGrpSpPr>
        <p:grpSpPr>
          <a:xfrm>
            <a:off x="3752358" y="3817349"/>
            <a:ext cx="346056" cy="345674"/>
            <a:chOff x="3752358" y="3817349"/>
            <a:chExt cx="346056" cy="345674"/>
          </a:xfrm>
        </p:grpSpPr>
        <p:sp>
          <p:nvSpPr>
            <p:cNvPr id="14691" name="Google Shape;14691;p67"/>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7"/>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7"/>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7"/>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67"/>
          <p:cNvGrpSpPr/>
          <p:nvPr/>
        </p:nvGrpSpPr>
        <p:grpSpPr>
          <a:xfrm>
            <a:off x="5100008" y="3817349"/>
            <a:ext cx="346024" cy="345674"/>
            <a:chOff x="5100008" y="3817349"/>
            <a:chExt cx="346024" cy="345674"/>
          </a:xfrm>
        </p:grpSpPr>
        <p:sp>
          <p:nvSpPr>
            <p:cNvPr id="14696" name="Google Shape;14696;p67"/>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7"/>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7"/>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9" name="Google Shape;14699;p67"/>
          <p:cNvGrpSpPr/>
          <p:nvPr/>
        </p:nvGrpSpPr>
        <p:grpSpPr>
          <a:xfrm>
            <a:off x="5998919" y="3817349"/>
            <a:ext cx="345674" cy="345674"/>
            <a:chOff x="5998919" y="3817349"/>
            <a:chExt cx="345674" cy="345674"/>
          </a:xfrm>
        </p:grpSpPr>
        <p:sp>
          <p:nvSpPr>
            <p:cNvPr id="14700" name="Google Shape;14700;p67"/>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7"/>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7"/>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3" name="Google Shape;14703;p67"/>
          <p:cNvGrpSpPr/>
          <p:nvPr/>
        </p:nvGrpSpPr>
        <p:grpSpPr>
          <a:xfrm>
            <a:off x="4201447" y="3817349"/>
            <a:ext cx="346024" cy="345674"/>
            <a:chOff x="4201447" y="3817349"/>
            <a:chExt cx="346024" cy="345674"/>
          </a:xfrm>
        </p:grpSpPr>
        <p:sp>
          <p:nvSpPr>
            <p:cNvPr id="14704" name="Google Shape;14704;p67"/>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7"/>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67"/>
          <p:cNvGrpSpPr/>
          <p:nvPr/>
        </p:nvGrpSpPr>
        <p:grpSpPr>
          <a:xfrm>
            <a:off x="4650919" y="3817349"/>
            <a:ext cx="346024" cy="345674"/>
            <a:chOff x="4650919" y="3817349"/>
            <a:chExt cx="346024" cy="345674"/>
          </a:xfrm>
        </p:grpSpPr>
        <p:sp>
          <p:nvSpPr>
            <p:cNvPr id="14707" name="Google Shape;14707;p67"/>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7"/>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7"/>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0" name="Google Shape;14710;p67"/>
          <p:cNvGrpSpPr/>
          <p:nvPr/>
        </p:nvGrpSpPr>
        <p:grpSpPr>
          <a:xfrm>
            <a:off x="5549861" y="3817349"/>
            <a:ext cx="345642" cy="345674"/>
            <a:chOff x="5549861" y="3817349"/>
            <a:chExt cx="345642" cy="345674"/>
          </a:xfrm>
        </p:grpSpPr>
        <p:sp>
          <p:nvSpPr>
            <p:cNvPr id="14711" name="Google Shape;14711;p67"/>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7"/>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7"/>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4" name="Google Shape;14714;p67"/>
          <p:cNvGrpSpPr/>
          <p:nvPr/>
        </p:nvGrpSpPr>
        <p:grpSpPr>
          <a:xfrm>
            <a:off x="1306445" y="3397829"/>
            <a:ext cx="367255" cy="269855"/>
            <a:chOff x="1306445" y="3397829"/>
            <a:chExt cx="367255" cy="269855"/>
          </a:xfrm>
        </p:grpSpPr>
        <p:sp>
          <p:nvSpPr>
            <p:cNvPr id="14715" name="Google Shape;14715;p67"/>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7"/>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7"/>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7"/>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7"/>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7"/>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67"/>
          <p:cNvGrpSpPr/>
          <p:nvPr/>
        </p:nvGrpSpPr>
        <p:grpSpPr>
          <a:xfrm>
            <a:off x="1781317" y="3391400"/>
            <a:ext cx="367255" cy="282364"/>
            <a:chOff x="1781317" y="3391400"/>
            <a:chExt cx="367255" cy="282364"/>
          </a:xfrm>
        </p:grpSpPr>
        <p:sp>
          <p:nvSpPr>
            <p:cNvPr id="14722" name="Google Shape;14722;p67"/>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7"/>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7"/>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7"/>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7"/>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7"/>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8" name="Google Shape;14728;p67"/>
          <p:cNvGrpSpPr/>
          <p:nvPr/>
        </p:nvGrpSpPr>
        <p:grpSpPr>
          <a:xfrm>
            <a:off x="3678830" y="3370933"/>
            <a:ext cx="369164" cy="323297"/>
            <a:chOff x="3678830" y="3370933"/>
            <a:chExt cx="369164" cy="323297"/>
          </a:xfrm>
        </p:grpSpPr>
        <p:sp>
          <p:nvSpPr>
            <p:cNvPr id="14729" name="Google Shape;14729;p67"/>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7"/>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7"/>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7"/>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7"/>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7"/>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7"/>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7"/>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7"/>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7"/>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7"/>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0" name="Google Shape;14740;p67"/>
          <p:cNvGrpSpPr/>
          <p:nvPr/>
        </p:nvGrpSpPr>
        <p:grpSpPr>
          <a:xfrm>
            <a:off x="859265" y="3348175"/>
            <a:ext cx="312316" cy="368400"/>
            <a:chOff x="859265" y="3348175"/>
            <a:chExt cx="312316" cy="368400"/>
          </a:xfrm>
        </p:grpSpPr>
        <p:sp>
          <p:nvSpPr>
            <p:cNvPr id="14741" name="Google Shape;14741;p67"/>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7"/>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7"/>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7"/>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7"/>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46" name="Google Shape;14746;p67"/>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47" name="Google Shape;14747;p67"/>
          <p:cNvGrpSpPr/>
          <p:nvPr/>
        </p:nvGrpSpPr>
        <p:grpSpPr>
          <a:xfrm>
            <a:off x="2766374" y="3361013"/>
            <a:ext cx="330110" cy="308908"/>
            <a:chOff x="2766264" y="3394042"/>
            <a:chExt cx="294873" cy="275934"/>
          </a:xfrm>
        </p:grpSpPr>
        <p:sp>
          <p:nvSpPr>
            <p:cNvPr id="14748" name="Google Shape;14748;p67"/>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7"/>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7"/>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7"/>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2" name="Google Shape;14752;p67"/>
          <p:cNvGrpSpPr/>
          <p:nvPr/>
        </p:nvGrpSpPr>
        <p:grpSpPr>
          <a:xfrm>
            <a:off x="3214972" y="3359188"/>
            <a:ext cx="346406" cy="347552"/>
            <a:chOff x="3214972" y="3359188"/>
            <a:chExt cx="346406" cy="347552"/>
          </a:xfrm>
        </p:grpSpPr>
        <p:sp>
          <p:nvSpPr>
            <p:cNvPr id="14753" name="Google Shape;14753;p67"/>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7"/>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7"/>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7"/>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7"/>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7"/>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7"/>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7"/>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7"/>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7"/>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7"/>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7"/>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7"/>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7"/>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67"/>
          <p:cNvGrpSpPr/>
          <p:nvPr/>
        </p:nvGrpSpPr>
        <p:grpSpPr>
          <a:xfrm>
            <a:off x="4629306" y="3409193"/>
            <a:ext cx="367255" cy="244486"/>
            <a:chOff x="4629306" y="3409193"/>
            <a:chExt cx="367255" cy="244486"/>
          </a:xfrm>
        </p:grpSpPr>
        <p:sp>
          <p:nvSpPr>
            <p:cNvPr id="14768" name="Google Shape;14768;p67"/>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7"/>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7"/>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7"/>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7"/>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7"/>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7"/>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7"/>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7"/>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7"/>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8" name="Google Shape;14778;p67"/>
          <p:cNvGrpSpPr/>
          <p:nvPr/>
        </p:nvGrpSpPr>
        <p:grpSpPr>
          <a:xfrm>
            <a:off x="4193490" y="3350084"/>
            <a:ext cx="289939" cy="334661"/>
            <a:chOff x="4193490" y="3350084"/>
            <a:chExt cx="289939" cy="334661"/>
          </a:xfrm>
        </p:grpSpPr>
        <p:sp>
          <p:nvSpPr>
            <p:cNvPr id="14779" name="Google Shape;14779;p67"/>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7"/>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7"/>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7"/>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7"/>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7"/>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7"/>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7"/>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7"/>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7"/>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9" name="Google Shape;14789;p67"/>
          <p:cNvGrpSpPr/>
          <p:nvPr/>
        </p:nvGrpSpPr>
        <p:grpSpPr>
          <a:xfrm>
            <a:off x="6533281" y="3351230"/>
            <a:ext cx="357037" cy="357005"/>
            <a:chOff x="6533281" y="3351230"/>
            <a:chExt cx="357037" cy="357005"/>
          </a:xfrm>
        </p:grpSpPr>
        <p:sp>
          <p:nvSpPr>
            <p:cNvPr id="14790" name="Google Shape;14790;p67"/>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7"/>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7"/>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3" name="Google Shape;14793;p67"/>
          <p:cNvGrpSpPr/>
          <p:nvPr/>
        </p:nvGrpSpPr>
        <p:grpSpPr>
          <a:xfrm>
            <a:off x="6058441" y="3351230"/>
            <a:ext cx="357387" cy="357005"/>
            <a:chOff x="6058441" y="3351230"/>
            <a:chExt cx="357387" cy="357005"/>
          </a:xfrm>
        </p:grpSpPr>
        <p:sp>
          <p:nvSpPr>
            <p:cNvPr id="14794" name="Google Shape;14794;p67"/>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7"/>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6" name="Google Shape;14796;p67"/>
          <p:cNvGrpSpPr/>
          <p:nvPr/>
        </p:nvGrpSpPr>
        <p:grpSpPr>
          <a:xfrm>
            <a:off x="7957483" y="3350848"/>
            <a:ext cx="357387" cy="357387"/>
            <a:chOff x="7957483" y="3350848"/>
            <a:chExt cx="357387" cy="357387"/>
          </a:xfrm>
        </p:grpSpPr>
        <p:sp>
          <p:nvSpPr>
            <p:cNvPr id="14797" name="Google Shape;14797;p67"/>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7"/>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7"/>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0" name="Google Shape;14800;p67"/>
          <p:cNvGrpSpPr/>
          <p:nvPr/>
        </p:nvGrpSpPr>
        <p:grpSpPr>
          <a:xfrm>
            <a:off x="7007771" y="3351230"/>
            <a:ext cx="357387" cy="357005"/>
            <a:chOff x="7007771" y="3351230"/>
            <a:chExt cx="357387" cy="357005"/>
          </a:xfrm>
        </p:grpSpPr>
        <p:sp>
          <p:nvSpPr>
            <p:cNvPr id="14801" name="Google Shape;14801;p67"/>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7"/>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7"/>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7"/>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7"/>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6" name="Google Shape;14806;p67"/>
          <p:cNvGrpSpPr/>
          <p:nvPr/>
        </p:nvGrpSpPr>
        <p:grpSpPr>
          <a:xfrm>
            <a:off x="5108729" y="3351230"/>
            <a:ext cx="357005" cy="357005"/>
            <a:chOff x="5108729" y="3351230"/>
            <a:chExt cx="357005" cy="357005"/>
          </a:xfrm>
        </p:grpSpPr>
        <p:sp>
          <p:nvSpPr>
            <p:cNvPr id="14807" name="Google Shape;14807;p67"/>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7"/>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67"/>
          <p:cNvGrpSpPr/>
          <p:nvPr/>
        </p:nvGrpSpPr>
        <p:grpSpPr>
          <a:xfrm>
            <a:off x="5583569" y="3351230"/>
            <a:ext cx="357419" cy="357005"/>
            <a:chOff x="5583569" y="3351230"/>
            <a:chExt cx="357419" cy="357005"/>
          </a:xfrm>
        </p:grpSpPr>
        <p:sp>
          <p:nvSpPr>
            <p:cNvPr id="14810" name="Google Shape;14810;p67"/>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7"/>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2" name="Google Shape;14812;p67"/>
          <p:cNvGrpSpPr/>
          <p:nvPr/>
        </p:nvGrpSpPr>
        <p:grpSpPr>
          <a:xfrm>
            <a:off x="7482229" y="3351230"/>
            <a:ext cx="357419" cy="357005"/>
            <a:chOff x="7482229" y="3351230"/>
            <a:chExt cx="357419" cy="357005"/>
          </a:xfrm>
        </p:grpSpPr>
        <p:sp>
          <p:nvSpPr>
            <p:cNvPr id="14813" name="Google Shape;14813;p67"/>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7"/>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7"/>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7"/>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7"/>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8" name="Google Shape;14818;p67"/>
          <p:cNvGrpSpPr/>
          <p:nvPr/>
        </p:nvGrpSpPr>
        <p:grpSpPr>
          <a:xfrm>
            <a:off x="3764485" y="2890682"/>
            <a:ext cx="222874" cy="345737"/>
            <a:chOff x="3764485" y="2890682"/>
            <a:chExt cx="222874" cy="345737"/>
          </a:xfrm>
        </p:grpSpPr>
        <p:sp>
          <p:nvSpPr>
            <p:cNvPr id="14819" name="Google Shape;14819;p67"/>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7"/>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7"/>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2" name="Google Shape;14822;p67"/>
          <p:cNvGrpSpPr/>
          <p:nvPr/>
        </p:nvGrpSpPr>
        <p:grpSpPr>
          <a:xfrm>
            <a:off x="2238616" y="2908131"/>
            <a:ext cx="422596" cy="310382"/>
            <a:chOff x="2278533" y="2937377"/>
            <a:chExt cx="346788" cy="254704"/>
          </a:xfrm>
        </p:grpSpPr>
        <p:sp>
          <p:nvSpPr>
            <p:cNvPr id="14823" name="Google Shape;14823;p67"/>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7"/>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25" name="Google Shape;14825;p67"/>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26" name="Google Shape;14826;p67"/>
          <p:cNvGrpSpPr/>
          <p:nvPr/>
        </p:nvGrpSpPr>
        <p:grpSpPr>
          <a:xfrm>
            <a:off x="1836637" y="2891510"/>
            <a:ext cx="286152" cy="346438"/>
            <a:chOff x="1836637" y="2891510"/>
            <a:chExt cx="286152" cy="346438"/>
          </a:xfrm>
        </p:grpSpPr>
        <p:sp>
          <p:nvSpPr>
            <p:cNvPr id="14827" name="Google Shape;14827;p67"/>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7"/>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7"/>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0" name="Google Shape;14830;p67"/>
          <p:cNvGrpSpPr/>
          <p:nvPr/>
        </p:nvGrpSpPr>
        <p:grpSpPr>
          <a:xfrm>
            <a:off x="5585861" y="2905929"/>
            <a:ext cx="379764" cy="337684"/>
            <a:chOff x="5585861" y="2905929"/>
            <a:chExt cx="379764" cy="337684"/>
          </a:xfrm>
        </p:grpSpPr>
        <p:sp>
          <p:nvSpPr>
            <p:cNvPr id="14831" name="Google Shape;14831;p67"/>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7"/>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7"/>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7"/>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5" name="Google Shape;14835;p67"/>
          <p:cNvGrpSpPr/>
          <p:nvPr/>
        </p:nvGrpSpPr>
        <p:grpSpPr>
          <a:xfrm>
            <a:off x="1327676" y="2910480"/>
            <a:ext cx="347934" cy="310024"/>
            <a:chOff x="1327676" y="2910480"/>
            <a:chExt cx="347934" cy="310024"/>
          </a:xfrm>
        </p:grpSpPr>
        <p:sp>
          <p:nvSpPr>
            <p:cNvPr id="14836" name="Google Shape;14836;p67"/>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7"/>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7"/>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7"/>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7"/>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1" name="Google Shape;14841;p67"/>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2" name="Google Shape;14842;p67"/>
          <p:cNvGrpSpPr/>
          <p:nvPr/>
        </p:nvGrpSpPr>
        <p:grpSpPr>
          <a:xfrm>
            <a:off x="2753401" y="2869564"/>
            <a:ext cx="382828" cy="358601"/>
            <a:chOff x="2753373" y="2902523"/>
            <a:chExt cx="347552" cy="325557"/>
          </a:xfrm>
        </p:grpSpPr>
        <p:sp>
          <p:nvSpPr>
            <p:cNvPr id="14843" name="Google Shape;14843;p67"/>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7"/>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7"/>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7"/>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7"/>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7"/>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9" name="Google Shape;14849;p67"/>
          <p:cNvGrpSpPr/>
          <p:nvPr/>
        </p:nvGrpSpPr>
        <p:grpSpPr>
          <a:xfrm>
            <a:off x="849016" y="2903255"/>
            <a:ext cx="356655" cy="335425"/>
            <a:chOff x="849016" y="2903255"/>
            <a:chExt cx="356655" cy="335425"/>
          </a:xfrm>
        </p:grpSpPr>
        <p:sp>
          <p:nvSpPr>
            <p:cNvPr id="14850" name="Google Shape;14850;p67"/>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7"/>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7"/>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7"/>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7"/>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7"/>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7"/>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7"/>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7"/>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7"/>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7"/>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1" name="Google Shape;14861;p67"/>
          <p:cNvGrpSpPr/>
          <p:nvPr/>
        </p:nvGrpSpPr>
        <p:grpSpPr>
          <a:xfrm>
            <a:off x="4210933" y="2926777"/>
            <a:ext cx="280072" cy="275520"/>
            <a:chOff x="4210933" y="2926777"/>
            <a:chExt cx="280072" cy="275520"/>
          </a:xfrm>
        </p:grpSpPr>
        <p:sp>
          <p:nvSpPr>
            <p:cNvPr id="14862" name="Google Shape;14862;p67"/>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7"/>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7"/>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7"/>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7"/>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7"/>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7"/>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7"/>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7"/>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7"/>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7"/>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7"/>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7"/>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5" name="Google Shape;14875;p67"/>
          <p:cNvGrpSpPr/>
          <p:nvPr/>
        </p:nvGrpSpPr>
        <p:grpSpPr>
          <a:xfrm>
            <a:off x="4667216" y="2915382"/>
            <a:ext cx="320273" cy="318395"/>
            <a:chOff x="4667216" y="2915382"/>
            <a:chExt cx="320273" cy="318395"/>
          </a:xfrm>
        </p:grpSpPr>
        <p:sp>
          <p:nvSpPr>
            <p:cNvPr id="14876" name="Google Shape;14876;p67"/>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7"/>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7"/>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7"/>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67"/>
          <p:cNvGrpSpPr/>
          <p:nvPr/>
        </p:nvGrpSpPr>
        <p:grpSpPr>
          <a:xfrm>
            <a:off x="5170480" y="2934639"/>
            <a:ext cx="261929" cy="280550"/>
            <a:chOff x="5170480" y="2934639"/>
            <a:chExt cx="261929" cy="280550"/>
          </a:xfrm>
        </p:grpSpPr>
        <p:sp>
          <p:nvSpPr>
            <p:cNvPr id="14881" name="Google Shape;14881;p67"/>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7"/>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7"/>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7"/>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7"/>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7"/>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7"/>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8" name="Google Shape;14888;p67"/>
          <p:cNvGrpSpPr/>
          <p:nvPr/>
        </p:nvGrpSpPr>
        <p:grpSpPr>
          <a:xfrm>
            <a:off x="6069423" y="2891892"/>
            <a:ext cx="362321" cy="364231"/>
            <a:chOff x="6069423" y="2891892"/>
            <a:chExt cx="362321" cy="364231"/>
          </a:xfrm>
        </p:grpSpPr>
        <p:sp>
          <p:nvSpPr>
            <p:cNvPr id="14889" name="Google Shape;14889;p67"/>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7"/>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7"/>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7"/>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7"/>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7"/>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5" name="Google Shape;14895;p67"/>
          <p:cNvGrpSpPr/>
          <p:nvPr/>
        </p:nvGrpSpPr>
        <p:grpSpPr>
          <a:xfrm>
            <a:off x="6571955" y="2919170"/>
            <a:ext cx="308878" cy="311170"/>
            <a:chOff x="6571955" y="2919170"/>
            <a:chExt cx="308878" cy="311170"/>
          </a:xfrm>
        </p:grpSpPr>
        <p:sp>
          <p:nvSpPr>
            <p:cNvPr id="14896" name="Google Shape;14896;p67"/>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7"/>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7"/>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7"/>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7"/>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7"/>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7"/>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7"/>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7"/>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7"/>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6" name="Google Shape;14906;p67"/>
          <p:cNvGrpSpPr/>
          <p:nvPr/>
        </p:nvGrpSpPr>
        <p:grpSpPr>
          <a:xfrm>
            <a:off x="7500054" y="2934735"/>
            <a:ext cx="350576" cy="280454"/>
            <a:chOff x="7500054" y="2934735"/>
            <a:chExt cx="350576" cy="280454"/>
          </a:xfrm>
        </p:grpSpPr>
        <p:sp>
          <p:nvSpPr>
            <p:cNvPr id="14907" name="Google Shape;14907;p67"/>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7"/>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7"/>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7"/>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7"/>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7"/>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7"/>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7"/>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5" name="Google Shape;14915;p67"/>
          <p:cNvGrpSpPr/>
          <p:nvPr/>
        </p:nvGrpSpPr>
        <p:grpSpPr>
          <a:xfrm>
            <a:off x="7024430" y="2874662"/>
            <a:ext cx="332012" cy="355454"/>
            <a:chOff x="7055134" y="2919170"/>
            <a:chExt cx="290321" cy="310820"/>
          </a:xfrm>
        </p:grpSpPr>
        <p:sp>
          <p:nvSpPr>
            <p:cNvPr id="14916" name="Google Shape;14916;p67"/>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7"/>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7"/>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7"/>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7"/>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7"/>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7"/>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7"/>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7"/>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7"/>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7"/>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7"/>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7"/>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7"/>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0" name="Google Shape;14930;p67"/>
          <p:cNvGrpSpPr/>
          <p:nvPr/>
        </p:nvGrpSpPr>
        <p:grpSpPr>
          <a:xfrm>
            <a:off x="7985143" y="2900613"/>
            <a:ext cx="330109" cy="347552"/>
            <a:chOff x="7985143" y="2900613"/>
            <a:chExt cx="330109" cy="347552"/>
          </a:xfrm>
        </p:grpSpPr>
        <p:sp>
          <p:nvSpPr>
            <p:cNvPr id="14931" name="Google Shape;14931;p67"/>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7"/>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7"/>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7"/>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7"/>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7"/>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7"/>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7"/>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9" name="Google Shape;14939;p67"/>
          <p:cNvGrpSpPr/>
          <p:nvPr/>
        </p:nvGrpSpPr>
        <p:grpSpPr>
          <a:xfrm>
            <a:off x="7990840" y="2435226"/>
            <a:ext cx="354363" cy="353631"/>
            <a:chOff x="7990840" y="2435226"/>
            <a:chExt cx="354363" cy="353631"/>
          </a:xfrm>
        </p:grpSpPr>
        <p:sp>
          <p:nvSpPr>
            <p:cNvPr id="14940" name="Google Shape;14940;p67"/>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7"/>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7"/>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67"/>
          <p:cNvGrpSpPr/>
          <p:nvPr/>
        </p:nvGrpSpPr>
        <p:grpSpPr>
          <a:xfrm>
            <a:off x="1817317" y="2480330"/>
            <a:ext cx="350958" cy="263043"/>
            <a:chOff x="1817317" y="2480330"/>
            <a:chExt cx="350958" cy="263043"/>
          </a:xfrm>
        </p:grpSpPr>
        <p:sp>
          <p:nvSpPr>
            <p:cNvPr id="14944" name="Google Shape;14944;p67"/>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7"/>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7"/>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7"/>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7"/>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67"/>
          <p:cNvGrpSpPr/>
          <p:nvPr/>
        </p:nvGrpSpPr>
        <p:grpSpPr>
          <a:xfrm>
            <a:off x="1341727" y="2483349"/>
            <a:ext cx="419913" cy="308109"/>
            <a:chOff x="1341727" y="2483349"/>
            <a:chExt cx="419913" cy="308109"/>
          </a:xfrm>
        </p:grpSpPr>
        <p:sp>
          <p:nvSpPr>
            <p:cNvPr id="14950" name="Google Shape;14950;p67"/>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7"/>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7"/>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3" name="Google Shape;14953;p67"/>
          <p:cNvGrpSpPr/>
          <p:nvPr/>
        </p:nvGrpSpPr>
        <p:grpSpPr>
          <a:xfrm>
            <a:off x="854332" y="2447736"/>
            <a:ext cx="376358" cy="330109"/>
            <a:chOff x="854332" y="2447736"/>
            <a:chExt cx="376358" cy="330109"/>
          </a:xfrm>
        </p:grpSpPr>
        <p:sp>
          <p:nvSpPr>
            <p:cNvPr id="14954" name="Google Shape;14954;p67"/>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7"/>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7"/>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7"/>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7"/>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7"/>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7"/>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7"/>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2" name="Google Shape;14962;p67"/>
          <p:cNvGrpSpPr/>
          <p:nvPr/>
        </p:nvGrpSpPr>
        <p:grpSpPr>
          <a:xfrm>
            <a:off x="4206763" y="2450951"/>
            <a:ext cx="322151" cy="322374"/>
            <a:chOff x="4206763" y="2450951"/>
            <a:chExt cx="322151" cy="322374"/>
          </a:xfrm>
        </p:grpSpPr>
        <p:sp>
          <p:nvSpPr>
            <p:cNvPr id="14963" name="Google Shape;14963;p67"/>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7"/>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5" name="Google Shape;14965;p67"/>
          <p:cNvGrpSpPr/>
          <p:nvPr/>
        </p:nvGrpSpPr>
        <p:grpSpPr>
          <a:xfrm>
            <a:off x="7528096" y="2450059"/>
            <a:ext cx="327976" cy="324316"/>
            <a:chOff x="7528096" y="2450059"/>
            <a:chExt cx="327976" cy="324316"/>
          </a:xfrm>
        </p:grpSpPr>
        <p:sp>
          <p:nvSpPr>
            <p:cNvPr id="14966" name="Google Shape;14966;p67"/>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7"/>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7"/>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7"/>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7"/>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67"/>
          <p:cNvGrpSpPr/>
          <p:nvPr/>
        </p:nvGrpSpPr>
        <p:grpSpPr>
          <a:xfrm>
            <a:off x="7077129" y="2512542"/>
            <a:ext cx="282364" cy="198619"/>
            <a:chOff x="7077129" y="2512542"/>
            <a:chExt cx="282364" cy="198619"/>
          </a:xfrm>
        </p:grpSpPr>
        <p:sp>
          <p:nvSpPr>
            <p:cNvPr id="14972" name="Google Shape;14972;p67"/>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7"/>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7"/>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7"/>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7"/>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7"/>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8" name="Google Shape;14978;p67"/>
          <p:cNvGrpSpPr/>
          <p:nvPr/>
        </p:nvGrpSpPr>
        <p:grpSpPr>
          <a:xfrm>
            <a:off x="3725461" y="2444712"/>
            <a:ext cx="334279" cy="334661"/>
            <a:chOff x="3725461" y="2444712"/>
            <a:chExt cx="334279" cy="334661"/>
          </a:xfrm>
        </p:grpSpPr>
        <p:sp>
          <p:nvSpPr>
            <p:cNvPr id="14979" name="Google Shape;14979;p67"/>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7"/>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7"/>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7"/>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7"/>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7"/>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7"/>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6" name="Google Shape;14986;p67"/>
          <p:cNvGrpSpPr/>
          <p:nvPr/>
        </p:nvGrpSpPr>
        <p:grpSpPr>
          <a:xfrm>
            <a:off x="6577238" y="2457221"/>
            <a:ext cx="332019" cy="310788"/>
            <a:chOff x="6577238" y="2457221"/>
            <a:chExt cx="332019" cy="310788"/>
          </a:xfrm>
        </p:grpSpPr>
        <p:sp>
          <p:nvSpPr>
            <p:cNvPr id="14987" name="Google Shape;14987;p67"/>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7"/>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7"/>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7"/>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7"/>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7"/>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3" name="Google Shape;14993;p67"/>
          <p:cNvGrpSpPr/>
          <p:nvPr/>
        </p:nvGrpSpPr>
        <p:grpSpPr>
          <a:xfrm>
            <a:off x="2818561" y="2439778"/>
            <a:ext cx="247892" cy="346024"/>
            <a:chOff x="2818561" y="2439778"/>
            <a:chExt cx="247892" cy="346024"/>
          </a:xfrm>
        </p:grpSpPr>
        <p:sp>
          <p:nvSpPr>
            <p:cNvPr id="14994" name="Google Shape;14994;p67"/>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7"/>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7"/>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7"/>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7"/>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7"/>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7"/>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7"/>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7"/>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7"/>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7"/>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7"/>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6" name="Google Shape;15006;p67"/>
          <p:cNvGrpSpPr/>
          <p:nvPr/>
        </p:nvGrpSpPr>
        <p:grpSpPr>
          <a:xfrm>
            <a:off x="3207778" y="2474632"/>
            <a:ext cx="419933" cy="275170"/>
            <a:chOff x="3207778" y="2474632"/>
            <a:chExt cx="419933" cy="275170"/>
          </a:xfrm>
        </p:grpSpPr>
        <p:sp>
          <p:nvSpPr>
            <p:cNvPr id="15007" name="Google Shape;15007;p67"/>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7"/>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7"/>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7"/>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7"/>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7"/>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7"/>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7"/>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7"/>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7"/>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7"/>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7"/>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7"/>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7"/>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1" name="Google Shape;15021;p67"/>
          <p:cNvGrpSpPr/>
          <p:nvPr/>
        </p:nvGrpSpPr>
        <p:grpSpPr>
          <a:xfrm>
            <a:off x="6099375" y="2456075"/>
            <a:ext cx="337684" cy="314194"/>
            <a:chOff x="6099375" y="2456075"/>
            <a:chExt cx="337684" cy="314194"/>
          </a:xfrm>
        </p:grpSpPr>
        <p:sp>
          <p:nvSpPr>
            <p:cNvPr id="15022" name="Google Shape;15022;p67"/>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7"/>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4" name="Google Shape;15024;p67"/>
          <p:cNvGrpSpPr/>
          <p:nvPr/>
        </p:nvGrpSpPr>
        <p:grpSpPr>
          <a:xfrm>
            <a:off x="2312623" y="2468584"/>
            <a:ext cx="312698" cy="286534"/>
            <a:chOff x="2312623" y="2468584"/>
            <a:chExt cx="312698" cy="286534"/>
          </a:xfrm>
        </p:grpSpPr>
        <p:sp>
          <p:nvSpPr>
            <p:cNvPr id="15025" name="Google Shape;15025;p67"/>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7"/>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7"/>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8" name="Google Shape;15028;p67"/>
          <p:cNvGrpSpPr/>
          <p:nvPr/>
        </p:nvGrpSpPr>
        <p:grpSpPr>
          <a:xfrm>
            <a:off x="5618805" y="2440924"/>
            <a:ext cx="345292" cy="342618"/>
            <a:chOff x="5618805" y="2440924"/>
            <a:chExt cx="345292" cy="342618"/>
          </a:xfrm>
        </p:grpSpPr>
        <p:sp>
          <p:nvSpPr>
            <p:cNvPr id="15029" name="Google Shape;15029;p67"/>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7"/>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7"/>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7"/>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7"/>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4" name="Google Shape;15034;p67"/>
          <p:cNvGrpSpPr/>
          <p:nvPr/>
        </p:nvGrpSpPr>
        <p:grpSpPr>
          <a:xfrm>
            <a:off x="4653179" y="2446590"/>
            <a:ext cx="377886" cy="331255"/>
            <a:chOff x="4653179" y="2446590"/>
            <a:chExt cx="377886" cy="331255"/>
          </a:xfrm>
        </p:grpSpPr>
        <p:sp>
          <p:nvSpPr>
            <p:cNvPr id="15035" name="Google Shape;15035;p67"/>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7"/>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7"/>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7"/>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9" name="Google Shape;15039;p67"/>
          <p:cNvGrpSpPr/>
          <p:nvPr/>
        </p:nvGrpSpPr>
        <p:grpSpPr>
          <a:xfrm>
            <a:off x="5184517" y="2459481"/>
            <a:ext cx="252062" cy="305122"/>
            <a:chOff x="5184517" y="2459481"/>
            <a:chExt cx="252062" cy="305122"/>
          </a:xfrm>
        </p:grpSpPr>
        <p:sp>
          <p:nvSpPr>
            <p:cNvPr id="15040" name="Google Shape;15040;p67"/>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67"/>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7"/>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7"/>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7"/>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7"/>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46" name="Google Shape;15046;p67"/>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47" name="Google Shape;15047;p67"/>
          <p:cNvGrpSpPr/>
          <p:nvPr/>
        </p:nvGrpSpPr>
        <p:grpSpPr>
          <a:xfrm>
            <a:off x="6155459" y="1969108"/>
            <a:ext cx="249770" cy="363849"/>
            <a:chOff x="6155459" y="1969108"/>
            <a:chExt cx="249770" cy="363849"/>
          </a:xfrm>
        </p:grpSpPr>
        <p:sp>
          <p:nvSpPr>
            <p:cNvPr id="15048" name="Google Shape;15048;p67"/>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7"/>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7"/>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7"/>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7"/>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7"/>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7"/>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7"/>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7"/>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7" name="Google Shape;15057;p67"/>
          <p:cNvGrpSpPr/>
          <p:nvPr/>
        </p:nvGrpSpPr>
        <p:grpSpPr>
          <a:xfrm>
            <a:off x="2280029" y="1970604"/>
            <a:ext cx="353631" cy="354395"/>
            <a:chOff x="2280029" y="1970604"/>
            <a:chExt cx="353631" cy="354395"/>
          </a:xfrm>
        </p:grpSpPr>
        <p:sp>
          <p:nvSpPr>
            <p:cNvPr id="15058" name="Google Shape;15058;p67"/>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7"/>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7"/>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7"/>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2" name="Google Shape;15062;p67"/>
          <p:cNvGrpSpPr/>
          <p:nvPr/>
        </p:nvGrpSpPr>
        <p:grpSpPr>
          <a:xfrm>
            <a:off x="8065100" y="2000174"/>
            <a:ext cx="255086" cy="301685"/>
            <a:chOff x="8065100" y="2000174"/>
            <a:chExt cx="255086" cy="301685"/>
          </a:xfrm>
        </p:grpSpPr>
        <p:sp>
          <p:nvSpPr>
            <p:cNvPr id="15063" name="Google Shape;15063;p67"/>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7"/>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7"/>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7"/>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7" name="Google Shape;15067;p67"/>
          <p:cNvGrpSpPr/>
          <p:nvPr/>
        </p:nvGrpSpPr>
        <p:grpSpPr>
          <a:xfrm>
            <a:off x="6633705" y="1969108"/>
            <a:ext cx="249420" cy="363849"/>
            <a:chOff x="6633705" y="1969108"/>
            <a:chExt cx="249420" cy="363849"/>
          </a:xfrm>
        </p:grpSpPr>
        <p:sp>
          <p:nvSpPr>
            <p:cNvPr id="15068" name="Google Shape;15068;p67"/>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7"/>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7"/>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7"/>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7"/>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7"/>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7"/>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7"/>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6" name="Google Shape;15076;p67"/>
          <p:cNvGrpSpPr/>
          <p:nvPr/>
        </p:nvGrpSpPr>
        <p:grpSpPr>
          <a:xfrm>
            <a:off x="5211031" y="1969108"/>
            <a:ext cx="226661" cy="363467"/>
            <a:chOff x="5211031" y="1969108"/>
            <a:chExt cx="226661" cy="363467"/>
          </a:xfrm>
        </p:grpSpPr>
        <p:sp>
          <p:nvSpPr>
            <p:cNvPr id="15077" name="Google Shape;15077;p67"/>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7"/>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9" name="Google Shape;15079;p67"/>
          <p:cNvGrpSpPr/>
          <p:nvPr/>
        </p:nvGrpSpPr>
        <p:grpSpPr>
          <a:xfrm>
            <a:off x="3712952" y="1970604"/>
            <a:ext cx="354363" cy="354395"/>
            <a:chOff x="3712952" y="1970604"/>
            <a:chExt cx="354363" cy="354395"/>
          </a:xfrm>
        </p:grpSpPr>
        <p:sp>
          <p:nvSpPr>
            <p:cNvPr id="15080" name="Google Shape;15080;p67"/>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7"/>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7"/>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7"/>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7"/>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7"/>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7"/>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7"/>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7"/>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9" name="Google Shape;15089;p67"/>
          <p:cNvGrpSpPr/>
          <p:nvPr/>
        </p:nvGrpSpPr>
        <p:grpSpPr>
          <a:xfrm>
            <a:off x="3235438" y="1970604"/>
            <a:ext cx="354363" cy="354745"/>
            <a:chOff x="3235438" y="1970604"/>
            <a:chExt cx="354363" cy="354745"/>
          </a:xfrm>
        </p:grpSpPr>
        <p:sp>
          <p:nvSpPr>
            <p:cNvPr id="15090" name="Google Shape;15090;p67"/>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7"/>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7"/>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7"/>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7"/>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7"/>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7"/>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7"/>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7"/>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7"/>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7"/>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7"/>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7"/>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3" name="Google Shape;15103;p67"/>
          <p:cNvGrpSpPr/>
          <p:nvPr/>
        </p:nvGrpSpPr>
        <p:grpSpPr>
          <a:xfrm>
            <a:off x="1329585" y="1989925"/>
            <a:ext cx="341472" cy="335074"/>
            <a:chOff x="1329585" y="1989925"/>
            <a:chExt cx="341472" cy="335074"/>
          </a:xfrm>
        </p:grpSpPr>
        <p:sp>
          <p:nvSpPr>
            <p:cNvPr id="15104" name="Google Shape;15104;p67"/>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7"/>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7"/>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7" name="Google Shape;15107;p67"/>
          <p:cNvGrpSpPr/>
          <p:nvPr/>
        </p:nvGrpSpPr>
        <p:grpSpPr>
          <a:xfrm>
            <a:off x="5591871" y="1989906"/>
            <a:ext cx="416649" cy="325597"/>
            <a:chOff x="5626763" y="2013829"/>
            <a:chExt cx="351722" cy="274788"/>
          </a:xfrm>
        </p:grpSpPr>
        <p:sp>
          <p:nvSpPr>
            <p:cNvPr id="15108" name="Google Shape;15108;p67"/>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7"/>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7"/>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7"/>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7"/>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7"/>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7"/>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7"/>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7"/>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7"/>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8" name="Google Shape;15118;p67"/>
          <p:cNvGrpSpPr/>
          <p:nvPr/>
        </p:nvGrpSpPr>
        <p:grpSpPr>
          <a:xfrm>
            <a:off x="7576605" y="1983877"/>
            <a:ext cx="276698" cy="333133"/>
            <a:chOff x="7576605" y="1983877"/>
            <a:chExt cx="276698" cy="333133"/>
          </a:xfrm>
        </p:grpSpPr>
        <p:sp>
          <p:nvSpPr>
            <p:cNvPr id="15119" name="Google Shape;15119;p67"/>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7"/>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1" name="Google Shape;15121;p67"/>
          <p:cNvGrpSpPr/>
          <p:nvPr/>
        </p:nvGrpSpPr>
        <p:grpSpPr>
          <a:xfrm>
            <a:off x="853568" y="1975538"/>
            <a:ext cx="337334" cy="353599"/>
            <a:chOff x="853568" y="1975538"/>
            <a:chExt cx="337334" cy="353599"/>
          </a:xfrm>
        </p:grpSpPr>
        <p:sp>
          <p:nvSpPr>
            <p:cNvPr id="15122" name="Google Shape;15122;p67"/>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7"/>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7"/>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7"/>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6" name="Google Shape;15126;p67"/>
          <p:cNvGrpSpPr/>
          <p:nvPr/>
        </p:nvGrpSpPr>
        <p:grpSpPr>
          <a:xfrm>
            <a:off x="2770052" y="2009628"/>
            <a:ext cx="327085" cy="277080"/>
            <a:chOff x="2770052" y="2009628"/>
            <a:chExt cx="327085" cy="277080"/>
          </a:xfrm>
        </p:grpSpPr>
        <p:sp>
          <p:nvSpPr>
            <p:cNvPr id="15127" name="Google Shape;15127;p67"/>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7"/>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9" name="Google Shape;15129;p67"/>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30" name="Google Shape;15130;p67"/>
          <p:cNvGrpSpPr/>
          <p:nvPr/>
        </p:nvGrpSpPr>
        <p:grpSpPr>
          <a:xfrm>
            <a:off x="4195399" y="1970604"/>
            <a:ext cx="344878" cy="343573"/>
            <a:chOff x="4195399" y="1970604"/>
            <a:chExt cx="344878" cy="343573"/>
          </a:xfrm>
        </p:grpSpPr>
        <p:sp>
          <p:nvSpPr>
            <p:cNvPr id="15131" name="Google Shape;15131;p67"/>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7"/>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7"/>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7"/>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5" name="Google Shape;15135;p67"/>
          <p:cNvGrpSpPr/>
          <p:nvPr/>
        </p:nvGrpSpPr>
        <p:grpSpPr>
          <a:xfrm>
            <a:off x="4674791" y="1977447"/>
            <a:ext cx="344528" cy="344114"/>
            <a:chOff x="4674791" y="1977447"/>
            <a:chExt cx="344528" cy="344114"/>
          </a:xfrm>
        </p:grpSpPr>
        <p:sp>
          <p:nvSpPr>
            <p:cNvPr id="15136" name="Google Shape;15136;p67"/>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7"/>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7"/>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7"/>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7"/>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7"/>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67"/>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7"/>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7"/>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7"/>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7"/>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7"/>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7"/>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7"/>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7"/>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7"/>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7"/>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7"/>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7"/>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7"/>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7"/>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7"/>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7"/>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7"/>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7"/>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7"/>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2" name="Google Shape;15162;p67"/>
          <p:cNvGrpSpPr/>
          <p:nvPr/>
        </p:nvGrpSpPr>
        <p:grpSpPr>
          <a:xfrm>
            <a:off x="6083810" y="1547297"/>
            <a:ext cx="382819" cy="310788"/>
            <a:chOff x="6083810" y="1547297"/>
            <a:chExt cx="382819" cy="310788"/>
          </a:xfrm>
        </p:grpSpPr>
        <p:sp>
          <p:nvSpPr>
            <p:cNvPr id="15163" name="Google Shape;15163;p67"/>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7"/>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7"/>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7"/>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7"/>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7"/>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67"/>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7"/>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7"/>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7"/>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7"/>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7"/>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7"/>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7"/>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7"/>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7"/>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7"/>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7"/>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67"/>
          <p:cNvGrpSpPr/>
          <p:nvPr/>
        </p:nvGrpSpPr>
        <p:grpSpPr>
          <a:xfrm>
            <a:off x="6558300" y="1538193"/>
            <a:ext cx="382788" cy="328613"/>
            <a:chOff x="6558300" y="1538193"/>
            <a:chExt cx="382788" cy="328613"/>
          </a:xfrm>
        </p:grpSpPr>
        <p:sp>
          <p:nvSpPr>
            <p:cNvPr id="15182" name="Google Shape;15182;p67"/>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7"/>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4" name="Google Shape;15184;p67"/>
          <p:cNvGrpSpPr/>
          <p:nvPr/>
        </p:nvGrpSpPr>
        <p:grpSpPr>
          <a:xfrm>
            <a:off x="5194002" y="1511297"/>
            <a:ext cx="259605" cy="346024"/>
            <a:chOff x="5194002" y="1511297"/>
            <a:chExt cx="259605" cy="346024"/>
          </a:xfrm>
        </p:grpSpPr>
        <p:sp>
          <p:nvSpPr>
            <p:cNvPr id="15185" name="Google Shape;15185;p67"/>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7"/>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7"/>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7"/>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9" name="Google Shape;15189;p67"/>
          <p:cNvGrpSpPr/>
          <p:nvPr/>
        </p:nvGrpSpPr>
        <p:grpSpPr>
          <a:xfrm>
            <a:off x="1394741" y="1512061"/>
            <a:ext cx="252444" cy="351722"/>
            <a:chOff x="1394741" y="1512061"/>
            <a:chExt cx="252444" cy="351722"/>
          </a:xfrm>
        </p:grpSpPr>
        <p:sp>
          <p:nvSpPr>
            <p:cNvPr id="15190" name="Google Shape;15190;p67"/>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7"/>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7"/>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7"/>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7"/>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7"/>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7"/>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7"/>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7"/>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7"/>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7"/>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7"/>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7"/>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7"/>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7"/>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7"/>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7"/>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7" name="Google Shape;15207;p67"/>
          <p:cNvGrpSpPr/>
          <p:nvPr/>
        </p:nvGrpSpPr>
        <p:grpSpPr>
          <a:xfrm>
            <a:off x="855096" y="1504485"/>
            <a:ext cx="380910" cy="339594"/>
            <a:chOff x="855096" y="1504485"/>
            <a:chExt cx="380910" cy="339594"/>
          </a:xfrm>
        </p:grpSpPr>
        <p:sp>
          <p:nvSpPr>
            <p:cNvPr id="15208" name="Google Shape;15208;p67"/>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7"/>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7"/>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7"/>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7"/>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3" name="Google Shape;15213;p67"/>
          <p:cNvGrpSpPr/>
          <p:nvPr/>
        </p:nvGrpSpPr>
        <p:grpSpPr>
          <a:xfrm>
            <a:off x="1819576" y="1511679"/>
            <a:ext cx="352103" cy="352103"/>
            <a:chOff x="1819576" y="1511679"/>
            <a:chExt cx="352103" cy="352103"/>
          </a:xfrm>
        </p:grpSpPr>
        <p:sp>
          <p:nvSpPr>
            <p:cNvPr id="15214" name="Google Shape;15214;p67"/>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7"/>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7"/>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7"/>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8" name="Google Shape;15218;p67"/>
          <p:cNvGrpSpPr/>
          <p:nvPr/>
        </p:nvGrpSpPr>
        <p:grpSpPr>
          <a:xfrm>
            <a:off x="5621097" y="1500761"/>
            <a:ext cx="371424" cy="355446"/>
            <a:chOff x="5621097" y="1500761"/>
            <a:chExt cx="371424" cy="355446"/>
          </a:xfrm>
        </p:grpSpPr>
        <p:sp>
          <p:nvSpPr>
            <p:cNvPr id="15219" name="Google Shape;15219;p67"/>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7"/>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1" name="Google Shape;15221;p67"/>
          <p:cNvGrpSpPr/>
          <p:nvPr/>
        </p:nvGrpSpPr>
        <p:grpSpPr>
          <a:xfrm>
            <a:off x="4670239" y="1541599"/>
            <a:ext cx="359679" cy="321833"/>
            <a:chOff x="4670239" y="1541599"/>
            <a:chExt cx="359679" cy="321833"/>
          </a:xfrm>
        </p:grpSpPr>
        <p:sp>
          <p:nvSpPr>
            <p:cNvPr id="15222" name="Google Shape;15222;p67"/>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7"/>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7"/>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7"/>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7"/>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7" name="Google Shape;15227;p67"/>
          <p:cNvGrpSpPr/>
          <p:nvPr/>
        </p:nvGrpSpPr>
        <p:grpSpPr>
          <a:xfrm>
            <a:off x="4212429" y="1502385"/>
            <a:ext cx="321037" cy="353822"/>
            <a:chOff x="4212429" y="1502385"/>
            <a:chExt cx="321037" cy="353822"/>
          </a:xfrm>
        </p:grpSpPr>
        <p:sp>
          <p:nvSpPr>
            <p:cNvPr id="15228" name="Google Shape;15228;p67"/>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7"/>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7"/>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7"/>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2" name="Google Shape;15232;p67"/>
          <p:cNvGrpSpPr/>
          <p:nvPr/>
        </p:nvGrpSpPr>
        <p:grpSpPr>
          <a:xfrm>
            <a:off x="2302788" y="1505981"/>
            <a:ext cx="336188" cy="335425"/>
            <a:chOff x="2302788" y="1505981"/>
            <a:chExt cx="336188" cy="335425"/>
          </a:xfrm>
        </p:grpSpPr>
        <p:sp>
          <p:nvSpPr>
            <p:cNvPr id="15233" name="Google Shape;15233;p67"/>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7"/>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7"/>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7"/>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7"/>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7"/>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7"/>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7"/>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7"/>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7"/>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7"/>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7"/>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7"/>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7"/>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7"/>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7"/>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7"/>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67"/>
          <p:cNvGrpSpPr/>
          <p:nvPr/>
        </p:nvGrpSpPr>
        <p:grpSpPr>
          <a:xfrm>
            <a:off x="2780301" y="1521896"/>
            <a:ext cx="333133" cy="321037"/>
            <a:chOff x="2780301" y="1521896"/>
            <a:chExt cx="333133" cy="321037"/>
          </a:xfrm>
        </p:grpSpPr>
        <p:sp>
          <p:nvSpPr>
            <p:cNvPr id="15251" name="Google Shape;15251;p67"/>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7"/>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7"/>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7"/>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7"/>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7"/>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7"/>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7"/>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7"/>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7"/>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7"/>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7"/>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7"/>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7"/>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7"/>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7"/>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7"/>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7"/>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7"/>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7"/>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71" name="Google Shape;15271;p67"/>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7"/>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7"/>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74" name="Google Shape;15274;p67"/>
          <p:cNvGrpSpPr/>
          <p:nvPr/>
        </p:nvGrpSpPr>
        <p:grpSpPr>
          <a:xfrm>
            <a:off x="3316159" y="1515085"/>
            <a:ext cx="211892" cy="339594"/>
            <a:chOff x="3316159" y="1515085"/>
            <a:chExt cx="211892" cy="339594"/>
          </a:xfrm>
        </p:grpSpPr>
        <p:sp>
          <p:nvSpPr>
            <p:cNvPr id="15275" name="Google Shape;15275;p67"/>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7"/>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7"/>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7"/>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7"/>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7"/>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1" name="Google Shape;15281;p67"/>
          <p:cNvGrpSpPr/>
          <p:nvPr/>
        </p:nvGrpSpPr>
        <p:grpSpPr>
          <a:xfrm>
            <a:off x="3716358" y="1544655"/>
            <a:ext cx="361971" cy="314958"/>
            <a:chOff x="3716358" y="1544655"/>
            <a:chExt cx="361971" cy="314958"/>
          </a:xfrm>
        </p:grpSpPr>
        <p:sp>
          <p:nvSpPr>
            <p:cNvPr id="15282" name="Google Shape;15282;p67"/>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7"/>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7"/>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7"/>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7"/>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87" name="Google Shape;15287;p67"/>
            <p:cNvGrpSpPr/>
            <p:nvPr/>
          </p:nvGrpSpPr>
          <p:grpSpPr>
            <a:xfrm>
              <a:off x="3716358" y="1544655"/>
              <a:ext cx="361971" cy="314958"/>
              <a:chOff x="3716358" y="1544655"/>
              <a:chExt cx="361971" cy="314958"/>
            </a:xfrm>
          </p:grpSpPr>
          <p:sp>
            <p:nvSpPr>
              <p:cNvPr id="15288" name="Google Shape;15288;p67"/>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7"/>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7"/>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7"/>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7"/>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93" name="Google Shape;15293;p67"/>
          <p:cNvGrpSpPr/>
          <p:nvPr/>
        </p:nvGrpSpPr>
        <p:grpSpPr>
          <a:xfrm>
            <a:off x="7011924" y="1557552"/>
            <a:ext cx="499533" cy="305136"/>
            <a:chOff x="7009649" y="1541981"/>
            <a:chExt cx="524940" cy="320655"/>
          </a:xfrm>
        </p:grpSpPr>
        <p:sp>
          <p:nvSpPr>
            <p:cNvPr id="15294" name="Google Shape;15294;p67"/>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7"/>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7"/>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7"/>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7"/>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7"/>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7"/>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7"/>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2" name="Google Shape;15302;p67"/>
          <p:cNvGrpSpPr/>
          <p:nvPr/>
        </p:nvGrpSpPr>
        <p:grpSpPr>
          <a:xfrm>
            <a:off x="8034034" y="1518109"/>
            <a:ext cx="282746" cy="340358"/>
            <a:chOff x="8034034" y="1518109"/>
            <a:chExt cx="282746" cy="340358"/>
          </a:xfrm>
        </p:grpSpPr>
        <p:sp>
          <p:nvSpPr>
            <p:cNvPr id="15303" name="Google Shape;15303;p67"/>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7"/>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7"/>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7"/>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7" name="Google Shape;15307;p67"/>
          <p:cNvGrpSpPr/>
          <p:nvPr/>
        </p:nvGrpSpPr>
        <p:grpSpPr>
          <a:xfrm>
            <a:off x="7582302" y="1499934"/>
            <a:ext cx="369133" cy="360411"/>
            <a:chOff x="7582302" y="1499934"/>
            <a:chExt cx="369133" cy="360411"/>
          </a:xfrm>
        </p:grpSpPr>
        <p:sp>
          <p:nvSpPr>
            <p:cNvPr id="15308" name="Google Shape;15308;p67"/>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7"/>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7"/>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7"/>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7"/>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65" y="1655195"/>
            <a:ext cx="1359325" cy="33365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771" y="2203006"/>
            <a:ext cx="6929312" cy="1384610"/>
          </a:xfrm>
          <a:prstGeom prst="rect">
            <a:avLst/>
          </a:prstGeom>
          <a:noFill/>
        </p:spPr>
        <p:txBody>
          <a:bodyPr wrap="square" rtlCol="0">
            <a:spAutoFit/>
          </a:bodyPr>
          <a:lstStyle/>
          <a:p>
            <a:pPr marL="0" marR="0" lvl="0" indent="0" algn="ctr" defTabSz="914167"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167"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167"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30"/>
          <p:cNvSpPr txBox="1">
            <a:spLocks noGrp="1"/>
          </p:cNvSpPr>
          <p:nvPr>
            <p:ph type="title"/>
          </p:nvPr>
        </p:nvSpPr>
        <p:spPr>
          <a:xfrm>
            <a:off x="710775" y="2334650"/>
            <a:ext cx="38613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Overview</a:t>
            </a:r>
            <a:endParaRPr/>
          </a:p>
        </p:txBody>
      </p:sp>
      <p:sp>
        <p:nvSpPr>
          <p:cNvPr id="777" name="Google Shape;777;p30"/>
          <p:cNvSpPr txBox="1">
            <a:spLocks noGrp="1"/>
          </p:cNvSpPr>
          <p:nvPr>
            <p:ph type="title" idx="2"/>
          </p:nvPr>
        </p:nvSpPr>
        <p:spPr>
          <a:xfrm>
            <a:off x="710775" y="1449225"/>
            <a:ext cx="3861300" cy="93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778" name="Google Shape;778;p30"/>
          <p:cNvSpPr txBox="1">
            <a:spLocks noGrp="1"/>
          </p:cNvSpPr>
          <p:nvPr>
            <p:ph type="subTitle" idx="1"/>
          </p:nvPr>
        </p:nvSpPr>
        <p:spPr>
          <a:xfrm>
            <a:off x="710775" y="3176450"/>
            <a:ext cx="3861300" cy="51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enter a subtitle here if you need it</a:t>
            </a:r>
            <a:endParaRPr/>
          </a:p>
        </p:txBody>
      </p:sp>
      <p:sp>
        <p:nvSpPr>
          <p:cNvPr id="779" name="Google Shape;779;p30"/>
          <p:cNvSpPr/>
          <p:nvPr/>
        </p:nvSpPr>
        <p:spPr>
          <a:xfrm flipH="1">
            <a:off x="6324300" y="4157275"/>
            <a:ext cx="128300" cy="343225"/>
          </a:xfrm>
          <a:custGeom>
            <a:avLst/>
            <a:gdLst/>
            <a:ahLst/>
            <a:cxnLst/>
            <a:rect l="l" t="t" r="r" b="b"/>
            <a:pathLst>
              <a:path w="5132" h="13729" extrusionOk="0">
                <a:moveTo>
                  <a:pt x="0" y="1"/>
                </a:moveTo>
                <a:lnTo>
                  <a:pt x="0" y="9454"/>
                </a:lnTo>
                <a:cubicBezTo>
                  <a:pt x="0" y="10407"/>
                  <a:pt x="0" y="11586"/>
                  <a:pt x="453" y="12467"/>
                </a:cubicBezTo>
                <a:cubicBezTo>
                  <a:pt x="786" y="13121"/>
                  <a:pt x="1500" y="13538"/>
                  <a:pt x="2560" y="13693"/>
                </a:cubicBezTo>
                <a:cubicBezTo>
                  <a:pt x="2739" y="13717"/>
                  <a:pt x="2917" y="13729"/>
                  <a:pt x="3072" y="13729"/>
                </a:cubicBezTo>
                <a:cubicBezTo>
                  <a:pt x="3929" y="13729"/>
                  <a:pt x="4513" y="13360"/>
                  <a:pt x="4846" y="12598"/>
                </a:cubicBezTo>
                <a:cubicBezTo>
                  <a:pt x="5132" y="11967"/>
                  <a:pt x="5132" y="11193"/>
                  <a:pt x="5132" y="10526"/>
                </a:cubicBezTo>
                <a:lnTo>
                  <a:pt x="5132" y="37"/>
                </a:lnTo>
                <a:lnTo>
                  <a:pt x="4679" y="37"/>
                </a:lnTo>
                <a:lnTo>
                  <a:pt x="4679" y="10526"/>
                </a:lnTo>
                <a:cubicBezTo>
                  <a:pt x="4679" y="11157"/>
                  <a:pt x="4679" y="11871"/>
                  <a:pt x="4441" y="12419"/>
                </a:cubicBezTo>
                <a:cubicBezTo>
                  <a:pt x="4176" y="12998"/>
                  <a:pt x="3749" y="13278"/>
                  <a:pt x="3086" y="13278"/>
                </a:cubicBezTo>
                <a:cubicBezTo>
                  <a:pt x="2945" y="13278"/>
                  <a:pt x="2794" y="13266"/>
                  <a:pt x="2631" y="13241"/>
                </a:cubicBezTo>
                <a:cubicBezTo>
                  <a:pt x="1715" y="13110"/>
                  <a:pt x="1119" y="12776"/>
                  <a:pt x="845" y="12252"/>
                </a:cubicBezTo>
                <a:cubicBezTo>
                  <a:pt x="453" y="11478"/>
                  <a:pt x="453" y="10359"/>
                  <a:pt x="453" y="9454"/>
                </a:cubicBezTo>
                <a:lnTo>
                  <a:pt x="4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0"/>
          <p:cNvSpPr/>
          <p:nvPr/>
        </p:nvSpPr>
        <p:spPr>
          <a:xfrm flipH="1">
            <a:off x="6322800" y="4016050"/>
            <a:ext cx="130400" cy="38875"/>
          </a:xfrm>
          <a:custGeom>
            <a:avLst/>
            <a:gdLst/>
            <a:ahLst/>
            <a:cxnLst/>
            <a:rect l="l" t="t" r="r" b="b"/>
            <a:pathLst>
              <a:path w="5216" h="1555" extrusionOk="0">
                <a:moveTo>
                  <a:pt x="4637" y="1"/>
                </a:moveTo>
                <a:cubicBezTo>
                  <a:pt x="4450" y="1"/>
                  <a:pt x="4250" y="62"/>
                  <a:pt x="4084" y="113"/>
                </a:cubicBezTo>
                <a:cubicBezTo>
                  <a:pt x="4001" y="137"/>
                  <a:pt x="3929" y="161"/>
                  <a:pt x="3870" y="173"/>
                </a:cubicBezTo>
                <a:cubicBezTo>
                  <a:pt x="3752" y="186"/>
                  <a:pt x="3634" y="191"/>
                  <a:pt x="3514" y="191"/>
                </a:cubicBezTo>
                <a:cubicBezTo>
                  <a:pt x="3309" y="191"/>
                  <a:pt x="3100" y="176"/>
                  <a:pt x="2882" y="161"/>
                </a:cubicBezTo>
                <a:cubicBezTo>
                  <a:pt x="2689" y="151"/>
                  <a:pt x="2489" y="134"/>
                  <a:pt x="2280" y="134"/>
                </a:cubicBezTo>
                <a:cubicBezTo>
                  <a:pt x="2231" y="134"/>
                  <a:pt x="2182" y="135"/>
                  <a:pt x="2132" y="137"/>
                </a:cubicBezTo>
                <a:lnTo>
                  <a:pt x="1667" y="137"/>
                </a:lnTo>
                <a:cubicBezTo>
                  <a:pt x="1346" y="137"/>
                  <a:pt x="1024" y="137"/>
                  <a:pt x="691" y="173"/>
                </a:cubicBezTo>
                <a:cubicBezTo>
                  <a:pt x="310" y="221"/>
                  <a:pt x="84" y="280"/>
                  <a:pt x="24" y="768"/>
                </a:cubicBezTo>
                <a:cubicBezTo>
                  <a:pt x="0" y="994"/>
                  <a:pt x="12" y="1221"/>
                  <a:pt x="24" y="1447"/>
                </a:cubicBezTo>
                <a:lnTo>
                  <a:pt x="24" y="1554"/>
                </a:lnTo>
                <a:lnTo>
                  <a:pt x="477" y="1542"/>
                </a:lnTo>
                <a:lnTo>
                  <a:pt x="465" y="1435"/>
                </a:lnTo>
                <a:cubicBezTo>
                  <a:pt x="465" y="1221"/>
                  <a:pt x="453" y="1006"/>
                  <a:pt x="477" y="816"/>
                </a:cubicBezTo>
                <a:cubicBezTo>
                  <a:pt x="488" y="697"/>
                  <a:pt x="500" y="673"/>
                  <a:pt x="500" y="673"/>
                </a:cubicBezTo>
                <a:cubicBezTo>
                  <a:pt x="536" y="649"/>
                  <a:pt x="667" y="637"/>
                  <a:pt x="750" y="625"/>
                </a:cubicBezTo>
                <a:cubicBezTo>
                  <a:pt x="1048" y="590"/>
                  <a:pt x="1346" y="590"/>
                  <a:pt x="1667" y="590"/>
                </a:cubicBezTo>
                <a:cubicBezTo>
                  <a:pt x="1822" y="590"/>
                  <a:pt x="1989" y="590"/>
                  <a:pt x="2143" y="578"/>
                </a:cubicBezTo>
                <a:cubicBezTo>
                  <a:pt x="2382" y="578"/>
                  <a:pt x="2608" y="590"/>
                  <a:pt x="2846" y="613"/>
                </a:cubicBezTo>
                <a:cubicBezTo>
                  <a:pt x="3059" y="628"/>
                  <a:pt x="3271" y="646"/>
                  <a:pt x="3486" y="646"/>
                </a:cubicBezTo>
                <a:cubicBezTo>
                  <a:pt x="3633" y="646"/>
                  <a:pt x="3780" y="638"/>
                  <a:pt x="3929" y="613"/>
                </a:cubicBezTo>
                <a:cubicBezTo>
                  <a:pt x="4001" y="602"/>
                  <a:pt x="4108" y="578"/>
                  <a:pt x="4215" y="542"/>
                </a:cubicBezTo>
                <a:cubicBezTo>
                  <a:pt x="4298" y="514"/>
                  <a:pt x="4515" y="451"/>
                  <a:pt x="4632" y="451"/>
                </a:cubicBezTo>
                <a:cubicBezTo>
                  <a:pt x="4667" y="451"/>
                  <a:pt x="4692" y="457"/>
                  <a:pt x="4703" y="471"/>
                </a:cubicBezTo>
                <a:cubicBezTo>
                  <a:pt x="4763" y="554"/>
                  <a:pt x="4727" y="971"/>
                  <a:pt x="4715" y="1125"/>
                </a:cubicBezTo>
                <a:cubicBezTo>
                  <a:pt x="4703" y="1221"/>
                  <a:pt x="4703" y="1316"/>
                  <a:pt x="4703" y="1375"/>
                </a:cubicBezTo>
                <a:lnTo>
                  <a:pt x="4703" y="1554"/>
                </a:lnTo>
                <a:lnTo>
                  <a:pt x="5156" y="1554"/>
                </a:lnTo>
                <a:lnTo>
                  <a:pt x="5156" y="1375"/>
                </a:lnTo>
                <a:cubicBezTo>
                  <a:pt x="5156" y="1328"/>
                  <a:pt x="5156" y="1245"/>
                  <a:pt x="5168" y="1161"/>
                </a:cubicBezTo>
                <a:cubicBezTo>
                  <a:pt x="5203" y="733"/>
                  <a:pt x="5215" y="375"/>
                  <a:pt x="5060" y="185"/>
                </a:cubicBezTo>
                <a:cubicBezTo>
                  <a:pt x="4950" y="47"/>
                  <a:pt x="4799" y="1"/>
                  <a:pt x="4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0"/>
          <p:cNvSpPr/>
          <p:nvPr/>
        </p:nvSpPr>
        <p:spPr>
          <a:xfrm flipH="1">
            <a:off x="6301375" y="3779250"/>
            <a:ext cx="11325" cy="275675"/>
          </a:xfrm>
          <a:custGeom>
            <a:avLst/>
            <a:gdLst/>
            <a:ahLst/>
            <a:cxnLst/>
            <a:rect l="l" t="t" r="r" b="b"/>
            <a:pathLst>
              <a:path w="453" h="11027" extrusionOk="0">
                <a:moveTo>
                  <a:pt x="0" y="1"/>
                </a:moveTo>
                <a:lnTo>
                  <a:pt x="0" y="11026"/>
                </a:lnTo>
                <a:lnTo>
                  <a:pt x="453" y="11026"/>
                </a:lnTo>
                <a:lnTo>
                  <a:pt x="4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0"/>
          <p:cNvSpPr/>
          <p:nvPr/>
        </p:nvSpPr>
        <p:spPr>
          <a:xfrm flipH="1">
            <a:off x="6301375" y="4158475"/>
            <a:ext cx="59250" cy="364950"/>
          </a:xfrm>
          <a:custGeom>
            <a:avLst/>
            <a:gdLst/>
            <a:ahLst/>
            <a:cxnLst/>
            <a:rect l="l" t="t" r="r" b="b"/>
            <a:pathLst>
              <a:path w="2370" h="14598" extrusionOk="0">
                <a:moveTo>
                  <a:pt x="1917" y="0"/>
                </a:moveTo>
                <a:lnTo>
                  <a:pt x="1917" y="11335"/>
                </a:lnTo>
                <a:cubicBezTo>
                  <a:pt x="1917" y="12812"/>
                  <a:pt x="1203" y="13871"/>
                  <a:pt x="0" y="14157"/>
                </a:cubicBezTo>
                <a:lnTo>
                  <a:pt x="107" y="14597"/>
                </a:lnTo>
                <a:cubicBezTo>
                  <a:pt x="1524" y="14264"/>
                  <a:pt x="2370" y="13038"/>
                  <a:pt x="2370" y="11335"/>
                </a:cubicBezTo>
                <a:lnTo>
                  <a:pt x="2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0"/>
          <p:cNvSpPr/>
          <p:nvPr/>
        </p:nvSpPr>
        <p:spPr>
          <a:xfrm flipH="1">
            <a:off x="6409725" y="4157275"/>
            <a:ext cx="66100" cy="367625"/>
          </a:xfrm>
          <a:custGeom>
            <a:avLst/>
            <a:gdLst/>
            <a:ahLst/>
            <a:cxnLst/>
            <a:rect l="l" t="t" r="r" b="b"/>
            <a:pathLst>
              <a:path w="2644" h="14705" extrusionOk="0">
                <a:moveTo>
                  <a:pt x="0" y="1"/>
                </a:moveTo>
                <a:lnTo>
                  <a:pt x="0" y="11383"/>
                </a:lnTo>
                <a:cubicBezTo>
                  <a:pt x="0" y="12860"/>
                  <a:pt x="1274" y="14193"/>
                  <a:pt x="2465" y="14705"/>
                </a:cubicBezTo>
                <a:lnTo>
                  <a:pt x="2644" y="14288"/>
                </a:lnTo>
                <a:cubicBezTo>
                  <a:pt x="1584" y="13836"/>
                  <a:pt x="453" y="12669"/>
                  <a:pt x="453" y="11383"/>
                </a:cubicBezTo>
                <a:lnTo>
                  <a:pt x="4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0"/>
          <p:cNvSpPr/>
          <p:nvPr/>
        </p:nvSpPr>
        <p:spPr>
          <a:xfrm flipH="1">
            <a:off x="6464500" y="3779250"/>
            <a:ext cx="11325" cy="275675"/>
          </a:xfrm>
          <a:custGeom>
            <a:avLst/>
            <a:gdLst/>
            <a:ahLst/>
            <a:cxnLst/>
            <a:rect l="l" t="t" r="r" b="b"/>
            <a:pathLst>
              <a:path w="453" h="11027" extrusionOk="0">
                <a:moveTo>
                  <a:pt x="0" y="1"/>
                </a:moveTo>
                <a:lnTo>
                  <a:pt x="0" y="11026"/>
                </a:lnTo>
                <a:lnTo>
                  <a:pt x="453" y="11026"/>
                </a:lnTo>
                <a:lnTo>
                  <a:pt x="4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0"/>
          <p:cNvSpPr/>
          <p:nvPr/>
        </p:nvSpPr>
        <p:spPr>
          <a:xfrm flipH="1">
            <a:off x="6264775" y="3716675"/>
            <a:ext cx="246175" cy="70050"/>
          </a:xfrm>
          <a:custGeom>
            <a:avLst/>
            <a:gdLst/>
            <a:ahLst/>
            <a:cxnLst/>
            <a:rect l="l" t="t" r="r" b="b"/>
            <a:pathLst>
              <a:path w="9847" h="2802" extrusionOk="0">
                <a:moveTo>
                  <a:pt x="7092" y="448"/>
                </a:moveTo>
                <a:cubicBezTo>
                  <a:pt x="7455" y="448"/>
                  <a:pt x="7817" y="454"/>
                  <a:pt x="8180" y="468"/>
                </a:cubicBezTo>
                <a:cubicBezTo>
                  <a:pt x="9168" y="504"/>
                  <a:pt x="9347" y="956"/>
                  <a:pt x="9383" y="1289"/>
                </a:cubicBezTo>
                <a:cubicBezTo>
                  <a:pt x="9395" y="1361"/>
                  <a:pt x="9395" y="1432"/>
                  <a:pt x="9395" y="1492"/>
                </a:cubicBezTo>
                <a:cubicBezTo>
                  <a:pt x="9347" y="2063"/>
                  <a:pt x="8644" y="2349"/>
                  <a:pt x="7263" y="2349"/>
                </a:cubicBezTo>
                <a:cubicBezTo>
                  <a:pt x="6859" y="2349"/>
                  <a:pt x="6454" y="2325"/>
                  <a:pt x="6120" y="2302"/>
                </a:cubicBezTo>
                <a:cubicBezTo>
                  <a:pt x="5882" y="2290"/>
                  <a:pt x="5668" y="2278"/>
                  <a:pt x="5525" y="2278"/>
                </a:cubicBezTo>
                <a:lnTo>
                  <a:pt x="1632" y="2278"/>
                </a:lnTo>
                <a:cubicBezTo>
                  <a:pt x="1227" y="2278"/>
                  <a:pt x="584" y="2099"/>
                  <a:pt x="501" y="1599"/>
                </a:cubicBezTo>
                <a:cubicBezTo>
                  <a:pt x="465" y="1373"/>
                  <a:pt x="548" y="1135"/>
                  <a:pt x="727" y="920"/>
                </a:cubicBezTo>
                <a:cubicBezTo>
                  <a:pt x="965" y="647"/>
                  <a:pt x="1334" y="468"/>
                  <a:pt x="1632" y="468"/>
                </a:cubicBezTo>
                <a:lnTo>
                  <a:pt x="5406" y="468"/>
                </a:lnTo>
                <a:cubicBezTo>
                  <a:pt x="5716" y="468"/>
                  <a:pt x="6013" y="456"/>
                  <a:pt x="6323" y="456"/>
                </a:cubicBezTo>
                <a:cubicBezTo>
                  <a:pt x="6579" y="451"/>
                  <a:pt x="6836" y="448"/>
                  <a:pt x="7092" y="448"/>
                </a:cubicBezTo>
                <a:close/>
                <a:moveTo>
                  <a:pt x="7259" y="1"/>
                </a:moveTo>
                <a:cubicBezTo>
                  <a:pt x="6945" y="1"/>
                  <a:pt x="6632" y="4"/>
                  <a:pt x="6323" y="4"/>
                </a:cubicBezTo>
                <a:cubicBezTo>
                  <a:pt x="6013" y="4"/>
                  <a:pt x="5716" y="16"/>
                  <a:pt x="5406" y="16"/>
                </a:cubicBezTo>
                <a:lnTo>
                  <a:pt x="1632" y="16"/>
                </a:lnTo>
                <a:cubicBezTo>
                  <a:pt x="1203" y="16"/>
                  <a:pt x="703" y="254"/>
                  <a:pt x="382" y="635"/>
                </a:cubicBezTo>
                <a:cubicBezTo>
                  <a:pt x="120" y="944"/>
                  <a:pt x="1" y="1313"/>
                  <a:pt x="60" y="1670"/>
                </a:cubicBezTo>
                <a:cubicBezTo>
                  <a:pt x="179" y="2397"/>
                  <a:pt x="965" y="2730"/>
                  <a:pt x="1632" y="2730"/>
                </a:cubicBezTo>
                <a:lnTo>
                  <a:pt x="5525" y="2730"/>
                </a:lnTo>
                <a:cubicBezTo>
                  <a:pt x="5668" y="2730"/>
                  <a:pt x="5858" y="2742"/>
                  <a:pt x="6097" y="2754"/>
                </a:cubicBezTo>
                <a:cubicBezTo>
                  <a:pt x="6430" y="2778"/>
                  <a:pt x="6847" y="2802"/>
                  <a:pt x="7263" y="2802"/>
                </a:cubicBezTo>
                <a:cubicBezTo>
                  <a:pt x="7871" y="2802"/>
                  <a:pt x="9740" y="2802"/>
                  <a:pt x="9847" y="1528"/>
                </a:cubicBezTo>
                <a:cubicBezTo>
                  <a:pt x="9847" y="1432"/>
                  <a:pt x="9847" y="1337"/>
                  <a:pt x="9835" y="1230"/>
                </a:cubicBezTo>
                <a:cubicBezTo>
                  <a:pt x="9764" y="694"/>
                  <a:pt x="9430" y="63"/>
                  <a:pt x="8204" y="16"/>
                </a:cubicBezTo>
                <a:cubicBezTo>
                  <a:pt x="7888" y="4"/>
                  <a:pt x="7573" y="1"/>
                  <a:pt x="72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0"/>
          <p:cNvSpPr/>
          <p:nvPr/>
        </p:nvSpPr>
        <p:spPr>
          <a:xfrm flipH="1">
            <a:off x="6384725" y="4421375"/>
            <a:ext cx="39900" cy="32700"/>
          </a:xfrm>
          <a:custGeom>
            <a:avLst/>
            <a:gdLst/>
            <a:ahLst/>
            <a:cxnLst/>
            <a:rect l="l" t="t" r="r" b="b"/>
            <a:pathLst>
              <a:path w="1596" h="1308" extrusionOk="0">
                <a:moveTo>
                  <a:pt x="762" y="438"/>
                </a:moveTo>
                <a:cubicBezTo>
                  <a:pt x="893" y="438"/>
                  <a:pt x="1024" y="498"/>
                  <a:pt x="1084" y="569"/>
                </a:cubicBezTo>
                <a:cubicBezTo>
                  <a:pt x="1120" y="605"/>
                  <a:pt x="1120" y="641"/>
                  <a:pt x="1096" y="712"/>
                </a:cubicBezTo>
                <a:cubicBezTo>
                  <a:pt x="1061" y="808"/>
                  <a:pt x="981" y="845"/>
                  <a:pt x="891" y="845"/>
                </a:cubicBezTo>
                <a:cubicBezTo>
                  <a:pt x="736" y="845"/>
                  <a:pt x="550" y="734"/>
                  <a:pt x="512" y="629"/>
                </a:cubicBezTo>
                <a:cubicBezTo>
                  <a:pt x="500" y="605"/>
                  <a:pt x="488" y="569"/>
                  <a:pt x="572" y="498"/>
                </a:cubicBezTo>
                <a:cubicBezTo>
                  <a:pt x="619" y="462"/>
                  <a:pt x="679" y="438"/>
                  <a:pt x="762" y="438"/>
                </a:cubicBezTo>
                <a:close/>
                <a:moveTo>
                  <a:pt x="756" y="0"/>
                </a:moveTo>
                <a:cubicBezTo>
                  <a:pt x="580" y="0"/>
                  <a:pt x="409" y="48"/>
                  <a:pt x="286" y="152"/>
                </a:cubicBezTo>
                <a:cubicBezTo>
                  <a:pt x="72" y="319"/>
                  <a:pt x="0" y="557"/>
                  <a:pt x="84" y="783"/>
                </a:cubicBezTo>
                <a:cubicBezTo>
                  <a:pt x="191" y="1081"/>
                  <a:pt x="548" y="1307"/>
                  <a:pt x="893" y="1307"/>
                </a:cubicBezTo>
                <a:cubicBezTo>
                  <a:pt x="1179" y="1307"/>
                  <a:pt x="1405" y="1153"/>
                  <a:pt x="1524" y="879"/>
                </a:cubicBezTo>
                <a:cubicBezTo>
                  <a:pt x="1524" y="855"/>
                  <a:pt x="1536" y="831"/>
                  <a:pt x="1548" y="795"/>
                </a:cubicBezTo>
                <a:cubicBezTo>
                  <a:pt x="1596" y="617"/>
                  <a:pt x="1560" y="438"/>
                  <a:pt x="1441" y="295"/>
                </a:cubicBezTo>
                <a:cubicBezTo>
                  <a:pt x="1298" y="109"/>
                  <a:pt x="1021"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0"/>
          <p:cNvSpPr/>
          <p:nvPr/>
        </p:nvSpPr>
        <p:spPr>
          <a:xfrm flipH="1">
            <a:off x="6354350" y="4301850"/>
            <a:ext cx="52125" cy="50725"/>
          </a:xfrm>
          <a:custGeom>
            <a:avLst/>
            <a:gdLst/>
            <a:ahLst/>
            <a:cxnLst/>
            <a:rect l="l" t="t" r="r" b="b"/>
            <a:pathLst>
              <a:path w="2085" h="2029" extrusionOk="0">
                <a:moveTo>
                  <a:pt x="1036" y="445"/>
                </a:moveTo>
                <a:cubicBezTo>
                  <a:pt x="1108" y="445"/>
                  <a:pt x="1144" y="457"/>
                  <a:pt x="1156" y="457"/>
                </a:cubicBezTo>
                <a:cubicBezTo>
                  <a:pt x="1334" y="528"/>
                  <a:pt x="1537" y="778"/>
                  <a:pt x="1596" y="1028"/>
                </a:cubicBezTo>
                <a:lnTo>
                  <a:pt x="1608" y="1076"/>
                </a:lnTo>
                <a:cubicBezTo>
                  <a:pt x="1620" y="1183"/>
                  <a:pt x="1596" y="1266"/>
                  <a:pt x="1525" y="1350"/>
                </a:cubicBezTo>
                <a:cubicBezTo>
                  <a:pt x="1415" y="1488"/>
                  <a:pt x="1186" y="1564"/>
                  <a:pt x="978" y="1564"/>
                </a:cubicBezTo>
                <a:cubicBezTo>
                  <a:pt x="846" y="1564"/>
                  <a:pt x="722" y="1533"/>
                  <a:pt x="644" y="1469"/>
                </a:cubicBezTo>
                <a:cubicBezTo>
                  <a:pt x="524" y="1362"/>
                  <a:pt x="477" y="1112"/>
                  <a:pt x="524" y="873"/>
                </a:cubicBezTo>
                <a:cubicBezTo>
                  <a:pt x="572" y="671"/>
                  <a:pt x="679" y="516"/>
                  <a:pt x="798" y="480"/>
                </a:cubicBezTo>
                <a:cubicBezTo>
                  <a:pt x="858" y="469"/>
                  <a:pt x="953" y="445"/>
                  <a:pt x="1036" y="445"/>
                </a:cubicBezTo>
                <a:close/>
                <a:moveTo>
                  <a:pt x="1030" y="1"/>
                </a:moveTo>
                <a:cubicBezTo>
                  <a:pt x="905" y="1"/>
                  <a:pt x="772" y="19"/>
                  <a:pt x="667" y="52"/>
                </a:cubicBezTo>
                <a:cubicBezTo>
                  <a:pt x="382" y="135"/>
                  <a:pt x="167" y="409"/>
                  <a:pt x="84" y="778"/>
                </a:cubicBezTo>
                <a:cubicBezTo>
                  <a:pt x="1" y="1183"/>
                  <a:pt x="108" y="1588"/>
                  <a:pt x="346" y="1802"/>
                </a:cubicBezTo>
                <a:cubicBezTo>
                  <a:pt x="513" y="1945"/>
                  <a:pt x="739" y="2028"/>
                  <a:pt x="989" y="2028"/>
                </a:cubicBezTo>
                <a:cubicBezTo>
                  <a:pt x="1334" y="2028"/>
                  <a:pt x="1667" y="1874"/>
                  <a:pt x="1870" y="1647"/>
                </a:cubicBezTo>
                <a:cubicBezTo>
                  <a:pt x="2025" y="1457"/>
                  <a:pt x="2084" y="1242"/>
                  <a:pt x="2048" y="1004"/>
                </a:cubicBezTo>
                <a:cubicBezTo>
                  <a:pt x="2048" y="981"/>
                  <a:pt x="2037" y="957"/>
                  <a:pt x="2037" y="921"/>
                </a:cubicBezTo>
                <a:cubicBezTo>
                  <a:pt x="1953" y="588"/>
                  <a:pt x="1691" y="171"/>
                  <a:pt x="1298" y="40"/>
                </a:cubicBezTo>
                <a:cubicBezTo>
                  <a:pt x="1229" y="13"/>
                  <a:pt x="1132" y="1"/>
                  <a:pt x="1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0"/>
          <p:cNvSpPr/>
          <p:nvPr/>
        </p:nvSpPr>
        <p:spPr>
          <a:xfrm flipH="1">
            <a:off x="6357025" y="4230300"/>
            <a:ext cx="38400" cy="36300"/>
          </a:xfrm>
          <a:custGeom>
            <a:avLst/>
            <a:gdLst/>
            <a:ahLst/>
            <a:cxnLst/>
            <a:rect l="l" t="t" r="r" b="b"/>
            <a:pathLst>
              <a:path w="1536" h="1452" extrusionOk="0">
                <a:moveTo>
                  <a:pt x="718" y="441"/>
                </a:moveTo>
                <a:cubicBezTo>
                  <a:pt x="941" y="441"/>
                  <a:pt x="1138" y="849"/>
                  <a:pt x="904" y="985"/>
                </a:cubicBezTo>
                <a:cubicBezTo>
                  <a:pt x="866" y="1007"/>
                  <a:pt x="829" y="1017"/>
                  <a:pt x="793" y="1017"/>
                </a:cubicBezTo>
                <a:cubicBezTo>
                  <a:pt x="582" y="1017"/>
                  <a:pt x="428" y="672"/>
                  <a:pt x="571" y="509"/>
                </a:cubicBezTo>
                <a:cubicBezTo>
                  <a:pt x="618" y="461"/>
                  <a:pt x="669" y="441"/>
                  <a:pt x="718" y="441"/>
                </a:cubicBezTo>
                <a:close/>
                <a:moveTo>
                  <a:pt x="715" y="1"/>
                </a:moveTo>
                <a:cubicBezTo>
                  <a:pt x="574" y="1"/>
                  <a:pt x="433" y="43"/>
                  <a:pt x="313" y="133"/>
                </a:cubicBezTo>
                <a:lnTo>
                  <a:pt x="313" y="133"/>
                </a:lnTo>
                <a:cubicBezTo>
                  <a:pt x="291" y="146"/>
                  <a:pt x="269" y="163"/>
                  <a:pt x="249" y="187"/>
                </a:cubicBezTo>
                <a:cubicBezTo>
                  <a:pt x="249" y="187"/>
                  <a:pt x="249" y="187"/>
                  <a:pt x="249" y="187"/>
                </a:cubicBezTo>
                <a:lnTo>
                  <a:pt x="249" y="187"/>
                </a:lnTo>
                <a:cubicBezTo>
                  <a:pt x="223" y="212"/>
                  <a:pt x="205" y="238"/>
                  <a:pt x="194" y="264"/>
                </a:cubicBezTo>
                <a:lnTo>
                  <a:pt x="194" y="264"/>
                </a:lnTo>
                <a:cubicBezTo>
                  <a:pt x="1" y="567"/>
                  <a:pt x="22" y="961"/>
                  <a:pt x="285" y="1235"/>
                </a:cubicBezTo>
                <a:cubicBezTo>
                  <a:pt x="422" y="1372"/>
                  <a:pt x="624" y="1452"/>
                  <a:pt x="820" y="1452"/>
                </a:cubicBezTo>
                <a:cubicBezTo>
                  <a:pt x="948" y="1452"/>
                  <a:pt x="1074" y="1418"/>
                  <a:pt x="1178" y="1342"/>
                </a:cubicBezTo>
                <a:cubicBezTo>
                  <a:pt x="1499" y="1116"/>
                  <a:pt x="1535" y="604"/>
                  <a:pt x="1309" y="306"/>
                </a:cubicBezTo>
                <a:cubicBezTo>
                  <a:pt x="1165" y="108"/>
                  <a:pt x="940" y="1"/>
                  <a:pt x="7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0"/>
          <p:cNvSpPr/>
          <p:nvPr/>
        </p:nvSpPr>
        <p:spPr>
          <a:xfrm flipH="1">
            <a:off x="6304025" y="3885675"/>
            <a:ext cx="44275" cy="43200"/>
          </a:xfrm>
          <a:custGeom>
            <a:avLst/>
            <a:gdLst/>
            <a:ahLst/>
            <a:cxnLst/>
            <a:rect l="l" t="t" r="r" b="b"/>
            <a:pathLst>
              <a:path w="1771" h="1728" extrusionOk="0">
                <a:moveTo>
                  <a:pt x="304" y="1"/>
                </a:moveTo>
                <a:cubicBezTo>
                  <a:pt x="121" y="1"/>
                  <a:pt x="1" y="285"/>
                  <a:pt x="198" y="423"/>
                </a:cubicBezTo>
                <a:cubicBezTo>
                  <a:pt x="638" y="745"/>
                  <a:pt x="912" y="1268"/>
                  <a:pt x="1293" y="1661"/>
                </a:cubicBezTo>
                <a:cubicBezTo>
                  <a:pt x="1339" y="1708"/>
                  <a:pt x="1392" y="1727"/>
                  <a:pt x="1443" y="1727"/>
                </a:cubicBezTo>
                <a:cubicBezTo>
                  <a:pt x="1615" y="1727"/>
                  <a:pt x="1771" y="1505"/>
                  <a:pt x="1615" y="1340"/>
                </a:cubicBezTo>
                <a:cubicBezTo>
                  <a:pt x="1198" y="923"/>
                  <a:pt x="900" y="387"/>
                  <a:pt x="424" y="42"/>
                </a:cubicBezTo>
                <a:cubicBezTo>
                  <a:pt x="383" y="13"/>
                  <a:pt x="342" y="1"/>
                  <a:pt x="3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0"/>
          <p:cNvSpPr/>
          <p:nvPr/>
        </p:nvSpPr>
        <p:spPr>
          <a:xfrm flipH="1">
            <a:off x="6306425" y="3849050"/>
            <a:ext cx="36575" cy="36175"/>
          </a:xfrm>
          <a:custGeom>
            <a:avLst/>
            <a:gdLst/>
            <a:ahLst/>
            <a:cxnLst/>
            <a:rect l="l" t="t" r="r" b="b"/>
            <a:pathLst>
              <a:path w="1463" h="1447" extrusionOk="0">
                <a:moveTo>
                  <a:pt x="315" y="1"/>
                </a:moveTo>
                <a:cubicBezTo>
                  <a:pt x="157" y="1"/>
                  <a:pt x="0" y="162"/>
                  <a:pt x="117" y="328"/>
                </a:cubicBezTo>
                <a:cubicBezTo>
                  <a:pt x="367" y="709"/>
                  <a:pt x="688" y="1043"/>
                  <a:pt x="986" y="1376"/>
                </a:cubicBezTo>
                <a:cubicBezTo>
                  <a:pt x="1033" y="1426"/>
                  <a:pt x="1086" y="1447"/>
                  <a:pt x="1138" y="1447"/>
                </a:cubicBezTo>
                <a:cubicBezTo>
                  <a:pt x="1309" y="1447"/>
                  <a:pt x="1463" y="1219"/>
                  <a:pt x="1307" y="1055"/>
                </a:cubicBezTo>
                <a:cubicBezTo>
                  <a:pt x="1033" y="745"/>
                  <a:pt x="736" y="447"/>
                  <a:pt x="498" y="102"/>
                </a:cubicBezTo>
                <a:cubicBezTo>
                  <a:pt x="451" y="31"/>
                  <a:pt x="383" y="1"/>
                  <a:pt x="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0"/>
          <p:cNvSpPr/>
          <p:nvPr/>
        </p:nvSpPr>
        <p:spPr>
          <a:xfrm flipH="1">
            <a:off x="6304900" y="3811725"/>
            <a:ext cx="33500" cy="31975"/>
          </a:xfrm>
          <a:custGeom>
            <a:avLst/>
            <a:gdLst/>
            <a:ahLst/>
            <a:cxnLst/>
            <a:rect l="l" t="t" r="r" b="b"/>
            <a:pathLst>
              <a:path w="1340" h="1279" extrusionOk="0">
                <a:moveTo>
                  <a:pt x="312" y="0"/>
                </a:moveTo>
                <a:cubicBezTo>
                  <a:pt x="149" y="0"/>
                  <a:pt x="1" y="228"/>
                  <a:pt x="147" y="393"/>
                </a:cubicBezTo>
                <a:cubicBezTo>
                  <a:pt x="385" y="666"/>
                  <a:pt x="611" y="952"/>
                  <a:pt x="873" y="1214"/>
                </a:cubicBezTo>
                <a:cubicBezTo>
                  <a:pt x="919" y="1259"/>
                  <a:pt x="969" y="1279"/>
                  <a:pt x="1018" y="1279"/>
                </a:cubicBezTo>
                <a:cubicBezTo>
                  <a:pt x="1189" y="1279"/>
                  <a:pt x="1340" y="1050"/>
                  <a:pt x="1183" y="893"/>
                </a:cubicBezTo>
                <a:cubicBezTo>
                  <a:pt x="933" y="631"/>
                  <a:pt x="707" y="345"/>
                  <a:pt x="457" y="71"/>
                </a:cubicBezTo>
                <a:cubicBezTo>
                  <a:pt x="412" y="21"/>
                  <a:pt x="362" y="0"/>
                  <a:pt x="3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0"/>
          <p:cNvSpPr/>
          <p:nvPr/>
        </p:nvSpPr>
        <p:spPr>
          <a:xfrm flipH="1">
            <a:off x="6228450" y="4158175"/>
            <a:ext cx="11325" cy="361375"/>
          </a:xfrm>
          <a:custGeom>
            <a:avLst/>
            <a:gdLst/>
            <a:ahLst/>
            <a:cxnLst/>
            <a:rect l="l" t="t" r="r" b="b"/>
            <a:pathLst>
              <a:path w="453" h="14455" extrusionOk="0">
                <a:moveTo>
                  <a:pt x="0" y="1"/>
                </a:moveTo>
                <a:lnTo>
                  <a:pt x="0" y="14455"/>
                </a:lnTo>
                <a:lnTo>
                  <a:pt x="453" y="14455"/>
                </a:lnTo>
                <a:lnTo>
                  <a:pt x="4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0"/>
          <p:cNvSpPr/>
          <p:nvPr/>
        </p:nvSpPr>
        <p:spPr>
          <a:xfrm flipH="1">
            <a:off x="6165050" y="4567450"/>
            <a:ext cx="74725" cy="33375"/>
          </a:xfrm>
          <a:custGeom>
            <a:avLst/>
            <a:gdLst/>
            <a:ahLst/>
            <a:cxnLst/>
            <a:rect l="l" t="t" r="r" b="b"/>
            <a:pathLst>
              <a:path w="2989" h="1335" extrusionOk="0">
                <a:moveTo>
                  <a:pt x="0" y="1"/>
                </a:moveTo>
                <a:cubicBezTo>
                  <a:pt x="0" y="870"/>
                  <a:pt x="119" y="1275"/>
                  <a:pt x="1191" y="1275"/>
                </a:cubicBezTo>
                <a:cubicBezTo>
                  <a:pt x="1298" y="1275"/>
                  <a:pt x="1417" y="1286"/>
                  <a:pt x="1536" y="1310"/>
                </a:cubicBezTo>
                <a:cubicBezTo>
                  <a:pt x="1679" y="1322"/>
                  <a:pt x="1822" y="1334"/>
                  <a:pt x="1977" y="1334"/>
                </a:cubicBezTo>
                <a:cubicBezTo>
                  <a:pt x="2167" y="1334"/>
                  <a:pt x="2346" y="1310"/>
                  <a:pt x="2524" y="1227"/>
                </a:cubicBezTo>
                <a:cubicBezTo>
                  <a:pt x="2989" y="989"/>
                  <a:pt x="2965" y="560"/>
                  <a:pt x="2941" y="227"/>
                </a:cubicBezTo>
                <a:cubicBezTo>
                  <a:pt x="2941" y="155"/>
                  <a:pt x="2941" y="84"/>
                  <a:pt x="2941" y="13"/>
                </a:cubicBezTo>
                <a:lnTo>
                  <a:pt x="2489" y="13"/>
                </a:lnTo>
                <a:cubicBezTo>
                  <a:pt x="2489" y="96"/>
                  <a:pt x="2489" y="167"/>
                  <a:pt x="2500" y="251"/>
                </a:cubicBezTo>
                <a:cubicBezTo>
                  <a:pt x="2512" y="596"/>
                  <a:pt x="2500" y="727"/>
                  <a:pt x="2310" y="822"/>
                </a:cubicBezTo>
                <a:cubicBezTo>
                  <a:pt x="2221" y="870"/>
                  <a:pt x="2108" y="885"/>
                  <a:pt x="1982" y="885"/>
                </a:cubicBezTo>
                <a:cubicBezTo>
                  <a:pt x="1857" y="885"/>
                  <a:pt x="1721" y="870"/>
                  <a:pt x="1584" y="858"/>
                </a:cubicBezTo>
                <a:cubicBezTo>
                  <a:pt x="1453" y="846"/>
                  <a:pt x="1310" y="822"/>
                  <a:pt x="1191" y="822"/>
                </a:cubicBezTo>
                <a:cubicBezTo>
                  <a:pt x="476" y="822"/>
                  <a:pt x="453" y="751"/>
                  <a:pt x="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0"/>
          <p:cNvSpPr/>
          <p:nvPr/>
        </p:nvSpPr>
        <p:spPr>
          <a:xfrm flipH="1">
            <a:off x="6166250" y="4156100"/>
            <a:ext cx="11325" cy="363450"/>
          </a:xfrm>
          <a:custGeom>
            <a:avLst/>
            <a:gdLst/>
            <a:ahLst/>
            <a:cxnLst/>
            <a:rect l="l" t="t" r="r" b="b"/>
            <a:pathLst>
              <a:path w="453" h="14538" extrusionOk="0">
                <a:moveTo>
                  <a:pt x="1" y="0"/>
                </a:moveTo>
                <a:lnTo>
                  <a:pt x="1" y="14538"/>
                </a:lnTo>
                <a:lnTo>
                  <a:pt x="453" y="14538"/>
                </a:lnTo>
                <a:lnTo>
                  <a:pt x="4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0"/>
          <p:cNvSpPr/>
          <p:nvPr/>
        </p:nvSpPr>
        <p:spPr>
          <a:xfrm flipH="1">
            <a:off x="6199175" y="4180350"/>
            <a:ext cx="38250" cy="49925"/>
          </a:xfrm>
          <a:custGeom>
            <a:avLst/>
            <a:gdLst/>
            <a:ahLst/>
            <a:cxnLst/>
            <a:rect l="l" t="t" r="r" b="b"/>
            <a:pathLst>
              <a:path w="1530" h="1997" extrusionOk="0">
                <a:moveTo>
                  <a:pt x="315" y="1"/>
                </a:moveTo>
                <a:cubicBezTo>
                  <a:pt x="160" y="1"/>
                  <a:pt x="0" y="161"/>
                  <a:pt x="109" y="328"/>
                </a:cubicBezTo>
                <a:cubicBezTo>
                  <a:pt x="418" y="852"/>
                  <a:pt x="728" y="1376"/>
                  <a:pt x="1037" y="1888"/>
                </a:cubicBezTo>
                <a:cubicBezTo>
                  <a:pt x="1085" y="1965"/>
                  <a:pt x="1154" y="1996"/>
                  <a:pt x="1222" y="1996"/>
                </a:cubicBezTo>
                <a:cubicBezTo>
                  <a:pt x="1377" y="1996"/>
                  <a:pt x="1529" y="1835"/>
                  <a:pt x="1430" y="1661"/>
                </a:cubicBezTo>
                <a:cubicBezTo>
                  <a:pt x="1109" y="1149"/>
                  <a:pt x="811" y="626"/>
                  <a:pt x="490" y="102"/>
                </a:cubicBezTo>
                <a:cubicBezTo>
                  <a:pt x="447" y="30"/>
                  <a:pt x="381" y="1"/>
                  <a:pt x="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0"/>
          <p:cNvSpPr/>
          <p:nvPr/>
        </p:nvSpPr>
        <p:spPr>
          <a:xfrm flipH="1">
            <a:off x="6187575" y="4156125"/>
            <a:ext cx="45925" cy="47950"/>
          </a:xfrm>
          <a:custGeom>
            <a:avLst/>
            <a:gdLst/>
            <a:ahLst/>
            <a:cxnLst/>
            <a:rect l="l" t="t" r="r" b="b"/>
            <a:pathLst>
              <a:path w="1837" h="1918" extrusionOk="0">
                <a:moveTo>
                  <a:pt x="346" y="0"/>
                </a:moveTo>
                <a:cubicBezTo>
                  <a:pt x="160" y="0"/>
                  <a:pt x="0" y="231"/>
                  <a:pt x="178" y="380"/>
                </a:cubicBezTo>
                <a:cubicBezTo>
                  <a:pt x="654" y="785"/>
                  <a:pt x="1035" y="1273"/>
                  <a:pt x="1345" y="1809"/>
                </a:cubicBezTo>
                <a:cubicBezTo>
                  <a:pt x="1388" y="1886"/>
                  <a:pt x="1456" y="1918"/>
                  <a:pt x="1524" y="1918"/>
                </a:cubicBezTo>
                <a:cubicBezTo>
                  <a:pt x="1678" y="1918"/>
                  <a:pt x="1836" y="1756"/>
                  <a:pt x="1737" y="1583"/>
                </a:cubicBezTo>
                <a:cubicBezTo>
                  <a:pt x="1404" y="1011"/>
                  <a:pt x="999" y="487"/>
                  <a:pt x="499" y="59"/>
                </a:cubicBezTo>
                <a:cubicBezTo>
                  <a:pt x="451" y="18"/>
                  <a:pt x="397"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0"/>
          <p:cNvSpPr/>
          <p:nvPr/>
        </p:nvSpPr>
        <p:spPr>
          <a:xfrm flipH="1">
            <a:off x="6176400" y="4157850"/>
            <a:ext cx="28950" cy="30375"/>
          </a:xfrm>
          <a:custGeom>
            <a:avLst/>
            <a:gdLst/>
            <a:ahLst/>
            <a:cxnLst/>
            <a:rect l="l" t="t" r="r" b="b"/>
            <a:pathLst>
              <a:path w="1158" h="1215" extrusionOk="0">
                <a:moveTo>
                  <a:pt x="313" y="0"/>
                </a:moveTo>
                <a:cubicBezTo>
                  <a:pt x="159" y="0"/>
                  <a:pt x="1" y="162"/>
                  <a:pt x="99" y="335"/>
                </a:cubicBezTo>
                <a:cubicBezTo>
                  <a:pt x="266" y="609"/>
                  <a:pt x="469" y="859"/>
                  <a:pt x="647" y="1121"/>
                </a:cubicBezTo>
                <a:cubicBezTo>
                  <a:pt x="696" y="1187"/>
                  <a:pt x="764" y="1215"/>
                  <a:pt x="832" y="1215"/>
                </a:cubicBezTo>
                <a:cubicBezTo>
                  <a:pt x="996" y="1215"/>
                  <a:pt x="1158" y="1055"/>
                  <a:pt x="1040" y="895"/>
                </a:cubicBezTo>
                <a:cubicBezTo>
                  <a:pt x="850" y="633"/>
                  <a:pt x="659" y="383"/>
                  <a:pt x="492" y="109"/>
                </a:cubicBezTo>
                <a:cubicBezTo>
                  <a:pt x="448" y="32"/>
                  <a:pt x="381" y="0"/>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0"/>
          <p:cNvSpPr/>
          <p:nvPr/>
        </p:nvSpPr>
        <p:spPr>
          <a:xfrm flipH="1">
            <a:off x="6194525" y="4562850"/>
            <a:ext cx="39050" cy="37500"/>
          </a:xfrm>
          <a:custGeom>
            <a:avLst/>
            <a:gdLst/>
            <a:ahLst/>
            <a:cxnLst/>
            <a:rect l="l" t="t" r="r" b="b"/>
            <a:pathLst>
              <a:path w="1562" h="1500" extrusionOk="0">
                <a:moveTo>
                  <a:pt x="305" y="0"/>
                </a:moveTo>
                <a:cubicBezTo>
                  <a:pt x="144" y="0"/>
                  <a:pt x="0" y="224"/>
                  <a:pt x="145" y="387"/>
                </a:cubicBezTo>
                <a:cubicBezTo>
                  <a:pt x="443" y="744"/>
                  <a:pt x="728" y="1125"/>
                  <a:pt x="1074" y="1435"/>
                </a:cubicBezTo>
                <a:cubicBezTo>
                  <a:pt x="1122" y="1480"/>
                  <a:pt x="1175" y="1499"/>
                  <a:pt x="1227" y="1499"/>
                </a:cubicBezTo>
                <a:cubicBezTo>
                  <a:pt x="1405" y="1499"/>
                  <a:pt x="1561" y="1273"/>
                  <a:pt x="1395" y="1125"/>
                </a:cubicBezTo>
                <a:cubicBezTo>
                  <a:pt x="1050" y="804"/>
                  <a:pt x="764" y="423"/>
                  <a:pt x="455" y="77"/>
                </a:cubicBezTo>
                <a:cubicBezTo>
                  <a:pt x="409" y="23"/>
                  <a:pt x="356" y="0"/>
                  <a:pt x="3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0"/>
          <p:cNvSpPr/>
          <p:nvPr/>
        </p:nvSpPr>
        <p:spPr>
          <a:xfrm flipH="1">
            <a:off x="6175450" y="4567600"/>
            <a:ext cx="31925" cy="29025"/>
          </a:xfrm>
          <a:custGeom>
            <a:avLst/>
            <a:gdLst/>
            <a:ahLst/>
            <a:cxnLst/>
            <a:rect l="l" t="t" r="r" b="b"/>
            <a:pathLst>
              <a:path w="1277" h="1161" extrusionOk="0">
                <a:moveTo>
                  <a:pt x="315" y="1"/>
                </a:moveTo>
                <a:cubicBezTo>
                  <a:pt x="151" y="1"/>
                  <a:pt x="0" y="228"/>
                  <a:pt x="145" y="399"/>
                </a:cubicBezTo>
                <a:cubicBezTo>
                  <a:pt x="347" y="638"/>
                  <a:pt x="573" y="864"/>
                  <a:pt x="800" y="1090"/>
                </a:cubicBezTo>
                <a:cubicBezTo>
                  <a:pt x="850" y="1140"/>
                  <a:pt x="905" y="1161"/>
                  <a:pt x="957" y="1161"/>
                </a:cubicBezTo>
                <a:cubicBezTo>
                  <a:pt x="1130" y="1161"/>
                  <a:pt x="1276" y="936"/>
                  <a:pt x="1121" y="780"/>
                </a:cubicBezTo>
                <a:cubicBezTo>
                  <a:pt x="895" y="554"/>
                  <a:pt x="669" y="316"/>
                  <a:pt x="466" y="78"/>
                </a:cubicBezTo>
                <a:cubicBezTo>
                  <a:pt x="420" y="24"/>
                  <a:pt x="367" y="1"/>
                  <a:pt x="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0"/>
          <p:cNvSpPr/>
          <p:nvPr/>
        </p:nvSpPr>
        <p:spPr>
          <a:xfrm flipH="1">
            <a:off x="6169250" y="4567925"/>
            <a:ext cx="21125" cy="15200"/>
          </a:xfrm>
          <a:custGeom>
            <a:avLst/>
            <a:gdLst/>
            <a:ahLst/>
            <a:cxnLst/>
            <a:rect l="l" t="t" r="r" b="b"/>
            <a:pathLst>
              <a:path w="845" h="608" extrusionOk="0">
                <a:moveTo>
                  <a:pt x="330" y="1"/>
                </a:moveTo>
                <a:cubicBezTo>
                  <a:pt x="157" y="1"/>
                  <a:pt x="1" y="229"/>
                  <a:pt x="167" y="386"/>
                </a:cubicBezTo>
                <a:cubicBezTo>
                  <a:pt x="239" y="458"/>
                  <a:pt x="310" y="517"/>
                  <a:pt x="405" y="577"/>
                </a:cubicBezTo>
                <a:cubicBezTo>
                  <a:pt x="443" y="598"/>
                  <a:pt x="480" y="608"/>
                  <a:pt x="515" y="608"/>
                </a:cubicBezTo>
                <a:cubicBezTo>
                  <a:pt x="712" y="608"/>
                  <a:pt x="844" y="305"/>
                  <a:pt x="632" y="184"/>
                </a:cubicBezTo>
                <a:cubicBezTo>
                  <a:pt x="572" y="148"/>
                  <a:pt x="524" y="113"/>
                  <a:pt x="477" y="65"/>
                </a:cubicBezTo>
                <a:cubicBezTo>
                  <a:pt x="431" y="20"/>
                  <a:pt x="380" y="1"/>
                  <a:pt x="3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 name="Google Shape;801;p30"/>
          <p:cNvGrpSpPr/>
          <p:nvPr/>
        </p:nvGrpSpPr>
        <p:grpSpPr>
          <a:xfrm>
            <a:off x="6107900" y="1059263"/>
            <a:ext cx="2325325" cy="3541313"/>
            <a:chOff x="6107900" y="1059263"/>
            <a:chExt cx="2325325" cy="3541313"/>
          </a:xfrm>
        </p:grpSpPr>
        <p:sp>
          <p:nvSpPr>
            <p:cNvPr id="802" name="Google Shape;802;p30"/>
            <p:cNvSpPr/>
            <p:nvPr/>
          </p:nvSpPr>
          <p:spPr>
            <a:xfrm flipH="1">
              <a:off x="7359250" y="3696500"/>
              <a:ext cx="244100" cy="356325"/>
            </a:xfrm>
            <a:custGeom>
              <a:avLst/>
              <a:gdLst/>
              <a:ahLst/>
              <a:cxnLst/>
              <a:rect l="l" t="t" r="r" b="b"/>
              <a:pathLst>
                <a:path w="9764" h="14253" extrusionOk="0">
                  <a:moveTo>
                    <a:pt x="4775" y="1037"/>
                  </a:moveTo>
                  <a:cubicBezTo>
                    <a:pt x="4977" y="1751"/>
                    <a:pt x="5180" y="2858"/>
                    <a:pt x="5251" y="3751"/>
                  </a:cubicBezTo>
                  <a:cubicBezTo>
                    <a:pt x="5168" y="3406"/>
                    <a:pt x="5073" y="3097"/>
                    <a:pt x="4977" y="2930"/>
                  </a:cubicBezTo>
                  <a:lnTo>
                    <a:pt x="4823" y="2632"/>
                  </a:lnTo>
                  <a:lnTo>
                    <a:pt x="4608" y="2894"/>
                  </a:lnTo>
                  <a:cubicBezTo>
                    <a:pt x="4442" y="3097"/>
                    <a:pt x="4334" y="3454"/>
                    <a:pt x="4251" y="3871"/>
                  </a:cubicBezTo>
                  <a:cubicBezTo>
                    <a:pt x="4263" y="3644"/>
                    <a:pt x="4287" y="3382"/>
                    <a:pt x="4334" y="3097"/>
                  </a:cubicBezTo>
                  <a:lnTo>
                    <a:pt x="4358" y="2954"/>
                  </a:lnTo>
                  <a:cubicBezTo>
                    <a:pt x="4442" y="2418"/>
                    <a:pt x="4584" y="1596"/>
                    <a:pt x="4775" y="1037"/>
                  </a:cubicBezTo>
                  <a:close/>
                  <a:moveTo>
                    <a:pt x="4763" y="3656"/>
                  </a:moveTo>
                  <a:cubicBezTo>
                    <a:pt x="4894" y="4168"/>
                    <a:pt x="4989" y="4835"/>
                    <a:pt x="4930" y="5168"/>
                  </a:cubicBezTo>
                  <a:cubicBezTo>
                    <a:pt x="4911" y="5164"/>
                    <a:pt x="4891" y="5161"/>
                    <a:pt x="4871" y="5161"/>
                  </a:cubicBezTo>
                  <a:cubicBezTo>
                    <a:pt x="4790" y="5161"/>
                    <a:pt x="4706" y="5199"/>
                    <a:pt x="4668" y="5275"/>
                  </a:cubicBezTo>
                  <a:cubicBezTo>
                    <a:pt x="4549" y="5109"/>
                    <a:pt x="4525" y="4799"/>
                    <a:pt x="4608" y="4382"/>
                  </a:cubicBezTo>
                  <a:lnTo>
                    <a:pt x="4620" y="4299"/>
                  </a:lnTo>
                  <a:cubicBezTo>
                    <a:pt x="4656" y="4132"/>
                    <a:pt x="4704" y="3882"/>
                    <a:pt x="4763" y="3656"/>
                  </a:cubicBezTo>
                  <a:close/>
                  <a:moveTo>
                    <a:pt x="4632" y="6407"/>
                  </a:moveTo>
                  <a:lnTo>
                    <a:pt x="4632" y="6680"/>
                  </a:lnTo>
                  <a:lnTo>
                    <a:pt x="3037" y="6680"/>
                  </a:lnTo>
                  <a:lnTo>
                    <a:pt x="3037" y="6454"/>
                  </a:lnTo>
                  <a:cubicBezTo>
                    <a:pt x="3037" y="6430"/>
                    <a:pt x="3060" y="6407"/>
                    <a:pt x="3084" y="6407"/>
                  </a:cubicBezTo>
                  <a:close/>
                  <a:moveTo>
                    <a:pt x="6692" y="6407"/>
                  </a:moveTo>
                  <a:cubicBezTo>
                    <a:pt x="6716" y="6407"/>
                    <a:pt x="6728" y="6430"/>
                    <a:pt x="6728" y="6454"/>
                  </a:cubicBezTo>
                  <a:lnTo>
                    <a:pt x="6728" y="6680"/>
                  </a:lnTo>
                  <a:lnTo>
                    <a:pt x="5085" y="6680"/>
                  </a:lnTo>
                  <a:lnTo>
                    <a:pt x="5085" y="6407"/>
                  </a:lnTo>
                  <a:close/>
                  <a:moveTo>
                    <a:pt x="4632" y="7133"/>
                  </a:moveTo>
                  <a:lnTo>
                    <a:pt x="4632" y="7240"/>
                  </a:lnTo>
                  <a:cubicBezTo>
                    <a:pt x="4632" y="7252"/>
                    <a:pt x="4632" y="7252"/>
                    <a:pt x="4632" y="7252"/>
                  </a:cubicBezTo>
                  <a:cubicBezTo>
                    <a:pt x="4632" y="7335"/>
                    <a:pt x="4632" y="7407"/>
                    <a:pt x="4632" y="7478"/>
                  </a:cubicBezTo>
                  <a:lnTo>
                    <a:pt x="3037" y="7478"/>
                  </a:lnTo>
                  <a:lnTo>
                    <a:pt x="3037" y="7133"/>
                  </a:lnTo>
                  <a:close/>
                  <a:moveTo>
                    <a:pt x="6728" y="7133"/>
                  </a:moveTo>
                  <a:lnTo>
                    <a:pt x="6728" y="7478"/>
                  </a:lnTo>
                  <a:lnTo>
                    <a:pt x="5037" y="7478"/>
                  </a:lnTo>
                  <a:cubicBezTo>
                    <a:pt x="5049" y="7442"/>
                    <a:pt x="5037" y="7407"/>
                    <a:pt x="5049" y="7371"/>
                  </a:cubicBezTo>
                  <a:cubicBezTo>
                    <a:pt x="5073" y="7335"/>
                    <a:pt x="5085" y="7299"/>
                    <a:pt x="5085" y="7240"/>
                  </a:cubicBezTo>
                  <a:lnTo>
                    <a:pt x="5085" y="7133"/>
                  </a:lnTo>
                  <a:close/>
                  <a:moveTo>
                    <a:pt x="4620" y="7931"/>
                  </a:moveTo>
                  <a:cubicBezTo>
                    <a:pt x="4608" y="8157"/>
                    <a:pt x="4596" y="8383"/>
                    <a:pt x="4573" y="8609"/>
                  </a:cubicBezTo>
                  <a:cubicBezTo>
                    <a:pt x="4501" y="8609"/>
                    <a:pt x="4418" y="8597"/>
                    <a:pt x="4334" y="8597"/>
                  </a:cubicBezTo>
                  <a:cubicBezTo>
                    <a:pt x="3977" y="8585"/>
                    <a:pt x="3406" y="8550"/>
                    <a:pt x="3037" y="8383"/>
                  </a:cubicBezTo>
                  <a:lnTo>
                    <a:pt x="3037" y="7931"/>
                  </a:lnTo>
                  <a:close/>
                  <a:moveTo>
                    <a:pt x="6728" y="7931"/>
                  </a:moveTo>
                  <a:lnTo>
                    <a:pt x="6728" y="8359"/>
                  </a:lnTo>
                  <a:cubicBezTo>
                    <a:pt x="6168" y="8538"/>
                    <a:pt x="5573" y="8597"/>
                    <a:pt x="4977" y="8609"/>
                  </a:cubicBezTo>
                  <a:cubicBezTo>
                    <a:pt x="4989" y="8383"/>
                    <a:pt x="5001" y="8157"/>
                    <a:pt x="5013" y="7931"/>
                  </a:cubicBezTo>
                  <a:close/>
                  <a:moveTo>
                    <a:pt x="2668" y="8681"/>
                  </a:moveTo>
                  <a:cubicBezTo>
                    <a:pt x="2679" y="8693"/>
                    <a:pt x="2691" y="8704"/>
                    <a:pt x="2703" y="8716"/>
                  </a:cubicBezTo>
                  <a:cubicBezTo>
                    <a:pt x="3120" y="8978"/>
                    <a:pt x="3763" y="8990"/>
                    <a:pt x="4251" y="9050"/>
                  </a:cubicBezTo>
                  <a:cubicBezTo>
                    <a:pt x="4346" y="9050"/>
                    <a:pt x="4442" y="9050"/>
                    <a:pt x="4537" y="9062"/>
                  </a:cubicBezTo>
                  <a:cubicBezTo>
                    <a:pt x="4465" y="9681"/>
                    <a:pt x="4346" y="10407"/>
                    <a:pt x="4430" y="11074"/>
                  </a:cubicBezTo>
                  <a:lnTo>
                    <a:pt x="679" y="11074"/>
                  </a:lnTo>
                  <a:cubicBezTo>
                    <a:pt x="679" y="11062"/>
                    <a:pt x="679" y="11050"/>
                    <a:pt x="679" y="11038"/>
                  </a:cubicBezTo>
                  <a:cubicBezTo>
                    <a:pt x="679" y="10812"/>
                    <a:pt x="667" y="10574"/>
                    <a:pt x="679" y="10336"/>
                  </a:cubicBezTo>
                  <a:cubicBezTo>
                    <a:pt x="703" y="9681"/>
                    <a:pt x="1203" y="9419"/>
                    <a:pt x="1787" y="9133"/>
                  </a:cubicBezTo>
                  <a:cubicBezTo>
                    <a:pt x="1929" y="9062"/>
                    <a:pt x="2072" y="8990"/>
                    <a:pt x="2203" y="8907"/>
                  </a:cubicBezTo>
                  <a:cubicBezTo>
                    <a:pt x="2346" y="8823"/>
                    <a:pt x="2477" y="8764"/>
                    <a:pt x="2596" y="8704"/>
                  </a:cubicBezTo>
                  <a:cubicBezTo>
                    <a:pt x="2620" y="8704"/>
                    <a:pt x="2644" y="8693"/>
                    <a:pt x="2668" y="8681"/>
                  </a:cubicBezTo>
                  <a:close/>
                  <a:moveTo>
                    <a:pt x="7132" y="8633"/>
                  </a:moveTo>
                  <a:cubicBezTo>
                    <a:pt x="7228" y="8669"/>
                    <a:pt x="7311" y="8704"/>
                    <a:pt x="7382" y="8752"/>
                  </a:cubicBezTo>
                  <a:cubicBezTo>
                    <a:pt x="7597" y="8871"/>
                    <a:pt x="7823" y="8943"/>
                    <a:pt x="8049" y="9014"/>
                  </a:cubicBezTo>
                  <a:cubicBezTo>
                    <a:pt x="8287" y="9097"/>
                    <a:pt x="8502" y="9157"/>
                    <a:pt x="8668" y="9276"/>
                  </a:cubicBezTo>
                  <a:cubicBezTo>
                    <a:pt x="9097" y="9597"/>
                    <a:pt x="9097" y="10264"/>
                    <a:pt x="9085" y="10848"/>
                  </a:cubicBezTo>
                  <a:cubicBezTo>
                    <a:pt x="9085" y="10931"/>
                    <a:pt x="9085" y="11002"/>
                    <a:pt x="9085" y="11074"/>
                  </a:cubicBezTo>
                  <a:lnTo>
                    <a:pt x="4894" y="11074"/>
                  </a:lnTo>
                  <a:cubicBezTo>
                    <a:pt x="4835" y="10633"/>
                    <a:pt x="4870" y="10145"/>
                    <a:pt x="4906" y="9752"/>
                  </a:cubicBezTo>
                  <a:cubicBezTo>
                    <a:pt x="4930" y="9526"/>
                    <a:pt x="4930" y="9312"/>
                    <a:pt x="4942" y="9085"/>
                  </a:cubicBezTo>
                  <a:cubicBezTo>
                    <a:pt x="5656" y="9085"/>
                    <a:pt x="6382" y="8966"/>
                    <a:pt x="7013" y="8728"/>
                  </a:cubicBezTo>
                  <a:cubicBezTo>
                    <a:pt x="7073" y="8716"/>
                    <a:pt x="7109" y="8681"/>
                    <a:pt x="7132" y="8633"/>
                  </a:cubicBezTo>
                  <a:close/>
                  <a:moveTo>
                    <a:pt x="7251" y="12014"/>
                  </a:moveTo>
                  <a:cubicBezTo>
                    <a:pt x="7906" y="12026"/>
                    <a:pt x="7418" y="12574"/>
                    <a:pt x="7001" y="12586"/>
                  </a:cubicBezTo>
                  <a:cubicBezTo>
                    <a:pt x="6986" y="12586"/>
                    <a:pt x="6970" y="12586"/>
                    <a:pt x="6954" y="12586"/>
                  </a:cubicBezTo>
                  <a:cubicBezTo>
                    <a:pt x="6502" y="12586"/>
                    <a:pt x="5999" y="12424"/>
                    <a:pt x="5597" y="12217"/>
                  </a:cubicBezTo>
                  <a:cubicBezTo>
                    <a:pt x="5942" y="12122"/>
                    <a:pt x="6311" y="12074"/>
                    <a:pt x="6656" y="12038"/>
                  </a:cubicBezTo>
                  <a:cubicBezTo>
                    <a:pt x="6859" y="12014"/>
                    <a:pt x="7049" y="12014"/>
                    <a:pt x="7251" y="12014"/>
                  </a:cubicBezTo>
                  <a:close/>
                  <a:moveTo>
                    <a:pt x="9085" y="11526"/>
                  </a:moveTo>
                  <a:cubicBezTo>
                    <a:pt x="9085" y="12086"/>
                    <a:pt x="9085" y="12645"/>
                    <a:pt x="9085" y="13217"/>
                  </a:cubicBezTo>
                  <a:lnTo>
                    <a:pt x="703" y="13217"/>
                  </a:lnTo>
                  <a:lnTo>
                    <a:pt x="703" y="13205"/>
                  </a:lnTo>
                  <a:lnTo>
                    <a:pt x="691" y="11526"/>
                  </a:lnTo>
                  <a:lnTo>
                    <a:pt x="4525" y="11526"/>
                  </a:lnTo>
                  <a:cubicBezTo>
                    <a:pt x="4549" y="11633"/>
                    <a:pt x="4596" y="11741"/>
                    <a:pt x="4644" y="11848"/>
                  </a:cubicBezTo>
                  <a:cubicBezTo>
                    <a:pt x="4656" y="11871"/>
                    <a:pt x="4680" y="11907"/>
                    <a:pt x="4692" y="11931"/>
                  </a:cubicBezTo>
                  <a:cubicBezTo>
                    <a:pt x="3668" y="12169"/>
                    <a:pt x="2656" y="12419"/>
                    <a:pt x="1548" y="12443"/>
                  </a:cubicBezTo>
                  <a:cubicBezTo>
                    <a:pt x="1263" y="12443"/>
                    <a:pt x="1263" y="12895"/>
                    <a:pt x="1548" y="12895"/>
                  </a:cubicBezTo>
                  <a:cubicBezTo>
                    <a:pt x="2763" y="12860"/>
                    <a:pt x="3906" y="12657"/>
                    <a:pt x="5061" y="12360"/>
                  </a:cubicBezTo>
                  <a:cubicBezTo>
                    <a:pt x="5554" y="12787"/>
                    <a:pt x="6319" y="13112"/>
                    <a:pt x="6977" y="13112"/>
                  </a:cubicBezTo>
                  <a:cubicBezTo>
                    <a:pt x="7272" y="13112"/>
                    <a:pt x="7546" y="13047"/>
                    <a:pt x="7763" y="12895"/>
                  </a:cubicBezTo>
                  <a:cubicBezTo>
                    <a:pt x="8430" y="12419"/>
                    <a:pt x="8287" y="11645"/>
                    <a:pt x="7430" y="11574"/>
                  </a:cubicBezTo>
                  <a:cubicBezTo>
                    <a:pt x="7325" y="11567"/>
                    <a:pt x="7221" y="11563"/>
                    <a:pt x="7117" y="11563"/>
                  </a:cubicBezTo>
                  <a:cubicBezTo>
                    <a:pt x="6701" y="11563"/>
                    <a:pt x="6292" y="11617"/>
                    <a:pt x="5882" y="11693"/>
                  </a:cubicBezTo>
                  <a:cubicBezTo>
                    <a:pt x="5644" y="11729"/>
                    <a:pt x="5406" y="11788"/>
                    <a:pt x="5168" y="11836"/>
                  </a:cubicBezTo>
                  <a:cubicBezTo>
                    <a:pt x="5108" y="11741"/>
                    <a:pt x="5049" y="11633"/>
                    <a:pt x="5013" y="11526"/>
                  </a:cubicBezTo>
                  <a:close/>
                  <a:moveTo>
                    <a:pt x="9276" y="13657"/>
                  </a:moveTo>
                  <a:cubicBezTo>
                    <a:pt x="9299" y="13657"/>
                    <a:pt x="9311" y="13681"/>
                    <a:pt x="9311" y="13705"/>
                  </a:cubicBezTo>
                  <a:lnTo>
                    <a:pt x="9311" y="13765"/>
                  </a:lnTo>
                  <a:cubicBezTo>
                    <a:pt x="9311" y="13788"/>
                    <a:pt x="9299" y="13800"/>
                    <a:pt x="9276" y="13800"/>
                  </a:cubicBezTo>
                  <a:lnTo>
                    <a:pt x="501" y="13800"/>
                  </a:lnTo>
                  <a:cubicBezTo>
                    <a:pt x="477" y="13800"/>
                    <a:pt x="453" y="13788"/>
                    <a:pt x="453" y="13765"/>
                  </a:cubicBezTo>
                  <a:lnTo>
                    <a:pt x="453" y="13705"/>
                  </a:lnTo>
                  <a:cubicBezTo>
                    <a:pt x="453" y="13681"/>
                    <a:pt x="477" y="13657"/>
                    <a:pt x="501" y="13657"/>
                  </a:cubicBezTo>
                  <a:close/>
                  <a:moveTo>
                    <a:pt x="4846" y="1"/>
                  </a:moveTo>
                  <a:lnTo>
                    <a:pt x="4620" y="322"/>
                  </a:lnTo>
                  <a:cubicBezTo>
                    <a:pt x="4251" y="834"/>
                    <a:pt x="4049" y="2013"/>
                    <a:pt x="3906" y="2882"/>
                  </a:cubicBezTo>
                  <a:lnTo>
                    <a:pt x="3882" y="3025"/>
                  </a:lnTo>
                  <a:cubicBezTo>
                    <a:pt x="3703" y="4109"/>
                    <a:pt x="3787" y="4894"/>
                    <a:pt x="4120" y="5383"/>
                  </a:cubicBezTo>
                  <a:lnTo>
                    <a:pt x="4180" y="5466"/>
                  </a:lnTo>
                  <a:cubicBezTo>
                    <a:pt x="4275" y="5585"/>
                    <a:pt x="4394" y="5680"/>
                    <a:pt x="4525" y="5752"/>
                  </a:cubicBezTo>
                  <a:cubicBezTo>
                    <a:pt x="4561" y="5775"/>
                    <a:pt x="4596" y="5787"/>
                    <a:pt x="4632" y="5811"/>
                  </a:cubicBezTo>
                  <a:lnTo>
                    <a:pt x="4632" y="5954"/>
                  </a:lnTo>
                  <a:lnTo>
                    <a:pt x="3084" y="5954"/>
                  </a:lnTo>
                  <a:cubicBezTo>
                    <a:pt x="2810" y="5954"/>
                    <a:pt x="2584" y="6180"/>
                    <a:pt x="2584" y="6454"/>
                  </a:cubicBezTo>
                  <a:lnTo>
                    <a:pt x="2584" y="8228"/>
                  </a:lnTo>
                  <a:cubicBezTo>
                    <a:pt x="2537" y="8252"/>
                    <a:pt x="2477" y="8276"/>
                    <a:pt x="2429" y="8288"/>
                  </a:cubicBezTo>
                  <a:cubicBezTo>
                    <a:pt x="2287" y="8347"/>
                    <a:pt x="2132" y="8419"/>
                    <a:pt x="1977" y="8514"/>
                  </a:cubicBezTo>
                  <a:cubicBezTo>
                    <a:pt x="1846" y="8585"/>
                    <a:pt x="1715" y="8657"/>
                    <a:pt x="1584" y="8728"/>
                  </a:cubicBezTo>
                  <a:cubicBezTo>
                    <a:pt x="965" y="9038"/>
                    <a:pt x="263" y="9395"/>
                    <a:pt x="227" y="10324"/>
                  </a:cubicBezTo>
                  <a:cubicBezTo>
                    <a:pt x="227" y="10562"/>
                    <a:pt x="227" y="10812"/>
                    <a:pt x="227" y="11050"/>
                  </a:cubicBezTo>
                  <a:cubicBezTo>
                    <a:pt x="239" y="11169"/>
                    <a:pt x="239" y="11288"/>
                    <a:pt x="239" y="11395"/>
                  </a:cubicBezTo>
                  <a:lnTo>
                    <a:pt x="251" y="13288"/>
                  </a:lnTo>
                  <a:cubicBezTo>
                    <a:pt x="108" y="13372"/>
                    <a:pt x="1" y="13526"/>
                    <a:pt x="1" y="13705"/>
                  </a:cubicBezTo>
                  <a:lnTo>
                    <a:pt x="1" y="13765"/>
                  </a:lnTo>
                  <a:cubicBezTo>
                    <a:pt x="1" y="14038"/>
                    <a:pt x="227" y="14253"/>
                    <a:pt x="489" y="14253"/>
                  </a:cubicBezTo>
                  <a:lnTo>
                    <a:pt x="9276" y="14253"/>
                  </a:lnTo>
                  <a:cubicBezTo>
                    <a:pt x="9549" y="14253"/>
                    <a:pt x="9764" y="14038"/>
                    <a:pt x="9764" y="13765"/>
                  </a:cubicBezTo>
                  <a:lnTo>
                    <a:pt x="9764" y="13705"/>
                  </a:lnTo>
                  <a:cubicBezTo>
                    <a:pt x="9764" y="13526"/>
                    <a:pt x="9668" y="13384"/>
                    <a:pt x="9526" y="13288"/>
                  </a:cubicBezTo>
                  <a:cubicBezTo>
                    <a:pt x="9537" y="12562"/>
                    <a:pt x="9537" y="11824"/>
                    <a:pt x="9537" y="11098"/>
                  </a:cubicBezTo>
                  <a:lnTo>
                    <a:pt x="9537" y="10859"/>
                  </a:lnTo>
                  <a:cubicBezTo>
                    <a:pt x="9549" y="10228"/>
                    <a:pt x="9549" y="9371"/>
                    <a:pt x="8930" y="8919"/>
                  </a:cubicBezTo>
                  <a:cubicBezTo>
                    <a:pt x="8704" y="8752"/>
                    <a:pt x="8442" y="8669"/>
                    <a:pt x="8180" y="8585"/>
                  </a:cubicBezTo>
                  <a:cubicBezTo>
                    <a:pt x="7978" y="8526"/>
                    <a:pt x="7775" y="8466"/>
                    <a:pt x="7621" y="8359"/>
                  </a:cubicBezTo>
                  <a:cubicBezTo>
                    <a:pt x="7502" y="8288"/>
                    <a:pt x="7382" y="8240"/>
                    <a:pt x="7228" y="8181"/>
                  </a:cubicBezTo>
                  <a:cubicBezTo>
                    <a:pt x="7216" y="8181"/>
                    <a:pt x="7204" y="8181"/>
                    <a:pt x="7180" y="8169"/>
                  </a:cubicBezTo>
                  <a:lnTo>
                    <a:pt x="7180" y="6454"/>
                  </a:lnTo>
                  <a:cubicBezTo>
                    <a:pt x="7180" y="6180"/>
                    <a:pt x="6966" y="5954"/>
                    <a:pt x="6692" y="5954"/>
                  </a:cubicBezTo>
                  <a:lnTo>
                    <a:pt x="5085" y="5954"/>
                  </a:lnTo>
                  <a:lnTo>
                    <a:pt x="5085" y="5799"/>
                  </a:lnTo>
                  <a:cubicBezTo>
                    <a:pt x="5299" y="5716"/>
                    <a:pt x="5561" y="5502"/>
                    <a:pt x="5680" y="4883"/>
                  </a:cubicBezTo>
                  <a:cubicBezTo>
                    <a:pt x="5858" y="3775"/>
                    <a:pt x="5382" y="1180"/>
                    <a:pt x="5001" y="358"/>
                  </a:cubicBezTo>
                  <a:lnTo>
                    <a:pt x="48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0"/>
            <p:cNvSpPr/>
            <p:nvPr/>
          </p:nvSpPr>
          <p:spPr>
            <a:xfrm flipH="1">
              <a:off x="7132425" y="3105375"/>
              <a:ext cx="689100" cy="544725"/>
            </a:xfrm>
            <a:custGeom>
              <a:avLst/>
              <a:gdLst/>
              <a:ahLst/>
              <a:cxnLst/>
              <a:rect l="l" t="t" r="r" b="b"/>
              <a:pathLst>
                <a:path w="27564" h="21789" extrusionOk="0">
                  <a:moveTo>
                    <a:pt x="18098" y="441"/>
                  </a:moveTo>
                  <a:cubicBezTo>
                    <a:pt x="18705" y="441"/>
                    <a:pt x="19110" y="560"/>
                    <a:pt x="19324" y="786"/>
                  </a:cubicBezTo>
                  <a:cubicBezTo>
                    <a:pt x="19729" y="1238"/>
                    <a:pt x="20039" y="2072"/>
                    <a:pt x="20312" y="2798"/>
                  </a:cubicBezTo>
                  <a:cubicBezTo>
                    <a:pt x="20455" y="3179"/>
                    <a:pt x="20586" y="3524"/>
                    <a:pt x="20729" y="3822"/>
                  </a:cubicBezTo>
                  <a:cubicBezTo>
                    <a:pt x="21336" y="5108"/>
                    <a:pt x="21991" y="6406"/>
                    <a:pt x="22610" y="7668"/>
                  </a:cubicBezTo>
                  <a:cubicBezTo>
                    <a:pt x="24134" y="10716"/>
                    <a:pt x="25706" y="13859"/>
                    <a:pt x="26885" y="17133"/>
                  </a:cubicBezTo>
                  <a:cubicBezTo>
                    <a:pt x="27099" y="17740"/>
                    <a:pt x="27039" y="18514"/>
                    <a:pt x="26730" y="19181"/>
                  </a:cubicBezTo>
                  <a:cubicBezTo>
                    <a:pt x="26468" y="19729"/>
                    <a:pt x="26063" y="20122"/>
                    <a:pt x="25587" y="20288"/>
                  </a:cubicBezTo>
                  <a:cubicBezTo>
                    <a:pt x="24789" y="20574"/>
                    <a:pt x="23896" y="20693"/>
                    <a:pt x="23027" y="20824"/>
                  </a:cubicBezTo>
                  <a:lnTo>
                    <a:pt x="22634" y="20872"/>
                  </a:lnTo>
                  <a:cubicBezTo>
                    <a:pt x="19824" y="21277"/>
                    <a:pt x="17026" y="21336"/>
                    <a:pt x="14407" y="21336"/>
                  </a:cubicBezTo>
                  <a:lnTo>
                    <a:pt x="12776" y="21336"/>
                  </a:lnTo>
                  <a:cubicBezTo>
                    <a:pt x="10204" y="21336"/>
                    <a:pt x="6846" y="21265"/>
                    <a:pt x="3572" y="20646"/>
                  </a:cubicBezTo>
                  <a:cubicBezTo>
                    <a:pt x="2441" y="20431"/>
                    <a:pt x="1096" y="19717"/>
                    <a:pt x="667" y="18610"/>
                  </a:cubicBezTo>
                  <a:cubicBezTo>
                    <a:pt x="465" y="18086"/>
                    <a:pt x="488" y="17514"/>
                    <a:pt x="738" y="16919"/>
                  </a:cubicBezTo>
                  <a:cubicBezTo>
                    <a:pt x="1274" y="15669"/>
                    <a:pt x="1834" y="14431"/>
                    <a:pt x="2417" y="13169"/>
                  </a:cubicBezTo>
                  <a:cubicBezTo>
                    <a:pt x="3775" y="10228"/>
                    <a:pt x="5180" y="7251"/>
                    <a:pt x="6549" y="4370"/>
                  </a:cubicBezTo>
                  <a:lnTo>
                    <a:pt x="6811" y="3822"/>
                  </a:lnTo>
                  <a:cubicBezTo>
                    <a:pt x="6942" y="3548"/>
                    <a:pt x="7049" y="3251"/>
                    <a:pt x="7168" y="2917"/>
                  </a:cubicBezTo>
                  <a:cubicBezTo>
                    <a:pt x="7537" y="1929"/>
                    <a:pt x="7942" y="810"/>
                    <a:pt x="8918" y="572"/>
                  </a:cubicBezTo>
                  <a:cubicBezTo>
                    <a:pt x="9263" y="488"/>
                    <a:pt x="9680" y="441"/>
                    <a:pt x="10204" y="441"/>
                  </a:cubicBezTo>
                  <a:cubicBezTo>
                    <a:pt x="10609" y="441"/>
                    <a:pt x="11049" y="476"/>
                    <a:pt x="11466" y="500"/>
                  </a:cubicBezTo>
                  <a:cubicBezTo>
                    <a:pt x="11871" y="524"/>
                    <a:pt x="12252" y="548"/>
                    <a:pt x="12621" y="548"/>
                  </a:cubicBezTo>
                  <a:lnTo>
                    <a:pt x="16431" y="548"/>
                  </a:lnTo>
                  <a:cubicBezTo>
                    <a:pt x="16645" y="548"/>
                    <a:pt x="16883" y="524"/>
                    <a:pt x="17145" y="500"/>
                  </a:cubicBezTo>
                  <a:cubicBezTo>
                    <a:pt x="17455" y="476"/>
                    <a:pt x="17776" y="441"/>
                    <a:pt x="18098" y="441"/>
                  </a:cubicBezTo>
                  <a:close/>
                  <a:moveTo>
                    <a:pt x="10204" y="0"/>
                  </a:moveTo>
                  <a:cubicBezTo>
                    <a:pt x="9644" y="0"/>
                    <a:pt x="9192" y="36"/>
                    <a:pt x="8811" y="131"/>
                  </a:cubicBezTo>
                  <a:cubicBezTo>
                    <a:pt x="7608" y="429"/>
                    <a:pt x="7132" y="1727"/>
                    <a:pt x="6751" y="2762"/>
                  </a:cubicBezTo>
                  <a:cubicBezTo>
                    <a:pt x="6632" y="3084"/>
                    <a:pt x="6525" y="3382"/>
                    <a:pt x="6406" y="3632"/>
                  </a:cubicBezTo>
                  <a:lnTo>
                    <a:pt x="6144" y="4179"/>
                  </a:lnTo>
                  <a:cubicBezTo>
                    <a:pt x="4775" y="7061"/>
                    <a:pt x="3358" y="10037"/>
                    <a:pt x="2012" y="12978"/>
                  </a:cubicBezTo>
                  <a:cubicBezTo>
                    <a:pt x="1429" y="14240"/>
                    <a:pt x="858" y="15490"/>
                    <a:pt x="322" y="16740"/>
                  </a:cubicBezTo>
                  <a:cubicBezTo>
                    <a:pt x="24" y="17443"/>
                    <a:pt x="0" y="18133"/>
                    <a:pt x="250" y="18776"/>
                  </a:cubicBezTo>
                  <a:cubicBezTo>
                    <a:pt x="679" y="19884"/>
                    <a:pt x="1953" y="20788"/>
                    <a:pt x="3489" y="21086"/>
                  </a:cubicBezTo>
                  <a:cubicBezTo>
                    <a:pt x="6799" y="21705"/>
                    <a:pt x="10192" y="21789"/>
                    <a:pt x="12776" y="21789"/>
                  </a:cubicBezTo>
                  <a:lnTo>
                    <a:pt x="14407" y="21789"/>
                  </a:lnTo>
                  <a:cubicBezTo>
                    <a:pt x="17038" y="21789"/>
                    <a:pt x="19860" y="21729"/>
                    <a:pt x="22706" y="21324"/>
                  </a:cubicBezTo>
                  <a:lnTo>
                    <a:pt x="23087" y="21265"/>
                  </a:lnTo>
                  <a:cubicBezTo>
                    <a:pt x="23979" y="21146"/>
                    <a:pt x="24896" y="21015"/>
                    <a:pt x="25742" y="20717"/>
                  </a:cubicBezTo>
                  <a:cubicBezTo>
                    <a:pt x="26325" y="20503"/>
                    <a:pt x="26825" y="20026"/>
                    <a:pt x="27135" y="19372"/>
                  </a:cubicBezTo>
                  <a:cubicBezTo>
                    <a:pt x="27504" y="18610"/>
                    <a:pt x="27563" y="17693"/>
                    <a:pt x="27313" y="16978"/>
                  </a:cubicBezTo>
                  <a:cubicBezTo>
                    <a:pt x="26123" y="13692"/>
                    <a:pt x="24539" y="10525"/>
                    <a:pt x="23015" y="7465"/>
                  </a:cubicBezTo>
                  <a:cubicBezTo>
                    <a:pt x="22396" y="6215"/>
                    <a:pt x="21741" y="4917"/>
                    <a:pt x="21134" y="3632"/>
                  </a:cubicBezTo>
                  <a:cubicBezTo>
                    <a:pt x="21003" y="3358"/>
                    <a:pt x="20872" y="3012"/>
                    <a:pt x="20741" y="2643"/>
                  </a:cubicBezTo>
                  <a:cubicBezTo>
                    <a:pt x="20443" y="1869"/>
                    <a:pt x="20122" y="1000"/>
                    <a:pt x="19658" y="488"/>
                  </a:cubicBezTo>
                  <a:cubicBezTo>
                    <a:pt x="19253" y="48"/>
                    <a:pt x="18574" y="0"/>
                    <a:pt x="18098" y="0"/>
                  </a:cubicBezTo>
                  <a:cubicBezTo>
                    <a:pt x="17764" y="0"/>
                    <a:pt x="17419" y="24"/>
                    <a:pt x="17110" y="48"/>
                  </a:cubicBezTo>
                  <a:cubicBezTo>
                    <a:pt x="16860" y="72"/>
                    <a:pt x="16621" y="95"/>
                    <a:pt x="16431" y="95"/>
                  </a:cubicBezTo>
                  <a:lnTo>
                    <a:pt x="12621" y="95"/>
                  </a:lnTo>
                  <a:cubicBezTo>
                    <a:pt x="12264" y="95"/>
                    <a:pt x="11883" y="72"/>
                    <a:pt x="11490" y="48"/>
                  </a:cubicBezTo>
                  <a:cubicBezTo>
                    <a:pt x="11061" y="24"/>
                    <a:pt x="10633" y="0"/>
                    <a:pt x="102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0"/>
            <p:cNvSpPr/>
            <p:nvPr/>
          </p:nvSpPr>
          <p:spPr>
            <a:xfrm flipH="1">
              <a:off x="7258925" y="3477725"/>
              <a:ext cx="91725" cy="85750"/>
            </a:xfrm>
            <a:custGeom>
              <a:avLst/>
              <a:gdLst/>
              <a:ahLst/>
              <a:cxnLst/>
              <a:rect l="l" t="t" r="r" b="b"/>
              <a:pathLst>
                <a:path w="3669" h="3430" extrusionOk="0">
                  <a:moveTo>
                    <a:pt x="1846" y="441"/>
                  </a:moveTo>
                  <a:cubicBezTo>
                    <a:pt x="2692" y="441"/>
                    <a:pt x="3168" y="1108"/>
                    <a:pt x="3192" y="1763"/>
                  </a:cubicBezTo>
                  <a:cubicBezTo>
                    <a:pt x="3216" y="2275"/>
                    <a:pt x="2942" y="2906"/>
                    <a:pt x="2096" y="2977"/>
                  </a:cubicBezTo>
                  <a:cubicBezTo>
                    <a:pt x="2065" y="2980"/>
                    <a:pt x="2033" y="2981"/>
                    <a:pt x="2001" y="2981"/>
                  </a:cubicBezTo>
                  <a:cubicBezTo>
                    <a:pt x="1293" y="2981"/>
                    <a:pt x="453" y="2483"/>
                    <a:pt x="453" y="1811"/>
                  </a:cubicBezTo>
                  <a:cubicBezTo>
                    <a:pt x="453" y="1787"/>
                    <a:pt x="453" y="1763"/>
                    <a:pt x="453" y="1739"/>
                  </a:cubicBezTo>
                  <a:cubicBezTo>
                    <a:pt x="501" y="1061"/>
                    <a:pt x="1168" y="441"/>
                    <a:pt x="1846" y="441"/>
                  </a:cubicBezTo>
                  <a:close/>
                  <a:moveTo>
                    <a:pt x="1858" y="1"/>
                  </a:moveTo>
                  <a:cubicBezTo>
                    <a:pt x="930" y="1"/>
                    <a:pt x="61" y="799"/>
                    <a:pt x="1" y="1715"/>
                  </a:cubicBezTo>
                  <a:cubicBezTo>
                    <a:pt x="1" y="1751"/>
                    <a:pt x="1" y="1775"/>
                    <a:pt x="1" y="1811"/>
                  </a:cubicBezTo>
                  <a:cubicBezTo>
                    <a:pt x="13" y="2763"/>
                    <a:pt x="1061" y="3430"/>
                    <a:pt x="1989" y="3430"/>
                  </a:cubicBezTo>
                  <a:lnTo>
                    <a:pt x="2132" y="3430"/>
                  </a:lnTo>
                  <a:cubicBezTo>
                    <a:pt x="3216" y="3335"/>
                    <a:pt x="3668" y="2513"/>
                    <a:pt x="3644" y="1739"/>
                  </a:cubicBezTo>
                  <a:cubicBezTo>
                    <a:pt x="3609" y="894"/>
                    <a:pt x="2966" y="1"/>
                    <a:pt x="18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0"/>
            <p:cNvSpPr/>
            <p:nvPr/>
          </p:nvSpPr>
          <p:spPr>
            <a:xfrm flipH="1">
              <a:off x="7297025" y="3392900"/>
              <a:ext cx="53625" cy="55700"/>
            </a:xfrm>
            <a:custGeom>
              <a:avLst/>
              <a:gdLst/>
              <a:ahLst/>
              <a:cxnLst/>
              <a:rect l="l" t="t" r="r" b="b"/>
              <a:pathLst>
                <a:path w="2145" h="2228" extrusionOk="0">
                  <a:moveTo>
                    <a:pt x="1108" y="453"/>
                  </a:moveTo>
                  <a:cubicBezTo>
                    <a:pt x="1239" y="453"/>
                    <a:pt x="1370" y="536"/>
                    <a:pt x="1477" y="691"/>
                  </a:cubicBezTo>
                  <a:cubicBezTo>
                    <a:pt x="1715" y="1025"/>
                    <a:pt x="1596" y="1322"/>
                    <a:pt x="1537" y="1429"/>
                  </a:cubicBezTo>
                  <a:cubicBezTo>
                    <a:pt x="1430" y="1644"/>
                    <a:pt x="1227" y="1775"/>
                    <a:pt x="1037" y="1775"/>
                  </a:cubicBezTo>
                  <a:cubicBezTo>
                    <a:pt x="894" y="1775"/>
                    <a:pt x="751" y="1715"/>
                    <a:pt x="620" y="1584"/>
                  </a:cubicBezTo>
                  <a:cubicBezTo>
                    <a:pt x="525" y="1489"/>
                    <a:pt x="465" y="1370"/>
                    <a:pt x="465" y="1239"/>
                  </a:cubicBezTo>
                  <a:cubicBezTo>
                    <a:pt x="465" y="1036"/>
                    <a:pt x="561" y="810"/>
                    <a:pt x="715" y="644"/>
                  </a:cubicBezTo>
                  <a:cubicBezTo>
                    <a:pt x="834" y="525"/>
                    <a:pt x="977" y="453"/>
                    <a:pt x="1108" y="453"/>
                  </a:cubicBezTo>
                  <a:close/>
                  <a:moveTo>
                    <a:pt x="1108" y="1"/>
                  </a:moveTo>
                  <a:cubicBezTo>
                    <a:pt x="846" y="1"/>
                    <a:pt x="596" y="120"/>
                    <a:pt x="394" y="334"/>
                  </a:cubicBezTo>
                  <a:cubicBezTo>
                    <a:pt x="144" y="584"/>
                    <a:pt x="1" y="929"/>
                    <a:pt x="13" y="1251"/>
                  </a:cubicBezTo>
                  <a:cubicBezTo>
                    <a:pt x="25" y="1513"/>
                    <a:pt x="120" y="1739"/>
                    <a:pt x="311" y="1918"/>
                  </a:cubicBezTo>
                  <a:cubicBezTo>
                    <a:pt x="525" y="2120"/>
                    <a:pt x="775" y="2227"/>
                    <a:pt x="1037" y="2227"/>
                  </a:cubicBezTo>
                  <a:cubicBezTo>
                    <a:pt x="1406" y="2227"/>
                    <a:pt x="1751" y="2001"/>
                    <a:pt x="1942" y="1644"/>
                  </a:cubicBezTo>
                  <a:cubicBezTo>
                    <a:pt x="2144" y="1251"/>
                    <a:pt x="2108" y="798"/>
                    <a:pt x="1846" y="441"/>
                  </a:cubicBezTo>
                  <a:cubicBezTo>
                    <a:pt x="1596" y="72"/>
                    <a:pt x="1299" y="1"/>
                    <a:pt x="1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0"/>
            <p:cNvSpPr/>
            <p:nvPr/>
          </p:nvSpPr>
          <p:spPr>
            <a:xfrm flipH="1">
              <a:off x="7665825" y="3515250"/>
              <a:ext cx="55400" cy="52700"/>
            </a:xfrm>
            <a:custGeom>
              <a:avLst/>
              <a:gdLst/>
              <a:ahLst/>
              <a:cxnLst/>
              <a:rect l="l" t="t" r="r" b="b"/>
              <a:pathLst>
                <a:path w="2216" h="2108" extrusionOk="0">
                  <a:moveTo>
                    <a:pt x="1191" y="453"/>
                  </a:moveTo>
                  <a:cubicBezTo>
                    <a:pt x="1501" y="453"/>
                    <a:pt x="1763" y="679"/>
                    <a:pt x="1763" y="976"/>
                  </a:cubicBezTo>
                  <a:cubicBezTo>
                    <a:pt x="1763" y="1167"/>
                    <a:pt x="1703" y="1345"/>
                    <a:pt x="1584" y="1465"/>
                  </a:cubicBezTo>
                  <a:cubicBezTo>
                    <a:pt x="1465" y="1584"/>
                    <a:pt x="1310" y="1655"/>
                    <a:pt x="1144" y="1655"/>
                  </a:cubicBezTo>
                  <a:cubicBezTo>
                    <a:pt x="1072" y="1655"/>
                    <a:pt x="977" y="1643"/>
                    <a:pt x="894" y="1607"/>
                  </a:cubicBezTo>
                  <a:cubicBezTo>
                    <a:pt x="489" y="1465"/>
                    <a:pt x="513" y="1131"/>
                    <a:pt x="536" y="1000"/>
                  </a:cubicBezTo>
                  <a:cubicBezTo>
                    <a:pt x="584" y="726"/>
                    <a:pt x="834" y="453"/>
                    <a:pt x="1191" y="453"/>
                  </a:cubicBezTo>
                  <a:close/>
                  <a:moveTo>
                    <a:pt x="1191" y="0"/>
                  </a:moveTo>
                  <a:cubicBezTo>
                    <a:pt x="584" y="0"/>
                    <a:pt x="179" y="453"/>
                    <a:pt x="96" y="917"/>
                  </a:cubicBezTo>
                  <a:cubicBezTo>
                    <a:pt x="1" y="1417"/>
                    <a:pt x="251" y="1857"/>
                    <a:pt x="739" y="2036"/>
                  </a:cubicBezTo>
                  <a:cubicBezTo>
                    <a:pt x="882" y="2084"/>
                    <a:pt x="1013" y="2107"/>
                    <a:pt x="1144" y="2107"/>
                  </a:cubicBezTo>
                  <a:cubicBezTo>
                    <a:pt x="1441" y="2107"/>
                    <a:pt x="1715" y="1988"/>
                    <a:pt x="1906" y="1774"/>
                  </a:cubicBezTo>
                  <a:cubicBezTo>
                    <a:pt x="2108" y="1572"/>
                    <a:pt x="2215" y="1286"/>
                    <a:pt x="2215" y="976"/>
                  </a:cubicBezTo>
                  <a:cubicBezTo>
                    <a:pt x="2215" y="429"/>
                    <a:pt x="1751" y="0"/>
                    <a:pt x="1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0"/>
            <p:cNvSpPr/>
            <p:nvPr/>
          </p:nvSpPr>
          <p:spPr>
            <a:xfrm flipH="1">
              <a:off x="7669700" y="3403925"/>
              <a:ext cx="55675" cy="49725"/>
            </a:xfrm>
            <a:custGeom>
              <a:avLst/>
              <a:gdLst/>
              <a:ahLst/>
              <a:cxnLst/>
              <a:rect l="l" t="t" r="r" b="b"/>
              <a:pathLst>
                <a:path w="2227" h="1989" extrusionOk="0">
                  <a:moveTo>
                    <a:pt x="1167" y="453"/>
                  </a:moveTo>
                  <a:cubicBezTo>
                    <a:pt x="1322" y="453"/>
                    <a:pt x="1453" y="512"/>
                    <a:pt x="1560" y="655"/>
                  </a:cubicBezTo>
                  <a:cubicBezTo>
                    <a:pt x="1703" y="846"/>
                    <a:pt x="1738" y="1036"/>
                    <a:pt x="1655" y="1203"/>
                  </a:cubicBezTo>
                  <a:cubicBezTo>
                    <a:pt x="1560" y="1405"/>
                    <a:pt x="1322" y="1536"/>
                    <a:pt x="1072" y="1536"/>
                  </a:cubicBezTo>
                  <a:cubicBezTo>
                    <a:pt x="941" y="1536"/>
                    <a:pt x="750" y="1500"/>
                    <a:pt x="595" y="1322"/>
                  </a:cubicBezTo>
                  <a:cubicBezTo>
                    <a:pt x="548" y="1250"/>
                    <a:pt x="512" y="1179"/>
                    <a:pt x="488" y="1119"/>
                  </a:cubicBezTo>
                  <a:cubicBezTo>
                    <a:pt x="464" y="941"/>
                    <a:pt x="560" y="798"/>
                    <a:pt x="619" y="726"/>
                  </a:cubicBezTo>
                  <a:cubicBezTo>
                    <a:pt x="750" y="560"/>
                    <a:pt x="964" y="453"/>
                    <a:pt x="1167" y="453"/>
                  </a:cubicBezTo>
                  <a:close/>
                  <a:moveTo>
                    <a:pt x="1167" y="0"/>
                  </a:moveTo>
                  <a:cubicBezTo>
                    <a:pt x="833" y="0"/>
                    <a:pt x="488" y="167"/>
                    <a:pt x="262" y="441"/>
                  </a:cubicBezTo>
                  <a:cubicBezTo>
                    <a:pt x="71" y="667"/>
                    <a:pt x="0" y="941"/>
                    <a:pt x="48" y="1203"/>
                  </a:cubicBezTo>
                  <a:cubicBezTo>
                    <a:pt x="83" y="1346"/>
                    <a:pt x="155" y="1488"/>
                    <a:pt x="262" y="1608"/>
                  </a:cubicBezTo>
                  <a:cubicBezTo>
                    <a:pt x="464" y="1858"/>
                    <a:pt x="750" y="1989"/>
                    <a:pt x="1072" y="1989"/>
                  </a:cubicBezTo>
                  <a:cubicBezTo>
                    <a:pt x="1488" y="1989"/>
                    <a:pt x="1893" y="1750"/>
                    <a:pt x="2060" y="1393"/>
                  </a:cubicBezTo>
                  <a:cubicBezTo>
                    <a:pt x="2226" y="1072"/>
                    <a:pt x="2167" y="703"/>
                    <a:pt x="1917" y="369"/>
                  </a:cubicBezTo>
                  <a:cubicBezTo>
                    <a:pt x="1726" y="131"/>
                    <a:pt x="1464" y="0"/>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0"/>
            <p:cNvSpPr/>
            <p:nvPr/>
          </p:nvSpPr>
          <p:spPr>
            <a:xfrm flipH="1">
              <a:off x="7518800" y="3148525"/>
              <a:ext cx="57450" cy="58375"/>
            </a:xfrm>
            <a:custGeom>
              <a:avLst/>
              <a:gdLst/>
              <a:ahLst/>
              <a:cxnLst/>
              <a:rect l="l" t="t" r="r" b="b"/>
              <a:pathLst>
                <a:path w="2298" h="2335" extrusionOk="0">
                  <a:moveTo>
                    <a:pt x="1143" y="453"/>
                  </a:moveTo>
                  <a:cubicBezTo>
                    <a:pt x="1512" y="453"/>
                    <a:pt x="1655" y="655"/>
                    <a:pt x="1703" y="834"/>
                  </a:cubicBezTo>
                  <a:cubicBezTo>
                    <a:pt x="1798" y="1108"/>
                    <a:pt x="1703" y="1537"/>
                    <a:pt x="1357" y="1763"/>
                  </a:cubicBezTo>
                  <a:cubicBezTo>
                    <a:pt x="1226" y="1846"/>
                    <a:pt x="1107" y="1882"/>
                    <a:pt x="1000" y="1882"/>
                  </a:cubicBezTo>
                  <a:cubicBezTo>
                    <a:pt x="893" y="1882"/>
                    <a:pt x="786" y="1834"/>
                    <a:pt x="691" y="1739"/>
                  </a:cubicBezTo>
                  <a:cubicBezTo>
                    <a:pt x="548" y="1596"/>
                    <a:pt x="452" y="1334"/>
                    <a:pt x="452" y="1096"/>
                  </a:cubicBezTo>
                  <a:cubicBezTo>
                    <a:pt x="464" y="894"/>
                    <a:pt x="536" y="453"/>
                    <a:pt x="1143" y="453"/>
                  </a:cubicBezTo>
                  <a:close/>
                  <a:moveTo>
                    <a:pt x="1143" y="1"/>
                  </a:moveTo>
                  <a:cubicBezTo>
                    <a:pt x="333" y="1"/>
                    <a:pt x="24" y="584"/>
                    <a:pt x="12" y="1072"/>
                  </a:cubicBezTo>
                  <a:cubicBezTo>
                    <a:pt x="0" y="1453"/>
                    <a:pt x="131" y="1810"/>
                    <a:pt x="369" y="2060"/>
                  </a:cubicBezTo>
                  <a:cubicBezTo>
                    <a:pt x="548" y="2239"/>
                    <a:pt x="762" y="2334"/>
                    <a:pt x="1000" y="2334"/>
                  </a:cubicBezTo>
                  <a:cubicBezTo>
                    <a:pt x="1203" y="2334"/>
                    <a:pt x="1405" y="2275"/>
                    <a:pt x="1607" y="2144"/>
                  </a:cubicBezTo>
                  <a:cubicBezTo>
                    <a:pt x="2072" y="1834"/>
                    <a:pt x="2298" y="1227"/>
                    <a:pt x="2143" y="703"/>
                  </a:cubicBezTo>
                  <a:cubicBezTo>
                    <a:pt x="2012" y="263"/>
                    <a:pt x="1631" y="1"/>
                    <a:pt x="1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0"/>
            <p:cNvSpPr/>
            <p:nvPr/>
          </p:nvSpPr>
          <p:spPr>
            <a:xfrm flipH="1">
              <a:off x="7494375" y="3262225"/>
              <a:ext cx="61350" cy="60150"/>
            </a:xfrm>
            <a:custGeom>
              <a:avLst/>
              <a:gdLst/>
              <a:ahLst/>
              <a:cxnLst/>
              <a:rect l="l" t="t" r="r" b="b"/>
              <a:pathLst>
                <a:path w="2454" h="2406" extrusionOk="0">
                  <a:moveTo>
                    <a:pt x="1203" y="453"/>
                  </a:moveTo>
                  <a:cubicBezTo>
                    <a:pt x="1572" y="453"/>
                    <a:pt x="1810" y="763"/>
                    <a:pt x="1882" y="1072"/>
                  </a:cubicBezTo>
                  <a:cubicBezTo>
                    <a:pt x="1953" y="1346"/>
                    <a:pt x="1894" y="1727"/>
                    <a:pt x="1560" y="1894"/>
                  </a:cubicBezTo>
                  <a:cubicBezTo>
                    <a:pt x="1465" y="1942"/>
                    <a:pt x="1370" y="1953"/>
                    <a:pt x="1275" y="1953"/>
                  </a:cubicBezTo>
                  <a:cubicBezTo>
                    <a:pt x="1060" y="1953"/>
                    <a:pt x="834" y="1846"/>
                    <a:pt x="667" y="1656"/>
                  </a:cubicBezTo>
                  <a:cubicBezTo>
                    <a:pt x="524" y="1489"/>
                    <a:pt x="465" y="1287"/>
                    <a:pt x="501" y="1084"/>
                  </a:cubicBezTo>
                  <a:cubicBezTo>
                    <a:pt x="536" y="894"/>
                    <a:pt x="679" y="453"/>
                    <a:pt x="1203" y="453"/>
                  </a:cubicBezTo>
                  <a:close/>
                  <a:moveTo>
                    <a:pt x="1203" y="1"/>
                  </a:moveTo>
                  <a:cubicBezTo>
                    <a:pt x="620" y="1"/>
                    <a:pt x="179" y="382"/>
                    <a:pt x="60" y="1001"/>
                  </a:cubicBezTo>
                  <a:cubicBezTo>
                    <a:pt x="1" y="1334"/>
                    <a:pt x="96" y="1668"/>
                    <a:pt x="322" y="1942"/>
                  </a:cubicBezTo>
                  <a:cubicBezTo>
                    <a:pt x="572" y="2239"/>
                    <a:pt x="917" y="2406"/>
                    <a:pt x="1275" y="2406"/>
                  </a:cubicBezTo>
                  <a:cubicBezTo>
                    <a:pt x="1441" y="2406"/>
                    <a:pt x="1608" y="2370"/>
                    <a:pt x="1751" y="2299"/>
                  </a:cubicBezTo>
                  <a:cubicBezTo>
                    <a:pt x="2227" y="2072"/>
                    <a:pt x="2453" y="1537"/>
                    <a:pt x="2322" y="977"/>
                  </a:cubicBezTo>
                  <a:cubicBezTo>
                    <a:pt x="2215" y="489"/>
                    <a:pt x="1822" y="1"/>
                    <a:pt x="12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0"/>
            <p:cNvSpPr/>
            <p:nvPr/>
          </p:nvSpPr>
          <p:spPr>
            <a:xfrm flipH="1">
              <a:off x="7470275" y="2981850"/>
              <a:ext cx="60150" cy="50325"/>
            </a:xfrm>
            <a:custGeom>
              <a:avLst/>
              <a:gdLst/>
              <a:ahLst/>
              <a:cxnLst/>
              <a:rect l="l" t="t" r="r" b="b"/>
              <a:pathLst>
                <a:path w="2406" h="2013" extrusionOk="0">
                  <a:moveTo>
                    <a:pt x="917" y="441"/>
                  </a:moveTo>
                  <a:cubicBezTo>
                    <a:pt x="1334" y="441"/>
                    <a:pt x="1834" y="715"/>
                    <a:pt x="1906" y="988"/>
                  </a:cubicBezTo>
                  <a:cubicBezTo>
                    <a:pt x="1965" y="1179"/>
                    <a:pt x="1751" y="1346"/>
                    <a:pt x="1572" y="1453"/>
                  </a:cubicBezTo>
                  <a:cubicBezTo>
                    <a:pt x="1453" y="1524"/>
                    <a:pt x="1322" y="1560"/>
                    <a:pt x="1203" y="1560"/>
                  </a:cubicBezTo>
                  <a:cubicBezTo>
                    <a:pt x="858" y="1560"/>
                    <a:pt x="596" y="1250"/>
                    <a:pt x="524" y="953"/>
                  </a:cubicBezTo>
                  <a:cubicBezTo>
                    <a:pt x="501" y="834"/>
                    <a:pt x="489" y="667"/>
                    <a:pt x="572" y="560"/>
                  </a:cubicBezTo>
                  <a:cubicBezTo>
                    <a:pt x="655" y="464"/>
                    <a:pt x="822" y="441"/>
                    <a:pt x="917" y="441"/>
                  </a:cubicBezTo>
                  <a:close/>
                  <a:moveTo>
                    <a:pt x="917" y="0"/>
                  </a:moveTo>
                  <a:cubicBezTo>
                    <a:pt x="608" y="0"/>
                    <a:pt x="370" y="95"/>
                    <a:pt x="215" y="274"/>
                  </a:cubicBezTo>
                  <a:cubicBezTo>
                    <a:pt x="108" y="405"/>
                    <a:pt x="1" y="643"/>
                    <a:pt x="84" y="1048"/>
                  </a:cubicBezTo>
                  <a:cubicBezTo>
                    <a:pt x="191" y="1512"/>
                    <a:pt x="608" y="2012"/>
                    <a:pt x="1203" y="2012"/>
                  </a:cubicBezTo>
                  <a:cubicBezTo>
                    <a:pt x="1406" y="2012"/>
                    <a:pt x="1608" y="1953"/>
                    <a:pt x="1798" y="1834"/>
                  </a:cubicBezTo>
                  <a:cubicBezTo>
                    <a:pt x="2406" y="1477"/>
                    <a:pt x="2406" y="1084"/>
                    <a:pt x="2346" y="869"/>
                  </a:cubicBezTo>
                  <a:cubicBezTo>
                    <a:pt x="2203" y="357"/>
                    <a:pt x="1477" y="0"/>
                    <a:pt x="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0"/>
            <p:cNvSpPr/>
            <p:nvPr/>
          </p:nvSpPr>
          <p:spPr>
            <a:xfrm flipH="1">
              <a:off x="7431875" y="2873800"/>
              <a:ext cx="67600" cy="62525"/>
            </a:xfrm>
            <a:custGeom>
              <a:avLst/>
              <a:gdLst/>
              <a:ahLst/>
              <a:cxnLst/>
              <a:rect l="l" t="t" r="r" b="b"/>
              <a:pathLst>
                <a:path w="2704" h="2501" extrusionOk="0">
                  <a:moveTo>
                    <a:pt x="1370" y="453"/>
                  </a:moveTo>
                  <a:cubicBezTo>
                    <a:pt x="1846" y="453"/>
                    <a:pt x="2251" y="810"/>
                    <a:pt x="2251" y="1262"/>
                  </a:cubicBezTo>
                  <a:cubicBezTo>
                    <a:pt x="2251" y="1512"/>
                    <a:pt x="2168" y="1715"/>
                    <a:pt x="1989" y="1858"/>
                  </a:cubicBezTo>
                  <a:cubicBezTo>
                    <a:pt x="1846" y="1989"/>
                    <a:pt x="1632" y="2048"/>
                    <a:pt x="1394" y="2048"/>
                  </a:cubicBezTo>
                  <a:cubicBezTo>
                    <a:pt x="1096" y="2048"/>
                    <a:pt x="810" y="1941"/>
                    <a:pt x="644" y="1762"/>
                  </a:cubicBezTo>
                  <a:cubicBezTo>
                    <a:pt x="513" y="1619"/>
                    <a:pt x="465" y="1465"/>
                    <a:pt x="477" y="1274"/>
                  </a:cubicBezTo>
                  <a:cubicBezTo>
                    <a:pt x="513" y="881"/>
                    <a:pt x="763" y="453"/>
                    <a:pt x="1370" y="453"/>
                  </a:cubicBezTo>
                  <a:close/>
                  <a:moveTo>
                    <a:pt x="1370" y="0"/>
                  </a:moveTo>
                  <a:cubicBezTo>
                    <a:pt x="620" y="0"/>
                    <a:pt x="84" y="500"/>
                    <a:pt x="25" y="1238"/>
                  </a:cubicBezTo>
                  <a:cubicBezTo>
                    <a:pt x="1" y="1560"/>
                    <a:pt x="96" y="1834"/>
                    <a:pt x="310" y="2060"/>
                  </a:cubicBezTo>
                  <a:cubicBezTo>
                    <a:pt x="560" y="2334"/>
                    <a:pt x="965" y="2500"/>
                    <a:pt x="1394" y="2500"/>
                  </a:cubicBezTo>
                  <a:cubicBezTo>
                    <a:pt x="1739" y="2500"/>
                    <a:pt x="2049" y="2393"/>
                    <a:pt x="2287" y="2203"/>
                  </a:cubicBezTo>
                  <a:cubicBezTo>
                    <a:pt x="2549" y="1977"/>
                    <a:pt x="2704" y="1655"/>
                    <a:pt x="2704" y="1262"/>
                  </a:cubicBezTo>
                  <a:cubicBezTo>
                    <a:pt x="2704" y="560"/>
                    <a:pt x="2096"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0"/>
            <p:cNvSpPr/>
            <p:nvPr/>
          </p:nvSpPr>
          <p:spPr>
            <a:xfrm flipH="1">
              <a:off x="7639650" y="3478475"/>
              <a:ext cx="34550" cy="32925"/>
            </a:xfrm>
            <a:custGeom>
              <a:avLst/>
              <a:gdLst/>
              <a:ahLst/>
              <a:cxnLst/>
              <a:rect l="l" t="t" r="r" b="b"/>
              <a:pathLst>
                <a:path w="1382" h="1317" extrusionOk="0">
                  <a:moveTo>
                    <a:pt x="668" y="447"/>
                  </a:moveTo>
                  <a:cubicBezTo>
                    <a:pt x="703" y="447"/>
                    <a:pt x="906" y="459"/>
                    <a:pt x="918" y="673"/>
                  </a:cubicBezTo>
                  <a:cubicBezTo>
                    <a:pt x="918" y="733"/>
                    <a:pt x="906" y="781"/>
                    <a:pt x="882" y="804"/>
                  </a:cubicBezTo>
                  <a:cubicBezTo>
                    <a:pt x="846" y="840"/>
                    <a:pt x="799" y="864"/>
                    <a:pt x="739" y="864"/>
                  </a:cubicBezTo>
                  <a:cubicBezTo>
                    <a:pt x="632" y="864"/>
                    <a:pt x="501" y="804"/>
                    <a:pt x="477" y="685"/>
                  </a:cubicBezTo>
                  <a:cubicBezTo>
                    <a:pt x="465" y="661"/>
                    <a:pt x="465" y="638"/>
                    <a:pt x="465" y="626"/>
                  </a:cubicBezTo>
                  <a:cubicBezTo>
                    <a:pt x="453" y="542"/>
                    <a:pt x="489" y="519"/>
                    <a:pt x="489" y="507"/>
                  </a:cubicBezTo>
                  <a:cubicBezTo>
                    <a:pt x="525" y="471"/>
                    <a:pt x="596" y="447"/>
                    <a:pt x="668" y="447"/>
                  </a:cubicBezTo>
                  <a:close/>
                  <a:moveTo>
                    <a:pt x="656" y="1"/>
                  </a:moveTo>
                  <a:cubicBezTo>
                    <a:pt x="464" y="1"/>
                    <a:pt x="276" y="68"/>
                    <a:pt x="156" y="197"/>
                  </a:cubicBezTo>
                  <a:cubicBezTo>
                    <a:pt x="49" y="328"/>
                    <a:pt x="1" y="483"/>
                    <a:pt x="13" y="673"/>
                  </a:cubicBezTo>
                  <a:cubicBezTo>
                    <a:pt x="13" y="709"/>
                    <a:pt x="25" y="745"/>
                    <a:pt x="37" y="792"/>
                  </a:cubicBezTo>
                  <a:cubicBezTo>
                    <a:pt x="120" y="1102"/>
                    <a:pt x="406" y="1316"/>
                    <a:pt x="739" y="1316"/>
                  </a:cubicBezTo>
                  <a:cubicBezTo>
                    <a:pt x="918" y="1316"/>
                    <a:pt x="1096" y="1245"/>
                    <a:pt x="1203" y="1114"/>
                  </a:cubicBezTo>
                  <a:cubicBezTo>
                    <a:pt x="1287" y="1031"/>
                    <a:pt x="1382" y="888"/>
                    <a:pt x="1370" y="650"/>
                  </a:cubicBezTo>
                  <a:cubicBezTo>
                    <a:pt x="1347" y="209"/>
                    <a:pt x="995" y="1"/>
                    <a:pt x="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0"/>
            <p:cNvSpPr/>
            <p:nvPr/>
          </p:nvSpPr>
          <p:spPr>
            <a:xfrm flipH="1">
              <a:off x="7567900" y="3217275"/>
              <a:ext cx="20575" cy="39625"/>
            </a:xfrm>
            <a:custGeom>
              <a:avLst/>
              <a:gdLst/>
              <a:ahLst/>
              <a:cxnLst/>
              <a:rect l="l" t="t" r="r" b="b"/>
              <a:pathLst>
                <a:path w="823" h="1585" extrusionOk="0">
                  <a:moveTo>
                    <a:pt x="84" y="1"/>
                  </a:moveTo>
                  <a:lnTo>
                    <a:pt x="84" y="453"/>
                  </a:lnTo>
                  <a:cubicBezTo>
                    <a:pt x="370" y="453"/>
                    <a:pt x="370" y="572"/>
                    <a:pt x="370" y="632"/>
                  </a:cubicBezTo>
                  <a:cubicBezTo>
                    <a:pt x="370" y="739"/>
                    <a:pt x="322" y="870"/>
                    <a:pt x="239" y="977"/>
                  </a:cubicBezTo>
                  <a:cubicBezTo>
                    <a:pt x="168" y="1073"/>
                    <a:pt x="72" y="1144"/>
                    <a:pt x="1" y="1144"/>
                  </a:cubicBezTo>
                  <a:lnTo>
                    <a:pt x="1" y="1584"/>
                  </a:lnTo>
                  <a:cubicBezTo>
                    <a:pt x="215" y="1584"/>
                    <a:pt x="430" y="1465"/>
                    <a:pt x="596" y="1263"/>
                  </a:cubicBezTo>
                  <a:cubicBezTo>
                    <a:pt x="739" y="1073"/>
                    <a:pt x="822" y="846"/>
                    <a:pt x="822" y="632"/>
                  </a:cubicBezTo>
                  <a:cubicBezTo>
                    <a:pt x="822" y="334"/>
                    <a:pt x="632"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0"/>
            <p:cNvSpPr/>
            <p:nvPr/>
          </p:nvSpPr>
          <p:spPr>
            <a:xfrm flipH="1">
              <a:off x="7084800" y="2678225"/>
              <a:ext cx="791500" cy="997775"/>
            </a:xfrm>
            <a:custGeom>
              <a:avLst/>
              <a:gdLst/>
              <a:ahLst/>
              <a:cxnLst/>
              <a:rect l="l" t="t" r="r" b="b"/>
              <a:pathLst>
                <a:path w="31660" h="39911" extrusionOk="0">
                  <a:moveTo>
                    <a:pt x="16419" y="441"/>
                  </a:moveTo>
                  <a:cubicBezTo>
                    <a:pt x="17598" y="441"/>
                    <a:pt x="18550" y="537"/>
                    <a:pt x="19253" y="703"/>
                  </a:cubicBezTo>
                  <a:cubicBezTo>
                    <a:pt x="20110" y="906"/>
                    <a:pt x="20539" y="1227"/>
                    <a:pt x="20539" y="1644"/>
                  </a:cubicBezTo>
                  <a:cubicBezTo>
                    <a:pt x="20539" y="2013"/>
                    <a:pt x="20110" y="2322"/>
                    <a:pt x="19586" y="2334"/>
                  </a:cubicBezTo>
                  <a:lnTo>
                    <a:pt x="12335" y="2334"/>
                  </a:lnTo>
                  <a:cubicBezTo>
                    <a:pt x="11978" y="2334"/>
                    <a:pt x="11609" y="2192"/>
                    <a:pt x="11395" y="1977"/>
                  </a:cubicBezTo>
                  <a:cubicBezTo>
                    <a:pt x="11323" y="1906"/>
                    <a:pt x="11240" y="1775"/>
                    <a:pt x="11240" y="1632"/>
                  </a:cubicBezTo>
                  <a:cubicBezTo>
                    <a:pt x="11240" y="1441"/>
                    <a:pt x="11419" y="1275"/>
                    <a:pt x="11562" y="1168"/>
                  </a:cubicBezTo>
                  <a:cubicBezTo>
                    <a:pt x="12240" y="644"/>
                    <a:pt x="13347" y="572"/>
                    <a:pt x="14240" y="525"/>
                  </a:cubicBezTo>
                  <a:lnTo>
                    <a:pt x="14514" y="513"/>
                  </a:lnTo>
                  <a:cubicBezTo>
                    <a:pt x="14860" y="489"/>
                    <a:pt x="15586" y="441"/>
                    <a:pt x="16419" y="441"/>
                  </a:cubicBezTo>
                  <a:close/>
                  <a:moveTo>
                    <a:pt x="19312" y="2799"/>
                  </a:moveTo>
                  <a:cubicBezTo>
                    <a:pt x="19301" y="3192"/>
                    <a:pt x="19289" y="3585"/>
                    <a:pt x="19277" y="3989"/>
                  </a:cubicBezTo>
                  <a:cubicBezTo>
                    <a:pt x="18860" y="3585"/>
                    <a:pt x="18348" y="3251"/>
                    <a:pt x="17979" y="2799"/>
                  </a:cubicBezTo>
                  <a:close/>
                  <a:moveTo>
                    <a:pt x="17419" y="2787"/>
                  </a:moveTo>
                  <a:cubicBezTo>
                    <a:pt x="17431" y="2811"/>
                    <a:pt x="17431" y="2823"/>
                    <a:pt x="17443" y="2846"/>
                  </a:cubicBezTo>
                  <a:cubicBezTo>
                    <a:pt x="17848" y="3442"/>
                    <a:pt x="18479" y="3835"/>
                    <a:pt x="18979" y="4335"/>
                  </a:cubicBezTo>
                  <a:cubicBezTo>
                    <a:pt x="19031" y="4380"/>
                    <a:pt x="19086" y="4401"/>
                    <a:pt x="19137" y="4401"/>
                  </a:cubicBezTo>
                  <a:cubicBezTo>
                    <a:pt x="19180" y="4401"/>
                    <a:pt x="19220" y="4386"/>
                    <a:pt x="19253" y="4358"/>
                  </a:cubicBezTo>
                  <a:cubicBezTo>
                    <a:pt x="19253" y="4442"/>
                    <a:pt x="19253" y="4525"/>
                    <a:pt x="19253" y="4608"/>
                  </a:cubicBezTo>
                  <a:cubicBezTo>
                    <a:pt x="19229" y="4930"/>
                    <a:pt x="19217" y="5240"/>
                    <a:pt x="19205" y="5561"/>
                  </a:cubicBezTo>
                  <a:cubicBezTo>
                    <a:pt x="18717" y="5251"/>
                    <a:pt x="18300" y="4811"/>
                    <a:pt x="17860" y="4442"/>
                  </a:cubicBezTo>
                  <a:cubicBezTo>
                    <a:pt x="17811" y="4401"/>
                    <a:pt x="17758" y="4384"/>
                    <a:pt x="17707" y="4384"/>
                  </a:cubicBezTo>
                  <a:cubicBezTo>
                    <a:pt x="17521" y="4384"/>
                    <a:pt x="17361" y="4614"/>
                    <a:pt x="17538" y="4763"/>
                  </a:cubicBezTo>
                  <a:cubicBezTo>
                    <a:pt x="18062" y="5204"/>
                    <a:pt x="18539" y="5728"/>
                    <a:pt x="19146" y="6049"/>
                  </a:cubicBezTo>
                  <a:cubicBezTo>
                    <a:pt x="19170" y="6061"/>
                    <a:pt x="19182" y="6061"/>
                    <a:pt x="19193" y="6061"/>
                  </a:cubicBezTo>
                  <a:cubicBezTo>
                    <a:pt x="19182" y="6442"/>
                    <a:pt x="19182" y="6811"/>
                    <a:pt x="19193" y="7180"/>
                  </a:cubicBezTo>
                  <a:cubicBezTo>
                    <a:pt x="18753" y="6775"/>
                    <a:pt x="18277" y="6418"/>
                    <a:pt x="17860" y="6002"/>
                  </a:cubicBezTo>
                  <a:cubicBezTo>
                    <a:pt x="17812" y="5956"/>
                    <a:pt x="17759" y="5937"/>
                    <a:pt x="17708" y="5937"/>
                  </a:cubicBezTo>
                  <a:cubicBezTo>
                    <a:pt x="17533" y="5937"/>
                    <a:pt x="17381" y="6166"/>
                    <a:pt x="17538" y="6323"/>
                  </a:cubicBezTo>
                  <a:cubicBezTo>
                    <a:pt x="18039" y="6811"/>
                    <a:pt x="18610" y="7216"/>
                    <a:pt x="19098" y="7704"/>
                  </a:cubicBezTo>
                  <a:cubicBezTo>
                    <a:pt x="19134" y="7740"/>
                    <a:pt x="19170" y="7752"/>
                    <a:pt x="19217" y="7764"/>
                  </a:cubicBezTo>
                  <a:cubicBezTo>
                    <a:pt x="19253" y="8538"/>
                    <a:pt x="19348" y="9311"/>
                    <a:pt x="19527" y="10050"/>
                  </a:cubicBezTo>
                  <a:cubicBezTo>
                    <a:pt x="19705" y="10740"/>
                    <a:pt x="20027" y="11395"/>
                    <a:pt x="20325" y="12038"/>
                  </a:cubicBezTo>
                  <a:cubicBezTo>
                    <a:pt x="20420" y="12228"/>
                    <a:pt x="20515" y="12419"/>
                    <a:pt x="20598" y="12609"/>
                  </a:cubicBezTo>
                  <a:cubicBezTo>
                    <a:pt x="21563" y="14705"/>
                    <a:pt x="22563" y="16836"/>
                    <a:pt x="23539" y="18884"/>
                  </a:cubicBezTo>
                  <a:lnTo>
                    <a:pt x="23968" y="19777"/>
                  </a:lnTo>
                  <a:cubicBezTo>
                    <a:pt x="24516" y="20932"/>
                    <a:pt x="25075" y="22087"/>
                    <a:pt x="25635" y="23242"/>
                  </a:cubicBezTo>
                  <a:cubicBezTo>
                    <a:pt x="27373" y="26849"/>
                    <a:pt x="29183" y="30588"/>
                    <a:pt x="30707" y="34362"/>
                  </a:cubicBezTo>
                  <a:cubicBezTo>
                    <a:pt x="31135" y="35422"/>
                    <a:pt x="31183" y="36315"/>
                    <a:pt x="30862" y="36970"/>
                  </a:cubicBezTo>
                  <a:cubicBezTo>
                    <a:pt x="30576" y="37529"/>
                    <a:pt x="30016" y="37922"/>
                    <a:pt x="29171" y="38136"/>
                  </a:cubicBezTo>
                  <a:cubicBezTo>
                    <a:pt x="25468" y="39113"/>
                    <a:pt x="22182" y="39458"/>
                    <a:pt x="16598" y="39458"/>
                  </a:cubicBezTo>
                  <a:lnTo>
                    <a:pt x="15241" y="39458"/>
                  </a:lnTo>
                  <a:cubicBezTo>
                    <a:pt x="9799" y="39458"/>
                    <a:pt x="6656" y="39125"/>
                    <a:pt x="2751" y="38136"/>
                  </a:cubicBezTo>
                  <a:cubicBezTo>
                    <a:pt x="1632" y="37863"/>
                    <a:pt x="501" y="37112"/>
                    <a:pt x="691" y="35850"/>
                  </a:cubicBezTo>
                  <a:cubicBezTo>
                    <a:pt x="858" y="34850"/>
                    <a:pt x="1358" y="33814"/>
                    <a:pt x="1846" y="32814"/>
                  </a:cubicBezTo>
                  <a:cubicBezTo>
                    <a:pt x="2001" y="32481"/>
                    <a:pt x="2156" y="32159"/>
                    <a:pt x="2298" y="31838"/>
                  </a:cubicBezTo>
                  <a:cubicBezTo>
                    <a:pt x="3430" y="29314"/>
                    <a:pt x="4656" y="26742"/>
                    <a:pt x="5727" y="24456"/>
                  </a:cubicBezTo>
                  <a:cubicBezTo>
                    <a:pt x="6358" y="23123"/>
                    <a:pt x="7001" y="21789"/>
                    <a:pt x="7656" y="20456"/>
                  </a:cubicBezTo>
                  <a:cubicBezTo>
                    <a:pt x="9180" y="17301"/>
                    <a:pt x="10752" y="14026"/>
                    <a:pt x="12145" y="10752"/>
                  </a:cubicBezTo>
                  <a:cubicBezTo>
                    <a:pt x="12931" y="8907"/>
                    <a:pt x="12824" y="6680"/>
                    <a:pt x="12728" y="4537"/>
                  </a:cubicBezTo>
                  <a:cubicBezTo>
                    <a:pt x="12693" y="3930"/>
                    <a:pt x="12669" y="3346"/>
                    <a:pt x="12657" y="2787"/>
                  </a:cubicBezTo>
                  <a:close/>
                  <a:moveTo>
                    <a:pt x="16419" y="1"/>
                  </a:moveTo>
                  <a:cubicBezTo>
                    <a:pt x="15574" y="1"/>
                    <a:pt x="14836" y="37"/>
                    <a:pt x="14479" y="60"/>
                  </a:cubicBezTo>
                  <a:lnTo>
                    <a:pt x="14217" y="72"/>
                  </a:lnTo>
                  <a:cubicBezTo>
                    <a:pt x="13264" y="132"/>
                    <a:pt x="12085" y="203"/>
                    <a:pt x="11288" y="810"/>
                  </a:cubicBezTo>
                  <a:cubicBezTo>
                    <a:pt x="10883" y="1108"/>
                    <a:pt x="10800" y="1418"/>
                    <a:pt x="10788" y="1620"/>
                  </a:cubicBezTo>
                  <a:cubicBezTo>
                    <a:pt x="10788" y="1858"/>
                    <a:pt x="10883" y="2096"/>
                    <a:pt x="11073" y="2287"/>
                  </a:cubicBezTo>
                  <a:cubicBezTo>
                    <a:pt x="11347" y="2573"/>
                    <a:pt x="11776" y="2739"/>
                    <a:pt x="12216" y="2775"/>
                  </a:cubicBezTo>
                  <a:cubicBezTo>
                    <a:pt x="12216" y="3346"/>
                    <a:pt x="12240" y="3930"/>
                    <a:pt x="12276" y="4561"/>
                  </a:cubicBezTo>
                  <a:cubicBezTo>
                    <a:pt x="12371" y="6656"/>
                    <a:pt x="12478" y="8823"/>
                    <a:pt x="11728" y="10574"/>
                  </a:cubicBezTo>
                  <a:cubicBezTo>
                    <a:pt x="10347" y="13848"/>
                    <a:pt x="8775" y="17110"/>
                    <a:pt x="7240" y="20265"/>
                  </a:cubicBezTo>
                  <a:cubicBezTo>
                    <a:pt x="6597" y="21599"/>
                    <a:pt x="5954" y="22932"/>
                    <a:pt x="5323" y="24266"/>
                  </a:cubicBezTo>
                  <a:cubicBezTo>
                    <a:pt x="4239" y="26552"/>
                    <a:pt x="3025" y="29123"/>
                    <a:pt x="1894" y="31659"/>
                  </a:cubicBezTo>
                  <a:cubicBezTo>
                    <a:pt x="1751" y="31969"/>
                    <a:pt x="1596" y="32290"/>
                    <a:pt x="1441" y="32612"/>
                  </a:cubicBezTo>
                  <a:cubicBezTo>
                    <a:pt x="941" y="33648"/>
                    <a:pt x="417" y="34707"/>
                    <a:pt x="251" y="35791"/>
                  </a:cubicBezTo>
                  <a:cubicBezTo>
                    <a:pt x="1" y="37339"/>
                    <a:pt x="1382" y="38267"/>
                    <a:pt x="2644" y="38577"/>
                  </a:cubicBezTo>
                  <a:cubicBezTo>
                    <a:pt x="6585" y="39577"/>
                    <a:pt x="9764" y="39910"/>
                    <a:pt x="15241" y="39910"/>
                  </a:cubicBezTo>
                  <a:lnTo>
                    <a:pt x="16598" y="39910"/>
                  </a:lnTo>
                  <a:cubicBezTo>
                    <a:pt x="22158" y="39910"/>
                    <a:pt x="25587" y="39541"/>
                    <a:pt x="29278" y="38577"/>
                  </a:cubicBezTo>
                  <a:cubicBezTo>
                    <a:pt x="30254" y="38327"/>
                    <a:pt x="30921" y="37851"/>
                    <a:pt x="31266" y="37172"/>
                  </a:cubicBezTo>
                  <a:cubicBezTo>
                    <a:pt x="31659" y="36386"/>
                    <a:pt x="31612" y="35386"/>
                    <a:pt x="31123" y="34195"/>
                  </a:cubicBezTo>
                  <a:cubicBezTo>
                    <a:pt x="29588" y="30409"/>
                    <a:pt x="27778" y="26659"/>
                    <a:pt x="26040" y="23039"/>
                  </a:cubicBezTo>
                  <a:cubicBezTo>
                    <a:pt x="25480" y="21884"/>
                    <a:pt x="24920" y="20741"/>
                    <a:pt x="24373" y="19587"/>
                  </a:cubicBezTo>
                  <a:lnTo>
                    <a:pt x="23956" y="18694"/>
                  </a:lnTo>
                  <a:cubicBezTo>
                    <a:pt x="22980" y="16646"/>
                    <a:pt x="21968" y="14526"/>
                    <a:pt x="21003" y="12419"/>
                  </a:cubicBezTo>
                  <a:cubicBezTo>
                    <a:pt x="20920" y="12228"/>
                    <a:pt x="20825" y="12038"/>
                    <a:pt x="20741" y="11847"/>
                  </a:cubicBezTo>
                  <a:cubicBezTo>
                    <a:pt x="20444" y="11228"/>
                    <a:pt x="20134" y="10585"/>
                    <a:pt x="19967" y="9942"/>
                  </a:cubicBezTo>
                  <a:cubicBezTo>
                    <a:pt x="19539" y="8264"/>
                    <a:pt x="19622" y="6418"/>
                    <a:pt x="19693" y="4632"/>
                  </a:cubicBezTo>
                  <a:cubicBezTo>
                    <a:pt x="19729" y="4013"/>
                    <a:pt x="19753" y="3394"/>
                    <a:pt x="19753" y="2775"/>
                  </a:cubicBezTo>
                  <a:cubicBezTo>
                    <a:pt x="20455" y="2692"/>
                    <a:pt x="20991" y="2215"/>
                    <a:pt x="20991" y="1644"/>
                  </a:cubicBezTo>
                  <a:cubicBezTo>
                    <a:pt x="20991" y="989"/>
                    <a:pt x="20444" y="525"/>
                    <a:pt x="19360" y="263"/>
                  </a:cubicBezTo>
                  <a:cubicBezTo>
                    <a:pt x="18622" y="84"/>
                    <a:pt x="17634" y="1"/>
                    <a:pt x="16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0"/>
            <p:cNvSpPr/>
            <p:nvPr/>
          </p:nvSpPr>
          <p:spPr>
            <a:xfrm flipH="1">
              <a:off x="8155775" y="3732800"/>
              <a:ext cx="107475" cy="306600"/>
            </a:xfrm>
            <a:custGeom>
              <a:avLst/>
              <a:gdLst/>
              <a:ahLst/>
              <a:cxnLst/>
              <a:rect l="l" t="t" r="r" b="b"/>
              <a:pathLst>
                <a:path w="4299" h="12264" extrusionOk="0">
                  <a:moveTo>
                    <a:pt x="2135" y="453"/>
                  </a:moveTo>
                  <a:cubicBezTo>
                    <a:pt x="2818" y="453"/>
                    <a:pt x="2525" y="8366"/>
                    <a:pt x="2632" y="9253"/>
                  </a:cubicBezTo>
                  <a:cubicBezTo>
                    <a:pt x="2644" y="9348"/>
                    <a:pt x="2691" y="9455"/>
                    <a:pt x="2798" y="9479"/>
                  </a:cubicBezTo>
                  <a:cubicBezTo>
                    <a:pt x="4299" y="9705"/>
                    <a:pt x="3406" y="11753"/>
                    <a:pt x="2227" y="11836"/>
                  </a:cubicBezTo>
                  <a:cubicBezTo>
                    <a:pt x="2202" y="11838"/>
                    <a:pt x="2177" y="11839"/>
                    <a:pt x="2152" y="11839"/>
                  </a:cubicBezTo>
                  <a:cubicBezTo>
                    <a:pt x="869" y="11839"/>
                    <a:pt x="243" y="9748"/>
                    <a:pt x="1727" y="9515"/>
                  </a:cubicBezTo>
                  <a:cubicBezTo>
                    <a:pt x="1834" y="9503"/>
                    <a:pt x="1894" y="9396"/>
                    <a:pt x="1894" y="9300"/>
                  </a:cubicBezTo>
                  <a:cubicBezTo>
                    <a:pt x="1917" y="7883"/>
                    <a:pt x="1822" y="6467"/>
                    <a:pt x="1798" y="5062"/>
                  </a:cubicBezTo>
                  <a:cubicBezTo>
                    <a:pt x="1798" y="4633"/>
                    <a:pt x="1584" y="525"/>
                    <a:pt x="2120" y="454"/>
                  </a:cubicBezTo>
                  <a:cubicBezTo>
                    <a:pt x="2125" y="453"/>
                    <a:pt x="2130" y="453"/>
                    <a:pt x="2135" y="453"/>
                  </a:cubicBezTo>
                  <a:close/>
                  <a:moveTo>
                    <a:pt x="2150" y="0"/>
                  </a:moveTo>
                  <a:cubicBezTo>
                    <a:pt x="2103" y="0"/>
                    <a:pt x="2053" y="5"/>
                    <a:pt x="2001" y="13"/>
                  </a:cubicBezTo>
                  <a:cubicBezTo>
                    <a:pt x="1382" y="109"/>
                    <a:pt x="1429" y="1526"/>
                    <a:pt x="1405" y="1930"/>
                  </a:cubicBezTo>
                  <a:cubicBezTo>
                    <a:pt x="1286" y="3585"/>
                    <a:pt x="1346" y="5252"/>
                    <a:pt x="1393" y="6895"/>
                  </a:cubicBezTo>
                  <a:cubicBezTo>
                    <a:pt x="1405" y="7538"/>
                    <a:pt x="1429" y="8181"/>
                    <a:pt x="1441" y="8836"/>
                  </a:cubicBezTo>
                  <a:cubicBezTo>
                    <a:pt x="1441" y="8907"/>
                    <a:pt x="1441" y="8979"/>
                    <a:pt x="1441" y="9050"/>
                  </a:cubicBezTo>
                  <a:cubicBezTo>
                    <a:pt x="1446" y="9161"/>
                    <a:pt x="1448" y="9195"/>
                    <a:pt x="1447" y="9195"/>
                  </a:cubicBezTo>
                  <a:cubicBezTo>
                    <a:pt x="1446" y="9195"/>
                    <a:pt x="1435" y="9110"/>
                    <a:pt x="1405" y="9110"/>
                  </a:cubicBezTo>
                  <a:cubicBezTo>
                    <a:pt x="1120" y="9157"/>
                    <a:pt x="881" y="9348"/>
                    <a:pt x="703" y="9550"/>
                  </a:cubicBezTo>
                  <a:cubicBezTo>
                    <a:pt x="0" y="10348"/>
                    <a:pt x="572" y="11801"/>
                    <a:pt x="1501" y="12134"/>
                  </a:cubicBezTo>
                  <a:cubicBezTo>
                    <a:pt x="1747" y="12222"/>
                    <a:pt x="1988" y="12264"/>
                    <a:pt x="2217" y="12264"/>
                  </a:cubicBezTo>
                  <a:cubicBezTo>
                    <a:pt x="3159" y="12264"/>
                    <a:pt x="3900" y="11559"/>
                    <a:pt x="4025" y="10515"/>
                  </a:cubicBezTo>
                  <a:cubicBezTo>
                    <a:pt x="4072" y="10074"/>
                    <a:pt x="3882" y="9467"/>
                    <a:pt x="3477" y="9229"/>
                  </a:cubicBezTo>
                  <a:cubicBezTo>
                    <a:pt x="3319" y="9141"/>
                    <a:pt x="3174" y="9112"/>
                    <a:pt x="3109" y="9112"/>
                  </a:cubicBezTo>
                  <a:cubicBezTo>
                    <a:pt x="3085" y="9112"/>
                    <a:pt x="3072" y="9115"/>
                    <a:pt x="3072" y="9122"/>
                  </a:cubicBezTo>
                  <a:cubicBezTo>
                    <a:pt x="3048" y="8800"/>
                    <a:pt x="3060" y="8479"/>
                    <a:pt x="3060" y="8157"/>
                  </a:cubicBezTo>
                  <a:cubicBezTo>
                    <a:pt x="3060" y="6431"/>
                    <a:pt x="3084" y="4704"/>
                    <a:pt x="3048" y="2978"/>
                  </a:cubicBezTo>
                  <a:cubicBezTo>
                    <a:pt x="3026" y="2293"/>
                    <a:pt x="3243" y="0"/>
                    <a:pt x="2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0"/>
            <p:cNvSpPr/>
            <p:nvPr/>
          </p:nvSpPr>
          <p:spPr>
            <a:xfrm flipH="1">
              <a:off x="8185675" y="3812000"/>
              <a:ext cx="49300" cy="205800"/>
            </a:xfrm>
            <a:custGeom>
              <a:avLst/>
              <a:gdLst/>
              <a:ahLst/>
              <a:cxnLst/>
              <a:rect l="l" t="t" r="r" b="b"/>
              <a:pathLst>
                <a:path w="1972" h="8232" extrusionOk="0">
                  <a:moveTo>
                    <a:pt x="1066" y="1"/>
                  </a:moveTo>
                  <a:cubicBezTo>
                    <a:pt x="956" y="1"/>
                    <a:pt x="846" y="72"/>
                    <a:pt x="846" y="215"/>
                  </a:cubicBezTo>
                  <a:cubicBezTo>
                    <a:pt x="834" y="2346"/>
                    <a:pt x="810" y="4477"/>
                    <a:pt x="810" y="6597"/>
                  </a:cubicBezTo>
                  <a:cubicBezTo>
                    <a:pt x="774" y="6609"/>
                    <a:pt x="751" y="6609"/>
                    <a:pt x="727" y="6620"/>
                  </a:cubicBezTo>
                  <a:cubicBezTo>
                    <a:pt x="691" y="6632"/>
                    <a:pt x="667" y="6644"/>
                    <a:pt x="643" y="6656"/>
                  </a:cubicBezTo>
                  <a:cubicBezTo>
                    <a:pt x="1" y="7001"/>
                    <a:pt x="191" y="8168"/>
                    <a:pt x="929" y="8228"/>
                  </a:cubicBezTo>
                  <a:cubicBezTo>
                    <a:pt x="953" y="8230"/>
                    <a:pt x="977" y="8231"/>
                    <a:pt x="1001" y="8231"/>
                  </a:cubicBezTo>
                  <a:cubicBezTo>
                    <a:pt x="1480" y="8231"/>
                    <a:pt x="1971" y="7788"/>
                    <a:pt x="1858" y="7323"/>
                  </a:cubicBezTo>
                  <a:cubicBezTo>
                    <a:pt x="1786" y="7049"/>
                    <a:pt x="1548" y="6763"/>
                    <a:pt x="1263" y="6644"/>
                  </a:cubicBezTo>
                  <a:cubicBezTo>
                    <a:pt x="1263" y="4501"/>
                    <a:pt x="1286" y="2358"/>
                    <a:pt x="1286" y="215"/>
                  </a:cubicBezTo>
                  <a:cubicBezTo>
                    <a:pt x="1286" y="72"/>
                    <a:pt x="1176"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0"/>
            <p:cNvSpPr/>
            <p:nvPr/>
          </p:nvSpPr>
          <p:spPr>
            <a:xfrm flipH="1">
              <a:off x="8118275" y="3680150"/>
              <a:ext cx="178325" cy="405725"/>
            </a:xfrm>
            <a:custGeom>
              <a:avLst/>
              <a:gdLst/>
              <a:ahLst/>
              <a:cxnLst/>
              <a:rect l="l" t="t" r="r" b="b"/>
              <a:pathLst>
                <a:path w="7133" h="16229" extrusionOk="0">
                  <a:moveTo>
                    <a:pt x="2977" y="441"/>
                  </a:moveTo>
                  <a:lnTo>
                    <a:pt x="3204" y="453"/>
                  </a:lnTo>
                  <a:lnTo>
                    <a:pt x="3585" y="453"/>
                  </a:lnTo>
                  <a:cubicBezTo>
                    <a:pt x="4609" y="453"/>
                    <a:pt x="5585" y="453"/>
                    <a:pt x="6133" y="1369"/>
                  </a:cubicBezTo>
                  <a:cubicBezTo>
                    <a:pt x="6537" y="2024"/>
                    <a:pt x="6502" y="2893"/>
                    <a:pt x="6466" y="3727"/>
                  </a:cubicBezTo>
                  <a:cubicBezTo>
                    <a:pt x="6454" y="4013"/>
                    <a:pt x="6430" y="4298"/>
                    <a:pt x="6442" y="4572"/>
                  </a:cubicBezTo>
                  <a:cubicBezTo>
                    <a:pt x="6466" y="6191"/>
                    <a:pt x="6490" y="7882"/>
                    <a:pt x="6502" y="9751"/>
                  </a:cubicBezTo>
                  <a:cubicBezTo>
                    <a:pt x="6502" y="10156"/>
                    <a:pt x="6526" y="10597"/>
                    <a:pt x="6549" y="11025"/>
                  </a:cubicBezTo>
                  <a:cubicBezTo>
                    <a:pt x="6609" y="12168"/>
                    <a:pt x="6680" y="13347"/>
                    <a:pt x="6347" y="14383"/>
                  </a:cubicBezTo>
                  <a:cubicBezTo>
                    <a:pt x="6002" y="15407"/>
                    <a:pt x="4609" y="15776"/>
                    <a:pt x="3513" y="15776"/>
                  </a:cubicBezTo>
                  <a:cubicBezTo>
                    <a:pt x="2716" y="15776"/>
                    <a:pt x="1942" y="15597"/>
                    <a:pt x="1465" y="15288"/>
                  </a:cubicBezTo>
                  <a:cubicBezTo>
                    <a:pt x="906" y="14919"/>
                    <a:pt x="513" y="13954"/>
                    <a:pt x="489" y="13276"/>
                  </a:cubicBezTo>
                  <a:cubicBezTo>
                    <a:pt x="441" y="12466"/>
                    <a:pt x="465" y="11644"/>
                    <a:pt x="477" y="10835"/>
                  </a:cubicBezTo>
                  <a:cubicBezTo>
                    <a:pt x="477" y="10430"/>
                    <a:pt x="489" y="10013"/>
                    <a:pt x="489" y="9608"/>
                  </a:cubicBezTo>
                  <a:cubicBezTo>
                    <a:pt x="489" y="7287"/>
                    <a:pt x="489" y="4977"/>
                    <a:pt x="489" y="2655"/>
                  </a:cubicBezTo>
                  <a:cubicBezTo>
                    <a:pt x="489" y="2036"/>
                    <a:pt x="549" y="1346"/>
                    <a:pt x="1061" y="917"/>
                  </a:cubicBezTo>
                  <a:cubicBezTo>
                    <a:pt x="1537" y="500"/>
                    <a:pt x="2335" y="441"/>
                    <a:pt x="2977" y="441"/>
                  </a:cubicBezTo>
                  <a:close/>
                  <a:moveTo>
                    <a:pt x="2977" y="0"/>
                  </a:moveTo>
                  <a:cubicBezTo>
                    <a:pt x="2263" y="0"/>
                    <a:pt x="1358" y="60"/>
                    <a:pt x="763" y="572"/>
                  </a:cubicBezTo>
                  <a:cubicBezTo>
                    <a:pt x="108" y="1119"/>
                    <a:pt x="37" y="1977"/>
                    <a:pt x="37" y="2655"/>
                  </a:cubicBezTo>
                  <a:cubicBezTo>
                    <a:pt x="49" y="4977"/>
                    <a:pt x="37" y="7287"/>
                    <a:pt x="37" y="9597"/>
                  </a:cubicBezTo>
                  <a:cubicBezTo>
                    <a:pt x="37" y="10013"/>
                    <a:pt x="37" y="10418"/>
                    <a:pt x="25" y="10823"/>
                  </a:cubicBezTo>
                  <a:cubicBezTo>
                    <a:pt x="13" y="11633"/>
                    <a:pt x="1" y="12478"/>
                    <a:pt x="37" y="13299"/>
                  </a:cubicBezTo>
                  <a:cubicBezTo>
                    <a:pt x="72" y="14097"/>
                    <a:pt x="501" y="15204"/>
                    <a:pt x="1227" y="15669"/>
                  </a:cubicBezTo>
                  <a:cubicBezTo>
                    <a:pt x="1775" y="16026"/>
                    <a:pt x="2608" y="16228"/>
                    <a:pt x="3513" y="16228"/>
                  </a:cubicBezTo>
                  <a:cubicBezTo>
                    <a:pt x="4823" y="16228"/>
                    <a:pt x="6359" y="15776"/>
                    <a:pt x="6764" y="14514"/>
                  </a:cubicBezTo>
                  <a:cubicBezTo>
                    <a:pt x="7133" y="13407"/>
                    <a:pt x="7061" y="12180"/>
                    <a:pt x="7002" y="10990"/>
                  </a:cubicBezTo>
                  <a:cubicBezTo>
                    <a:pt x="6978" y="10561"/>
                    <a:pt x="6954" y="10144"/>
                    <a:pt x="6954" y="9739"/>
                  </a:cubicBezTo>
                  <a:cubicBezTo>
                    <a:pt x="6942" y="7882"/>
                    <a:pt x="6918" y="6179"/>
                    <a:pt x="6895" y="4560"/>
                  </a:cubicBezTo>
                  <a:cubicBezTo>
                    <a:pt x="6883" y="4298"/>
                    <a:pt x="6895" y="4024"/>
                    <a:pt x="6907" y="3751"/>
                  </a:cubicBezTo>
                  <a:cubicBezTo>
                    <a:pt x="6954" y="2893"/>
                    <a:pt x="7002" y="1917"/>
                    <a:pt x="6526" y="1131"/>
                  </a:cubicBezTo>
                  <a:cubicBezTo>
                    <a:pt x="5835" y="0"/>
                    <a:pt x="4692" y="0"/>
                    <a:pt x="3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0"/>
            <p:cNvSpPr/>
            <p:nvPr/>
          </p:nvSpPr>
          <p:spPr>
            <a:xfrm flipH="1">
              <a:off x="8230475" y="3800700"/>
              <a:ext cx="45575" cy="11025"/>
            </a:xfrm>
            <a:custGeom>
              <a:avLst/>
              <a:gdLst/>
              <a:ahLst/>
              <a:cxnLst/>
              <a:rect l="l" t="t" r="r" b="b"/>
              <a:pathLst>
                <a:path w="1823" h="441" extrusionOk="0">
                  <a:moveTo>
                    <a:pt x="286" y="0"/>
                  </a:moveTo>
                  <a:cubicBezTo>
                    <a:pt x="0" y="0"/>
                    <a:pt x="0" y="441"/>
                    <a:pt x="286" y="441"/>
                  </a:cubicBezTo>
                  <a:lnTo>
                    <a:pt x="1524" y="441"/>
                  </a:lnTo>
                  <a:cubicBezTo>
                    <a:pt x="1822" y="441"/>
                    <a:pt x="1822" y="0"/>
                    <a:pt x="15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0"/>
            <p:cNvSpPr/>
            <p:nvPr/>
          </p:nvSpPr>
          <p:spPr>
            <a:xfrm flipH="1">
              <a:off x="8233175" y="3824200"/>
              <a:ext cx="41675" cy="11050"/>
            </a:xfrm>
            <a:custGeom>
              <a:avLst/>
              <a:gdLst/>
              <a:ahLst/>
              <a:cxnLst/>
              <a:rect l="l" t="t" r="r" b="b"/>
              <a:pathLst>
                <a:path w="1667" h="442" extrusionOk="0">
                  <a:moveTo>
                    <a:pt x="298" y="1"/>
                  </a:moveTo>
                  <a:cubicBezTo>
                    <a:pt x="0" y="1"/>
                    <a:pt x="0" y="441"/>
                    <a:pt x="298" y="441"/>
                  </a:cubicBezTo>
                  <a:lnTo>
                    <a:pt x="1369" y="441"/>
                  </a:lnTo>
                  <a:cubicBezTo>
                    <a:pt x="1667" y="441"/>
                    <a:pt x="1667" y="1"/>
                    <a:pt x="1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0"/>
            <p:cNvSpPr/>
            <p:nvPr/>
          </p:nvSpPr>
          <p:spPr>
            <a:xfrm flipH="1">
              <a:off x="8230275" y="3845850"/>
              <a:ext cx="43850" cy="12675"/>
            </a:xfrm>
            <a:custGeom>
              <a:avLst/>
              <a:gdLst/>
              <a:ahLst/>
              <a:cxnLst/>
              <a:rect l="l" t="t" r="r" b="b"/>
              <a:pathLst>
                <a:path w="1754" h="507" extrusionOk="0">
                  <a:moveTo>
                    <a:pt x="1408" y="0"/>
                  </a:moveTo>
                  <a:cubicBezTo>
                    <a:pt x="1394" y="0"/>
                    <a:pt x="1379" y="1"/>
                    <a:pt x="1364" y="4"/>
                  </a:cubicBezTo>
                  <a:cubicBezTo>
                    <a:pt x="1161" y="34"/>
                    <a:pt x="948" y="64"/>
                    <a:pt x="738" y="64"/>
                  </a:cubicBezTo>
                  <a:cubicBezTo>
                    <a:pt x="615" y="64"/>
                    <a:pt x="494" y="54"/>
                    <a:pt x="376" y="28"/>
                  </a:cubicBezTo>
                  <a:cubicBezTo>
                    <a:pt x="358" y="24"/>
                    <a:pt x="341" y="22"/>
                    <a:pt x="325" y="22"/>
                  </a:cubicBezTo>
                  <a:cubicBezTo>
                    <a:pt x="88" y="22"/>
                    <a:pt x="1" y="401"/>
                    <a:pt x="257" y="456"/>
                  </a:cubicBezTo>
                  <a:cubicBezTo>
                    <a:pt x="411" y="493"/>
                    <a:pt x="566" y="506"/>
                    <a:pt x="722" y="506"/>
                  </a:cubicBezTo>
                  <a:cubicBezTo>
                    <a:pt x="976" y="506"/>
                    <a:pt x="1232" y="469"/>
                    <a:pt x="1483" y="433"/>
                  </a:cubicBezTo>
                  <a:cubicBezTo>
                    <a:pt x="1754" y="387"/>
                    <a:pt x="1661" y="0"/>
                    <a:pt x="1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0"/>
            <p:cNvSpPr/>
            <p:nvPr/>
          </p:nvSpPr>
          <p:spPr>
            <a:xfrm flipH="1">
              <a:off x="8233175" y="3867050"/>
              <a:ext cx="42275" cy="12200"/>
            </a:xfrm>
            <a:custGeom>
              <a:avLst/>
              <a:gdLst/>
              <a:ahLst/>
              <a:cxnLst/>
              <a:rect l="l" t="t" r="r" b="b"/>
              <a:pathLst>
                <a:path w="1691" h="488" extrusionOk="0">
                  <a:moveTo>
                    <a:pt x="1416" y="0"/>
                  </a:moveTo>
                  <a:cubicBezTo>
                    <a:pt x="1408" y="0"/>
                    <a:pt x="1401" y="1"/>
                    <a:pt x="1393" y="1"/>
                  </a:cubicBezTo>
                  <a:cubicBezTo>
                    <a:pt x="1155" y="24"/>
                    <a:pt x="922" y="37"/>
                    <a:pt x="687" y="37"/>
                  </a:cubicBezTo>
                  <a:cubicBezTo>
                    <a:pt x="558" y="37"/>
                    <a:pt x="429" y="33"/>
                    <a:pt x="298" y="25"/>
                  </a:cubicBezTo>
                  <a:cubicBezTo>
                    <a:pt x="294" y="25"/>
                    <a:pt x="290" y="25"/>
                    <a:pt x="286" y="25"/>
                  </a:cubicBezTo>
                  <a:cubicBezTo>
                    <a:pt x="0" y="25"/>
                    <a:pt x="4" y="466"/>
                    <a:pt x="298" y="477"/>
                  </a:cubicBezTo>
                  <a:cubicBezTo>
                    <a:pt x="406" y="484"/>
                    <a:pt x="513" y="487"/>
                    <a:pt x="620" y="487"/>
                  </a:cubicBezTo>
                  <a:cubicBezTo>
                    <a:pt x="877" y="487"/>
                    <a:pt x="1132" y="471"/>
                    <a:pt x="1393" y="454"/>
                  </a:cubicBezTo>
                  <a:cubicBezTo>
                    <a:pt x="1672" y="430"/>
                    <a:pt x="1690" y="0"/>
                    <a:pt x="1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0"/>
            <p:cNvSpPr/>
            <p:nvPr/>
          </p:nvSpPr>
          <p:spPr>
            <a:xfrm flipH="1">
              <a:off x="8231375" y="3892400"/>
              <a:ext cx="41400" cy="11600"/>
            </a:xfrm>
            <a:custGeom>
              <a:avLst/>
              <a:gdLst/>
              <a:ahLst/>
              <a:cxnLst/>
              <a:rect l="l" t="t" r="r" b="b"/>
              <a:pathLst>
                <a:path w="1656" h="464" extrusionOk="0">
                  <a:moveTo>
                    <a:pt x="1012" y="1"/>
                  </a:moveTo>
                  <a:cubicBezTo>
                    <a:pt x="774" y="1"/>
                    <a:pt x="536" y="11"/>
                    <a:pt x="298" y="11"/>
                  </a:cubicBezTo>
                  <a:cubicBezTo>
                    <a:pt x="0" y="11"/>
                    <a:pt x="0" y="464"/>
                    <a:pt x="298" y="464"/>
                  </a:cubicBezTo>
                  <a:cubicBezTo>
                    <a:pt x="536" y="464"/>
                    <a:pt x="774" y="453"/>
                    <a:pt x="1012" y="453"/>
                  </a:cubicBezTo>
                  <a:cubicBezTo>
                    <a:pt x="1132" y="453"/>
                    <a:pt x="1251" y="456"/>
                    <a:pt x="1370" y="464"/>
                  </a:cubicBezTo>
                  <a:cubicBezTo>
                    <a:pt x="1373" y="464"/>
                    <a:pt x="1377" y="464"/>
                    <a:pt x="1381" y="464"/>
                  </a:cubicBezTo>
                  <a:cubicBezTo>
                    <a:pt x="1655" y="464"/>
                    <a:pt x="1652" y="35"/>
                    <a:pt x="1370" y="11"/>
                  </a:cubicBezTo>
                  <a:cubicBezTo>
                    <a:pt x="1251" y="3"/>
                    <a:pt x="1132"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0"/>
            <p:cNvSpPr/>
            <p:nvPr/>
          </p:nvSpPr>
          <p:spPr>
            <a:xfrm flipH="1">
              <a:off x="8231975" y="3912875"/>
              <a:ext cx="38725" cy="11500"/>
            </a:xfrm>
            <a:custGeom>
              <a:avLst/>
              <a:gdLst/>
              <a:ahLst/>
              <a:cxnLst/>
              <a:rect l="l" t="t" r="r" b="b"/>
              <a:pathLst>
                <a:path w="1549" h="460" extrusionOk="0">
                  <a:moveTo>
                    <a:pt x="265" y="1"/>
                  </a:moveTo>
                  <a:cubicBezTo>
                    <a:pt x="1" y="1"/>
                    <a:pt x="8" y="431"/>
                    <a:pt x="287" y="454"/>
                  </a:cubicBezTo>
                  <a:cubicBezTo>
                    <a:pt x="398" y="458"/>
                    <a:pt x="507" y="460"/>
                    <a:pt x="616" y="460"/>
                  </a:cubicBezTo>
                  <a:cubicBezTo>
                    <a:pt x="834" y="460"/>
                    <a:pt x="1049" y="454"/>
                    <a:pt x="1263" y="454"/>
                  </a:cubicBezTo>
                  <a:cubicBezTo>
                    <a:pt x="1549" y="442"/>
                    <a:pt x="1549" y="2"/>
                    <a:pt x="1263" y="2"/>
                  </a:cubicBezTo>
                  <a:cubicBezTo>
                    <a:pt x="1049" y="2"/>
                    <a:pt x="834" y="7"/>
                    <a:pt x="616" y="7"/>
                  </a:cubicBezTo>
                  <a:cubicBezTo>
                    <a:pt x="507" y="7"/>
                    <a:pt x="398" y="6"/>
                    <a:pt x="287" y="2"/>
                  </a:cubicBezTo>
                  <a:cubicBezTo>
                    <a:pt x="279" y="1"/>
                    <a:pt x="272"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0"/>
            <p:cNvSpPr/>
            <p:nvPr/>
          </p:nvSpPr>
          <p:spPr>
            <a:xfrm flipH="1">
              <a:off x="8232575" y="3939100"/>
              <a:ext cx="38125" cy="11325"/>
            </a:xfrm>
            <a:custGeom>
              <a:avLst/>
              <a:gdLst/>
              <a:ahLst/>
              <a:cxnLst/>
              <a:rect l="l" t="t" r="r" b="b"/>
              <a:pathLst>
                <a:path w="1525" h="453" extrusionOk="0">
                  <a:moveTo>
                    <a:pt x="287" y="1"/>
                  </a:moveTo>
                  <a:cubicBezTo>
                    <a:pt x="1" y="1"/>
                    <a:pt x="1" y="453"/>
                    <a:pt x="287" y="453"/>
                  </a:cubicBezTo>
                  <a:lnTo>
                    <a:pt x="1227" y="453"/>
                  </a:lnTo>
                  <a:cubicBezTo>
                    <a:pt x="1525" y="453"/>
                    <a:pt x="1525" y="1"/>
                    <a:pt x="1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0"/>
            <p:cNvSpPr/>
            <p:nvPr/>
          </p:nvSpPr>
          <p:spPr>
            <a:xfrm flipH="1">
              <a:off x="7024075" y="2481175"/>
              <a:ext cx="1409150" cy="1932700"/>
            </a:xfrm>
            <a:custGeom>
              <a:avLst/>
              <a:gdLst/>
              <a:ahLst/>
              <a:cxnLst/>
              <a:rect l="l" t="t" r="r" b="b"/>
              <a:pathLst>
                <a:path w="56366" h="77308" extrusionOk="0">
                  <a:moveTo>
                    <a:pt x="15420" y="453"/>
                  </a:moveTo>
                  <a:cubicBezTo>
                    <a:pt x="15932" y="453"/>
                    <a:pt x="16348" y="870"/>
                    <a:pt x="16348" y="1382"/>
                  </a:cubicBezTo>
                  <a:lnTo>
                    <a:pt x="16360" y="9800"/>
                  </a:lnTo>
                  <a:cubicBezTo>
                    <a:pt x="16051" y="9728"/>
                    <a:pt x="15741" y="9681"/>
                    <a:pt x="15420" y="9681"/>
                  </a:cubicBezTo>
                  <a:cubicBezTo>
                    <a:pt x="15098" y="9681"/>
                    <a:pt x="14800" y="9728"/>
                    <a:pt x="14503" y="9800"/>
                  </a:cubicBezTo>
                  <a:lnTo>
                    <a:pt x="14503" y="1382"/>
                  </a:lnTo>
                  <a:cubicBezTo>
                    <a:pt x="14503" y="870"/>
                    <a:pt x="14908" y="453"/>
                    <a:pt x="15420" y="453"/>
                  </a:cubicBezTo>
                  <a:close/>
                  <a:moveTo>
                    <a:pt x="15420" y="10133"/>
                  </a:moveTo>
                  <a:cubicBezTo>
                    <a:pt x="15681" y="10133"/>
                    <a:pt x="15932" y="10169"/>
                    <a:pt x="16170" y="10216"/>
                  </a:cubicBezTo>
                  <a:cubicBezTo>
                    <a:pt x="16074" y="10228"/>
                    <a:pt x="15967" y="10300"/>
                    <a:pt x="15967" y="10431"/>
                  </a:cubicBezTo>
                  <a:lnTo>
                    <a:pt x="15967" y="10740"/>
                  </a:lnTo>
                  <a:cubicBezTo>
                    <a:pt x="15943" y="10740"/>
                    <a:pt x="15920" y="10728"/>
                    <a:pt x="15896" y="10728"/>
                  </a:cubicBezTo>
                  <a:cubicBezTo>
                    <a:pt x="15729" y="10728"/>
                    <a:pt x="15539" y="10728"/>
                    <a:pt x="15336" y="10740"/>
                  </a:cubicBezTo>
                  <a:cubicBezTo>
                    <a:pt x="15336" y="10728"/>
                    <a:pt x="15336" y="10705"/>
                    <a:pt x="15336" y="10693"/>
                  </a:cubicBezTo>
                  <a:cubicBezTo>
                    <a:pt x="15277" y="10514"/>
                    <a:pt x="15229" y="10324"/>
                    <a:pt x="15170" y="10145"/>
                  </a:cubicBezTo>
                  <a:cubicBezTo>
                    <a:pt x="15253" y="10145"/>
                    <a:pt x="15336" y="10133"/>
                    <a:pt x="15420" y="10133"/>
                  </a:cubicBezTo>
                  <a:close/>
                  <a:moveTo>
                    <a:pt x="14717" y="10204"/>
                  </a:moveTo>
                  <a:cubicBezTo>
                    <a:pt x="14777" y="10407"/>
                    <a:pt x="14836" y="10597"/>
                    <a:pt x="14896" y="10800"/>
                  </a:cubicBezTo>
                  <a:cubicBezTo>
                    <a:pt x="14538" y="10859"/>
                    <a:pt x="14181" y="10955"/>
                    <a:pt x="13860" y="11109"/>
                  </a:cubicBezTo>
                  <a:cubicBezTo>
                    <a:pt x="13872" y="11062"/>
                    <a:pt x="13872" y="11014"/>
                    <a:pt x="13848" y="10955"/>
                  </a:cubicBezTo>
                  <a:cubicBezTo>
                    <a:pt x="13788" y="10836"/>
                    <a:pt x="13741" y="10705"/>
                    <a:pt x="13693" y="10585"/>
                  </a:cubicBezTo>
                  <a:cubicBezTo>
                    <a:pt x="14003" y="10407"/>
                    <a:pt x="14348" y="10276"/>
                    <a:pt x="14717" y="10204"/>
                  </a:cubicBezTo>
                  <a:close/>
                  <a:moveTo>
                    <a:pt x="16324" y="10252"/>
                  </a:moveTo>
                  <a:lnTo>
                    <a:pt x="16324" y="10252"/>
                  </a:lnTo>
                  <a:cubicBezTo>
                    <a:pt x="16753" y="10371"/>
                    <a:pt x="17146" y="10550"/>
                    <a:pt x="17503" y="10800"/>
                  </a:cubicBezTo>
                  <a:cubicBezTo>
                    <a:pt x="17479" y="10812"/>
                    <a:pt x="17456" y="10824"/>
                    <a:pt x="17432" y="10847"/>
                  </a:cubicBezTo>
                  <a:cubicBezTo>
                    <a:pt x="17325" y="10955"/>
                    <a:pt x="17229" y="11062"/>
                    <a:pt x="17122" y="11169"/>
                  </a:cubicBezTo>
                  <a:cubicBezTo>
                    <a:pt x="16932" y="11014"/>
                    <a:pt x="16694" y="10895"/>
                    <a:pt x="16420" y="10824"/>
                  </a:cubicBezTo>
                  <a:lnTo>
                    <a:pt x="16420" y="10812"/>
                  </a:lnTo>
                  <a:lnTo>
                    <a:pt x="16420" y="10431"/>
                  </a:lnTo>
                  <a:cubicBezTo>
                    <a:pt x="16420" y="10347"/>
                    <a:pt x="16384" y="10288"/>
                    <a:pt x="16324" y="10252"/>
                  </a:cubicBezTo>
                  <a:close/>
                  <a:moveTo>
                    <a:pt x="13312" y="10824"/>
                  </a:moveTo>
                  <a:cubicBezTo>
                    <a:pt x="13360" y="10943"/>
                    <a:pt x="13407" y="11062"/>
                    <a:pt x="13455" y="11181"/>
                  </a:cubicBezTo>
                  <a:cubicBezTo>
                    <a:pt x="13491" y="11240"/>
                    <a:pt x="13526" y="11264"/>
                    <a:pt x="13574" y="11288"/>
                  </a:cubicBezTo>
                  <a:cubicBezTo>
                    <a:pt x="13431" y="11371"/>
                    <a:pt x="13300" y="11478"/>
                    <a:pt x="13193" y="11598"/>
                  </a:cubicBezTo>
                  <a:cubicBezTo>
                    <a:pt x="13062" y="11752"/>
                    <a:pt x="12955" y="11931"/>
                    <a:pt x="12860" y="12109"/>
                  </a:cubicBezTo>
                  <a:cubicBezTo>
                    <a:pt x="12729" y="11979"/>
                    <a:pt x="12598" y="11848"/>
                    <a:pt x="12431" y="11764"/>
                  </a:cubicBezTo>
                  <a:cubicBezTo>
                    <a:pt x="12431" y="11752"/>
                    <a:pt x="12419" y="11752"/>
                    <a:pt x="12419" y="11752"/>
                  </a:cubicBezTo>
                  <a:cubicBezTo>
                    <a:pt x="12657" y="11395"/>
                    <a:pt x="12955" y="11086"/>
                    <a:pt x="13312" y="10824"/>
                  </a:cubicBezTo>
                  <a:close/>
                  <a:moveTo>
                    <a:pt x="12205" y="12145"/>
                  </a:moveTo>
                  <a:cubicBezTo>
                    <a:pt x="12360" y="12240"/>
                    <a:pt x="12479" y="12371"/>
                    <a:pt x="12610" y="12490"/>
                  </a:cubicBezTo>
                  <a:cubicBezTo>
                    <a:pt x="12622" y="12514"/>
                    <a:pt x="12645" y="12526"/>
                    <a:pt x="12669" y="12538"/>
                  </a:cubicBezTo>
                  <a:cubicBezTo>
                    <a:pt x="12586" y="12764"/>
                    <a:pt x="12526" y="13002"/>
                    <a:pt x="12491" y="13252"/>
                  </a:cubicBezTo>
                  <a:lnTo>
                    <a:pt x="11943" y="13252"/>
                  </a:lnTo>
                  <a:cubicBezTo>
                    <a:pt x="11907" y="13252"/>
                    <a:pt x="11871" y="13264"/>
                    <a:pt x="11848" y="13276"/>
                  </a:cubicBezTo>
                  <a:cubicBezTo>
                    <a:pt x="11907" y="12871"/>
                    <a:pt x="12026" y="12490"/>
                    <a:pt x="12193" y="12145"/>
                  </a:cubicBezTo>
                  <a:close/>
                  <a:moveTo>
                    <a:pt x="11431" y="13038"/>
                  </a:moveTo>
                  <a:cubicBezTo>
                    <a:pt x="11395" y="13264"/>
                    <a:pt x="11371" y="13503"/>
                    <a:pt x="11371" y="13741"/>
                  </a:cubicBezTo>
                  <a:cubicBezTo>
                    <a:pt x="11371" y="13979"/>
                    <a:pt x="11395" y="14217"/>
                    <a:pt x="11431" y="14443"/>
                  </a:cubicBezTo>
                  <a:lnTo>
                    <a:pt x="4918" y="14443"/>
                  </a:lnTo>
                  <a:cubicBezTo>
                    <a:pt x="4525" y="14443"/>
                    <a:pt x="4216" y="14134"/>
                    <a:pt x="4216" y="13741"/>
                  </a:cubicBezTo>
                  <a:cubicBezTo>
                    <a:pt x="4216" y="13348"/>
                    <a:pt x="4525" y="13038"/>
                    <a:pt x="4918" y="13038"/>
                  </a:cubicBezTo>
                  <a:close/>
                  <a:moveTo>
                    <a:pt x="29802" y="13038"/>
                  </a:moveTo>
                  <a:lnTo>
                    <a:pt x="29802" y="14443"/>
                  </a:lnTo>
                  <a:lnTo>
                    <a:pt x="19408" y="14443"/>
                  </a:lnTo>
                  <a:cubicBezTo>
                    <a:pt x="19456" y="14217"/>
                    <a:pt x="19480" y="13979"/>
                    <a:pt x="19480" y="13741"/>
                  </a:cubicBezTo>
                  <a:cubicBezTo>
                    <a:pt x="19480" y="13503"/>
                    <a:pt x="19456" y="13264"/>
                    <a:pt x="19408" y="13038"/>
                  </a:cubicBezTo>
                  <a:close/>
                  <a:moveTo>
                    <a:pt x="17813" y="11050"/>
                  </a:moveTo>
                  <a:cubicBezTo>
                    <a:pt x="18551" y="11705"/>
                    <a:pt x="19027" y="12669"/>
                    <a:pt x="19027" y="13741"/>
                  </a:cubicBezTo>
                  <a:cubicBezTo>
                    <a:pt x="19027" y="14003"/>
                    <a:pt x="18991" y="14265"/>
                    <a:pt x="18944" y="14515"/>
                  </a:cubicBezTo>
                  <a:cubicBezTo>
                    <a:pt x="18741" y="14455"/>
                    <a:pt x="18551" y="14407"/>
                    <a:pt x="18348" y="14395"/>
                  </a:cubicBezTo>
                  <a:cubicBezTo>
                    <a:pt x="18337" y="14395"/>
                    <a:pt x="18325" y="14395"/>
                    <a:pt x="18313" y="14407"/>
                  </a:cubicBezTo>
                  <a:cubicBezTo>
                    <a:pt x="18325" y="14241"/>
                    <a:pt x="18325" y="14086"/>
                    <a:pt x="18301" y="13919"/>
                  </a:cubicBezTo>
                  <a:cubicBezTo>
                    <a:pt x="18301" y="13895"/>
                    <a:pt x="18301" y="13872"/>
                    <a:pt x="18289" y="13848"/>
                  </a:cubicBezTo>
                  <a:lnTo>
                    <a:pt x="18289" y="13848"/>
                  </a:lnTo>
                  <a:cubicBezTo>
                    <a:pt x="18314" y="13849"/>
                    <a:pt x="18338" y="13850"/>
                    <a:pt x="18363" y="13850"/>
                  </a:cubicBezTo>
                  <a:cubicBezTo>
                    <a:pt x="18529" y="13850"/>
                    <a:pt x="18695" y="13816"/>
                    <a:pt x="18860" y="13764"/>
                  </a:cubicBezTo>
                  <a:cubicBezTo>
                    <a:pt x="19110" y="13678"/>
                    <a:pt x="19033" y="13313"/>
                    <a:pt x="18810" y="13313"/>
                  </a:cubicBezTo>
                  <a:cubicBezTo>
                    <a:pt x="18788" y="13313"/>
                    <a:pt x="18765" y="13317"/>
                    <a:pt x="18741" y="13324"/>
                  </a:cubicBezTo>
                  <a:cubicBezTo>
                    <a:pt x="18618" y="13359"/>
                    <a:pt x="18488" y="13401"/>
                    <a:pt x="18356" y="13401"/>
                  </a:cubicBezTo>
                  <a:cubicBezTo>
                    <a:pt x="18310" y="13401"/>
                    <a:pt x="18264" y="13396"/>
                    <a:pt x="18218" y="13383"/>
                  </a:cubicBezTo>
                  <a:cubicBezTo>
                    <a:pt x="18182" y="13169"/>
                    <a:pt x="18134" y="12943"/>
                    <a:pt x="18063" y="12717"/>
                  </a:cubicBezTo>
                  <a:cubicBezTo>
                    <a:pt x="18206" y="12705"/>
                    <a:pt x="18337" y="12645"/>
                    <a:pt x="18444" y="12562"/>
                  </a:cubicBezTo>
                  <a:cubicBezTo>
                    <a:pt x="18621" y="12412"/>
                    <a:pt x="18461" y="12182"/>
                    <a:pt x="18281" y="12182"/>
                  </a:cubicBezTo>
                  <a:cubicBezTo>
                    <a:pt x="18231" y="12182"/>
                    <a:pt x="18180" y="12199"/>
                    <a:pt x="18134" y="12240"/>
                  </a:cubicBezTo>
                  <a:cubicBezTo>
                    <a:pt x="18109" y="12257"/>
                    <a:pt x="18078" y="12274"/>
                    <a:pt x="18053" y="12274"/>
                  </a:cubicBezTo>
                  <a:cubicBezTo>
                    <a:pt x="18043" y="12274"/>
                    <a:pt x="18034" y="12271"/>
                    <a:pt x="18027" y="12264"/>
                  </a:cubicBezTo>
                  <a:cubicBezTo>
                    <a:pt x="17979" y="12240"/>
                    <a:pt x="17932" y="12229"/>
                    <a:pt x="17896" y="12229"/>
                  </a:cubicBezTo>
                  <a:cubicBezTo>
                    <a:pt x="17777" y="11955"/>
                    <a:pt x="17634" y="11705"/>
                    <a:pt x="17456" y="11490"/>
                  </a:cubicBezTo>
                  <a:cubicBezTo>
                    <a:pt x="17551" y="11371"/>
                    <a:pt x="17646" y="11264"/>
                    <a:pt x="17753" y="11157"/>
                  </a:cubicBezTo>
                  <a:cubicBezTo>
                    <a:pt x="17789" y="11121"/>
                    <a:pt x="17801" y="11086"/>
                    <a:pt x="17813" y="11050"/>
                  </a:cubicBezTo>
                  <a:close/>
                  <a:moveTo>
                    <a:pt x="11824" y="13669"/>
                  </a:moveTo>
                  <a:cubicBezTo>
                    <a:pt x="11848" y="13693"/>
                    <a:pt x="11895" y="13705"/>
                    <a:pt x="11943" y="13705"/>
                  </a:cubicBezTo>
                  <a:lnTo>
                    <a:pt x="12455" y="13705"/>
                  </a:lnTo>
                  <a:cubicBezTo>
                    <a:pt x="12455" y="13717"/>
                    <a:pt x="12455" y="13729"/>
                    <a:pt x="12455" y="13741"/>
                  </a:cubicBezTo>
                  <a:cubicBezTo>
                    <a:pt x="12455" y="13967"/>
                    <a:pt x="12479" y="14181"/>
                    <a:pt x="12526" y="14395"/>
                  </a:cubicBezTo>
                  <a:cubicBezTo>
                    <a:pt x="12484" y="14359"/>
                    <a:pt x="12430" y="14338"/>
                    <a:pt x="12376" y="14338"/>
                  </a:cubicBezTo>
                  <a:cubicBezTo>
                    <a:pt x="12308" y="14338"/>
                    <a:pt x="12239" y="14370"/>
                    <a:pt x="12193" y="14443"/>
                  </a:cubicBezTo>
                  <a:cubicBezTo>
                    <a:pt x="12145" y="14503"/>
                    <a:pt x="12086" y="14574"/>
                    <a:pt x="12002" y="14598"/>
                  </a:cubicBezTo>
                  <a:cubicBezTo>
                    <a:pt x="11979" y="14598"/>
                    <a:pt x="11955" y="14610"/>
                    <a:pt x="11931" y="14622"/>
                  </a:cubicBezTo>
                  <a:cubicBezTo>
                    <a:pt x="11860" y="14336"/>
                    <a:pt x="11812" y="14050"/>
                    <a:pt x="11812" y="13741"/>
                  </a:cubicBezTo>
                  <a:cubicBezTo>
                    <a:pt x="11812" y="13717"/>
                    <a:pt x="11824" y="13693"/>
                    <a:pt x="11824" y="13669"/>
                  </a:cubicBezTo>
                  <a:close/>
                  <a:moveTo>
                    <a:pt x="18229" y="14800"/>
                  </a:moveTo>
                  <a:cubicBezTo>
                    <a:pt x="18253" y="14824"/>
                    <a:pt x="18301" y="14848"/>
                    <a:pt x="18348" y="14848"/>
                  </a:cubicBezTo>
                  <a:cubicBezTo>
                    <a:pt x="18515" y="14848"/>
                    <a:pt x="18658" y="14896"/>
                    <a:pt x="18813" y="14955"/>
                  </a:cubicBezTo>
                  <a:cubicBezTo>
                    <a:pt x="18718" y="15217"/>
                    <a:pt x="18587" y="15479"/>
                    <a:pt x="18432" y="15717"/>
                  </a:cubicBezTo>
                  <a:cubicBezTo>
                    <a:pt x="18229" y="15658"/>
                    <a:pt x="18051" y="15562"/>
                    <a:pt x="17872" y="15455"/>
                  </a:cubicBezTo>
                  <a:cubicBezTo>
                    <a:pt x="18027" y="15253"/>
                    <a:pt x="18146" y="15027"/>
                    <a:pt x="18229" y="14800"/>
                  </a:cubicBezTo>
                  <a:close/>
                  <a:moveTo>
                    <a:pt x="12586" y="14646"/>
                  </a:moveTo>
                  <a:cubicBezTo>
                    <a:pt x="12669" y="14919"/>
                    <a:pt x="12788" y="15169"/>
                    <a:pt x="12943" y="15396"/>
                  </a:cubicBezTo>
                  <a:cubicBezTo>
                    <a:pt x="12943" y="15408"/>
                    <a:pt x="12931" y="15408"/>
                    <a:pt x="12919" y="15419"/>
                  </a:cubicBezTo>
                  <a:cubicBezTo>
                    <a:pt x="12788" y="15562"/>
                    <a:pt x="12717" y="15729"/>
                    <a:pt x="12633" y="15908"/>
                  </a:cubicBezTo>
                  <a:cubicBezTo>
                    <a:pt x="12622" y="15931"/>
                    <a:pt x="12610" y="15967"/>
                    <a:pt x="12610" y="15991"/>
                  </a:cubicBezTo>
                  <a:cubicBezTo>
                    <a:pt x="12383" y="15705"/>
                    <a:pt x="12193" y="15384"/>
                    <a:pt x="12062" y="15027"/>
                  </a:cubicBezTo>
                  <a:cubicBezTo>
                    <a:pt x="12078" y="15027"/>
                    <a:pt x="12088" y="15032"/>
                    <a:pt x="12104" y="15032"/>
                  </a:cubicBezTo>
                  <a:cubicBezTo>
                    <a:pt x="12112" y="15032"/>
                    <a:pt x="12122" y="15030"/>
                    <a:pt x="12133" y="15027"/>
                  </a:cubicBezTo>
                  <a:cubicBezTo>
                    <a:pt x="12312" y="14991"/>
                    <a:pt x="12479" y="14824"/>
                    <a:pt x="12586" y="14669"/>
                  </a:cubicBezTo>
                  <a:cubicBezTo>
                    <a:pt x="12586" y="14657"/>
                    <a:pt x="12586" y="14657"/>
                    <a:pt x="12586" y="14646"/>
                  </a:cubicBezTo>
                  <a:close/>
                  <a:moveTo>
                    <a:pt x="15872" y="11181"/>
                  </a:moveTo>
                  <a:cubicBezTo>
                    <a:pt x="16324" y="11205"/>
                    <a:pt x="16670" y="11359"/>
                    <a:pt x="16944" y="11609"/>
                  </a:cubicBezTo>
                  <a:cubicBezTo>
                    <a:pt x="16967" y="11645"/>
                    <a:pt x="16991" y="11669"/>
                    <a:pt x="17027" y="11693"/>
                  </a:cubicBezTo>
                  <a:cubicBezTo>
                    <a:pt x="17551" y="12240"/>
                    <a:pt x="17753" y="13157"/>
                    <a:pt x="17860" y="13979"/>
                  </a:cubicBezTo>
                  <a:cubicBezTo>
                    <a:pt x="17932" y="14586"/>
                    <a:pt x="17658" y="15050"/>
                    <a:pt x="17408" y="15324"/>
                  </a:cubicBezTo>
                  <a:cubicBezTo>
                    <a:pt x="16908" y="15884"/>
                    <a:pt x="16086" y="16253"/>
                    <a:pt x="15312" y="16253"/>
                  </a:cubicBezTo>
                  <a:cubicBezTo>
                    <a:pt x="15098" y="16253"/>
                    <a:pt x="14908" y="16229"/>
                    <a:pt x="14717" y="16170"/>
                  </a:cubicBezTo>
                  <a:cubicBezTo>
                    <a:pt x="13610" y="15848"/>
                    <a:pt x="12907" y="14896"/>
                    <a:pt x="12907" y="13741"/>
                  </a:cubicBezTo>
                  <a:cubicBezTo>
                    <a:pt x="12907" y="13038"/>
                    <a:pt x="13134" y="12371"/>
                    <a:pt x="13538" y="11895"/>
                  </a:cubicBezTo>
                  <a:cubicBezTo>
                    <a:pt x="13955" y="11395"/>
                    <a:pt x="14919" y="11181"/>
                    <a:pt x="15681" y="11181"/>
                  </a:cubicBezTo>
                  <a:close/>
                  <a:moveTo>
                    <a:pt x="31755" y="11514"/>
                  </a:moveTo>
                  <a:cubicBezTo>
                    <a:pt x="31695" y="11681"/>
                    <a:pt x="31660" y="11848"/>
                    <a:pt x="31660" y="12038"/>
                  </a:cubicBezTo>
                  <a:lnTo>
                    <a:pt x="31660" y="12955"/>
                  </a:lnTo>
                  <a:cubicBezTo>
                    <a:pt x="31398" y="12741"/>
                    <a:pt x="31148" y="12514"/>
                    <a:pt x="30886" y="12300"/>
                  </a:cubicBezTo>
                  <a:cubicBezTo>
                    <a:pt x="30839" y="12263"/>
                    <a:pt x="30789" y="12248"/>
                    <a:pt x="30740" y="12248"/>
                  </a:cubicBezTo>
                  <a:cubicBezTo>
                    <a:pt x="30550" y="12248"/>
                    <a:pt x="30385" y="12480"/>
                    <a:pt x="30564" y="12621"/>
                  </a:cubicBezTo>
                  <a:cubicBezTo>
                    <a:pt x="30933" y="12919"/>
                    <a:pt x="31279" y="13252"/>
                    <a:pt x="31660" y="13526"/>
                  </a:cubicBezTo>
                  <a:lnTo>
                    <a:pt x="31660" y="14372"/>
                  </a:lnTo>
                  <a:cubicBezTo>
                    <a:pt x="31410" y="14169"/>
                    <a:pt x="31195" y="13919"/>
                    <a:pt x="30957" y="13693"/>
                  </a:cubicBezTo>
                  <a:cubicBezTo>
                    <a:pt x="30910" y="13655"/>
                    <a:pt x="30858" y="13639"/>
                    <a:pt x="30808" y="13639"/>
                  </a:cubicBezTo>
                  <a:cubicBezTo>
                    <a:pt x="30620" y="13639"/>
                    <a:pt x="30457" y="13864"/>
                    <a:pt x="30636" y="14014"/>
                  </a:cubicBezTo>
                  <a:cubicBezTo>
                    <a:pt x="30933" y="14276"/>
                    <a:pt x="31183" y="14574"/>
                    <a:pt x="31505" y="14812"/>
                  </a:cubicBezTo>
                  <a:cubicBezTo>
                    <a:pt x="31545" y="14844"/>
                    <a:pt x="31579" y="14855"/>
                    <a:pt x="31612" y="14855"/>
                  </a:cubicBezTo>
                  <a:cubicBezTo>
                    <a:pt x="31628" y="14855"/>
                    <a:pt x="31644" y="14852"/>
                    <a:pt x="31660" y="14848"/>
                  </a:cubicBezTo>
                  <a:lnTo>
                    <a:pt x="31660" y="15550"/>
                  </a:lnTo>
                  <a:cubicBezTo>
                    <a:pt x="31445" y="15384"/>
                    <a:pt x="31231" y="15205"/>
                    <a:pt x="31017" y="15027"/>
                  </a:cubicBezTo>
                  <a:cubicBezTo>
                    <a:pt x="30970" y="14990"/>
                    <a:pt x="30920" y="14974"/>
                    <a:pt x="30871" y="14974"/>
                  </a:cubicBezTo>
                  <a:cubicBezTo>
                    <a:pt x="30681" y="14974"/>
                    <a:pt x="30516" y="15206"/>
                    <a:pt x="30695" y="15348"/>
                  </a:cubicBezTo>
                  <a:cubicBezTo>
                    <a:pt x="31017" y="15610"/>
                    <a:pt x="31326" y="15860"/>
                    <a:pt x="31648" y="16110"/>
                  </a:cubicBezTo>
                  <a:cubicBezTo>
                    <a:pt x="31660" y="16122"/>
                    <a:pt x="31672" y="16122"/>
                    <a:pt x="31672" y="16122"/>
                  </a:cubicBezTo>
                  <a:cubicBezTo>
                    <a:pt x="31683" y="16265"/>
                    <a:pt x="31707" y="16408"/>
                    <a:pt x="31755" y="16539"/>
                  </a:cubicBezTo>
                  <a:lnTo>
                    <a:pt x="31541" y="16539"/>
                  </a:lnTo>
                  <a:cubicBezTo>
                    <a:pt x="30838" y="16539"/>
                    <a:pt x="30255" y="15955"/>
                    <a:pt x="30255" y="15241"/>
                  </a:cubicBezTo>
                  <a:lnTo>
                    <a:pt x="30255" y="14896"/>
                  </a:lnTo>
                  <a:lnTo>
                    <a:pt x="30290" y="14896"/>
                  </a:lnTo>
                  <a:lnTo>
                    <a:pt x="30290" y="14443"/>
                  </a:lnTo>
                  <a:lnTo>
                    <a:pt x="30255" y="14443"/>
                  </a:lnTo>
                  <a:lnTo>
                    <a:pt x="30255" y="12800"/>
                  </a:lnTo>
                  <a:cubicBezTo>
                    <a:pt x="30255" y="12086"/>
                    <a:pt x="30838" y="11514"/>
                    <a:pt x="31541" y="11514"/>
                  </a:cubicBezTo>
                  <a:close/>
                  <a:moveTo>
                    <a:pt x="17575" y="15800"/>
                  </a:moveTo>
                  <a:cubicBezTo>
                    <a:pt x="17586" y="15812"/>
                    <a:pt x="17586" y="15824"/>
                    <a:pt x="17598" y="15836"/>
                  </a:cubicBezTo>
                  <a:cubicBezTo>
                    <a:pt x="17789" y="15919"/>
                    <a:pt x="17967" y="16015"/>
                    <a:pt x="18146" y="16086"/>
                  </a:cubicBezTo>
                  <a:cubicBezTo>
                    <a:pt x="17956" y="16312"/>
                    <a:pt x="17741" y="16515"/>
                    <a:pt x="17503" y="16681"/>
                  </a:cubicBezTo>
                  <a:cubicBezTo>
                    <a:pt x="17384" y="16551"/>
                    <a:pt x="17253" y="16431"/>
                    <a:pt x="17146" y="16289"/>
                  </a:cubicBezTo>
                  <a:cubicBezTo>
                    <a:pt x="17122" y="16241"/>
                    <a:pt x="17086" y="16217"/>
                    <a:pt x="17039" y="16205"/>
                  </a:cubicBezTo>
                  <a:cubicBezTo>
                    <a:pt x="17229" y="16086"/>
                    <a:pt x="17408" y="15955"/>
                    <a:pt x="17575" y="15800"/>
                  </a:cubicBezTo>
                  <a:close/>
                  <a:moveTo>
                    <a:pt x="13229" y="15765"/>
                  </a:moveTo>
                  <a:cubicBezTo>
                    <a:pt x="13443" y="16003"/>
                    <a:pt x="13705" y="16205"/>
                    <a:pt x="14003" y="16360"/>
                  </a:cubicBezTo>
                  <a:cubicBezTo>
                    <a:pt x="13991" y="16372"/>
                    <a:pt x="13979" y="16384"/>
                    <a:pt x="13967" y="16408"/>
                  </a:cubicBezTo>
                  <a:cubicBezTo>
                    <a:pt x="13896" y="16574"/>
                    <a:pt x="13848" y="16753"/>
                    <a:pt x="13776" y="16920"/>
                  </a:cubicBezTo>
                  <a:cubicBezTo>
                    <a:pt x="13776" y="16932"/>
                    <a:pt x="13776" y="16932"/>
                    <a:pt x="13776" y="16943"/>
                  </a:cubicBezTo>
                  <a:cubicBezTo>
                    <a:pt x="13419" y="16765"/>
                    <a:pt x="13110" y="16527"/>
                    <a:pt x="12836" y="16241"/>
                  </a:cubicBezTo>
                  <a:lnTo>
                    <a:pt x="12836" y="16241"/>
                  </a:lnTo>
                  <a:cubicBezTo>
                    <a:pt x="12845" y="16242"/>
                    <a:pt x="12854" y="16243"/>
                    <a:pt x="12863" y="16243"/>
                  </a:cubicBezTo>
                  <a:cubicBezTo>
                    <a:pt x="12925" y="16243"/>
                    <a:pt x="12985" y="16207"/>
                    <a:pt x="13026" y="16134"/>
                  </a:cubicBezTo>
                  <a:cubicBezTo>
                    <a:pt x="13086" y="16003"/>
                    <a:pt x="13134" y="15872"/>
                    <a:pt x="13229" y="15765"/>
                  </a:cubicBezTo>
                  <a:close/>
                  <a:moveTo>
                    <a:pt x="16729" y="16372"/>
                  </a:moveTo>
                  <a:cubicBezTo>
                    <a:pt x="16717" y="16420"/>
                    <a:pt x="16729" y="16467"/>
                    <a:pt x="16765" y="16515"/>
                  </a:cubicBezTo>
                  <a:cubicBezTo>
                    <a:pt x="16872" y="16658"/>
                    <a:pt x="17003" y="16789"/>
                    <a:pt x="17122" y="16920"/>
                  </a:cubicBezTo>
                  <a:cubicBezTo>
                    <a:pt x="16717" y="17134"/>
                    <a:pt x="16265" y="17277"/>
                    <a:pt x="15789" y="17324"/>
                  </a:cubicBezTo>
                  <a:cubicBezTo>
                    <a:pt x="15789" y="17301"/>
                    <a:pt x="15777" y="17265"/>
                    <a:pt x="15753" y="17241"/>
                  </a:cubicBezTo>
                  <a:cubicBezTo>
                    <a:pt x="15646" y="17062"/>
                    <a:pt x="15574" y="16872"/>
                    <a:pt x="15503" y="16693"/>
                  </a:cubicBezTo>
                  <a:cubicBezTo>
                    <a:pt x="15920" y="16670"/>
                    <a:pt x="16336" y="16551"/>
                    <a:pt x="16729" y="16372"/>
                  </a:cubicBezTo>
                  <a:close/>
                  <a:moveTo>
                    <a:pt x="14372" y="16527"/>
                  </a:moveTo>
                  <a:lnTo>
                    <a:pt x="14372" y="16527"/>
                  </a:lnTo>
                  <a:cubicBezTo>
                    <a:pt x="14443" y="16551"/>
                    <a:pt x="14515" y="16586"/>
                    <a:pt x="14598" y="16610"/>
                  </a:cubicBezTo>
                  <a:cubicBezTo>
                    <a:pt x="14729" y="16646"/>
                    <a:pt x="14872" y="16670"/>
                    <a:pt x="15027" y="16681"/>
                  </a:cubicBezTo>
                  <a:cubicBezTo>
                    <a:pt x="15027" y="16705"/>
                    <a:pt x="15039" y="16741"/>
                    <a:pt x="15050" y="16765"/>
                  </a:cubicBezTo>
                  <a:cubicBezTo>
                    <a:pt x="15134" y="16955"/>
                    <a:pt x="15205" y="17146"/>
                    <a:pt x="15300" y="17336"/>
                  </a:cubicBezTo>
                  <a:cubicBezTo>
                    <a:pt x="14908" y="17324"/>
                    <a:pt x="14527" y="17253"/>
                    <a:pt x="14181" y="17122"/>
                  </a:cubicBezTo>
                  <a:cubicBezTo>
                    <a:pt x="14241" y="16955"/>
                    <a:pt x="14288" y="16789"/>
                    <a:pt x="14360" y="16634"/>
                  </a:cubicBezTo>
                  <a:cubicBezTo>
                    <a:pt x="14372" y="16598"/>
                    <a:pt x="14384" y="16562"/>
                    <a:pt x="14372" y="16527"/>
                  </a:cubicBezTo>
                  <a:close/>
                  <a:moveTo>
                    <a:pt x="42947" y="63175"/>
                  </a:moveTo>
                  <a:cubicBezTo>
                    <a:pt x="43292" y="63175"/>
                    <a:pt x="43530" y="63247"/>
                    <a:pt x="43649" y="63366"/>
                  </a:cubicBezTo>
                  <a:cubicBezTo>
                    <a:pt x="43745" y="63485"/>
                    <a:pt x="43780" y="63687"/>
                    <a:pt x="43745" y="63973"/>
                  </a:cubicBezTo>
                  <a:cubicBezTo>
                    <a:pt x="43733" y="64080"/>
                    <a:pt x="43733" y="64211"/>
                    <a:pt x="43745" y="64354"/>
                  </a:cubicBezTo>
                  <a:cubicBezTo>
                    <a:pt x="43745" y="64640"/>
                    <a:pt x="43756" y="64997"/>
                    <a:pt x="43614" y="65140"/>
                  </a:cubicBezTo>
                  <a:cubicBezTo>
                    <a:pt x="43590" y="65164"/>
                    <a:pt x="43530" y="65223"/>
                    <a:pt x="43352" y="65223"/>
                  </a:cubicBezTo>
                  <a:lnTo>
                    <a:pt x="33565" y="65223"/>
                  </a:lnTo>
                  <a:cubicBezTo>
                    <a:pt x="32993" y="65223"/>
                    <a:pt x="32886" y="65056"/>
                    <a:pt x="32850" y="65009"/>
                  </a:cubicBezTo>
                  <a:cubicBezTo>
                    <a:pt x="32755" y="64854"/>
                    <a:pt x="32755" y="64580"/>
                    <a:pt x="32767" y="64259"/>
                  </a:cubicBezTo>
                  <a:cubicBezTo>
                    <a:pt x="32779" y="64104"/>
                    <a:pt x="32779" y="63949"/>
                    <a:pt x="32779" y="63783"/>
                  </a:cubicBezTo>
                  <a:cubicBezTo>
                    <a:pt x="32767" y="63521"/>
                    <a:pt x="32815" y="63354"/>
                    <a:pt x="32898" y="63259"/>
                  </a:cubicBezTo>
                  <a:cubicBezTo>
                    <a:pt x="32957" y="63211"/>
                    <a:pt x="33041" y="63175"/>
                    <a:pt x="33160" y="63175"/>
                  </a:cubicBezTo>
                  <a:close/>
                  <a:moveTo>
                    <a:pt x="39065" y="65676"/>
                  </a:moveTo>
                  <a:lnTo>
                    <a:pt x="39065" y="65830"/>
                  </a:lnTo>
                  <a:cubicBezTo>
                    <a:pt x="39006" y="65783"/>
                    <a:pt x="38958" y="65723"/>
                    <a:pt x="38899" y="65676"/>
                  </a:cubicBezTo>
                  <a:close/>
                  <a:moveTo>
                    <a:pt x="38303" y="65676"/>
                  </a:moveTo>
                  <a:cubicBezTo>
                    <a:pt x="38315" y="65711"/>
                    <a:pt x="38327" y="65735"/>
                    <a:pt x="38363" y="65771"/>
                  </a:cubicBezTo>
                  <a:cubicBezTo>
                    <a:pt x="38577" y="65985"/>
                    <a:pt x="38780" y="66199"/>
                    <a:pt x="38994" y="66402"/>
                  </a:cubicBezTo>
                  <a:cubicBezTo>
                    <a:pt x="39018" y="66426"/>
                    <a:pt x="39042" y="66438"/>
                    <a:pt x="39065" y="66450"/>
                  </a:cubicBezTo>
                  <a:lnTo>
                    <a:pt x="39065" y="71533"/>
                  </a:lnTo>
                  <a:lnTo>
                    <a:pt x="37410" y="71533"/>
                  </a:lnTo>
                  <a:lnTo>
                    <a:pt x="37410" y="68271"/>
                  </a:lnTo>
                  <a:cubicBezTo>
                    <a:pt x="37768" y="68747"/>
                    <a:pt x="38137" y="69224"/>
                    <a:pt x="38530" y="69676"/>
                  </a:cubicBezTo>
                  <a:cubicBezTo>
                    <a:pt x="38575" y="69727"/>
                    <a:pt x="38627" y="69748"/>
                    <a:pt x="38677" y="69748"/>
                  </a:cubicBezTo>
                  <a:cubicBezTo>
                    <a:pt x="38839" y="69748"/>
                    <a:pt x="38987" y="69527"/>
                    <a:pt x="38851" y="69355"/>
                  </a:cubicBezTo>
                  <a:cubicBezTo>
                    <a:pt x="38339" y="68771"/>
                    <a:pt x="37863" y="68164"/>
                    <a:pt x="37410" y="67533"/>
                  </a:cubicBezTo>
                  <a:lnTo>
                    <a:pt x="37410" y="66842"/>
                  </a:lnTo>
                  <a:cubicBezTo>
                    <a:pt x="37720" y="67259"/>
                    <a:pt x="38030" y="67676"/>
                    <a:pt x="38291" y="68128"/>
                  </a:cubicBezTo>
                  <a:cubicBezTo>
                    <a:pt x="38335" y="68205"/>
                    <a:pt x="38402" y="68237"/>
                    <a:pt x="38469" y="68237"/>
                  </a:cubicBezTo>
                  <a:cubicBezTo>
                    <a:pt x="38619" y="68237"/>
                    <a:pt x="38771" y="68075"/>
                    <a:pt x="38672" y="67902"/>
                  </a:cubicBezTo>
                  <a:cubicBezTo>
                    <a:pt x="38327" y="67295"/>
                    <a:pt x="37887" y="66735"/>
                    <a:pt x="37470" y="66176"/>
                  </a:cubicBezTo>
                  <a:cubicBezTo>
                    <a:pt x="37458" y="66152"/>
                    <a:pt x="37434" y="66128"/>
                    <a:pt x="37410" y="66116"/>
                  </a:cubicBezTo>
                  <a:lnTo>
                    <a:pt x="37410" y="65676"/>
                  </a:lnTo>
                  <a:lnTo>
                    <a:pt x="37506" y="65676"/>
                  </a:lnTo>
                  <a:cubicBezTo>
                    <a:pt x="37494" y="65711"/>
                    <a:pt x="37506" y="65759"/>
                    <a:pt x="37529" y="65795"/>
                  </a:cubicBezTo>
                  <a:cubicBezTo>
                    <a:pt x="37875" y="66295"/>
                    <a:pt x="38256" y="66747"/>
                    <a:pt x="38661" y="67200"/>
                  </a:cubicBezTo>
                  <a:cubicBezTo>
                    <a:pt x="38705" y="67249"/>
                    <a:pt x="38756" y="67270"/>
                    <a:pt x="38807" y="67270"/>
                  </a:cubicBezTo>
                  <a:cubicBezTo>
                    <a:pt x="38973" y="67270"/>
                    <a:pt x="39128" y="67043"/>
                    <a:pt x="38982" y="66878"/>
                  </a:cubicBezTo>
                  <a:cubicBezTo>
                    <a:pt x="38637" y="66497"/>
                    <a:pt x="38303" y="66092"/>
                    <a:pt x="38006" y="65676"/>
                  </a:cubicBezTo>
                  <a:close/>
                  <a:moveTo>
                    <a:pt x="16372" y="17682"/>
                  </a:moveTo>
                  <a:lnTo>
                    <a:pt x="16432" y="73355"/>
                  </a:lnTo>
                  <a:lnTo>
                    <a:pt x="14503" y="73355"/>
                  </a:lnTo>
                  <a:lnTo>
                    <a:pt x="14503" y="17682"/>
                  </a:lnTo>
                  <a:cubicBezTo>
                    <a:pt x="14800" y="17753"/>
                    <a:pt x="15098" y="17801"/>
                    <a:pt x="15420" y="17801"/>
                  </a:cubicBezTo>
                  <a:cubicBezTo>
                    <a:pt x="15753" y="17801"/>
                    <a:pt x="16062" y="17753"/>
                    <a:pt x="16372" y="17682"/>
                  </a:cubicBezTo>
                  <a:close/>
                  <a:moveTo>
                    <a:pt x="34150" y="71941"/>
                  </a:moveTo>
                  <a:cubicBezTo>
                    <a:pt x="34276" y="71941"/>
                    <a:pt x="34410" y="71950"/>
                    <a:pt x="34541" y="71962"/>
                  </a:cubicBezTo>
                  <a:cubicBezTo>
                    <a:pt x="34672" y="71974"/>
                    <a:pt x="34803" y="71986"/>
                    <a:pt x="34922" y="71986"/>
                  </a:cubicBezTo>
                  <a:lnTo>
                    <a:pt x="39339" y="71986"/>
                  </a:lnTo>
                  <a:lnTo>
                    <a:pt x="42863" y="71998"/>
                  </a:lnTo>
                  <a:cubicBezTo>
                    <a:pt x="43042" y="72188"/>
                    <a:pt x="43018" y="72903"/>
                    <a:pt x="42994" y="73355"/>
                  </a:cubicBezTo>
                  <a:lnTo>
                    <a:pt x="41661" y="73355"/>
                  </a:lnTo>
                  <a:cubicBezTo>
                    <a:pt x="41673" y="73272"/>
                    <a:pt x="41649" y="73177"/>
                    <a:pt x="41566" y="73117"/>
                  </a:cubicBezTo>
                  <a:cubicBezTo>
                    <a:pt x="41304" y="72926"/>
                    <a:pt x="41066" y="72724"/>
                    <a:pt x="40816" y="72545"/>
                  </a:cubicBezTo>
                  <a:cubicBezTo>
                    <a:pt x="40775" y="72520"/>
                    <a:pt x="40735" y="72509"/>
                    <a:pt x="40697" y="72509"/>
                  </a:cubicBezTo>
                  <a:cubicBezTo>
                    <a:pt x="40504" y="72509"/>
                    <a:pt x="40380" y="72799"/>
                    <a:pt x="40589" y="72938"/>
                  </a:cubicBezTo>
                  <a:cubicBezTo>
                    <a:pt x="40768" y="73069"/>
                    <a:pt x="40947" y="73212"/>
                    <a:pt x="41137" y="73355"/>
                  </a:cubicBezTo>
                  <a:lnTo>
                    <a:pt x="39375" y="73355"/>
                  </a:lnTo>
                  <a:cubicBezTo>
                    <a:pt x="39363" y="73319"/>
                    <a:pt x="39339" y="73284"/>
                    <a:pt x="39303" y="73260"/>
                  </a:cubicBezTo>
                  <a:cubicBezTo>
                    <a:pt x="39006" y="73034"/>
                    <a:pt x="38613" y="72831"/>
                    <a:pt x="38375" y="72522"/>
                  </a:cubicBezTo>
                  <a:cubicBezTo>
                    <a:pt x="38322" y="72455"/>
                    <a:pt x="38253" y="72428"/>
                    <a:pt x="38185" y="72428"/>
                  </a:cubicBezTo>
                  <a:cubicBezTo>
                    <a:pt x="38020" y="72428"/>
                    <a:pt x="37864" y="72588"/>
                    <a:pt x="37982" y="72748"/>
                  </a:cubicBezTo>
                  <a:cubicBezTo>
                    <a:pt x="38172" y="72986"/>
                    <a:pt x="38411" y="73177"/>
                    <a:pt x="38661" y="73355"/>
                  </a:cubicBezTo>
                  <a:lnTo>
                    <a:pt x="37363" y="73355"/>
                  </a:lnTo>
                  <a:cubicBezTo>
                    <a:pt x="36982" y="73034"/>
                    <a:pt x="36565" y="72760"/>
                    <a:pt x="36196" y="72438"/>
                  </a:cubicBezTo>
                  <a:cubicBezTo>
                    <a:pt x="36149" y="72396"/>
                    <a:pt x="36097" y="72379"/>
                    <a:pt x="36046" y="72379"/>
                  </a:cubicBezTo>
                  <a:cubicBezTo>
                    <a:pt x="35866" y="72379"/>
                    <a:pt x="35707" y="72602"/>
                    <a:pt x="35874" y="72760"/>
                  </a:cubicBezTo>
                  <a:cubicBezTo>
                    <a:pt x="36125" y="72962"/>
                    <a:pt x="36375" y="73153"/>
                    <a:pt x="36636" y="73355"/>
                  </a:cubicBezTo>
                  <a:lnTo>
                    <a:pt x="35684" y="73355"/>
                  </a:lnTo>
                  <a:cubicBezTo>
                    <a:pt x="35684" y="73296"/>
                    <a:pt x="35648" y="73236"/>
                    <a:pt x="35589" y="73188"/>
                  </a:cubicBezTo>
                  <a:cubicBezTo>
                    <a:pt x="35291" y="72986"/>
                    <a:pt x="34958" y="72772"/>
                    <a:pt x="34731" y="72486"/>
                  </a:cubicBezTo>
                  <a:cubicBezTo>
                    <a:pt x="34678" y="72414"/>
                    <a:pt x="34606" y="72385"/>
                    <a:pt x="34536" y="72385"/>
                  </a:cubicBezTo>
                  <a:cubicBezTo>
                    <a:pt x="34373" y="72385"/>
                    <a:pt x="34222" y="72546"/>
                    <a:pt x="34339" y="72712"/>
                  </a:cubicBezTo>
                  <a:cubicBezTo>
                    <a:pt x="34529" y="72962"/>
                    <a:pt x="34779" y="73165"/>
                    <a:pt x="35029" y="73355"/>
                  </a:cubicBezTo>
                  <a:lnTo>
                    <a:pt x="33469" y="73355"/>
                  </a:lnTo>
                  <a:cubicBezTo>
                    <a:pt x="33422" y="72676"/>
                    <a:pt x="33422" y="72069"/>
                    <a:pt x="33803" y="71974"/>
                  </a:cubicBezTo>
                  <a:cubicBezTo>
                    <a:pt x="33904" y="71950"/>
                    <a:pt x="34023" y="71941"/>
                    <a:pt x="34150" y="71941"/>
                  </a:cubicBezTo>
                  <a:close/>
                  <a:moveTo>
                    <a:pt x="2144" y="73724"/>
                  </a:moveTo>
                  <a:cubicBezTo>
                    <a:pt x="3073" y="73724"/>
                    <a:pt x="4371" y="73748"/>
                    <a:pt x="5609" y="73772"/>
                  </a:cubicBezTo>
                  <a:cubicBezTo>
                    <a:pt x="6716" y="73784"/>
                    <a:pt x="7752" y="73796"/>
                    <a:pt x="8419" y="73796"/>
                  </a:cubicBezTo>
                  <a:lnTo>
                    <a:pt x="54258" y="73796"/>
                  </a:lnTo>
                  <a:cubicBezTo>
                    <a:pt x="54365" y="73796"/>
                    <a:pt x="54508" y="73784"/>
                    <a:pt x="54663" y="73772"/>
                  </a:cubicBezTo>
                  <a:cubicBezTo>
                    <a:pt x="54841" y="73760"/>
                    <a:pt x="55044" y="73736"/>
                    <a:pt x="55246" y="73736"/>
                  </a:cubicBezTo>
                  <a:cubicBezTo>
                    <a:pt x="55591" y="73736"/>
                    <a:pt x="55710" y="73808"/>
                    <a:pt x="55758" y="73843"/>
                  </a:cubicBezTo>
                  <a:cubicBezTo>
                    <a:pt x="55770" y="73855"/>
                    <a:pt x="55913" y="73998"/>
                    <a:pt x="55877" y="74891"/>
                  </a:cubicBezTo>
                  <a:cubicBezTo>
                    <a:pt x="55865" y="75248"/>
                    <a:pt x="55794" y="75320"/>
                    <a:pt x="55460" y="75320"/>
                  </a:cubicBezTo>
                  <a:lnTo>
                    <a:pt x="8228" y="75320"/>
                  </a:lnTo>
                  <a:cubicBezTo>
                    <a:pt x="7657" y="75320"/>
                    <a:pt x="6788" y="75332"/>
                    <a:pt x="5847" y="75343"/>
                  </a:cubicBezTo>
                  <a:cubicBezTo>
                    <a:pt x="4716" y="75367"/>
                    <a:pt x="3466" y="75379"/>
                    <a:pt x="2477" y="75379"/>
                  </a:cubicBezTo>
                  <a:cubicBezTo>
                    <a:pt x="1168" y="75379"/>
                    <a:pt x="834" y="75343"/>
                    <a:pt x="763" y="75332"/>
                  </a:cubicBezTo>
                  <a:cubicBezTo>
                    <a:pt x="727" y="75320"/>
                    <a:pt x="692" y="75308"/>
                    <a:pt x="668" y="75284"/>
                  </a:cubicBezTo>
                  <a:cubicBezTo>
                    <a:pt x="489" y="75165"/>
                    <a:pt x="537" y="74796"/>
                    <a:pt x="584" y="74522"/>
                  </a:cubicBezTo>
                  <a:lnTo>
                    <a:pt x="608" y="74284"/>
                  </a:lnTo>
                  <a:cubicBezTo>
                    <a:pt x="656" y="73915"/>
                    <a:pt x="680" y="73808"/>
                    <a:pt x="942" y="73760"/>
                  </a:cubicBezTo>
                  <a:cubicBezTo>
                    <a:pt x="1013" y="73748"/>
                    <a:pt x="1251" y="73724"/>
                    <a:pt x="2144" y="73724"/>
                  </a:cubicBezTo>
                  <a:close/>
                  <a:moveTo>
                    <a:pt x="5347" y="75808"/>
                  </a:moveTo>
                  <a:lnTo>
                    <a:pt x="5347" y="76094"/>
                  </a:lnTo>
                  <a:cubicBezTo>
                    <a:pt x="5228" y="75998"/>
                    <a:pt x="5121" y="75903"/>
                    <a:pt x="5002" y="75808"/>
                  </a:cubicBezTo>
                  <a:close/>
                  <a:moveTo>
                    <a:pt x="53770" y="75772"/>
                  </a:moveTo>
                  <a:lnTo>
                    <a:pt x="53770" y="76105"/>
                  </a:lnTo>
                  <a:cubicBezTo>
                    <a:pt x="53662" y="75998"/>
                    <a:pt x="53555" y="75891"/>
                    <a:pt x="53460" y="75772"/>
                  </a:cubicBezTo>
                  <a:close/>
                  <a:moveTo>
                    <a:pt x="2620" y="76260"/>
                  </a:moveTo>
                  <a:cubicBezTo>
                    <a:pt x="2847" y="76451"/>
                    <a:pt x="3061" y="76653"/>
                    <a:pt x="3275" y="76856"/>
                  </a:cubicBezTo>
                  <a:lnTo>
                    <a:pt x="2906" y="76856"/>
                  </a:lnTo>
                  <a:cubicBezTo>
                    <a:pt x="2751" y="76856"/>
                    <a:pt x="2620" y="76725"/>
                    <a:pt x="2620" y="76570"/>
                  </a:cubicBezTo>
                  <a:lnTo>
                    <a:pt x="2620" y="76260"/>
                  </a:lnTo>
                  <a:close/>
                  <a:moveTo>
                    <a:pt x="3418" y="75832"/>
                  </a:moveTo>
                  <a:cubicBezTo>
                    <a:pt x="3394" y="75903"/>
                    <a:pt x="3394" y="75986"/>
                    <a:pt x="3466" y="76058"/>
                  </a:cubicBezTo>
                  <a:cubicBezTo>
                    <a:pt x="3716" y="76344"/>
                    <a:pt x="3978" y="76606"/>
                    <a:pt x="4275" y="76856"/>
                  </a:cubicBezTo>
                  <a:lnTo>
                    <a:pt x="3906" y="76856"/>
                  </a:lnTo>
                  <a:cubicBezTo>
                    <a:pt x="3906" y="76844"/>
                    <a:pt x="3906" y="76844"/>
                    <a:pt x="3894" y="76832"/>
                  </a:cubicBezTo>
                  <a:cubicBezTo>
                    <a:pt x="3561" y="76498"/>
                    <a:pt x="3216" y="76153"/>
                    <a:pt x="2847" y="75855"/>
                  </a:cubicBezTo>
                  <a:cubicBezTo>
                    <a:pt x="2835" y="75844"/>
                    <a:pt x="2811" y="75844"/>
                    <a:pt x="2799" y="75832"/>
                  </a:cubicBezTo>
                  <a:close/>
                  <a:moveTo>
                    <a:pt x="4490" y="75820"/>
                  </a:moveTo>
                  <a:cubicBezTo>
                    <a:pt x="4466" y="75879"/>
                    <a:pt x="4478" y="75963"/>
                    <a:pt x="4549" y="76022"/>
                  </a:cubicBezTo>
                  <a:cubicBezTo>
                    <a:pt x="4811" y="76236"/>
                    <a:pt x="5073" y="76439"/>
                    <a:pt x="5335" y="76653"/>
                  </a:cubicBezTo>
                  <a:cubicBezTo>
                    <a:pt x="5299" y="76772"/>
                    <a:pt x="5192" y="76856"/>
                    <a:pt x="5073" y="76856"/>
                  </a:cubicBezTo>
                  <a:lnTo>
                    <a:pt x="4811" y="76856"/>
                  </a:lnTo>
                  <a:cubicBezTo>
                    <a:pt x="4811" y="76772"/>
                    <a:pt x="4787" y="76701"/>
                    <a:pt x="4716" y="76641"/>
                  </a:cubicBezTo>
                  <a:cubicBezTo>
                    <a:pt x="4394" y="76415"/>
                    <a:pt x="4121" y="76117"/>
                    <a:pt x="3859" y="75820"/>
                  </a:cubicBezTo>
                  <a:close/>
                  <a:moveTo>
                    <a:pt x="51043" y="76129"/>
                  </a:moveTo>
                  <a:cubicBezTo>
                    <a:pt x="51245" y="76379"/>
                    <a:pt x="51460" y="76629"/>
                    <a:pt x="51698" y="76856"/>
                  </a:cubicBezTo>
                  <a:lnTo>
                    <a:pt x="51329" y="76856"/>
                  </a:lnTo>
                  <a:cubicBezTo>
                    <a:pt x="51174" y="76856"/>
                    <a:pt x="51043" y="76725"/>
                    <a:pt x="51043" y="76570"/>
                  </a:cubicBezTo>
                  <a:lnTo>
                    <a:pt x="51043" y="76129"/>
                  </a:lnTo>
                  <a:close/>
                  <a:moveTo>
                    <a:pt x="51817" y="75772"/>
                  </a:moveTo>
                  <a:cubicBezTo>
                    <a:pt x="51817" y="75832"/>
                    <a:pt x="51829" y="75891"/>
                    <a:pt x="51876" y="75951"/>
                  </a:cubicBezTo>
                  <a:cubicBezTo>
                    <a:pt x="52162" y="76260"/>
                    <a:pt x="52472" y="76546"/>
                    <a:pt x="52758" y="76856"/>
                  </a:cubicBezTo>
                  <a:lnTo>
                    <a:pt x="52186" y="76856"/>
                  </a:lnTo>
                  <a:cubicBezTo>
                    <a:pt x="52210" y="76784"/>
                    <a:pt x="52198" y="76713"/>
                    <a:pt x="52127" y="76641"/>
                  </a:cubicBezTo>
                  <a:cubicBezTo>
                    <a:pt x="51841" y="76379"/>
                    <a:pt x="51579" y="76082"/>
                    <a:pt x="51341" y="75772"/>
                  </a:cubicBezTo>
                  <a:close/>
                  <a:moveTo>
                    <a:pt x="52948" y="75772"/>
                  </a:moveTo>
                  <a:cubicBezTo>
                    <a:pt x="52948" y="75832"/>
                    <a:pt x="52960" y="75891"/>
                    <a:pt x="53008" y="75951"/>
                  </a:cubicBezTo>
                  <a:cubicBezTo>
                    <a:pt x="53234" y="76213"/>
                    <a:pt x="53484" y="76463"/>
                    <a:pt x="53746" y="76689"/>
                  </a:cubicBezTo>
                  <a:cubicBezTo>
                    <a:pt x="53698" y="76784"/>
                    <a:pt x="53603" y="76856"/>
                    <a:pt x="53484" y="76856"/>
                  </a:cubicBezTo>
                  <a:lnTo>
                    <a:pt x="53365" y="76856"/>
                  </a:lnTo>
                  <a:cubicBezTo>
                    <a:pt x="53353" y="76832"/>
                    <a:pt x="53341" y="76808"/>
                    <a:pt x="53329" y="76796"/>
                  </a:cubicBezTo>
                  <a:cubicBezTo>
                    <a:pt x="53019" y="76427"/>
                    <a:pt x="52674" y="76117"/>
                    <a:pt x="52341" y="75772"/>
                  </a:cubicBezTo>
                  <a:close/>
                  <a:moveTo>
                    <a:pt x="15420" y="1"/>
                  </a:moveTo>
                  <a:cubicBezTo>
                    <a:pt x="14669" y="1"/>
                    <a:pt x="14050" y="620"/>
                    <a:pt x="14050" y="1382"/>
                  </a:cubicBezTo>
                  <a:lnTo>
                    <a:pt x="14050" y="9907"/>
                  </a:lnTo>
                  <a:lnTo>
                    <a:pt x="14098" y="9907"/>
                  </a:lnTo>
                  <a:cubicBezTo>
                    <a:pt x="12872" y="10335"/>
                    <a:pt x="11907" y="11336"/>
                    <a:pt x="11538" y="12586"/>
                  </a:cubicBezTo>
                  <a:lnTo>
                    <a:pt x="4918" y="12586"/>
                  </a:lnTo>
                  <a:cubicBezTo>
                    <a:pt x="4275" y="12586"/>
                    <a:pt x="3763" y="13098"/>
                    <a:pt x="3763" y="13741"/>
                  </a:cubicBezTo>
                  <a:cubicBezTo>
                    <a:pt x="3763" y="14372"/>
                    <a:pt x="4275" y="14896"/>
                    <a:pt x="4918" y="14896"/>
                  </a:cubicBezTo>
                  <a:lnTo>
                    <a:pt x="11538" y="14896"/>
                  </a:lnTo>
                  <a:cubicBezTo>
                    <a:pt x="11907" y="16134"/>
                    <a:pt x="12848" y="17110"/>
                    <a:pt x="14050" y="17551"/>
                  </a:cubicBezTo>
                  <a:lnTo>
                    <a:pt x="14050" y="54138"/>
                  </a:lnTo>
                  <a:lnTo>
                    <a:pt x="12157" y="54138"/>
                  </a:lnTo>
                  <a:lnTo>
                    <a:pt x="12157" y="54591"/>
                  </a:lnTo>
                  <a:lnTo>
                    <a:pt x="14050" y="54591"/>
                  </a:lnTo>
                  <a:lnTo>
                    <a:pt x="14050" y="56794"/>
                  </a:lnTo>
                  <a:lnTo>
                    <a:pt x="12288" y="56794"/>
                  </a:lnTo>
                  <a:lnTo>
                    <a:pt x="12288" y="57246"/>
                  </a:lnTo>
                  <a:lnTo>
                    <a:pt x="14050" y="57246"/>
                  </a:lnTo>
                  <a:lnTo>
                    <a:pt x="14050" y="73355"/>
                  </a:lnTo>
                  <a:lnTo>
                    <a:pt x="8419" y="73355"/>
                  </a:lnTo>
                  <a:cubicBezTo>
                    <a:pt x="7764" y="73355"/>
                    <a:pt x="6716" y="73331"/>
                    <a:pt x="5621" y="73319"/>
                  </a:cubicBezTo>
                  <a:cubicBezTo>
                    <a:pt x="4382" y="73296"/>
                    <a:pt x="3073" y="73272"/>
                    <a:pt x="2144" y="73272"/>
                  </a:cubicBezTo>
                  <a:cubicBezTo>
                    <a:pt x="1192" y="73272"/>
                    <a:pt x="953" y="73296"/>
                    <a:pt x="858" y="73319"/>
                  </a:cubicBezTo>
                  <a:cubicBezTo>
                    <a:pt x="251" y="73427"/>
                    <a:pt x="203" y="73879"/>
                    <a:pt x="168" y="74236"/>
                  </a:cubicBezTo>
                  <a:lnTo>
                    <a:pt x="132" y="74462"/>
                  </a:lnTo>
                  <a:cubicBezTo>
                    <a:pt x="84" y="74796"/>
                    <a:pt x="1" y="75367"/>
                    <a:pt x="406" y="75653"/>
                  </a:cubicBezTo>
                  <a:cubicBezTo>
                    <a:pt x="477" y="75701"/>
                    <a:pt x="561" y="75736"/>
                    <a:pt x="644" y="75760"/>
                  </a:cubicBezTo>
                  <a:cubicBezTo>
                    <a:pt x="763" y="75796"/>
                    <a:pt x="1061" y="75832"/>
                    <a:pt x="2180" y="75832"/>
                  </a:cubicBezTo>
                  <a:lnTo>
                    <a:pt x="2180" y="76570"/>
                  </a:lnTo>
                  <a:cubicBezTo>
                    <a:pt x="2180" y="76975"/>
                    <a:pt x="2501" y="77308"/>
                    <a:pt x="2906" y="77308"/>
                  </a:cubicBezTo>
                  <a:lnTo>
                    <a:pt x="5073" y="77308"/>
                  </a:lnTo>
                  <a:cubicBezTo>
                    <a:pt x="5478" y="77308"/>
                    <a:pt x="5799" y="76975"/>
                    <a:pt x="5799" y="76570"/>
                  </a:cubicBezTo>
                  <a:lnTo>
                    <a:pt x="5799" y="75796"/>
                  </a:lnTo>
                  <a:lnTo>
                    <a:pt x="5859" y="75796"/>
                  </a:lnTo>
                  <a:cubicBezTo>
                    <a:pt x="6799" y="75784"/>
                    <a:pt x="7657" y="75772"/>
                    <a:pt x="8228" y="75772"/>
                  </a:cubicBezTo>
                  <a:lnTo>
                    <a:pt x="50591" y="75772"/>
                  </a:lnTo>
                  <a:lnTo>
                    <a:pt x="50591" y="76570"/>
                  </a:lnTo>
                  <a:cubicBezTo>
                    <a:pt x="50591" y="76975"/>
                    <a:pt x="50924" y="77308"/>
                    <a:pt x="51329" y="77308"/>
                  </a:cubicBezTo>
                  <a:lnTo>
                    <a:pt x="53484" y="77308"/>
                  </a:lnTo>
                  <a:cubicBezTo>
                    <a:pt x="53889" y="77308"/>
                    <a:pt x="54222" y="76975"/>
                    <a:pt x="54222" y="76570"/>
                  </a:cubicBezTo>
                  <a:lnTo>
                    <a:pt x="54222" y="75772"/>
                  </a:lnTo>
                  <a:lnTo>
                    <a:pt x="55460" y="75772"/>
                  </a:lnTo>
                  <a:cubicBezTo>
                    <a:pt x="56032" y="75772"/>
                    <a:pt x="56306" y="75498"/>
                    <a:pt x="56329" y="74915"/>
                  </a:cubicBezTo>
                  <a:cubicBezTo>
                    <a:pt x="56365" y="73915"/>
                    <a:pt x="56198" y="73641"/>
                    <a:pt x="56067" y="73522"/>
                  </a:cubicBezTo>
                  <a:cubicBezTo>
                    <a:pt x="55901" y="73367"/>
                    <a:pt x="55639" y="73284"/>
                    <a:pt x="55246" y="73284"/>
                  </a:cubicBezTo>
                  <a:cubicBezTo>
                    <a:pt x="55032" y="73284"/>
                    <a:pt x="54817" y="73307"/>
                    <a:pt x="54627" y="73331"/>
                  </a:cubicBezTo>
                  <a:cubicBezTo>
                    <a:pt x="54484" y="73343"/>
                    <a:pt x="54353" y="73355"/>
                    <a:pt x="54258" y="73355"/>
                  </a:cubicBezTo>
                  <a:lnTo>
                    <a:pt x="43447" y="73355"/>
                  </a:lnTo>
                  <a:cubicBezTo>
                    <a:pt x="43483" y="72629"/>
                    <a:pt x="43483" y="71986"/>
                    <a:pt x="43197" y="71688"/>
                  </a:cubicBezTo>
                  <a:cubicBezTo>
                    <a:pt x="43102" y="71581"/>
                    <a:pt x="42971" y="71533"/>
                    <a:pt x="42828" y="71533"/>
                  </a:cubicBezTo>
                  <a:lnTo>
                    <a:pt x="39506" y="71533"/>
                  </a:lnTo>
                  <a:lnTo>
                    <a:pt x="39506" y="65676"/>
                  </a:lnTo>
                  <a:lnTo>
                    <a:pt x="43352" y="65676"/>
                  </a:lnTo>
                  <a:cubicBezTo>
                    <a:pt x="43602" y="65676"/>
                    <a:pt x="43792" y="65604"/>
                    <a:pt x="43935" y="65461"/>
                  </a:cubicBezTo>
                  <a:cubicBezTo>
                    <a:pt x="44209" y="65176"/>
                    <a:pt x="44197" y="64711"/>
                    <a:pt x="44185" y="64342"/>
                  </a:cubicBezTo>
                  <a:cubicBezTo>
                    <a:pt x="44185" y="64223"/>
                    <a:pt x="44185" y="64116"/>
                    <a:pt x="44197" y="64021"/>
                  </a:cubicBezTo>
                  <a:cubicBezTo>
                    <a:pt x="44245" y="63604"/>
                    <a:pt x="44173" y="63294"/>
                    <a:pt x="43983" y="63068"/>
                  </a:cubicBezTo>
                  <a:cubicBezTo>
                    <a:pt x="43768" y="62842"/>
                    <a:pt x="43435" y="62723"/>
                    <a:pt x="42947" y="62723"/>
                  </a:cubicBezTo>
                  <a:lnTo>
                    <a:pt x="33160" y="62723"/>
                  </a:lnTo>
                  <a:cubicBezTo>
                    <a:pt x="32922" y="62723"/>
                    <a:pt x="32719" y="62806"/>
                    <a:pt x="32576" y="62949"/>
                  </a:cubicBezTo>
                  <a:cubicBezTo>
                    <a:pt x="32398" y="63128"/>
                    <a:pt x="32315" y="63402"/>
                    <a:pt x="32326" y="63794"/>
                  </a:cubicBezTo>
                  <a:cubicBezTo>
                    <a:pt x="32326" y="63949"/>
                    <a:pt x="32326" y="64104"/>
                    <a:pt x="32326" y="64247"/>
                  </a:cubicBezTo>
                  <a:cubicBezTo>
                    <a:pt x="32303" y="64640"/>
                    <a:pt x="32291" y="64985"/>
                    <a:pt x="32481" y="65259"/>
                  </a:cubicBezTo>
                  <a:cubicBezTo>
                    <a:pt x="32672" y="65545"/>
                    <a:pt x="33017" y="65664"/>
                    <a:pt x="33565" y="65676"/>
                  </a:cubicBezTo>
                  <a:lnTo>
                    <a:pt x="36958" y="65676"/>
                  </a:lnTo>
                  <a:lnTo>
                    <a:pt x="36958" y="71533"/>
                  </a:lnTo>
                  <a:lnTo>
                    <a:pt x="34922" y="71533"/>
                  </a:lnTo>
                  <a:cubicBezTo>
                    <a:pt x="34815" y="71533"/>
                    <a:pt x="34696" y="71522"/>
                    <a:pt x="34577" y="71510"/>
                  </a:cubicBezTo>
                  <a:cubicBezTo>
                    <a:pt x="34428" y="71504"/>
                    <a:pt x="34273" y="71495"/>
                    <a:pt x="34121" y="71495"/>
                  </a:cubicBezTo>
                  <a:cubicBezTo>
                    <a:pt x="33969" y="71495"/>
                    <a:pt x="33821" y="71504"/>
                    <a:pt x="33684" y="71533"/>
                  </a:cubicBezTo>
                  <a:cubicBezTo>
                    <a:pt x="32946" y="71736"/>
                    <a:pt x="32969" y="72665"/>
                    <a:pt x="33017" y="73355"/>
                  </a:cubicBezTo>
                  <a:lnTo>
                    <a:pt x="16884" y="73355"/>
                  </a:lnTo>
                  <a:lnTo>
                    <a:pt x="16813" y="17539"/>
                  </a:lnTo>
                  <a:cubicBezTo>
                    <a:pt x="18015" y="17098"/>
                    <a:pt x="18944" y="16122"/>
                    <a:pt x="19313" y="14896"/>
                  </a:cubicBezTo>
                  <a:lnTo>
                    <a:pt x="29802" y="14896"/>
                  </a:lnTo>
                  <a:lnTo>
                    <a:pt x="29802" y="15241"/>
                  </a:lnTo>
                  <a:cubicBezTo>
                    <a:pt x="29802" y="16205"/>
                    <a:pt x="30588" y="16979"/>
                    <a:pt x="31541" y="16979"/>
                  </a:cubicBezTo>
                  <a:lnTo>
                    <a:pt x="31957" y="16979"/>
                  </a:lnTo>
                  <a:cubicBezTo>
                    <a:pt x="32279" y="17443"/>
                    <a:pt x="32803" y="17753"/>
                    <a:pt x="33398" y="17753"/>
                  </a:cubicBezTo>
                  <a:lnTo>
                    <a:pt x="34565" y="17753"/>
                  </a:lnTo>
                  <a:lnTo>
                    <a:pt x="34565" y="17301"/>
                  </a:lnTo>
                  <a:lnTo>
                    <a:pt x="33398" y="17301"/>
                  </a:lnTo>
                  <a:cubicBezTo>
                    <a:pt x="32696" y="17301"/>
                    <a:pt x="32112" y="16717"/>
                    <a:pt x="32112" y="16015"/>
                  </a:cubicBezTo>
                  <a:lnTo>
                    <a:pt x="32112" y="12038"/>
                  </a:lnTo>
                  <a:cubicBezTo>
                    <a:pt x="32112" y="11324"/>
                    <a:pt x="32696" y="10752"/>
                    <a:pt x="33398" y="10752"/>
                  </a:cubicBezTo>
                  <a:lnTo>
                    <a:pt x="34565" y="10752"/>
                  </a:lnTo>
                  <a:lnTo>
                    <a:pt x="34565" y="10300"/>
                  </a:lnTo>
                  <a:lnTo>
                    <a:pt x="33398" y="10300"/>
                  </a:lnTo>
                  <a:cubicBezTo>
                    <a:pt x="32803" y="10300"/>
                    <a:pt x="32279" y="10597"/>
                    <a:pt x="31957" y="11062"/>
                  </a:cubicBezTo>
                  <a:lnTo>
                    <a:pt x="31541" y="11062"/>
                  </a:lnTo>
                  <a:cubicBezTo>
                    <a:pt x="30660" y="11062"/>
                    <a:pt x="29933" y="11728"/>
                    <a:pt x="29826" y="12586"/>
                  </a:cubicBezTo>
                  <a:lnTo>
                    <a:pt x="19301" y="12586"/>
                  </a:lnTo>
                  <a:cubicBezTo>
                    <a:pt x="18944" y="11359"/>
                    <a:pt x="18003" y="10371"/>
                    <a:pt x="16801" y="9931"/>
                  </a:cubicBezTo>
                  <a:lnTo>
                    <a:pt x="16801" y="1382"/>
                  </a:lnTo>
                  <a:cubicBezTo>
                    <a:pt x="16801" y="620"/>
                    <a:pt x="16182" y="1"/>
                    <a:pt x="154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0"/>
            <p:cNvSpPr/>
            <p:nvPr/>
          </p:nvSpPr>
          <p:spPr>
            <a:xfrm flipH="1">
              <a:off x="7266375" y="2738650"/>
              <a:ext cx="119375" cy="186375"/>
            </a:xfrm>
            <a:custGeom>
              <a:avLst/>
              <a:gdLst/>
              <a:ahLst/>
              <a:cxnLst/>
              <a:rect l="l" t="t" r="r" b="b"/>
              <a:pathLst>
                <a:path w="4775" h="7455" extrusionOk="0">
                  <a:moveTo>
                    <a:pt x="3036" y="1215"/>
                  </a:moveTo>
                  <a:cubicBezTo>
                    <a:pt x="3739" y="1215"/>
                    <a:pt x="4322" y="1787"/>
                    <a:pt x="4322" y="2501"/>
                  </a:cubicBezTo>
                  <a:lnTo>
                    <a:pt x="4322" y="4942"/>
                  </a:lnTo>
                  <a:cubicBezTo>
                    <a:pt x="4322" y="5656"/>
                    <a:pt x="3739" y="6240"/>
                    <a:pt x="3036" y="6240"/>
                  </a:cubicBezTo>
                  <a:lnTo>
                    <a:pt x="2822" y="6240"/>
                  </a:lnTo>
                  <a:cubicBezTo>
                    <a:pt x="2869" y="6073"/>
                    <a:pt x="2905" y="5894"/>
                    <a:pt x="2905" y="5716"/>
                  </a:cubicBezTo>
                  <a:lnTo>
                    <a:pt x="2905" y="5097"/>
                  </a:lnTo>
                  <a:cubicBezTo>
                    <a:pt x="3131" y="5347"/>
                    <a:pt x="3358" y="5585"/>
                    <a:pt x="3584" y="5811"/>
                  </a:cubicBezTo>
                  <a:cubicBezTo>
                    <a:pt x="3631" y="5861"/>
                    <a:pt x="3684" y="5882"/>
                    <a:pt x="3736" y="5882"/>
                  </a:cubicBezTo>
                  <a:cubicBezTo>
                    <a:pt x="3907" y="5882"/>
                    <a:pt x="4061" y="5654"/>
                    <a:pt x="3905" y="5490"/>
                  </a:cubicBezTo>
                  <a:cubicBezTo>
                    <a:pt x="3596" y="5192"/>
                    <a:pt x="3286" y="4882"/>
                    <a:pt x="3012" y="4537"/>
                  </a:cubicBezTo>
                  <a:cubicBezTo>
                    <a:pt x="2989" y="4501"/>
                    <a:pt x="2953" y="4489"/>
                    <a:pt x="2905" y="4477"/>
                  </a:cubicBezTo>
                  <a:lnTo>
                    <a:pt x="2905" y="3692"/>
                  </a:lnTo>
                  <a:cubicBezTo>
                    <a:pt x="3096" y="3918"/>
                    <a:pt x="3274" y="4132"/>
                    <a:pt x="3465" y="4358"/>
                  </a:cubicBezTo>
                  <a:cubicBezTo>
                    <a:pt x="3508" y="4413"/>
                    <a:pt x="3559" y="4436"/>
                    <a:pt x="3609" y="4436"/>
                  </a:cubicBezTo>
                  <a:cubicBezTo>
                    <a:pt x="3768" y="4436"/>
                    <a:pt x="3919" y="4209"/>
                    <a:pt x="3774" y="4037"/>
                  </a:cubicBezTo>
                  <a:cubicBezTo>
                    <a:pt x="3512" y="3715"/>
                    <a:pt x="3227" y="3406"/>
                    <a:pt x="2989" y="3061"/>
                  </a:cubicBezTo>
                  <a:cubicBezTo>
                    <a:pt x="2965" y="3037"/>
                    <a:pt x="2941" y="3013"/>
                    <a:pt x="2905" y="2989"/>
                  </a:cubicBezTo>
                  <a:lnTo>
                    <a:pt x="2905" y="2084"/>
                  </a:lnTo>
                  <a:cubicBezTo>
                    <a:pt x="3024" y="2203"/>
                    <a:pt x="3131" y="2334"/>
                    <a:pt x="3239" y="2465"/>
                  </a:cubicBezTo>
                  <a:cubicBezTo>
                    <a:pt x="3287" y="2532"/>
                    <a:pt x="3356" y="2559"/>
                    <a:pt x="3423" y="2559"/>
                  </a:cubicBezTo>
                  <a:cubicBezTo>
                    <a:pt x="3586" y="2559"/>
                    <a:pt x="3746" y="2399"/>
                    <a:pt x="3620" y="2239"/>
                  </a:cubicBezTo>
                  <a:cubicBezTo>
                    <a:pt x="3405" y="1953"/>
                    <a:pt x="3143" y="1703"/>
                    <a:pt x="2929" y="1418"/>
                  </a:cubicBezTo>
                  <a:cubicBezTo>
                    <a:pt x="2905" y="1394"/>
                    <a:pt x="2893" y="1382"/>
                    <a:pt x="2869" y="1370"/>
                  </a:cubicBezTo>
                  <a:cubicBezTo>
                    <a:pt x="2858" y="1310"/>
                    <a:pt x="2834" y="1263"/>
                    <a:pt x="2822" y="1215"/>
                  </a:cubicBezTo>
                  <a:close/>
                  <a:moveTo>
                    <a:pt x="0" y="1"/>
                  </a:moveTo>
                  <a:lnTo>
                    <a:pt x="0" y="453"/>
                  </a:lnTo>
                  <a:lnTo>
                    <a:pt x="1167" y="453"/>
                  </a:lnTo>
                  <a:cubicBezTo>
                    <a:pt x="1881" y="453"/>
                    <a:pt x="2465" y="1025"/>
                    <a:pt x="2465" y="1739"/>
                  </a:cubicBezTo>
                  <a:lnTo>
                    <a:pt x="2465" y="5716"/>
                  </a:lnTo>
                  <a:cubicBezTo>
                    <a:pt x="2465" y="6418"/>
                    <a:pt x="1881" y="7002"/>
                    <a:pt x="1167" y="7002"/>
                  </a:cubicBezTo>
                  <a:lnTo>
                    <a:pt x="0" y="7002"/>
                  </a:lnTo>
                  <a:lnTo>
                    <a:pt x="0" y="7454"/>
                  </a:lnTo>
                  <a:lnTo>
                    <a:pt x="1167" y="7454"/>
                  </a:lnTo>
                  <a:cubicBezTo>
                    <a:pt x="1774" y="7454"/>
                    <a:pt x="2298" y="7144"/>
                    <a:pt x="2608" y="6680"/>
                  </a:cubicBezTo>
                  <a:lnTo>
                    <a:pt x="3036" y="6680"/>
                  </a:lnTo>
                  <a:cubicBezTo>
                    <a:pt x="3989" y="6680"/>
                    <a:pt x="4774" y="5906"/>
                    <a:pt x="4774" y="4942"/>
                  </a:cubicBezTo>
                  <a:lnTo>
                    <a:pt x="4774" y="2501"/>
                  </a:lnTo>
                  <a:cubicBezTo>
                    <a:pt x="4774" y="1537"/>
                    <a:pt x="3989" y="763"/>
                    <a:pt x="3036" y="763"/>
                  </a:cubicBezTo>
                  <a:lnTo>
                    <a:pt x="2608" y="763"/>
                  </a:lnTo>
                  <a:cubicBezTo>
                    <a:pt x="2298" y="298"/>
                    <a:pt x="1774" y="1"/>
                    <a:pt x="1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0"/>
            <p:cNvSpPr/>
            <p:nvPr/>
          </p:nvSpPr>
          <p:spPr>
            <a:xfrm flipH="1">
              <a:off x="6627600" y="3885525"/>
              <a:ext cx="128325" cy="169100"/>
            </a:xfrm>
            <a:custGeom>
              <a:avLst/>
              <a:gdLst/>
              <a:ahLst/>
              <a:cxnLst/>
              <a:rect l="l" t="t" r="r" b="b"/>
              <a:pathLst>
                <a:path w="5133" h="6764" extrusionOk="0">
                  <a:moveTo>
                    <a:pt x="968" y="0"/>
                  </a:moveTo>
                  <a:cubicBezTo>
                    <a:pt x="690" y="0"/>
                    <a:pt x="419" y="10"/>
                    <a:pt x="215" y="203"/>
                  </a:cubicBezTo>
                  <a:cubicBezTo>
                    <a:pt x="72" y="334"/>
                    <a:pt x="13" y="536"/>
                    <a:pt x="1" y="798"/>
                  </a:cubicBezTo>
                  <a:cubicBezTo>
                    <a:pt x="1" y="1596"/>
                    <a:pt x="1" y="2382"/>
                    <a:pt x="1" y="3179"/>
                  </a:cubicBezTo>
                  <a:cubicBezTo>
                    <a:pt x="1" y="3572"/>
                    <a:pt x="1" y="3965"/>
                    <a:pt x="1" y="4370"/>
                  </a:cubicBezTo>
                  <a:lnTo>
                    <a:pt x="1" y="6727"/>
                  </a:lnTo>
                  <a:lnTo>
                    <a:pt x="453" y="6727"/>
                  </a:lnTo>
                  <a:lnTo>
                    <a:pt x="453" y="4370"/>
                  </a:lnTo>
                  <a:cubicBezTo>
                    <a:pt x="453" y="3965"/>
                    <a:pt x="453" y="3572"/>
                    <a:pt x="453" y="3179"/>
                  </a:cubicBezTo>
                  <a:cubicBezTo>
                    <a:pt x="453" y="2382"/>
                    <a:pt x="441" y="1596"/>
                    <a:pt x="453" y="810"/>
                  </a:cubicBezTo>
                  <a:cubicBezTo>
                    <a:pt x="453" y="715"/>
                    <a:pt x="465" y="584"/>
                    <a:pt x="536" y="524"/>
                  </a:cubicBezTo>
                  <a:cubicBezTo>
                    <a:pt x="601" y="459"/>
                    <a:pt x="745" y="452"/>
                    <a:pt x="907" y="452"/>
                  </a:cubicBezTo>
                  <a:cubicBezTo>
                    <a:pt x="953" y="452"/>
                    <a:pt x="1001" y="453"/>
                    <a:pt x="1048" y="453"/>
                  </a:cubicBezTo>
                  <a:lnTo>
                    <a:pt x="1227" y="453"/>
                  </a:lnTo>
                  <a:lnTo>
                    <a:pt x="3227" y="465"/>
                  </a:lnTo>
                  <a:cubicBezTo>
                    <a:pt x="3513" y="465"/>
                    <a:pt x="3799" y="465"/>
                    <a:pt x="4085" y="453"/>
                  </a:cubicBezTo>
                  <a:cubicBezTo>
                    <a:pt x="4311" y="453"/>
                    <a:pt x="4489" y="512"/>
                    <a:pt x="4585" y="608"/>
                  </a:cubicBezTo>
                  <a:cubicBezTo>
                    <a:pt x="4644" y="667"/>
                    <a:pt x="4680" y="751"/>
                    <a:pt x="4680" y="870"/>
                  </a:cubicBezTo>
                  <a:lnTo>
                    <a:pt x="4680" y="6763"/>
                  </a:lnTo>
                  <a:lnTo>
                    <a:pt x="5132" y="6763"/>
                  </a:lnTo>
                  <a:lnTo>
                    <a:pt x="5132" y="870"/>
                  </a:lnTo>
                  <a:cubicBezTo>
                    <a:pt x="5132" y="631"/>
                    <a:pt x="5049" y="441"/>
                    <a:pt x="4906" y="286"/>
                  </a:cubicBezTo>
                  <a:cubicBezTo>
                    <a:pt x="4716" y="108"/>
                    <a:pt x="4430" y="12"/>
                    <a:pt x="4085" y="12"/>
                  </a:cubicBezTo>
                  <a:lnTo>
                    <a:pt x="1227" y="12"/>
                  </a:lnTo>
                  <a:lnTo>
                    <a:pt x="1060" y="0"/>
                  </a:lnTo>
                  <a:cubicBezTo>
                    <a:pt x="1029" y="0"/>
                    <a:pt x="998" y="0"/>
                    <a:pt x="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0"/>
            <p:cNvSpPr/>
            <p:nvPr/>
          </p:nvSpPr>
          <p:spPr>
            <a:xfrm flipH="1">
              <a:off x="6624325" y="4157275"/>
              <a:ext cx="133675" cy="337575"/>
            </a:xfrm>
            <a:custGeom>
              <a:avLst/>
              <a:gdLst/>
              <a:ahLst/>
              <a:cxnLst/>
              <a:rect l="l" t="t" r="r" b="b"/>
              <a:pathLst>
                <a:path w="5347" h="13503" extrusionOk="0">
                  <a:moveTo>
                    <a:pt x="84" y="1"/>
                  </a:moveTo>
                  <a:lnTo>
                    <a:pt x="84" y="9478"/>
                  </a:lnTo>
                  <a:cubicBezTo>
                    <a:pt x="84" y="9681"/>
                    <a:pt x="84" y="9871"/>
                    <a:pt x="72" y="10073"/>
                  </a:cubicBezTo>
                  <a:cubicBezTo>
                    <a:pt x="36" y="10835"/>
                    <a:pt x="0" y="11693"/>
                    <a:pt x="417" y="12383"/>
                  </a:cubicBezTo>
                  <a:cubicBezTo>
                    <a:pt x="834" y="13074"/>
                    <a:pt x="1774" y="13502"/>
                    <a:pt x="2632" y="13502"/>
                  </a:cubicBezTo>
                  <a:cubicBezTo>
                    <a:pt x="2965" y="13502"/>
                    <a:pt x="3286" y="13443"/>
                    <a:pt x="3560" y="13300"/>
                  </a:cubicBezTo>
                  <a:cubicBezTo>
                    <a:pt x="4144" y="13002"/>
                    <a:pt x="4941" y="12479"/>
                    <a:pt x="5180" y="11407"/>
                  </a:cubicBezTo>
                  <a:cubicBezTo>
                    <a:pt x="5346" y="10716"/>
                    <a:pt x="5311" y="10002"/>
                    <a:pt x="5275" y="9311"/>
                  </a:cubicBezTo>
                  <a:cubicBezTo>
                    <a:pt x="5275" y="9073"/>
                    <a:pt x="5263" y="8835"/>
                    <a:pt x="5263" y="8597"/>
                  </a:cubicBezTo>
                  <a:cubicBezTo>
                    <a:pt x="5251" y="8442"/>
                    <a:pt x="5239" y="8299"/>
                    <a:pt x="5227" y="8145"/>
                  </a:cubicBezTo>
                  <a:cubicBezTo>
                    <a:pt x="5227" y="8002"/>
                    <a:pt x="5215" y="7871"/>
                    <a:pt x="5215" y="7740"/>
                  </a:cubicBezTo>
                  <a:cubicBezTo>
                    <a:pt x="5191" y="6835"/>
                    <a:pt x="5203" y="5906"/>
                    <a:pt x="5203" y="5013"/>
                  </a:cubicBezTo>
                  <a:cubicBezTo>
                    <a:pt x="5215" y="4525"/>
                    <a:pt x="5215" y="4037"/>
                    <a:pt x="5215" y="3549"/>
                  </a:cubicBezTo>
                  <a:lnTo>
                    <a:pt x="5215" y="1"/>
                  </a:lnTo>
                  <a:lnTo>
                    <a:pt x="4763" y="1"/>
                  </a:lnTo>
                  <a:lnTo>
                    <a:pt x="4763" y="3549"/>
                  </a:lnTo>
                  <a:cubicBezTo>
                    <a:pt x="4763" y="4037"/>
                    <a:pt x="4763" y="4525"/>
                    <a:pt x="4751" y="5013"/>
                  </a:cubicBezTo>
                  <a:cubicBezTo>
                    <a:pt x="4751" y="5906"/>
                    <a:pt x="4739" y="6835"/>
                    <a:pt x="4763" y="7740"/>
                  </a:cubicBezTo>
                  <a:cubicBezTo>
                    <a:pt x="4763" y="7883"/>
                    <a:pt x="4775" y="8026"/>
                    <a:pt x="4787" y="8168"/>
                  </a:cubicBezTo>
                  <a:cubicBezTo>
                    <a:pt x="4799" y="8323"/>
                    <a:pt x="4810" y="8466"/>
                    <a:pt x="4810" y="8609"/>
                  </a:cubicBezTo>
                  <a:cubicBezTo>
                    <a:pt x="4810" y="8847"/>
                    <a:pt x="4822" y="9085"/>
                    <a:pt x="4834" y="9335"/>
                  </a:cubicBezTo>
                  <a:cubicBezTo>
                    <a:pt x="4858" y="9990"/>
                    <a:pt x="4882" y="10669"/>
                    <a:pt x="4739" y="11312"/>
                  </a:cubicBezTo>
                  <a:cubicBezTo>
                    <a:pt x="4584" y="11990"/>
                    <a:pt x="4156" y="12479"/>
                    <a:pt x="3346" y="12895"/>
                  </a:cubicBezTo>
                  <a:cubicBezTo>
                    <a:pt x="3144" y="13001"/>
                    <a:pt x="2899" y="13050"/>
                    <a:pt x="2640" y="13050"/>
                  </a:cubicBezTo>
                  <a:cubicBezTo>
                    <a:pt x="1940" y="13050"/>
                    <a:pt x="1140" y="12693"/>
                    <a:pt x="810" y="12145"/>
                  </a:cubicBezTo>
                  <a:cubicBezTo>
                    <a:pt x="453" y="11574"/>
                    <a:pt x="488" y="10824"/>
                    <a:pt x="524" y="10097"/>
                  </a:cubicBezTo>
                  <a:cubicBezTo>
                    <a:pt x="524" y="9883"/>
                    <a:pt x="536" y="9681"/>
                    <a:pt x="536" y="9478"/>
                  </a:cubicBezTo>
                  <a:lnTo>
                    <a:pt x="5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0"/>
            <p:cNvSpPr/>
            <p:nvPr/>
          </p:nvSpPr>
          <p:spPr>
            <a:xfrm flipH="1">
              <a:off x="6604400" y="3779250"/>
              <a:ext cx="11325" cy="275675"/>
            </a:xfrm>
            <a:custGeom>
              <a:avLst/>
              <a:gdLst/>
              <a:ahLst/>
              <a:cxnLst/>
              <a:rect l="l" t="t" r="r" b="b"/>
              <a:pathLst>
                <a:path w="453" h="11027" extrusionOk="0">
                  <a:moveTo>
                    <a:pt x="1" y="1"/>
                  </a:moveTo>
                  <a:lnTo>
                    <a:pt x="1" y="11026"/>
                  </a:lnTo>
                  <a:lnTo>
                    <a:pt x="453" y="11026"/>
                  </a:lnTo>
                  <a:lnTo>
                    <a:pt x="4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0"/>
            <p:cNvSpPr/>
            <p:nvPr/>
          </p:nvSpPr>
          <p:spPr>
            <a:xfrm flipH="1">
              <a:off x="6604400" y="4157275"/>
              <a:ext cx="59250" cy="365550"/>
            </a:xfrm>
            <a:custGeom>
              <a:avLst/>
              <a:gdLst/>
              <a:ahLst/>
              <a:cxnLst/>
              <a:rect l="l" t="t" r="r" b="b"/>
              <a:pathLst>
                <a:path w="2370" h="14622" extrusionOk="0">
                  <a:moveTo>
                    <a:pt x="1918" y="1"/>
                  </a:moveTo>
                  <a:lnTo>
                    <a:pt x="1918" y="11383"/>
                  </a:lnTo>
                  <a:cubicBezTo>
                    <a:pt x="1918" y="12633"/>
                    <a:pt x="1167" y="13741"/>
                    <a:pt x="1" y="14205"/>
                  </a:cubicBezTo>
                  <a:lnTo>
                    <a:pt x="167" y="14622"/>
                  </a:lnTo>
                  <a:cubicBezTo>
                    <a:pt x="1501" y="14086"/>
                    <a:pt x="2370" y="12812"/>
                    <a:pt x="2370" y="11383"/>
                  </a:cubicBezTo>
                  <a:lnTo>
                    <a:pt x="23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0"/>
            <p:cNvSpPr/>
            <p:nvPr/>
          </p:nvSpPr>
          <p:spPr>
            <a:xfrm flipH="1">
              <a:off x="6722850" y="4157275"/>
              <a:ext cx="56000" cy="364075"/>
            </a:xfrm>
            <a:custGeom>
              <a:avLst/>
              <a:gdLst/>
              <a:ahLst/>
              <a:cxnLst/>
              <a:rect l="l" t="t" r="r" b="b"/>
              <a:pathLst>
                <a:path w="2240" h="14563" extrusionOk="0">
                  <a:moveTo>
                    <a:pt x="1" y="1"/>
                  </a:moveTo>
                  <a:lnTo>
                    <a:pt x="1" y="11383"/>
                  </a:lnTo>
                  <a:cubicBezTo>
                    <a:pt x="1" y="12752"/>
                    <a:pt x="799" y="14003"/>
                    <a:pt x="2049" y="14562"/>
                  </a:cubicBezTo>
                  <a:lnTo>
                    <a:pt x="2239" y="14145"/>
                  </a:lnTo>
                  <a:cubicBezTo>
                    <a:pt x="1144" y="13657"/>
                    <a:pt x="441" y="12574"/>
                    <a:pt x="441" y="11383"/>
                  </a:cubicBezTo>
                  <a:lnTo>
                    <a:pt x="4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0"/>
            <p:cNvSpPr/>
            <p:nvPr/>
          </p:nvSpPr>
          <p:spPr>
            <a:xfrm flipH="1">
              <a:off x="6767800" y="3779250"/>
              <a:ext cx="11050" cy="274175"/>
            </a:xfrm>
            <a:custGeom>
              <a:avLst/>
              <a:gdLst/>
              <a:ahLst/>
              <a:cxnLst/>
              <a:rect l="l" t="t" r="r" b="b"/>
              <a:pathLst>
                <a:path w="442" h="10967" extrusionOk="0">
                  <a:moveTo>
                    <a:pt x="1" y="1"/>
                  </a:moveTo>
                  <a:lnTo>
                    <a:pt x="1" y="10967"/>
                  </a:lnTo>
                  <a:lnTo>
                    <a:pt x="441" y="10967"/>
                  </a:lnTo>
                  <a:lnTo>
                    <a:pt x="4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0"/>
            <p:cNvSpPr/>
            <p:nvPr/>
          </p:nvSpPr>
          <p:spPr>
            <a:xfrm flipH="1">
              <a:off x="6673750" y="4402550"/>
              <a:ext cx="57475" cy="51825"/>
            </a:xfrm>
            <a:custGeom>
              <a:avLst/>
              <a:gdLst/>
              <a:ahLst/>
              <a:cxnLst/>
              <a:rect l="l" t="t" r="r" b="b"/>
              <a:pathLst>
                <a:path w="2299" h="2073" extrusionOk="0">
                  <a:moveTo>
                    <a:pt x="1168" y="453"/>
                  </a:moveTo>
                  <a:cubicBezTo>
                    <a:pt x="1275" y="453"/>
                    <a:pt x="1823" y="477"/>
                    <a:pt x="1834" y="929"/>
                  </a:cubicBezTo>
                  <a:cubicBezTo>
                    <a:pt x="1846" y="1108"/>
                    <a:pt x="1775" y="1275"/>
                    <a:pt x="1656" y="1405"/>
                  </a:cubicBezTo>
                  <a:cubicBezTo>
                    <a:pt x="1525" y="1544"/>
                    <a:pt x="1346" y="1617"/>
                    <a:pt x="1167" y="1617"/>
                  </a:cubicBezTo>
                  <a:cubicBezTo>
                    <a:pt x="1069" y="1617"/>
                    <a:pt x="971" y="1595"/>
                    <a:pt x="882" y="1548"/>
                  </a:cubicBezTo>
                  <a:cubicBezTo>
                    <a:pt x="668" y="1441"/>
                    <a:pt x="477" y="1155"/>
                    <a:pt x="465" y="917"/>
                  </a:cubicBezTo>
                  <a:cubicBezTo>
                    <a:pt x="465" y="774"/>
                    <a:pt x="513" y="667"/>
                    <a:pt x="632" y="584"/>
                  </a:cubicBezTo>
                  <a:cubicBezTo>
                    <a:pt x="775" y="501"/>
                    <a:pt x="965" y="453"/>
                    <a:pt x="1168" y="453"/>
                  </a:cubicBezTo>
                  <a:close/>
                  <a:moveTo>
                    <a:pt x="1168" y="1"/>
                  </a:moveTo>
                  <a:cubicBezTo>
                    <a:pt x="882" y="1"/>
                    <a:pt x="596" y="72"/>
                    <a:pt x="394" y="203"/>
                  </a:cubicBezTo>
                  <a:cubicBezTo>
                    <a:pt x="132" y="370"/>
                    <a:pt x="1" y="632"/>
                    <a:pt x="13" y="941"/>
                  </a:cubicBezTo>
                  <a:cubicBezTo>
                    <a:pt x="37" y="1346"/>
                    <a:pt x="310" y="1763"/>
                    <a:pt x="680" y="1953"/>
                  </a:cubicBezTo>
                  <a:cubicBezTo>
                    <a:pt x="834" y="2025"/>
                    <a:pt x="1001" y="2072"/>
                    <a:pt x="1168" y="2072"/>
                  </a:cubicBezTo>
                  <a:cubicBezTo>
                    <a:pt x="1477" y="2072"/>
                    <a:pt x="1763" y="1941"/>
                    <a:pt x="1977" y="1715"/>
                  </a:cubicBezTo>
                  <a:cubicBezTo>
                    <a:pt x="2192" y="1501"/>
                    <a:pt x="2299" y="1215"/>
                    <a:pt x="2287" y="905"/>
                  </a:cubicBezTo>
                  <a:cubicBezTo>
                    <a:pt x="2263" y="370"/>
                    <a:pt x="1811" y="1"/>
                    <a:pt x="1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0"/>
            <p:cNvSpPr/>
            <p:nvPr/>
          </p:nvSpPr>
          <p:spPr>
            <a:xfrm flipH="1">
              <a:off x="6680000" y="4351650"/>
              <a:ext cx="37825" cy="35450"/>
            </a:xfrm>
            <a:custGeom>
              <a:avLst/>
              <a:gdLst/>
              <a:ahLst/>
              <a:cxnLst/>
              <a:rect l="l" t="t" r="r" b="b"/>
              <a:pathLst>
                <a:path w="1513" h="1418" extrusionOk="0">
                  <a:moveTo>
                    <a:pt x="834" y="453"/>
                  </a:moveTo>
                  <a:cubicBezTo>
                    <a:pt x="917" y="453"/>
                    <a:pt x="965" y="477"/>
                    <a:pt x="1013" y="536"/>
                  </a:cubicBezTo>
                  <a:cubicBezTo>
                    <a:pt x="1048" y="572"/>
                    <a:pt x="1060" y="620"/>
                    <a:pt x="1060" y="667"/>
                  </a:cubicBezTo>
                  <a:cubicBezTo>
                    <a:pt x="1060" y="816"/>
                    <a:pt x="891" y="959"/>
                    <a:pt x="731" y="959"/>
                  </a:cubicBezTo>
                  <a:cubicBezTo>
                    <a:pt x="647" y="959"/>
                    <a:pt x="566" y="920"/>
                    <a:pt x="513" y="822"/>
                  </a:cubicBezTo>
                  <a:cubicBezTo>
                    <a:pt x="477" y="751"/>
                    <a:pt x="477" y="691"/>
                    <a:pt x="513" y="632"/>
                  </a:cubicBezTo>
                  <a:cubicBezTo>
                    <a:pt x="572" y="524"/>
                    <a:pt x="715" y="453"/>
                    <a:pt x="834" y="453"/>
                  </a:cubicBezTo>
                  <a:close/>
                  <a:moveTo>
                    <a:pt x="834" y="1"/>
                  </a:moveTo>
                  <a:cubicBezTo>
                    <a:pt x="548" y="1"/>
                    <a:pt x="263" y="167"/>
                    <a:pt x="132" y="405"/>
                  </a:cubicBezTo>
                  <a:cubicBezTo>
                    <a:pt x="13" y="596"/>
                    <a:pt x="1" y="834"/>
                    <a:pt x="120" y="1036"/>
                  </a:cubicBezTo>
                  <a:cubicBezTo>
                    <a:pt x="251" y="1286"/>
                    <a:pt x="477" y="1417"/>
                    <a:pt x="727" y="1417"/>
                  </a:cubicBezTo>
                  <a:cubicBezTo>
                    <a:pt x="1144" y="1417"/>
                    <a:pt x="1513" y="1060"/>
                    <a:pt x="1513" y="667"/>
                  </a:cubicBezTo>
                  <a:cubicBezTo>
                    <a:pt x="1513" y="524"/>
                    <a:pt x="1465" y="382"/>
                    <a:pt x="1358" y="251"/>
                  </a:cubicBezTo>
                  <a:cubicBezTo>
                    <a:pt x="1239" y="96"/>
                    <a:pt x="1048" y="1"/>
                    <a:pt x="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0"/>
            <p:cNvSpPr/>
            <p:nvPr/>
          </p:nvSpPr>
          <p:spPr>
            <a:xfrm flipH="1">
              <a:off x="6680300" y="3986725"/>
              <a:ext cx="36625" cy="37525"/>
            </a:xfrm>
            <a:custGeom>
              <a:avLst/>
              <a:gdLst/>
              <a:ahLst/>
              <a:cxnLst/>
              <a:rect l="l" t="t" r="r" b="b"/>
              <a:pathLst>
                <a:path w="1465" h="1501" extrusionOk="0">
                  <a:moveTo>
                    <a:pt x="750" y="441"/>
                  </a:moveTo>
                  <a:cubicBezTo>
                    <a:pt x="798" y="441"/>
                    <a:pt x="893" y="453"/>
                    <a:pt x="941" y="536"/>
                  </a:cubicBezTo>
                  <a:cubicBezTo>
                    <a:pt x="989" y="596"/>
                    <a:pt x="1001" y="691"/>
                    <a:pt x="989" y="774"/>
                  </a:cubicBezTo>
                  <a:cubicBezTo>
                    <a:pt x="965" y="905"/>
                    <a:pt x="870" y="1060"/>
                    <a:pt x="715" y="1060"/>
                  </a:cubicBezTo>
                  <a:cubicBezTo>
                    <a:pt x="691" y="1060"/>
                    <a:pt x="643" y="1060"/>
                    <a:pt x="596" y="989"/>
                  </a:cubicBezTo>
                  <a:cubicBezTo>
                    <a:pt x="500" y="882"/>
                    <a:pt x="465" y="703"/>
                    <a:pt x="489" y="608"/>
                  </a:cubicBezTo>
                  <a:cubicBezTo>
                    <a:pt x="512" y="513"/>
                    <a:pt x="631" y="441"/>
                    <a:pt x="750" y="441"/>
                  </a:cubicBezTo>
                  <a:close/>
                  <a:moveTo>
                    <a:pt x="750" y="1"/>
                  </a:moveTo>
                  <a:cubicBezTo>
                    <a:pt x="405" y="1"/>
                    <a:pt x="108" y="215"/>
                    <a:pt x="48" y="524"/>
                  </a:cubicBezTo>
                  <a:cubicBezTo>
                    <a:pt x="0" y="774"/>
                    <a:pt x="84" y="1072"/>
                    <a:pt x="239" y="1275"/>
                  </a:cubicBezTo>
                  <a:cubicBezTo>
                    <a:pt x="369" y="1429"/>
                    <a:pt x="536" y="1501"/>
                    <a:pt x="715" y="1501"/>
                  </a:cubicBezTo>
                  <a:cubicBezTo>
                    <a:pt x="1072" y="1501"/>
                    <a:pt x="1358" y="1239"/>
                    <a:pt x="1429" y="858"/>
                  </a:cubicBezTo>
                  <a:cubicBezTo>
                    <a:pt x="1465" y="643"/>
                    <a:pt x="1429" y="441"/>
                    <a:pt x="1322" y="286"/>
                  </a:cubicBezTo>
                  <a:cubicBezTo>
                    <a:pt x="1191" y="96"/>
                    <a:pt x="989" y="1"/>
                    <a:pt x="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0"/>
            <p:cNvSpPr/>
            <p:nvPr/>
          </p:nvSpPr>
          <p:spPr>
            <a:xfrm flipH="1">
              <a:off x="6675525" y="4215900"/>
              <a:ext cx="49150" cy="44400"/>
            </a:xfrm>
            <a:custGeom>
              <a:avLst/>
              <a:gdLst/>
              <a:ahLst/>
              <a:cxnLst/>
              <a:rect l="l" t="t" r="r" b="b"/>
              <a:pathLst>
                <a:path w="1966" h="1776" extrusionOk="0">
                  <a:moveTo>
                    <a:pt x="1060" y="442"/>
                  </a:moveTo>
                  <a:cubicBezTo>
                    <a:pt x="1156" y="442"/>
                    <a:pt x="1251" y="466"/>
                    <a:pt x="1311" y="513"/>
                  </a:cubicBezTo>
                  <a:cubicBezTo>
                    <a:pt x="1430" y="609"/>
                    <a:pt x="1501" y="751"/>
                    <a:pt x="1501" y="906"/>
                  </a:cubicBezTo>
                  <a:cubicBezTo>
                    <a:pt x="1513" y="1049"/>
                    <a:pt x="1477" y="1156"/>
                    <a:pt x="1406" y="1228"/>
                  </a:cubicBezTo>
                  <a:cubicBezTo>
                    <a:pt x="1346" y="1287"/>
                    <a:pt x="1239" y="1323"/>
                    <a:pt x="1120" y="1323"/>
                  </a:cubicBezTo>
                  <a:cubicBezTo>
                    <a:pt x="882" y="1323"/>
                    <a:pt x="644" y="1204"/>
                    <a:pt x="572" y="1037"/>
                  </a:cubicBezTo>
                  <a:cubicBezTo>
                    <a:pt x="501" y="906"/>
                    <a:pt x="549" y="751"/>
                    <a:pt x="679" y="585"/>
                  </a:cubicBezTo>
                  <a:cubicBezTo>
                    <a:pt x="751" y="501"/>
                    <a:pt x="906" y="442"/>
                    <a:pt x="1060" y="442"/>
                  </a:cubicBezTo>
                  <a:close/>
                  <a:moveTo>
                    <a:pt x="1065" y="1"/>
                  </a:moveTo>
                  <a:cubicBezTo>
                    <a:pt x="780" y="1"/>
                    <a:pt x="483" y="108"/>
                    <a:pt x="334" y="299"/>
                  </a:cubicBezTo>
                  <a:cubicBezTo>
                    <a:pt x="1" y="716"/>
                    <a:pt x="84" y="1061"/>
                    <a:pt x="168" y="1240"/>
                  </a:cubicBezTo>
                  <a:cubicBezTo>
                    <a:pt x="322" y="1549"/>
                    <a:pt x="703" y="1775"/>
                    <a:pt x="1120" y="1775"/>
                  </a:cubicBezTo>
                  <a:cubicBezTo>
                    <a:pt x="1358" y="1775"/>
                    <a:pt x="1584" y="1692"/>
                    <a:pt x="1739" y="1537"/>
                  </a:cubicBezTo>
                  <a:cubicBezTo>
                    <a:pt x="1846" y="1430"/>
                    <a:pt x="1965" y="1228"/>
                    <a:pt x="1953" y="894"/>
                  </a:cubicBezTo>
                  <a:cubicBezTo>
                    <a:pt x="1942" y="609"/>
                    <a:pt x="1811" y="335"/>
                    <a:pt x="1584" y="156"/>
                  </a:cubicBezTo>
                  <a:cubicBezTo>
                    <a:pt x="1449" y="50"/>
                    <a:pt x="1260"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0"/>
            <p:cNvSpPr/>
            <p:nvPr/>
          </p:nvSpPr>
          <p:spPr>
            <a:xfrm flipH="1">
              <a:off x="6647250" y="4172175"/>
              <a:ext cx="33650" cy="33350"/>
            </a:xfrm>
            <a:custGeom>
              <a:avLst/>
              <a:gdLst/>
              <a:ahLst/>
              <a:cxnLst/>
              <a:rect l="l" t="t" r="r" b="b"/>
              <a:pathLst>
                <a:path w="1346" h="1334" extrusionOk="0">
                  <a:moveTo>
                    <a:pt x="691" y="441"/>
                  </a:moveTo>
                  <a:cubicBezTo>
                    <a:pt x="738" y="441"/>
                    <a:pt x="774" y="488"/>
                    <a:pt x="810" y="524"/>
                  </a:cubicBezTo>
                  <a:cubicBezTo>
                    <a:pt x="857" y="595"/>
                    <a:pt x="893" y="667"/>
                    <a:pt x="893" y="726"/>
                  </a:cubicBezTo>
                  <a:cubicBezTo>
                    <a:pt x="893" y="774"/>
                    <a:pt x="881" y="810"/>
                    <a:pt x="845" y="845"/>
                  </a:cubicBezTo>
                  <a:cubicBezTo>
                    <a:pt x="821" y="870"/>
                    <a:pt x="788" y="883"/>
                    <a:pt x="749" y="883"/>
                  </a:cubicBezTo>
                  <a:cubicBezTo>
                    <a:pt x="694" y="883"/>
                    <a:pt x="629" y="858"/>
                    <a:pt x="560" y="810"/>
                  </a:cubicBezTo>
                  <a:cubicBezTo>
                    <a:pt x="536" y="786"/>
                    <a:pt x="476" y="738"/>
                    <a:pt x="512" y="619"/>
                  </a:cubicBezTo>
                  <a:cubicBezTo>
                    <a:pt x="548" y="524"/>
                    <a:pt x="619" y="441"/>
                    <a:pt x="691" y="441"/>
                  </a:cubicBezTo>
                  <a:close/>
                  <a:moveTo>
                    <a:pt x="691" y="0"/>
                  </a:moveTo>
                  <a:cubicBezTo>
                    <a:pt x="429" y="0"/>
                    <a:pt x="179" y="191"/>
                    <a:pt x="83" y="476"/>
                  </a:cubicBezTo>
                  <a:cubicBezTo>
                    <a:pt x="0" y="738"/>
                    <a:pt x="83" y="1012"/>
                    <a:pt x="298" y="1167"/>
                  </a:cubicBezTo>
                  <a:cubicBezTo>
                    <a:pt x="441" y="1274"/>
                    <a:pt x="595" y="1334"/>
                    <a:pt x="750" y="1334"/>
                  </a:cubicBezTo>
                  <a:cubicBezTo>
                    <a:pt x="905" y="1334"/>
                    <a:pt x="1060" y="1274"/>
                    <a:pt x="1167" y="1155"/>
                  </a:cubicBezTo>
                  <a:cubicBezTo>
                    <a:pt x="1286" y="1048"/>
                    <a:pt x="1345" y="893"/>
                    <a:pt x="1345" y="715"/>
                  </a:cubicBezTo>
                  <a:cubicBezTo>
                    <a:pt x="1334" y="560"/>
                    <a:pt x="1274" y="393"/>
                    <a:pt x="1167" y="250"/>
                  </a:cubicBezTo>
                  <a:cubicBezTo>
                    <a:pt x="1000" y="36"/>
                    <a:pt x="810" y="0"/>
                    <a:pt x="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0"/>
            <p:cNvSpPr/>
            <p:nvPr/>
          </p:nvSpPr>
          <p:spPr>
            <a:xfrm flipH="1">
              <a:off x="6646950" y="3935550"/>
              <a:ext cx="40800" cy="37800"/>
            </a:xfrm>
            <a:custGeom>
              <a:avLst/>
              <a:gdLst/>
              <a:ahLst/>
              <a:cxnLst/>
              <a:rect l="l" t="t" r="r" b="b"/>
              <a:pathLst>
                <a:path w="1632" h="1512" extrusionOk="0">
                  <a:moveTo>
                    <a:pt x="762" y="452"/>
                  </a:moveTo>
                  <a:cubicBezTo>
                    <a:pt x="917" y="452"/>
                    <a:pt x="1060" y="512"/>
                    <a:pt x="1131" y="583"/>
                  </a:cubicBezTo>
                  <a:cubicBezTo>
                    <a:pt x="1155" y="619"/>
                    <a:pt x="1179" y="666"/>
                    <a:pt x="1167" y="702"/>
                  </a:cubicBezTo>
                  <a:cubicBezTo>
                    <a:pt x="1167" y="868"/>
                    <a:pt x="950" y="1061"/>
                    <a:pt x="784" y="1061"/>
                  </a:cubicBezTo>
                  <a:cubicBezTo>
                    <a:pt x="760" y="1061"/>
                    <a:pt x="736" y="1057"/>
                    <a:pt x="715" y="1047"/>
                  </a:cubicBezTo>
                  <a:cubicBezTo>
                    <a:pt x="560" y="988"/>
                    <a:pt x="476" y="797"/>
                    <a:pt x="488" y="655"/>
                  </a:cubicBezTo>
                  <a:cubicBezTo>
                    <a:pt x="500" y="547"/>
                    <a:pt x="560" y="476"/>
                    <a:pt x="679" y="464"/>
                  </a:cubicBezTo>
                  <a:cubicBezTo>
                    <a:pt x="715" y="452"/>
                    <a:pt x="738" y="452"/>
                    <a:pt x="762" y="452"/>
                  </a:cubicBezTo>
                  <a:close/>
                  <a:moveTo>
                    <a:pt x="757" y="0"/>
                  </a:moveTo>
                  <a:cubicBezTo>
                    <a:pt x="706" y="0"/>
                    <a:pt x="656" y="4"/>
                    <a:pt x="607" y="12"/>
                  </a:cubicBezTo>
                  <a:cubicBezTo>
                    <a:pt x="298" y="71"/>
                    <a:pt x="72" y="297"/>
                    <a:pt x="36" y="607"/>
                  </a:cubicBezTo>
                  <a:cubicBezTo>
                    <a:pt x="0" y="964"/>
                    <a:pt x="226" y="1333"/>
                    <a:pt x="548" y="1464"/>
                  </a:cubicBezTo>
                  <a:cubicBezTo>
                    <a:pt x="619" y="1500"/>
                    <a:pt x="703" y="1512"/>
                    <a:pt x="786" y="1512"/>
                  </a:cubicBezTo>
                  <a:cubicBezTo>
                    <a:pt x="1203" y="1512"/>
                    <a:pt x="1608" y="1131"/>
                    <a:pt x="1619" y="726"/>
                  </a:cubicBezTo>
                  <a:cubicBezTo>
                    <a:pt x="1631" y="559"/>
                    <a:pt x="1572" y="416"/>
                    <a:pt x="1465" y="285"/>
                  </a:cubicBezTo>
                  <a:cubicBezTo>
                    <a:pt x="1304" y="105"/>
                    <a:pt x="1025"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0"/>
            <p:cNvSpPr/>
            <p:nvPr/>
          </p:nvSpPr>
          <p:spPr>
            <a:xfrm flipH="1">
              <a:off x="6574025" y="3714375"/>
              <a:ext cx="234875" cy="70575"/>
            </a:xfrm>
            <a:custGeom>
              <a:avLst/>
              <a:gdLst/>
              <a:ahLst/>
              <a:cxnLst/>
              <a:rect l="l" t="t" r="r" b="b"/>
              <a:pathLst>
                <a:path w="9395" h="2823" extrusionOk="0">
                  <a:moveTo>
                    <a:pt x="1381" y="453"/>
                  </a:moveTo>
                  <a:cubicBezTo>
                    <a:pt x="3108" y="453"/>
                    <a:pt x="7847" y="512"/>
                    <a:pt x="8275" y="619"/>
                  </a:cubicBezTo>
                  <a:cubicBezTo>
                    <a:pt x="8740" y="750"/>
                    <a:pt x="8942" y="1000"/>
                    <a:pt x="8942" y="1465"/>
                  </a:cubicBezTo>
                  <a:cubicBezTo>
                    <a:pt x="8942" y="1965"/>
                    <a:pt x="8537" y="2370"/>
                    <a:pt x="8037" y="2370"/>
                  </a:cubicBezTo>
                  <a:lnTo>
                    <a:pt x="1429" y="2370"/>
                  </a:lnTo>
                  <a:cubicBezTo>
                    <a:pt x="1060" y="2370"/>
                    <a:pt x="727" y="2143"/>
                    <a:pt x="584" y="1810"/>
                  </a:cubicBezTo>
                  <a:cubicBezTo>
                    <a:pt x="465" y="1512"/>
                    <a:pt x="489" y="822"/>
                    <a:pt x="679" y="631"/>
                  </a:cubicBezTo>
                  <a:cubicBezTo>
                    <a:pt x="786" y="512"/>
                    <a:pt x="917" y="465"/>
                    <a:pt x="1120" y="453"/>
                  </a:cubicBezTo>
                  <a:close/>
                  <a:moveTo>
                    <a:pt x="1381" y="0"/>
                  </a:moveTo>
                  <a:cubicBezTo>
                    <a:pt x="1227" y="0"/>
                    <a:pt x="1131" y="0"/>
                    <a:pt x="1096" y="12"/>
                  </a:cubicBezTo>
                  <a:cubicBezTo>
                    <a:pt x="786" y="12"/>
                    <a:pt x="536" y="119"/>
                    <a:pt x="346" y="322"/>
                  </a:cubicBezTo>
                  <a:cubicBezTo>
                    <a:pt x="0" y="679"/>
                    <a:pt x="0" y="1560"/>
                    <a:pt x="167" y="1977"/>
                  </a:cubicBezTo>
                  <a:cubicBezTo>
                    <a:pt x="381" y="2477"/>
                    <a:pt x="881" y="2822"/>
                    <a:pt x="1429" y="2822"/>
                  </a:cubicBezTo>
                  <a:lnTo>
                    <a:pt x="8037" y="2822"/>
                  </a:lnTo>
                  <a:cubicBezTo>
                    <a:pt x="8787" y="2822"/>
                    <a:pt x="9394" y="2215"/>
                    <a:pt x="9394" y="1465"/>
                  </a:cubicBezTo>
                  <a:cubicBezTo>
                    <a:pt x="9394" y="1000"/>
                    <a:pt x="9216" y="405"/>
                    <a:pt x="8394" y="191"/>
                  </a:cubicBezTo>
                  <a:cubicBezTo>
                    <a:pt x="7787" y="24"/>
                    <a:pt x="1453" y="0"/>
                    <a:pt x="1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0"/>
            <p:cNvSpPr/>
            <p:nvPr/>
          </p:nvSpPr>
          <p:spPr>
            <a:xfrm flipH="1">
              <a:off x="6633475" y="3777650"/>
              <a:ext cx="61475" cy="65025"/>
            </a:xfrm>
            <a:custGeom>
              <a:avLst/>
              <a:gdLst/>
              <a:ahLst/>
              <a:cxnLst/>
              <a:rect l="l" t="t" r="r" b="b"/>
              <a:pathLst>
                <a:path w="2459" h="2601" extrusionOk="0">
                  <a:moveTo>
                    <a:pt x="332" y="1"/>
                  </a:moveTo>
                  <a:cubicBezTo>
                    <a:pt x="159" y="1"/>
                    <a:pt x="0" y="229"/>
                    <a:pt x="157" y="386"/>
                  </a:cubicBezTo>
                  <a:cubicBezTo>
                    <a:pt x="812" y="1065"/>
                    <a:pt x="1384" y="1815"/>
                    <a:pt x="2003" y="2529"/>
                  </a:cubicBezTo>
                  <a:cubicBezTo>
                    <a:pt x="2044" y="2579"/>
                    <a:pt x="2093" y="2600"/>
                    <a:pt x="2142" y="2600"/>
                  </a:cubicBezTo>
                  <a:cubicBezTo>
                    <a:pt x="2303" y="2600"/>
                    <a:pt x="2458" y="2373"/>
                    <a:pt x="2312" y="2208"/>
                  </a:cubicBezTo>
                  <a:cubicBezTo>
                    <a:pt x="1705" y="1494"/>
                    <a:pt x="1134" y="744"/>
                    <a:pt x="479" y="65"/>
                  </a:cubicBezTo>
                  <a:cubicBezTo>
                    <a:pt x="433" y="20"/>
                    <a:pt x="382" y="1"/>
                    <a:pt x="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flipH="1">
              <a:off x="6629350" y="3779700"/>
              <a:ext cx="36325" cy="33675"/>
            </a:xfrm>
            <a:custGeom>
              <a:avLst/>
              <a:gdLst/>
              <a:ahLst/>
              <a:cxnLst/>
              <a:rect l="l" t="t" r="r" b="b"/>
              <a:pathLst>
                <a:path w="1453" h="1347" extrusionOk="0">
                  <a:moveTo>
                    <a:pt x="316" y="1"/>
                  </a:moveTo>
                  <a:cubicBezTo>
                    <a:pt x="158" y="1"/>
                    <a:pt x="1" y="162"/>
                    <a:pt x="117" y="328"/>
                  </a:cubicBezTo>
                  <a:cubicBezTo>
                    <a:pt x="355" y="685"/>
                    <a:pt x="677" y="983"/>
                    <a:pt x="975" y="1281"/>
                  </a:cubicBezTo>
                  <a:cubicBezTo>
                    <a:pt x="1021" y="1327"/>
                    <a:pt x="1073" y="1346"/>
                    <a:pt x="1124" y="1346"/>
                  </a:cubicBezTo>
                  <a:cubicBezTo>
                    <a:pt x="1297" y="1346"/>
                    <a:pt x="1452" y="1125"/>
                    <a:pt x="1296" y="959"/>
                  </a:cubicBezTo>
                  <a:cubicBezTo>
                    <a:pt x="1022" y="685"/>
                    <a:pt x="725" y="423"/>
                    <a:pt x="498" y="102"/>
                  </a:cubicBezTo>
                  <a:cubicBezTo>
                    <a:pt x="452" y="30"/>
                    <a:pt x="38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flipH="1">
              <a:off x="6614750" y="3780600"/>
              <a:ext cx="30475" cy="26375"/>
            </a:xfrm>
            <a:custGeom>
              <a:avLst/>
              <a:gdLst/>
              <a:ahLst/>
              <a:cxnLst/>
              <a:rect l="l" t="t" r="r" b="b"/>
              <a:pathLst>
                <a:path w="1219" h="1055" extrusionOk="0">
                  <a:moveTo>
                    <a:pt x="323" y="0"/>
                  </a:moveTo>
                  <a:cubicBezTo>
                    <a:pt x="149" y="0"/>
                    <a:pt x="1" y="220"/>
                    <a:pt x="157" y="376"/>
                  </a:cubicBezTo>
                  <a:cubicBezTo>
                    <a:pt x="359" y="578"/>
                    <a:pt x="573" y="768"/>
                    <a:pt x="764" y="983"/>
                  </a:cubicBezTo>
                  <a:cubicBezTo>
                    <a:pt x="809" y="1034"/>
                    <a:pt x="861" y="1055"/>
                    <a:pt x="911" y="1055"/>
                  </a:cubicBezTo>
                  <a:cubicBezTo>
                    <a:pt x="1073" y="1055"/>
                    <a:pt x="1219" y="834"/>
                    <a:pt x="1073" y="661"/>
                  </a:cubicBezTo>
                  <a:cubicBezTo>
                    <a:pt x="895" y="447"/>
                    <a:pt x="680" y="256"/>
                    <a:pt x="478" y="66"/>
                  </a:cubicBezTo>
                  <a:cubicBezTo>
                    <a:pt x="429" y="20"/>
                    <a:pt x="375"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flipH="1">
              <a:off x="6883900" y="4157275"/>
              <a:ext cx="11325" cy="362275"/>
            </a:xfrm>
            <a:custGeom>
              <a:avLst/>
              <a:gdLst/>
              <a:ahLst/>
              <a:cxnLst/>
              <a:rect l="l" t="t" r="r" b="b"/>
              <a:pathLst>
                <a:path w="453" h="14491" extrusionOk="0">
                  <a:moveTo>
                    <a:pt x="1" y="1"/>
                  </a:moveTo>
                  <a:lnTo>
                    <a:pt x="1" y="14491"/>
                  </a:lnTo>
                  <a:lnTo>
                    <a:pt x="453" y="14491"/>
                  </a:lnTo>
                  <a:lnTo>
                    <a:pt x="4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flipH="1">
              <a:off x="6819900" y="4567450"/>
              <a:ext cx="77400" cy="33125"/>
            </a:xfrm>
            <a:custGeom>
              <a:avLst/>
              <a:gdLst/>
              <a:ahLst/>
              <a:cxnLst/>
              <a:rect l="l" t="t" r="r" b="b"/>
              <a:pathLst>
                <a:path w="3096" h="1325" extrusionOk="0">
                  <a:moveTo>
                    <a:pt x="84" y="1"/>
                  </a:moveTo>
                  <a:cubicBezTo>
                    <a:pt x="84" y="72"/>
                    <a:pt x="84" y="155"/>
                    <a:pt x="72" y="227"/>
                  </a:cubicBezTo>
                  <a:cubicBezTo>
                    <a:pt x="48" y="572"/>
                    <a:pt x="0" y="1048"/>
                    <a:pt x="381" y="1251"/>
                  </a:cubicBezTo>
                  <a:cubicBezTo>
                    <a:pt x="483" y="1305"/>
                    <a:pt x="613" y="1325"/>
                    <a:pt x="771" y="1325"/>
                  </a:cubicBezTo>
                  <a:cubicBezTo>
                    <a:pt x="890" y="1325"/>
                    <a:pt x="1026" y="1314"/>
                    <a:pt x="1179" y="1298"/>
                  </a:cubicBezTo>
                  <a:cubicBezTo>
                    <a:pt x="1280" y="1286"/>
                    <a:pt x="1358" y="1281"/>
                    <a:pt x="1435" y="1281"/>
                  </a:cubicBezTo>
                  <a:cubicBezTo>
                    <a:pt x="1512" y="1281"/>
                    <a:pt x="1590" y="1286"/>
                    <a:pt x="1691" y="1298"/>
                  </a:cubicBezTo>
                  <a:cubicBezTo>
                    <a:pt x="1858" y="1310"/>
                    <a:pt x="2036" y="1322"/>
                    <a:pt x="2203" y="1322"/>
                  </a:cubicBezTo>
                  <a:cubicBezTo>
                    <a:pt x="2536" y="1322"/>
                    <a:pt x="2834" y="1275"/>
                    <a:pt x="2989" y="1036"/>
                  </a:cubicBezTo>
                  <a:cubicBezTo>
                    <a:pt x="3096" y="870"/>
                    <a:pt x="3072" y="596"/>
                    <a:pt x="3036" y="227"/>
                  </a:cubicBezTo>
                  <a:cubicBezTo>
                    <a:pt x="3024" y="132"/>
                    <a:pt x="3012" y="60"/>
                    <a:pt x="3012" y="1"/>
                  </a:cubicBezTo>
                  <a:lnTo>
                    <a:pt x="2560" y="13"/>
                  </a:lnTo>
                  <a:cubicBezTo>
                    <a:pt x="2560" y="72"/>
                    <a:pt x="2572" y="167"/>
                    <a:pt x="2584" y="274"/>
                  </a:cubicBezTo>
                  <a:cubicBezTo>
                    <a:pt x="2596" y="429"/>
                    <a:pt x="2631" y="727"/>
                    <a:pt x="2608" y="798"/>
                  </a:cubicBezTo>
                  <a:cubicBezTo>
                    <a:pt x="2566" y="858"/>
                    <a:pt x="2396" y="876"/>
                    <a:pt x="2212" y="876"/>
                  </a:cubicBezTo>
                  <a:cubicBezTo>
                    <a:pt x="2027" y="876"/>
                    <a:pt x="1828" y="858"/>
                    <a:pt x="1727" y="846"/>
                  </a:cubicBezTo>
                  <a:cubicBezTo>
                    <a:pt x="1613" y="834"/>
                    <a:pt x="1527" y="828"/>
                    <a:pt x="1438" y="828"/>
                  </a:cubicBezTo>
                  <a:cubicBezTo>
                    <a:pt x="1349" y="828"/>
                    <a:pt x="1256" y="834"/>
                    <a:pt x="1131" y="846"/>
                  </a:cubicBezTo>
                  <a:cubicBezTo>
                    <a:pt x="1034" y="854"/>
                    <a:pt x="858" y="873"/>
                    <a:pt x="730" y="873"/>
                  </a:cubicBezTo>
                  <a:cubicBezTo>
                    <a:pt x="671" y="873"/>
                    <a:pt x="622" y="869"/>
                    <a:pt x="596" y="858"/>
                  </a:cubicBezTo>
                  <a:cubicBezTo>
                    <a:pt x="476" y="786"/>
                    <a:pt x="500" y="501"/>
                    <a:pt x="524" y="263"/>
                  </a:cubicBezTo>
                  <a:cubicBezTo>
                    <a:pt x="524" y="179"/>
                    <a:pt x="536" y="84"/>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0"/>
            <p:cNvSpPr/>
            <p:nvPr/>
          </p:nvSpPr>
          <p:spPr>
            <a:xfrm flipH="1">
              <a:off x="6822575" y="4157275"/>
              <a:ext cx="15200" cy="362275"/>
            </a:xfrm>
            <a:custGeom>
              <a:avLst/>
              <a:gdLst/>
              <a:ahLst/>
              <a:cxnLst/>
              <a:rect l="l" t="t" r="r" b="b"/>
              <a:pathLst>
                <a:path w="608" h="14491" extrusionOk="0">
                  <a:moveTo>
                    <a:pt x="0" y="1"/>
                  </a:moveTo>
                  <a:lnTo>
                    <a:pt x="167" y="14491"/>
                  </a:lnTo>
                  <a:lnTo>
                    <a:pt x="608" y="14491"/>
                  </a:lnTo>
                  <a:lnTo>
                    <a:pt x="4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0"/>
            <p:cNvSpPr/>
            <p:nvPr/>
          </p:nvSpPr>
          <p:spPr>
            <a:xfrm flipH="1">
              <a:off x="6114450" y="4047150"/>
              <a:ext cx="841500" cy="117000"/>
            </a:xfrm>
            <a:custGeom>
              <a:avLst/>
              <a:gdLst/>
              <a:ahLst/>
              <a:cxnLst/>
              <a:rect l="l" t="t" r="r" b="b"/>
              <a:pathLst>
                <a:path w="33660" h="4680" extrusionOk="0">
                  <a:moveTo>
                    <a:pt x="2501" y="453"/>
                  </a:moveTo>
                  <a:cubicBezTo>
                    <a:pt x="3989" y="453"/>
                    <a:pt x="6501" y="477"/>
                    <a:pt x="8918" y="489"/>
                  </a:cubicBezTo>
                  <a:cubicBezTo>
                    <a:pt x="11157" y="512"/>
                    <a:pt x="13312" y="536"/>
                    <a:pt x="14491" y="536"/>
                  </a:cubicBezTo>
                  <a:lnTo>
                    <a:pt x="31838" y="536"/>
                  </a:lnTo>
                  <a:cubicBezTo>
                    <a:pt x="32779" y="536"/>
                    <a:pt x="33017" y="1560"/>
                    <a:pt x="33064" y="1882"/>
                  </a:cubicBezTo>
                  <a:cubicBezTo>
                    <a:pt x="33148" y="2453"/>
                    <a:pt x="33195" y="3108"/>
                    <a:pt x="32838" y="3560"/>
                  </a:cubicBezTo>
                  <a:cubicBezTo>
                    <a:pt x="32755" y="3656"/>
                    <a:pt x="32648" y="3751"/>
                    <a:pt x="32529" y="3822"/>
                  </a:cubicBezTo>
                  <a:cubicBezTo>
                    <a:pt x="32421" y="3894"/>
                    <a:pt x="32314" y="3953"/>
                    <a:pt x="32195" y="4013"/>
                  </a:cubicBezTo>
                  <a:cubicBezTo>
                    <a:pt x="31969" y="4108"/>
                    <a:pt x="30885" y="4227"/>
                    <a:pt x="27040" y="4227"/>
                  </a:cubicBezTo>
                  <a:cubicBezTo>
                    <a:pt x="25647" y="4227"/>
                    <a:pt x="24170" y="4215"/>
                    <a:pt x="22884" y="4203"/>
                  </a:cubicBezTo>
                  <a:cubicBezTo>
                    <a:pt x="21872" y="4192"/>
                    <a:pt x="20968" y="4180"/>
                    <a:pt x="20301" y="4180"/>
                  </a:cubicBezTo>
                  <a:lnTo>
                    <a:pt x="1179" y="4180"/>
                  </a:lnTo>
                  <a:cubicBezTo>
                    <a:pt x="1132" y="4180"/>
                    <a:pt x="1037" y="4096"/>
                    <a:pt x="941" y="3870"/>
                  </a:cubicBezTo>
                  <a:cubicBezTo>
                    <a:pt x="548" y="2941"/>
                    <a:pt x="536" y="917"/>
                    <a:pt x="775" y="667"/>
                  </a:cubicBezTo>
                  <a:cubicBezTo>
                    <a:pt x="870" y="572"/>
                    <a:pt x="1013" y="501"/>
                    <a:pt x="1215" y="465"/>
                  </a:cubicBezTo>
                  <a:cubicBezTo>
                    <a:pt x="1251" y="465"/>
                    <a:pt x="1453" y="453"/>
                    <a:pt x="2501" y="453"/>
                  </a:cubicBezTo>
                  <a:close/>
                  <a:moveTo>
                    <a:pt x="2501" y="1"/>
                  </a:moveTo>
                  <a:cubicBezTo>
                    <a:pt x="1275" y="1"/>
                    <a:pt x="1191" y="12"/>
                    <a:pt x="1144" y="24"/>
                  </a:cubicBezTo>
                  <a:cubicBezTo>
                    <a:pt x="846" y="72"/>
                    <a:pt x="608" y="179"/>
                    <a:pt x="453" y="358"/>
                  </a:cubicBezTo>
                  <a:cubicBezTo>
                    <a:pt x="1" y="822"/>
                    <a:pt x="108" y="3072"/>
                    <a:pt x="525" y="4049"/>
                  </a:cubicBezTo>
                  <a:cubicBezTo>
                    <a:pt x="691" y="4442"/>
                    <a:pt x="917" y="4632"/>
                    <a:pt x="1179" y="4632"/>
                  </a:cubicBezTo>
                  <a:lnTo>
                    <a:pt x="20301" y="4632"/>
                  </a:lnTo>
                  <a:cubicBezTo>
                    <a:pt x="20968" y="4632"/>
                    <a:pt x="21861" y="4644"/>
                    <a:pt x="22873" y="4656"/>
                  </a:cubicBezTo>
                  <a:cubicBezTo>
                    <a:pt x="24170" y="4668"/>
                    <a:pt x="25647" y="4680"/>
                    <a:pt x="27040" y="4680"/>
                  </a:cubicBezTo>
                  <a:cubicBezTo>
                    <a:pt x="31243" y="4680"/>
                    <a:pt x="32100" y="4537"/>
                    <a:pt x="32374" y="4418"/>
                  </a:cubicBezTo>
                  <a:cubicBezTo>
                    <a:pt x="32517" y="4358"/>
                    <a:pt x="32648" y="4287"/>
                    <a:pt x="32779" y="4203"/>
                  </a:cubicBezTo>
                  <a:cubicBezTo>
                    <a:pt x="32933" y="4096"/>
                    <a:pt x="33076" y="3977"/>
                    <a:pt x="33183" y="3834"/>
                  </a:cubicBezTo>
                  <a:cubicBezTo>
                    <a:pt x="33660" y="3263"/>
                    <a:pt x="33612" y="2489"/>
                    <a:pt x="33505" y="1810"/>
                  </a:cubicBezTo>
                  <a:cubicBezTo>
                    <a:pt x="33374" y="977"/>
                    <a:pt x="32874" y="84"/>
                    <a:pt x="31838" y="84"/>
                  </a:cubicBezTo>
                  <a:lnTo>
                    <a:pt x="14491" y="84"/>
                  </a:lnTo>
                  <a:cubicBezTo>
                    <a:pt x="13312" y="84"/>
                    <a:pt x="11157" y="60"/>
                    <a:pt x="8918" y="48"/>
                  </a:cubicBezTo>
                  <a:cubicBezTo>
                    <a:pt x="6501" y="24"/>
                    <a:pt x="3989" y="1"/>
                    <a:pt x="25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0"/>
            <p:cNvSpPr/>
            <p:nvPr/>
          </p:nvSpPr>
          <p:spPr>
            <a:xfrm flipH="1">
              <a:off x="6107900" y="4513875"/>
              <a:ext cx="843575" cy="59850"/>
            </a:xfrm>
            <a:custGeom>
              <a:avLst/>
              <a:gdLst/>
              <a:ahLst/>
              <a:cxnLst/>
              <a:rect l="l" t="t" r="r" b="b"/>
              <a:pathLst>
                <a:path w="33743" h="2394" extrusionOk="0">
                  <a:moveTo>
                    <a:pt x="32659" y="453"/>
                  </a:moveTo>
                  <a:cubicBezTo>
                    <a:pt x="32838" y="453"/>
                    <a:pt x="33028" y="560"/>
                    <a:pt x="33135" y="727"/>
                  </a:cubicBezTo>
                  <a:cubicBezTo>
                    <a:pt x="33243" y="893"/>
                    <a:pt x="33266" y="1072"/>
                    <a:pt x="33207" y="1239"/>
                  </a:cubicBezTo>
                  <a:cubicBezTo>
                    <a:pt x="33171" y="1310"/>
                    <a:pt x="33123" y="1394"/>
                    <a:pt x="33052" y="1477"/>
                  </a:cubicBezTo>
                  <a:cubicBezTo>
                    <a:pt x="32897" y="1667"/>
                    <a:pt x="32659" y="1846"/>
                    <a:pt x="32457" y="1929"/>
                  </a:cubicBezTo>
                  <a:cubicBezTo>
                    <a:pt x="32445" y="1941"/>
                    <a:pt x="32373" y="1941"/>
                    <a:pt x="32100" y="1941"/>
                  </a:cubicBezTo>
                  <a:cubicBezTo>
                    <a:pt x="31849" y="1941"/>
                    <a:pt x="31540" y="1941"/>
                    <a:pt x="31242" y="1929"/>
                  </a:cubicBezTo>
                  <a:cubicBezTo>
                    <a:pt x="30968" y="1929"/>
                    <a:pt x="30718" y="1917"/>
                    <a:pt x="30540" y="1917"/>
                  </a:cubicBezTo>
                  <a:lnTo>
                    <a:pt x="2953" y="1917"/>
                  </a:lnTo>
                  <a:cubicBezTo>
                    <a:pt x="2763" y="1917"/>
                    <a:pt x="2572" y="1929"/>
                    <a:pt x="2382" y="1929"/>
                  </a:cubicBezTo>
                  <a:cubicBezTo>
                    <a:pt x="2191" y="1929"/>
                    <a:pt x="1998" y="1932"/>
                    <a:pt x="1804" y="1932"/>
                  </a:cubicBezTo>
                  <a:cubicBezTo>
                    <a:pt x="1611" y="1932"/>
                    <a:pt x="1417" y="1929"/>
                    <a:pt x="1227" y="1917"/>
                  </a:cubicBezTo>
                  <a:lnTo>
                    <a:pt x="1060" y="1917"/>
                  </a:lnTo>
                  <a:cubicBezTo>
                    <a:pt x="1000" y="1917"/>
                    <a:pt x="953" y="1917"/>
                    <a:pt x="905" y="1905"/>
                  </a:cubicBezTo>
                  <a:cubicBezTo>
                    <a:pt x="560" y="1798"/>
                    <a:pt x="488" y="1429"/>
                    <a:pt x="524" y="1155"/>
                  </a:cubicBezTo>
                  <a:cubicBezTo>
                    <a:pt x="572" y="822"/>
                    <a:pt x="786" y="465"/>
                    <a:pt x="1167" y="453"/>
                  </a:cubicBezTo>
                  <a:close/>
                  <a:moveTo>
                    <a:pt x="1143" y="0"/>
                  </a:moveTo>
                  <a:cubicBezTo>
                    <a:pt x="512" y="24"/>
                    <a:pt x="155" y="584"/>
                    <a:pt x="84" y="1096"/>
                  </a:cubicBezTo>
                  <a:cubicBezTo>
                    <a:pt x="0" y="1679"/>
                    <a:pt x="274" y="2179"/>
                    <a:pt x="762" y="2334"/>
                  </a:cubicBezTo>
                  <a:cubicBezTo>
                    <a:pt x="869" y="2370"/>
                    <a:pt x="977" y="2370"/>
                    <a:pt x="1060" y="2370"/>
                  </a:cubicBezTo>
                  <a:lnTo>
                    <a:pt x="1215" y="2370"/>
                  </a:lnTo>
                  <a:cubicBezTo>
                    <a:pt x="1608" y="2382"/>
                    <a:pt x="1989" y="2382"/>
                    <a:pt x="2382" y="2382"/>
                  </a:cubicBezTo>
                  <a:cubicBezTo>
                    <a:pt x="2572" y="2382"/>
                    <a:pt x="2763" y="2370"/>
                    <a:pt x="2953" y="2370"/>
                  </a:cubicBezTo>
                  <a:lnTo>
                    <a:pt x="30540" y="2370"/>
                  </a:lnTo>
                  <a:cubicBezTo>
                    <a:pt x="30718" y="2370"/>
                    <a:pt x="30968" y="2382"/>
                    <a:pt x="31230" y="2382"/>
                  </a:cubicBezTo>
                  <a:cubicBezTo>
                    <a:pt x="31528" y="2394"/>
                    <a:pt x="31849" y="2394"/>
                    <a:pt x="32100" y="2394"/>
                  </a:cubicBezTo>
                  <a:cubicBezTo>
                    <a:pt x="32492" y="2394"/>
                    <a:pt x="32552" y="2382"/>
                    <a:pt x="32611" y="2358"/>
                  </a:cubicBezTo>
                  <a:cubicBezTo>
                    <a:pt x="32897" y="2239"/>
                    <a:pt x="33195" y="2013"/>
                    <a:pt x="33397" y="1763"/>
                  </a:cubicBezTo>
                  <a:cubicBezTo>
                    <a:pt x="33493" y="1644"/>
                    <a:pt x="33576" y="1524"/>
                    <a:pt x="33624" y="1405"/>
                  </a:cubicBezTo>
                  <a:cubicBezTo>
                    <a:pt x="33743" y="1108"/>
                    <a:pt x="33707" y="762"/>
                    <a:pt x="33516" y="477"/>
                  </a:cubicBezTo>
                  <a:cubicBezTo>
                    <a:pt x="33314" y="179"/>
                    <a:pt x="32992" y="0"/>
                    <a:pt x="32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0"/>
            <p:cNvSpPr/>
            <p:nvPr/>
          </p:nvSpPr>
          <p:spPr>
            <a:xfrm flipH="1">
              <a:off x="6854500" y="4566875"/>
              <a:ext cx="36275" cy="28900"/>
            </a:xfrm>
            <a:custGeom>
              <a:avLst/>
              <a:gdLst/>
              <a:ahLst/>
              <a:cxnLst/>
              <a:rect l="l" t="t" r="r" b="b"/>
              <a:pathLst>
                <a:path w="1451" h="1156" extrusionOk="0">
                  <a:moveTo>
                    <a:pt x="324" y="0"/>
                  </a:moveTo>
                  <a:cubicBezTo>
                    <a:pt x="154" y="0"/>
                    <a:pt x="1" y="226"/>
                    <a:pt x="156" y="381"/>
                  </a:cubicBezTo>
                  <a:cubicBezTo>
                    <a:pt x="430" y="655"/>
                    <a:pt x="704" y="917"/>
                    <a:pt x="1013" y="1119"/>
                  </a:cubicBezTo>
                  <a:cubicBezTo>
                    <a:pt x="1054" y="1144"/>
                    <a:pt x="1094" y="1155"/>
                    <a:pt x="1132" y="1155"/>
                  </a:cubicBezTo>
                  <a:cubicBezTo>
                    <a:pt x="1325" y="1155"/>
                    <a:pt x="1451" y="866"/>
                    <a:pt x="1251" y="726"/>
                  </a:cubicBezTo>
                  <a:cubicBezTo>
                    <a:pt x="954" y="547"/>
                    <a:pt x="716" y="309"/>
                    <a:pt x="477" y="71"/>
                  </a:cubicBezTo>
                  <a:cubicBezTo>
                    <a:pt x="430" y="21"/>
                    <a:pt x="376"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0"/>
            <p:cNvSpPr/>
            <p:nvPr/>
          </p:nvSpPr>
          <p:spPr>
            <a:xfrm flipH="1">
              <a:off x="6832475" y="4566750"/>
              <a:ext cx="38825" cy="31225"/>
            </a:xfrm>
            <a:custGeom>
              <a:avLst/>
              <a:gdLst/>
              <a:ahLst/>
              <a:cxnLst/>
              <a:rect l="l" t="t" r="r" b="b"/>
              <a:pathLst>
                <a:path w="1553" h="1249" extrusionOk="0">
                  <a:moveTo>
                    <a:pt x="307" y="0"/>
                  </a:moveTo>
                  <a:cubicBezTo>
                    <a:pt x="123" y="0"/>
                    <a:pt x="1" y="293"/>
                    <a:pt x="198" y="421"/>
                  </a:cubicBezTo>
                  <a:cubicBezTo>
                    <a:pt x="544" y="648"/>
                    <a:pt x="818" y="957"/>
                    <a:pt x="1139" y="1207"/>
                  </a:cubicBezTo>
                  <a:cubicBezTo>
                    <a:pt x="1178" y="1236"/>
                    <a:pt x="1217" y="1249"/>
                    <a:pt x="1254" y="1249"/>
                  </a:cubicBezTo>
                  <a:cubicBezTo>
                    <a:pt x="1430" y="1249"/>
                    <a:pt x="1552" y="962"/>
                    <a:pt x="1365" y="814"/>
                  </a:cubicBezTo>
                  <a:cubicBezTo>
                    <a:pt x="1044" y="564"/>
                    <a:pt x="770" y="255"/>
                    <a:pt x="425" y="41"/>
                  </a:cubicBezTo>
                  <a:cubicBezTo>
                    <a:pt x="384" y="12"/>
                    <a:pt x="34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0"/>
            <p:cNvSpPr/>
            <p:nvPr/>
          </p:nvSpPr>
          <p:spPr>
            <a:xfrm flipH="1">
              <a:off x="6826850" y="4568650"/>
              <a:ext cx="23150" cy="19600"/>
            </a:xfrm>
            <a:custGeom>
              <a:avLst/>
              <a:gdLst/>
              <a:ahLst/>
              <a:cxnLst/>
              <a:rect l="l" t="t" r="r" b="b"/>
              <a:pathLst>
                <a:path w="926" h="784" extrusionOk="0">
                  <a:moveTo>
                    <a:pt x="325" y="1"/>
                  </a:moveTo>
                  <a:cubicBezTo>
                    <a:pt x="154" y="1"/>
                    <a:pt x="1" y="229"/>
                    <a:pt x="156" y="393"/>
                  </a:cubicBezTo>
                  <a:cubicBezTo>
                    <a:pt x="275" y="512"/>
                    <a:pt x="382" y="631"/>
                    <a:pt x="513" y="738"/>
                  </a:cubicBezTo>
                  <a:cubicBezTo>
                    <a:pt x="556" y="770"/>
                    <a:pt x="597" y="784"/>
                    <a:pt x="636" y="784"/>
                  </a:cubicBezTo>
                  <a:cubicBezTo>
                    <a:pt x="814" y="784"/>
                    <a:pt x="925" y="492"/>
                    <a:pt x="739" y="345"/>
                  </a:cubicBezTo>
                  <a:cubicBezTo>
                    <a:pt x="644" y="274"/>
                    <a:pt x="561" y="167"/>
                    <a:pt x="478" y="72"/>
                  </a:cubicBezTo>
                  <a:cubicBezTo>
                    <a:pt x="430" y="22"/>
                    <a:pt x="377" y="1"/>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0"/>
            <p:cNvSpPr/>
            <p:nvPr/>
          </p:nvSpPr>
          <p:spPr>
            <a:xfrm flipH="1">
              <a:off x="6847125" y="4181475"/>
              <a:ext cx="49200" cy="55875"/>
            </a:xfrm>
            <a:custGeom>
              <a:avLst/>
              <a:gdLst/>
              <a:ahLst/>
              <a:cxnLst/>
              <a:rect l="l" t="t" r="r" b="b"/>
              <a:pathLst>
                <a:path w="1968" h="2235" extrusionOk="0">
                  <a:moveTo>
                    <a:pt x="305" y="1"/>
                  </a:moveTo>
                  <a:cubicBezTo>
                    <a:pt x="148" y="1"/>
                    <a:pt x="0" y="157"/>
                    <a:pt x="116" y="331"/>
                  </a:cubicBezTo>
                  <a:cubicBezTo>
                    <a:pt x="545" y="962"/>
                    <a:pt x="1009" y="1581"/>
                    <a:pt x="1509" y="2164"/>
                  </a:cubicBezTo>
                  <a:cubicBezTo>
                    <a:pt x="1553" y="2214"/>
                    <a:pt x="1604" y="2235"/>
                    <a:pt x="1653" y="2235"/>
                  </a:cubicBezTo>
                  <a:cubicBezTo>
                    <a:pt x="1817" y="2235"/>
                    <a:pt x="1968" y="2007"/>
                    <a:pt x="1830" y="1843"/>
                  </a:cubicBezTo>
                  <a:cubicBezTo>
                    <a:pt x="1342" y="1283"/>
                    <a:pt x="914" y="700"/>
                    <a:pt x="497" y="104"/>
                  </a:cubicBezTo>
                  <a:cubicBezTo>
                    <a:pt x="446" y="31"/>
                    <a:pt x="375"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0"/>
            <p:cNvSpPr/>
            <p:nvPr/>
          </p:nvSpPr>
          <p:spPr>
            <a:xfrm flipH="1">
              <a:off x="6836850" y="4156700"/>
              <a:ext cx="49825" cy="47350"/>
            </a:xfrm>
            <a:custGeom>
              <a:avLst/>
              <a:gdLst/>
              <a:ahLst/>
              <a:cxnLst/>
              <a:rect l="l" t="t" r="r" b="b"/>
              <a:pathLst>
                <a:path w="1993" h="1894" extrusionOk="0">
                  <a:moveTo>
                    <a:pt x="317" y="1"/>
                  </a:moveTo>
                  <a:cubicBezTo>
                    <a:pt x="149" y="1"/>
                    <a:pt x="0" y="228"/>
                    <a:pt x="147" y="393"/>
                  </a:cubicBezTo>
                  <a:cubicBezTo>
                    <a:pt x="587" y="881"/>
                    <a:pt x="1028" y="1381"/>
                    <a:pt x="1504" y="1834"/>
                  </a:cubicBezTo>
                  <a:cubicBezTo>
                    <a:pt x="1551" y="1875"/>
                    <a:pt x="1603" y="1893"/>
                    <a:pt x="1654" y="1893"/>
                  </a:cubicBezTo>
                  <a:cubicBezTo>
                    <a:pt x="1834" y="1893"/>
                    <a:pt x="1993" y="1670"/>
                    <a:pt x="1825" y="1512"/>
                  </a:cubicBezTo>
                  <a:cubicBezTo>
                    <a:pt x="1349" y="1060"/>
                    <a:pt x="909" y="560"/>
                    <a:pt x="468" y="71"/>
                  </a:cubicBezTo>
                  <a:cubicBezTo>
                    <a:pt x="421" y="22"/>
                    <a:pt x="368"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0"/>
            <p:cNvSpPr/>
            <p:nvPr/>
          </p:nvSpPr>
          <p:spPr>
            <a:xfrm flipH="1">
              <a:off x="6832650" y="4156875"/>
              <a:ext cx="31975" cy="30050"/>
            </a:xfrm>
            <a:custGeom>
              <a:avLst/>
              <a:gdLst/>
              <a:ahLst/>
              <a:cxnLst/>
              <a:rect l="l" t="t" r="r" b="b"/>
              <a:pathLst>
                <a:path w="1279" h="1202" extrusionOk="0">
                  <a:moveTo>
                    <a:pt x="332" y="0"/>
                  </a:moveTo>
                  <a:cubicBezTo>
                    <a:pt x="159" y="0"/>
                    <a:pt x="1" y="229"/>
                    <a:pt x="158" y="386"/>
                  </a:cubicBezTo>
                  <a:cubicBezTo>
                    <a:pt x="396" y="624"/>
                    <a:pt x="610" y="874"/>
                    <a:pt x="824" y="1124"/>
                  </a:cubicBezTo>
                  <a:cubicBezTo>
                    <a:pt x="867" y="1178"/>
                    <a:pt x="919" y="1201"/>
                    <a:pt x="969" y="1201"/>
                  </a:cubicBezTo>
                  <a:cubicBezTo>
                    <a:pt x="1128" y="1201"/>
                    <a:pt x="1279" y="974"/>
                    <a:pt x="1134" y="803"/>
                  </a:cubicBezTo>
                  <a:cubicBezTo>
                    <a:pt x="932" y="553"/>
                    <a:pt x="717" y="303"/>
                    <a:pt x="479" y="64"/>
                  </a:cubicBezTo>
                  <a:cubicBezTo>
                    <a:pt x="434" y="19"/>
                    <a:pt x="382" y="0"/>
                    <a:pt x="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0"/>
            <p:cNvSpPr/>
            <p:nvPr/>
          </p:nvSpPr>
          <p:spPr>
            <a:xfrm flipH="1">
              <a:off x="6657975" y="2559600"/>
              <a:ext cx="860550" cy="1300600"/>
            </a:xfrm>
            <a:custGeom>
              <a:avLst/>
              <a:gdLst/>
              <a:ahLst/>
              <a:cxnLst/>
              <a:rect l="l" t="t" r="r" b="b"/>
              <a:pathLst>
                <a:path w="34422" h="52024" extrusionOk="0">
                  <a:moveTo>
                    <a:pt x="1132" y="6353"/>
                  </a:moveTo>
                  <a:cubicBezTo>
                    <a:pt x="1358" y="6627"/>
                    <a:pt x="1608" y="6889"/>
                    <a:pt x="1811" y="7175"/>
                  </a:cubicBezTo>
                  <a:cubicBezTo>
                    <a:pt x="1858" y="7246"/>
                    <a:pt x="1918" y="7270"/>
                    <a:pt x="1989" y="7282"/>
                  </a:cubicBezTo>
                  <a:cubicBezTo>
                    <a:pt x="1894" y="7568"/>
                    <a:pt x="1799" y="7865"/>
                    <a:pt x="1727" y="8175"/>
                  </a:cubicBezTo>
                  <a:cubicBezTo>
                    <a:pt x="1632" y="8557"/>
                    <a:pt x="1593" y="9073"/>
                    <a:pt x="1259" y="9073"/>
                  </a:cubicBezTo>
                  <a:cubicBezTo>
                    <a:pt x="1136" y="9073"/>
                    <a:pt x="972" y="9003"/>
                    <a:pt x="751" y="8830"/>
                  </a:cubicBezTo>
                  <a:cubicBezTo>
                    <a:pt x="525" y="8651"/>
                    <a:pt x="953" y="7044"/>
                    <a:pt x="1001" y="6794"/>
                  </a:cubicBezTo>
                  <a:cubicBezTo>
                    <a:pt x="1037" y="6639"/>
                    <a:pt x="1096" y="6496"/>
                    <a:pt x="1132" y="6353"/>
                  </a:cubicBezTo>
                  <a:close/>
                  <a:moveTo>
                    <a:pt x="14719" y="454"/>
                  </a:moveTo>
                  <a:cubicBezTo>
                    <a:pt x="17165" y="454"/>
                    <a:pt x="19621" y="645"/>
                    <a:pt x="21992" y="1233"/>
                  </a:cubicBezTo>
                  <a:cubicBezTo>
                    <a:pt x="24456" y="1829"/>
                    <a:pt x="26766" y="2972"/>
                    <a:pt x="28552" y="4793"/>
                  </a:cubicBezTo>
                  <a:cubicBezTo>
                    <a:pt x="30374" y="6663"/>
                    <a:pt x="31457" y="9127"/>
                    <a:pt x="32172" y="11604"/>
                  </a:cubicBezTo>
                  <a:cubicBezTo>
                    <a:pt x="32660" y="13294"/>
                    <a:pt x="33005" y="15033"/>
                    <a:pt x="33267" y="16783"/>
                  </a:cubicBezTo>
                  <a:cubicBezTo>
                    <a:pt x="33100" y="16616"/>
                    <a:pt x="32934" y="16438"/>
                    <a:pt x="32755" y="16259"/>
                  </a:cubicBezTo>
                  <a:cubicBezTo>
                    <a:pt x="32709" y="16213"/>
                    <a:pt x="32656" y="16193"/>
                    <a:pt x="32605" y="16193"/>
                  </a:cubicBezTo>
                  <a:cubicBezTo>
                    <a:pt x="32434" y="16193"/>
                    <a:pt x="32280" y="16415"/>
                    <a:pt x="32445" y="16581"/>
                  </a:cubicBezTo>
                  <a:cubicBezTo>
                    <a:pt x="32755" y="16890"/>
                    <a:pt x="33041" y="17224"/>
                    <a:pt x="33362" y="17509"/>
                  </a:cubicBezTo>
                  <a:cubicBezTo>
                    <a:pt x="33410" y="17807"/>
                    <a:pt x="33446" y="18105"/>
                    <a:pt x="33481" y="18402"/>
                  </a:cubicBezTo>
                  <a:cubicBezTo>
                    <a:pt x="33195" y="18128"/>
                    <a:pt x="32922" y="17843"/>
                    <a:pt x="32648" y="17557"/>
                  </a:cubicBezTo>
                  <a:cubicBezTo>
                    <a:pt x="32601" y="17511"/>
                    <a:pt x="32549" y="17491"/>
                    <a:pt x="32498" y="17491"/>
                  </a:cubicBezTo>
                  <a:cubicBezTo>
                    <a:pt x="32326" y="17491"/>
                    <a:pt x="32170" y="17713"/>
                    <a:pt x="32326" y="17878"/>
                  </a:cubicBezTo>
                  <a:cubicBezTo>
                    <a:pt x="32719" y="18271"/>
                    <a:pt x="33088" y="18688"/>
                    <a:pt x="33517" y="19057"/>
                  </a:cubicBezTo>
                  <a:cubicBezTo>
                    <a:pt x="33529" y="19069"/>
                    <a:pt x="33541" y="19069"/>
                    <a:pt x="33553" y="19081"/>
                  </a:cubicBezTo>
                  <a:cubicBezTo>
                    <a:pt x="34053" y="23962"/>
                    <a:pt x="33946" y="28975"/>
                    <a:pt x="33934" y="33773"/>
                  </a:cubicBezTo>
                  <a:cubicBezTo>
                    <a:pt x="33922" y="36643"/>
                    <a:pt x="33874" y="39512"/>
                    <a:pt x="33827" y="42381"/>
                  </a:cubicBezTo>
                  <a:cubicBezTo>
                    <a:pt x="33648" y="42215"/>
                    <a:pt x="33481" y="42036"/>
                    <a:pt x="33326" y="41846"/>
                  </a:cubicBezTo>
                  <a:cubicBezTo>
                    <a:pt x="33280" y="41791"/>
                    <a:pt x="33228" y="41768"/>
                    <a:pt x="33176" y="41768"/>
                  </a:cubicBezTo>
                  <a:cubicBezTo>
                    <a:pt x="33015" y="41768"/>
                    <a:pt x="32869" y="41993"/>
                    <a:pt x="33005" y="42155"/>
                  </a:cubicBezTo>
                  <a:cubicBezTo>
                    <a:pt x="33255" y="42453"/>
                    <a:pt x="33529" y="42727"/>
                    <a:pt x="33827" y="42977"/>
                  </a:cubicBezTo>
                  <a:cubicBezTo>
                    <a:pt x="33815" y="43286"/>
                    <a:pt x="33815" y="43584"/>
                    <a:pt x="33803" y="43893"/>
                  </a:cubicBezTo>
                  <a:cubicBezTo>
                    <a:pt x="33660" y="43739"/>
                    <a:pt x="33529" y="43584"/>
                    <a:pt x="33410" y="43405"/>
                  </a:cubicBezTo>
                  <a:cubicBezTo>
                    <a:pt x="33366" y="43328"/>
                    <a:pt x="33298" y="43297"/>
                    <a:pt x="33230" y="43297"/>
                  </a:cubicBezTo>
                  <a:cubicBezTo>
                    <a:pt x="33077" y="43297"/>
                    <a:pt x="32922" y="43458"/>
                    <a:pt x="33029" y="43632"/>
                  </a:cubicBezTo>
                  <a:cubicBezTo>
                    <a:pt x="33207" y="43929"/>
                    <a:pt x="33446" y="44167"/>
                    <a:pt x="33684" y="44417"/>
                  </a:cubicBezTo>
                  <a:cubicBezTo>
                    <a:pt x="33719" y="44453"/>
                    <a:pt x="33755" y="44465"/>
                    <a:pt x="33803" y="44477"/>
                  </a:cubicBezTo>
                  <a:cubicBezTo>
                    <a:pt x="33791" y="45453"/>
                    <a:pt x="33767" y="46429"/>
                    <a:pt x="33767" y="47418"/>
                  </a:cubicBezTo>
                  <a:cubicBezTo>
                    <a:pt x="33743" y="48751"/>
                    <a:pt x="33731" y="50085"/>
                    <a:pt x="33719" y="51418"/>
                  </a:cubicBezTo>
                  <a:cubicBezTo>
                    <a:pt x="33719" y="51397"/>
                    <a:pt x="33708" y="51387"/>
                    <a:pt x="33687" y="51387"/>
                  </a:cubicBezTo>
                  <a:cubicBezTo>
                    <a:pt x="33572" y="51387"/>
                    <a:pt x="33176" y="51668"/>
                    <a:pt x="32920" y="51668"/>
                  </a:cubicBezTo>
                  <a:cubicBezTo>
                    <a:pt x="32789" y="51668"/>
                    <a:pt x="32695" y="51594"/>
                    <a:pt x="32695" y="51371"/>
                  </a:cubicBezTo>
                  <a:cubicBezTo>
                    <a:pt x="32695" y="51013"/>
                    <a:pt x="32695" y="50644"/>
                    <a:pt x="32707" y="50275"/>
                  </a:cubicBezTo>
                  <a:cubicBezTo>
                    <a:pt x="32707" y="49668"/>
                    <a:pt x="32707" y="49061"/>
                    <a:pt x="32719" y="48454"/>
                  </a:cubicBezTo>
                  <a:cubicBezTo>
                    <a:pt x="32850" y="38726"/>
                    <a:pt x="33338" y="28832"/>
                    <a:pt x="32255" y="19140"/>
                  </a:cubicBezTo>
                  <a:cubicBezTo>
                    <a:pt x="31683" y="14045"/>
                    <a:pt x="30528" y="8115"/>
                    <a:pt x="26207" y="4793"/>
                  </a:cubicBezTo>
                  <a:cubicBezTo>
                    <a:pt x="22972" y="2303"/>
                    <a:pt x="18914" y="1729"/>
                    <a:pt x="14878" y="1729"/>
                  </a:cubicBezTo>
                  <a:cubicBezTo>
                    <a:pt x="12972" y="1729"/>
                    <a:pt x="11071" y="1857"/>
                    <a:pt x="9264" y="1972"/>
                  </a:cubicBezTo>
                  <a:cubicBezTo>
                    <a:pt x="6823" y="2138"/>
                    <a:pt x="4394" y="3424"/>
                    <a:pt x="2942" y="5401"/>
                  </a:cubicBezTo>
                  <a:cubicBezTo>
                    <a:pt x="2799" y="5282"/>
                    <a:pt x="2668" y="5174"/>
                    <a:pt x="2513" y="5067"/>
                  </a:cubicBezTo>
                  <a:cubicBezTo>
                    <a:pt x="2473" y="5039"/>
                    <a:pt x="2433" y="5027"/>
                    <a:pt x="2396" y="5027"/>
                  </a:cubicBezTo>
                  <a:cubicBezTo>
                    <a:pt x="2212" y="5027"/>
                    <a:pt x="2089" y="5322"/>
                    <a:pt x="2287" y="5460"/>
                  </a:cubicBezTo>
                  <a:cubicBezTo>
                    <a:pt x="2430" y="5555"/>
                    <a:pt x="2561" y="5663"/>
                    <a:pt x="2692" y="5782"/>
                  </a:cubicBezTo>
                  <a:cubicBezTo>
                    <a:pt x="2620" y="5901"/>
                    <a:pt x="2537" y="6020"/>
                    <a:pt x="2477" y="6139"/>
                  </a:cubicBezTo>
                  <a:cubicBezTo>
                    <a:pt x="2287" y="5913"/>
                    <a:pt x="2084" y="5710"/>
                    <a:pt x="1882" y="5496"/>
                  </a:cubicBezTo>
                  <a:cubicBezTo>
                    <a:pt x="1837" y="5451"/>
                    <a:pt x="1785" y="5431"/>
                    <a:pt x="1735" y="5431"/>
                  </a:cubicBezTo>
                  <a:cubicBezTo>
                    <a:pt x="1562" y="5431"/>
                    <a:pt x="1403" y="5660"/>
                    <a:pt x="1561" y="5817"/>
                  </a:cubicBezTo>
                  <a:cubicBezTo>
                    <a:pt x="1763" y="6020"/>
                    <a:pt x="1977" y="6222"/>
                    <a:pt x="2144" y="6448"/>
                  </a:cubicBezTo>
                  <a:cubicBezTo>
                    <a:pt x="2192" y="6496"/>
                    <a:pt x="2239" y="6520"/>
                    <a:pt x="2287" y="6532"/>
                  </a:cubicBezTo>
                  <a:cubicBezTo>
                    <a:pt x="2239" y="6651"/>
                    <a:pt x="2180" y="6758"/>
                    <a:pt x="2144" y="6877"/>
                  </a:cubicBezTo>
                  <a:cubicBezTo>
                    <a:pt x="1918" y="6567"/>
                    <a:pt x="1668" y="6294"/>
                    <a:pt x="1430" y="6008"/>
                  </a:cubicBezTo>
                  <a:cubicBezTo>
                    <a:pt x="1382" y="5948"/>
                    <a:pt x="1334" y="5924"/>
                    <a:pt x="1287" y="5924"/>
                  </a:cubicBezTo>
                  <a:cubicBezTo>
                    <a:pt x="1882" y="4377"/>
                    <a:pt x="3061" y="3127"/>
                    <a:pt x="4490" y="2245"/>
                  </a:cubicBezTo>
                  <a:cubicBezTo>
                    <a:pt x="6752" y="864"/>
                    <a:pt x="9240" y="662"/>
                    <a:pt x="11824" y="531"/>
                  </a:cubicBezTo>
                  <a:cubicBezTo>
                    <a:pt x="12783" y="484"/>
                    <a:pt x="13750" y="454"/>
                    <a:pt x="14719" y="454"/>
                  </a:cubicBezTo>
                  <a:close/>
                  <a:moveTo>
                    <a:pt x="14726" y="1"/>
                  </a:moveTo>
                  <a:cubicBezTo>
                    <a:pt x="13092" y="1"/>
                    <a:pt x="11456" y="89"/>
                    <a:pt x="9835" y="210"/>
                  </a:cubicBezTo>
                  <a:cubicBezTo>
                    <a:pt x="7609" y="376"/>
                    <a:pt x="5442" y="995"/>
                    <a:pt x="3608" y="2281"/>
                  </a:cubicBezTo>
                  <a:cubicBezTo>
                    <a:pt x="2227" y="3258"/>
                    <a:pt x="1239" y="4615"/>
                    <a:pt x="703" y="6198"/>
                  </a:cubicBezTo>
                  <a:cubicBezTo>
                    <a:pt x="513" y="6770"/>
                    <a:pt x="1" y="8496"/>
                    <a:pt x="346" y="9032"/>
                  </a:cubicBezTo>
                  <a:cubicBezTo>
                    <a:pt x="523" y="9318"/>
                    <a:pt x="849" y="9398"/>
                    <a:pt x="1184" y="9398"/>
                  </a:cubicBezTo>
                  <a:cubicBezTo>
                    <a:pt x="1434" y="9398"/>
                    <a:pt x="1690" y="9353"/>
                    <a:pt x="1894" y="9318"/>
                  </a:cubicBezTo>
                  <a:cubicBezTo>
                    <a:pt x="1989" y="9306"/>
                    <a:pt x="2061" y="9199"/>
                    <a:pt x="2061" y="9103"/>
                  </a:cubicBezTo>
                  <a:cubicBezTo>
                    <a:pt x="2061" y="7889"/>
                    <a:pt x="2454" y="6806"/>
                    <a:pt x="3096" y="5877"/>
                  </a:cubicBezTo>
                  <a:cubicBezTo>
                    <a:pt x="3132" y="5853"/>
                    <a:pt x="3156" y="5817"/>
                    <a:pt x="3168" y="5782"/>
                  </a:cubicBezTo>
                  <a:cubicBezTo>
                    <a:pt x="4525" y="3924"/>
                    <a:pt x="6871" y="2698"/>
                    <a:pt x="9085" y="2448"/>
                  </a:cubicBezTo>
                  <a:cubicBezTo>
                    <a:pt x="10748" y="2252"/>
                    <a:pt x="12445" y="2143"/>
                    <a:pt x="14139" y="2143"/>
                  </a:cubicBezTo>
                  <a:cubicBezTo>
                    <a:pt x="15635" y="2143"/>
                    <a:pt x="17130" y="2228"/>
                    <a:pt x="18598" y="2412"/>
                  </a:cubicBezTo>
                  <a:cubicBezTo>
                    <a:pt x="21182" y="2734"/>
                    <a:pt x="23766" y="3519"/>
                    <a:pt x="25873" y="5103"/>
                  </a:cubicBezTo>
                  <a:cubicBezTo>
                    <a:pt x="27885" y="6615"/>
                    <a:pt x="29207" y="8830"/>
                    <a:pt x="30076" y="11163"/>
                  </a:cubicBezTo>
                  <a:cubicBezTo>
                    <a:pt x="31802" y="15759"/>
                    <a:pt x="32076" y="20879"/>
                    <a:pt x="32279" y="25736"/>
                  </a:cubicBezTo>
                  <a:cubicBezTo>
                    <a:pt x="32576" y="33309"/>
                    <a:pt x="32374" y="40893"/>
                    <a:pt x="32267" y="48454"/>
                  </a:cubicBezTo>
                  <a:cubicBezTo>
                    <a:pt x="32255" y="49525"/>
                    <a:pt x="32255" y="50585"/>
                    <a:pt x="32243" y="51656"/>
                  </a:cubicBezTo>
                  <a:cubicBezTo>
                    <a:pt x="32243" y="51728"/>
                    <a:pt x="32279" y="51823"/>
                    <a:pt x="32350" y="51847"/>
                  </a:cubicBezTo>
                  <a:cubicBezTo>
                    <a:pt x="32603" y="51964"/>
                    <a:pt x="32845" y="52024"/>
                    <a:pt x="33078" y="52024"/>
                  </a:cubicBezTo>
                  <a:cubicBezTo>
                    <a:pt x="33437" y="52024"/>
                    <a:pt x="33775" y="51881"/>
                    <a:pt x="34100" y="51585"/>
                  </a:cubicBezTo>
                  <a:cubicBezTo>
                    <a:pt x="34315" y="51382"/>
                    <a:pt x="34172" y="50585"/>
                    <a:pt x="34184" y="50347"/>
                  </a:cubicBezTo>
                  <a:cubicBezTo>
                    <a:pt x="34196" y="48835"/>
                    <a:pt x="34208" y="47311"/>
                    <a:pt x="34231" y="45787"/>
                  </a:cubicBezTo>
                  <a:cubicBezTo>
                    <a:pt x="34315" y="40417"/>
                    <a:pt x="34422" y="35035"/>
                    <a:pt x="34374" y="29654"/>
                  </a:cubicBezTo>
                  <a:cubicBezTo>
                    <a:pt x="34315" y="22796"/>
                    <a:pt x="34374" y="15223"/>
                    <a:pt x="31660" y="8794"/>
                  </a:cubicBezTo>
                  <a:cubicBezTo>
                    <a:pt x="29612" y="3960"/>
                    <a:pt x="25480" y="1317"/>
                    <a:pt x="20420" y="448"/>
                  </a:cubicBezTo>
                  <a:cubicBezTo>
                    <a:pt x="18541" y="121"/>
                    <a:pt x="16634" y="1"/>
                    <a:pt x="14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 name="Google Shape;855;p30"/>
            <p:cNvGrpSpPr/>
            <p:nvPr/>
          </p:nvGrpSpPr>
          <p:grpSpPr>
            <a:xfrm>
              <a:off x="7382450" y="1059263"/>
              <a:ext cx="391450" cy="1323550"/>
              <a:chOff x="8200875" y="1805513"/>
              <a:chExt cx="391450" cy="1323550"/>
            </a:xfrm>
          </p:grpSpPr>
          <p:sp>
            <p:nvSpPr>
              <p:cNvPr id="856" name="Google Shape;856;p30"/>
              <p:cNvSpPr/>
              <p:nvPr/>
            </p:nvSpPr>
            <p:spPr>
              <a:xfrm>
                <a:off x="8264000" y="2418213"/>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0"/>
              <p:cNvSpPr/>
              <p:nvPr/>
            </p:nvSpPr>
            <p:spPr>
              <a:xfrm>
                <a:off x="8376500" y="2047138"/>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0"/>
              <p:cNvSpPr/>
              <p:nvPr/>
            </p:nvSpPr>
            <p:spPr>
              <a:xfrm>
                <a:off x="8297175" y="1805513"/>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0"/>
              <p:cNvSpPr/>
              <p:nvPr/>
            </p:nvSpPr>
            <p:spPr>
              <a:xfrm>
                <a:off x="8244350" y="2978713"/>
                <a:ext cx="73850" cy="64025"/>
              </a:xfrm>
              <a:custGeom>
                <a:avLst/>
                <a:gdLst/>
                <a:ahLst/>
                <a:cxnLst/>
                <a:rect l="l" t="t" r="r" b="b"/>
                <a:pathLst>
                  <a:path w="2954" h="2561" extrusionOk="0">
                    <a:moveTo>
                      <a:pt x="1615" y="429"/>
                    </a:moveTo>
                    <a:cubicBezTo>
                      <a:pt x="1795" y="429"/>
                      <a:pt x="1984" y="489"/>
                      <a:pt x="2167" y="632"/>
                    </a:cubicBezTo>
                    <a:cubicBezTo>
                      <a:pt x="2777" y="1105"/>
                      <a:pt x="2172" y="2106"/>
                      <a:pt x="1497" y="2106"/>
                    </a:cubicBezTo>
                    <a:cubicBezTo>
                      <a:pt x="1407" y="2106"/>
                      <a:pt x="1316" y="2088"/>
                      <a:pt x="1227" y="2049"/>
                    </a:cubicBezTo>
                    <a:cubicBezTo>
                      <a:pt x="249" y="1565"/>
                      <a:pt x="837" y="429"/>
                      <a:pt x="1615" y="429"/>
                    </a:cubicBezTo>
                    <a:close/>
                    <a:moveTo>
                      <a:pt x="1604" y="0"/>
                    </a:moveTo>
                    <a:cubicBezTo>
                      <a:pt x="1146" y="0"/>
                      <a:pt x="700" y="226"/>
                      <a:pt x="429" y="632"/>
                    </a:cubicBezTo>
                    <a:cubicBezTo>
                      <a:pt x="0" y="1287"/>
                      <a:pt x="334" y="2108"/>
                      <a:pt x="1000" y="2442"/>
                    </a:cubicBezTo>
                    <a:cubicBezTo>
                      <a:pt x="1181" y="2522"/>
                      <a:pt x="1362" y="2560"/>
                      <a:pt x="1535" y="2560"/>
                    </a:cubicBezTo>
                    <a:cubicBezTo>
                      <a:pt x="1977" y="2560"/>
                      <a:pt x="2375" y="2313"/>
                      <a:pt x="2632" y="1894"/>
                    </a:cubicBezTo>
                    <a:cubicBezTo>
                      <a:pt x="2953" y="1370"/>
                      <a:pt x="2929" y="596"/>
                      <a:pt x="2382" y="239"/>
                    </a:cubicBezTo>
                    <a:cubicBezTo>
                      <a:pt x="2140" y="77"/>
                      <a:pt x="1870" y="0"/>
                      <a:pt x="1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0"/>
              <p:cNvSpPr/>
              <p:nvPr/>
            </p:nvSpPr>
            <p:spPr>
              <a:xfrm>
                <a:off x="8326500" y="3076263"/>
                <a:ext cx="64325" cy="52800"/>
              </a:xfrm>
              <a:custGeom>
                <a:avLst/>
                <a:gdLst/>
                <a:ahLst/>
                <a:cxnLst/>
                <a:rect l="l" t="t" r="r" b="b"/>
                <a:pathLst>
                  <a:path w="2573" h="2112" extrusionOk="0">
                    <a:moveTo>
                      <a:pt x="1416" y="443"/>
                    </a:moveTo>
                    <a:cubicBezTo>
                      <a:pt x="1553" y="443"/>
                      <a:pt x="1686" y="478"/>
                      <a:pt x="1798" y="564"/>
                    </a:cubicBezTo>
                    <a:cubicBezTo>
                      <a:pt x="2084" y="802"/>
                      <a:pt x="1989" y="1231"/>
                      <a:pt x="1763" y="1457"/>
                    </a:cubicBezTo>
                    <a:cubicBezTo>
                      <a:pt x="1622" y="1589"/>
                      <a:pt x="1420" y="1666"/>
                      <a:pt x="1224" y="1666"/>
                    </a:cubicBezTo>
                    <a:cubicBezTo>
                      <a:pt x="1121" y="1666"/>
                      <a:pt x="1019" y="1645"/>
                      <a:pt x="929" y="1600"/>
                    </a:cubicBezTo>
                    <a:cubicBezTo>
                      <a:pt x="477" y="1385"/>
                      <a:pt x="560" y="802"/>
                      <a:pt x="929" y="576"/>
                    </a:cubicBezTo>
                    <a:cubicBezTo>
                      <a:pt x="1074" y="497"/>
                      <a:pt x="1247" y="443"/>
                      <a:pt x="1416" y="443"/>
                    </a:cubicBezTo>
                    <a:close/>
                    <a:moveTo>
                      <a:pt x="1429" y="1"/>
                    </a:moveTo>
                    <a:cubicBezTo>
                      <a:pt x="1175" y="1"/>
                      <a:pt x="914" y="72"/>
                      <a:pt x="703" y="183"/>
                    </a:cubicBezTo>
                    <a:cubicBezTo>
                      <a:pt x="108" y="552"/>
                      <a:pt x="0" y="1254"/>
                      <a:pt x="453" y="1790"/>
                    </a:cubicBezTo>
                    <a:cubicBezTo>
                      <a:pt x="637" y="2018"/>
                      <a:pt x="911" y="2112"/>
                      <a:pt x="1192" y="2112"/>
                    </a:cubicBezTo>
                    <a:cubicBezTo>
                      <a:pt x="1454" y="2112"/>
                      <a:pt x="1722" y="2030"/>
                      <a:pt x="1929" y="1897"/>
                    </a:cubicBezTo>
                    <a:cubicBezTo>
                      <a:pt x="2429" y="1576"/>
                      <a:pt x="2572" y="897"/>
                      <a:pt x="2239" y="397"/>
                    </a:cubicBezTo>
                    <a:cubicBezTo>
                      <a:pt x="2053" y="112"/>
                      <a:pt x="1746" y="1"/>
                      <a:pt x="14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0"/>
              <p:cNvSpPr/>
              <p:nvPr/>
            </p:nvSpPr>
            <p:spPr>
              <a:xfrm>
                <a:off x="8200875" y="2742088"/>
                <a:ext cx="76825" cy="65825"/>
              </a:xfrm>
              <a:custGeom>
                <a:avLst/>
                <a:gdLst/>
                <a:ahLst/>
                <a:cxnLst/>
                <a:rect l="l" t="t" r="r" b="b"/>
                <a:pathLst>
                  <a:path w="3073" h="2633" extrusionOk="0">
                    <a:moveTo>
                      <a:pt x="1636" y="452"/>
                    </a:moveTo>
                    <a:cubicBezTo>
                      <a:pt x="2439" y="452"/>
                      <a:pt x="2919" y="1827"/>
                      <a:pt x="2073" y="2132"/>
                    </a:cubicBezTo>
                    <a:cubicBezTo>
                      <a:pt x="1967" y="2173"/>
                      <a:pt x="1851" y="2193"/>
                      <a:pt x="1734" y="2193"/>
                    </a:cubicBezTo>
                    <a:cubicBezTo>
                      <a:pt x="1415" y="2193"/>
                      <a:pt x="1079" y="2051"/>
                      <a:pt x="870" y="1834"/>
                    </a:cubicBezTo>
                    <a:cubicBezTo>
                      <a:pt x="418" y="1382"/>
                      <a:pt x="1049" y="596"/>
                      <a:pt x="1501" y="465"/>
                    </a:cubicBezTo>
                    <a:cubicBezTo>
                      <a:pt x="1547" y="456"/>
                      <a:pt x="1592" y="452"/>
                      <a:pt x="1636" y="452"/>
                    </a:cubicBezTo>
                    <a:close/>
                    <a:moveTo>
                      <a:pt x="1626" y="1"/>
                    </a:moveTo>
                    <a:cubicBezTo>
                      <a:pt x="1546" y="1"/>
                      <a:pt x="1464" y="8"/>
                      <a:pt x="1382" y="24"/>
                    </a:cubicBezTo>
                    <a:cubicBezTo>
                      <a:pt x="1346" y="36"/>
                      <a:pt x="1323" y="48"/>
                      <a:pt x="1299" y="60"/>
                    </a:cubicBezTo>
                    <a:cubicBezTo>
                      <a:pt x="620" y="322"/>
                      <a:pt x="1" y="1203"/>
                      <a:pt x="382" y="1917"/>
                    </a:cubicBezTo>
                    <a:cubicBezTo>
                      <a:pt x="640" y="2396"/>
                      <a:pt x="1197" y="2633"/>
                      <a:pt x="1734" y="2633"/>
                    </a:cubicBezTo>
                    <a:cubicBezTo>
                      <a:pt x="1891" y="2633"/>
                      <a:pt x="2046" y="2613"/>
                      <a:pt x="2192" y="2572"/>
                    </a:cubicBezTo>
                    <a:cubicBezTo>
                      <a:pt x="2882" y="2382"/>
                      <a:pt x="3073" y="1596"/>
                      <a:pt x="2882" y="977"/>
                    </a:cubicBezTo>
                    <a:cubicBezTo>
                      <a:pt x="2715" y="401"/>
                      <a:pt x="2207" y="1"/>
                      <a:pt x="1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0"/>
              <p:cNvSpPr/>
              <p:nvPr/>
            </p:nvSpPr>
            <p:spPr>
              <a:xfrm>
                <a:off x="8261025" y="2695938"/>
                <a:ext cx="51200" cy="46275"/>
              </a:xfrm>
              <a:custGeom>
                <a:avLst/>
                <a:gdLst/>
                <a:ahLst/>
                <a:cxnLst/>
                <a:rect l="l" t="t" r="r" b="b"/>
                <a:pathLst>
                  <a:path w="2048" h="1851" extrusionOk="0">
                    <a:moveTo>
                      <a:pt x="1097" y="446"/>
                    </a:moveTo>
                    <a:cubicBezTo>
                      <a:pt x="1233" y="446"/>
                      <a:pt x="1364" y="484"/>
                      <a:pt x="1441" y="596"/>
                    </a:cubicBezTo>
                    <a:cubicBezTo>
                      <a:pt x="1607" y="846"/>
                      <a:pt x="1369" y="1215"/>
                      <a:pt x="1155" y="1346"/>
                    </a:cubicBezTo>
                    <a:cubicBezTo>
                      <a:pt x="1090" y="1389"/>
                      <a:pt x="1018" y="1408"/>
                      <a:pt x="947" y="1408"/>
                    </a:cubicBezTo>
                    <a:cubicBezTo>
                      <a:pt x="759" y="1408"/>
                      <a:pt x="576" y="1274"/>
                      <a:pt x="524" y="1084"/>
                    </a:cubicBezTo>
                    <a:cubicBezTo>
                      <a:pt x="464" y="858"/>
                      <a:pt x="619" y="573"/>
                      <a:pt x="822" y="489"/>
                    </a:cubicBezTo>
                    <a:cubicBezTo>
                      <a:pt x="905" y="465"/>
                      <a:pt x="1002" y="446"/>
                      <a:pt x="1097" y="446"/>
                    </a:cubicBezTo>
                    <a:close/>
                    <a:moveTo>
                      <a:pt x="1067" y="1"/>
                    </a:moveTo>
                    <a:cubicBezTo>
                      <a:pt x="942" y="1"/>
                      <a:pt x="816" y="18"/>
                      <a:pt x="703" y="49"/>
                    </a:cubicBezTo>
                    <a:cubicBezTo>
                      <a:pt x="274" y="215"/>
                      <a:pt x="0" y="692"/>
                      <a:pt x="83" y="1156"/>
                    </a:cubicBezTo>
                    <a:cubicBezTo>
                      <a:pt x="158" y="1577"/>
                      <a:pt x="549" y="1851"/>
                      <a:pt x="950" y="1851"/>
                    </a:cubicBezTo>
                    <a:cubicBezTo>
                      <a:pt x="1059" y="1851"/>
                      <a:pt x="1169" y="1830"/>
                      <a:pt x="1274" y="1787"/>
                    </a:cubicBezTo>
                    <a:cubicBezTo>
                      <a:pt x="1750" y="1585"/>
                      <a:pt x="2048" y="1013"/>
                      <a:pt x="1893" y="513"/>
                    </a:cubicBezTo>
                    <a:cubicBezTo>
                      <a:pt x="1787" y="142"/>
                      <a:pt x="1426"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 name="Google Shape;863;p30"/>
          <p:cNvGrpSpPr/>
          <p:nvPr/>
        </p:nvGrpSpPr>
        <p:grpSpPr>
          <a:xfrm>
            <a:off x="3120700" y="4014825"/>
            <a:ext cx="1576050" cy="827250"/>
            <a:chOff x="3082300" y="1766675"/>
            <a:chExt cx="1576050" cy="827250"/>
          </a:xfrm>
        </p:grpSpPr>
        <p:sp>
          <p:nvSpPr>
            <p:cNvPr id="864" name="Google Shape;864;p30"/>
            <p:cNvSpPr/>
            <p:nvPr/>
          </p:nvSpPr>
          <p:spPr>
            <a:xfrm>
              <a:off x="3253750" y="1971900"/>
              <a:ext cx="180150" cy="127100"/>
            </a:xfrm>
            <a:custGeom>
              <a:avLst/>
              <a:gdLst/>
              <a:ahLst/>
              <a:cxnLst/>
              <a:rect l="l" t="t" r="r" b="b"/>
              <a:pathLst>
                <a:path w="7206" h="5084" extrusionOk="0">
                  <a:moveTo>
                    <a:pt x="6964" y="1"/>
                  </a:moveTo>
                  <a:cubicBezTo>
                    <a:pt x="6936" y="1"/>
                    <a:pt x="6907" y="9"/>
                    <a:pt x="6877" y="28"/>
                  </a:cubicBezTo>
                  <a:cubicBezTo>
                    <a:pt x="4630" y="1606"/>
                    <a:pt x="2406" y="3160"/>
                    <a:pt x="159" y="4737"/>
                  </a:cubicBezTo>
                  <a:cubicBezTo>
                    <a:pt x="0" y="4837"/>
                    <a:pt x="105" y="5083"/>
                    <a:pt x="254" y="5083"/>
                  </a:cubicBezTo>
                  <a:cubicBezTo>
                    <a:pt x="285" y="5083"/>
                    <a:pt x="317" y="5073"/>
                    <a:pt x="350" y="5048"/>
                  </a:cubicBezTo>
                  <a:cubicBezTo>
                    <a:pt x="2574" y="3470"/>
                    <a:pt x="4821" y="1916"/>
                    <a:pt x="7044" y="338"/>
                  </a:cubicBezTo>
                  <a:cubicBezTo>
                    <a:pt x="7206" y="238"/>
                    <a:pt x="7112" y="1"/>
                    <a:pt x="69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0"/>
            <p:cNvSpPr/>
            <p:nvPr/>
          </p:nvSpPr>
          <p:spPr>
            <a:xfrm>
              <a:off x="3248150" y="2090625"/>
              <a:ext cx="16450" cy="179325"/>
            </a:xfrm>
            <a:custGeom>
              <a:avLst/>
              <a:gdLst/>
              <a:ahLst/>
              <a:cxnLst/>
              <a:rect l="l" t="t" r="r" b="b"/>
              <a:pathLst>
                <a:path w="658" h="7173" extrusionOk="0">
                  <a:moveTo>
                    <a:pt x="180" y="0"/>
                  </a:moveTo>
                  <a:cubicBezTo>
                    <a:pt x="90" y="0"/>
                    <a:pt x="0" y="60"/>
                    <a:pt x="0" y="180"/>
                  </a:cubicBezTo>
                  <a:cubicBezTo>
                    <a:pt x="24" y="2451"/>
                    <a:pt x="120" y="4722"/>
                    <a:pt x="287" y="6994"/>
                  </a:cubicBezTo>
                  <a:cubicBezTo>
                    <a:pt x="287" y="7113"/>
                    <a:pt x="383" y="7173"/>
                    <a:pt x="476" y="7173"/>
                  </a:cubicBezTo>
                  <a:cubicBezTo>
                    <a:pt x="568" y="7173"/>
                    <a:pt x="658" y="7113"/>
                    <a:pt x="646" y="6994"/>
                  </a:cubicBezTo>
                  <a:cubicBezTo>
                    <a:pt x="479" y="4722"/>
                    <a:pt x="383" y="2451"/>
                    <a:pt x="359" y="180"/>
                  </a:cubicBez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0"/>
            <p:cNvSpPr/>
            <p:nvPr/>
          </p:nvSpPr>
          <p:spPr>
            <a:xfrm>
              <a:off x="3427000" y="1971900"/>
              <a:ext cx="180175" cy="127100"/>
            </a:xfrm>
            <a:custGeom>
              <a:avLst/>
              <a:gdLst/>
              <a:ahLst/>
              <a:cxnLst/>
              <a:rect l="l" t="t" r="r" b="b"/>
              <a:pathLst>
                <a:path w="7207" h="5084" extrusionOk="0">
                  <a:moveTo>
                    <a:pt x="265" y="1"/>
                  </a:moveTo>
                  <a:cubicBezTo>
                    <a:pt x="112" y="1"/>
                    <a:pt x="1" y="238"/>
                    <a:pt x="162" y="338"/>
                  </a:cubicBezTo>
                  <a:cubicBezTo>
                    <a:pt x="2410" y="1916"/>
                    <a:pt x="4633" y="3470"/>
                    <a:pt x="6857" y="5048"/>
                  </a:cubicBezTo>
                  <a:cubicBezTo>
                    <a:pt x="6893" y="5073"/>
                    <a:pt x="6929" y="5083"/>
                    <a:pt x="6961" y="5083"/>
                  </a:cubicBezTo>
                  <a:cubicBezTo>
                    <a:pt x="7119" y="5083"/>
                    <a:pt x="7206" y="4837"/>
                    <a:pt x="7048" y="4737"/>
                  </a:cubicBezTo>
                  <a:cubicBezTo>
                    <a:pt x="4824" y="3160"/>
                    <a:pt x="2577" y="1606"/>
                    <a:pt x="354" y="28"/>
                  </a:cubicBezTo>
                  <a:cubicBezTo>
                    <a:pt x="324" y="9"/>
                    <a:pt x="294"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0"/>
            <p:cNvSpPr/>
            <p:nvPr/>
          </p:nvSpPr>
          <p:spPr>
            <a:xfrm>
              <a:off x="3253800" y="2265725"/>
              <a:ext cx="180100" cy="127125"/>
            </a:xfrm>
            <a:custGeom>
              <a:avLst/>
              <a:gdLst/>
              <a:ahLst/>
              <a:cxnLst/>
              <a:rect l="l" t="t" r="r" b="b"/>
              <a:pathLst>
                <a:path w="7204" h="5085" extrusionOk="0">
                  <a:moveTo>
                    <a:pt x="247" y="0"/>
                  </a:moveTo>
                  <a:cubicBezTo>
                    <a:pt x="100" y="0"/>
                    <a:pt x="0" y="231"/>
                    <a:pt x="157" y="348"/>
                  </a:cubicBezTo>
                  <a:cubicBezTo>
                    <a:pt x="2404" y="1926"/>
                    <a:pt x="4628" y="3480"/>
                    <a:pt x="6875" y="5058"/>
                  </a:cubicBezTo>
                  <a:cubicBezTo>
                    <a:pt x="6905" y="5077"/>
                    <a:pt x="6934" y="5085"/>
                    <a:pt x="6962" y="5085"/>
                  </a:cubicBezTo>
                  <a:cubicBezTo>
                    <a:pt x="7110" y="5085"/>
                    <a:pt x="7204" y="4848"/>
                    <a:pt x="7042" y="4747"/>
                  </a:cubicBezTo>
                  <a:cubicBezTo>
                    <a:pt x="4819" y="3169"/>
                    <a:pt x="2572" y="1591"/>
                    <a:pt x="348" y="37"/>
                  </a:cubicBezTo>
                  <a:cubicBezTo>
                    <a:pt x="314" y="12"/>
                    <a:pt x="279"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0"/>
            <p:cNvSpPr/>
            <p:nvPr/>
          </p:nvSpPr>
          <p:spPr>
            <a:xfrm>
              <a:off x="3427000" y="2265725"/>
              <a:ext cx="180125" cy="127125"/>
            </a:xfrm>
            <a:custGeom>
              <a:avLst/>
              <a:gdLst/>
              <a:ahLst/>
              <a:cxnLst/>
              <a:rect l="l" t="t" r="r" b="b"/>
              <a:pathLst>
                <a:path w="7205" h="5085" extrusionOk="0">
                  <a:moveTo>
                    <a:pt x="6979" y="0"/>
                  </a:moveTo>
                  <a:cubicBezTo>
                    <a:pt x="6949" y="0"/>
                    <a:pt x="6915" y="12"/>
                    <a:pt x="6880" y="37"/>
                  </a:cubicBezTo>
                  <a:cubicBezTo>
                    <a:pt x="4633" y="1615"/>
                    <a:pt x="2410" y="3169"/>
                    <a:pt x="162" y="4747"/>
                  </a:cubicBezTo>
                  <a:cubicBezTo>
                    <a:pt x="1" y="4848"/>
                    <a:pt x="112" y="5085"/>
                    <a:pt x="265" y="5085"/>
                  </a:cubicBezTo>
                  <a:cubicBezTo>
                    <a:pt x="294" y="5085"/>
                    <a:pt x="324" y="5077"/>
                    <a:pt x="354" y="5058"/>
                  </a:cubicBezTo>
                  <a:cubicBezTo>
                    <a:pt x="2577" y="3480"/>
                    <a:pt x="4824" y="1926"/>
                    <a:pt x="7048" y="348"/>
                  </a:cubicBezTo>
                  <a:cubicBezTo>
                    <a:pt x="7205" y="231"/>
                    <a:pt x="7120" y="0"/>
                    <a:pt x="69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0"/>
            <p:cNvSpPr/>
            <p:nvPr/>
          </p:nvSpPr>
          <p:spPr>
            <a:xfrm>
              <a:off x="3596900" y="2090625"/>
              <a:ext cx="15875" cy="179325"/>
            </a:xfrm>
            <a:custGeom>
              <a:avLst/>
              <a:gdLst/>
              <a:ahLst/>
              <a:cxnLst/>
              <a:rect l="l" t="t" r="r" b="b"/>
              <a:pathLst>
                <a:path w="635" h="7173" extrusionOk="0">
                  <a:moveTo>
                    <a:pt x="455" y="0"/>
                  </a:moveTo>
                  <a:cubicBezTo>
                    <a:pt x="365" y="0"/>
                    <a:pt x="276" y="60"/>
                    <a:pt x="276" y="180"/>
                  </a:cubicBezTo>
                  <a:cubicBezTo>
                    <a:pt x="252" y="2451"/>
                    <a:pt x="156" y="4722"/>
                    <a:pt x="13" y="6994"/>
                  </a:cubicBezTo>
                  <a:cubicBezTo>
                    <a:pt x="1" y="7113"/>
                    <a:pt x="84" y="7173"/>
                    <a:pt x="174" y="7173"/>
                  </a:cubicBezTo>
                  <a:cubicBezTo>
                    <a:pt x="264" y="7173"/>
                    <a:pt x="359" y="7113"/>
                    <a:pt x="371" y="6994"/>
                  </a:cubicBezTo>
                  <a:cubicBezTo>
                    <a:pt x="539" y="4722"/>
                    <a:pt x="610" y="2451"/>
                    <a:pt x="634" y="180"/>
                  </a:cubicBezTo>
                  <a:cubicBezTo>
                    <a:pt x="634" y="60"/>
                    <a:pt x="545"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0"/>
            <p:cNvSpPr/>
            <p:nvPr/>
          </p:nvSpPr>
          <p:spPr>
            <a:xfrm>
              <a:off x="3413950" y="2015525"/>
              <a:ext cx="173550" cy="116400"/>
            </a:xfrm>
            <a:custGeom>
              <a:avLst/>
              <a:gdLst/>
              <a:ahLst/>
              <a:cxnLst/>
              <a:rect l="l" t="t" r="r" b="b"/>
              <a:pathLst>
                <a:path w="6942" h="4656" extrusionOk="0">
                  <a:moveTo>
                    <a:pt x="261" y="1"/>
                  </a:moveTo>
                  <a:cubicBezTo>
                    <a:pt x="108" y="1"/>
                    <a:pt x="1" y="238"/>
                    <a:pt x="182" y="339"/>
                  </a:cubicBezTo>
                  <a:cubicBezTo>
                    <a:pt x="2382" y="1678"/>
                    <a:pt x="4533" y="3112"/>
                    <a:pt x="6613" y="4618"/>
                  </a:cubicBezTo>
                  <a:cubicBezTo>
                    <a:pt x="6648" y="4644"/>
                    <a:pt x="6682" y="4655"/>
                    <a:pt x="6713" y="4655"/>
                  </a:cubicBezTo>
                  <a:cubicBezTo>
                    <a:pt x="6854" y="4655"/>
                    <a:pt x="6942" y="4425"/>
                    <a:pt x="6805" y="4307"/>
                  </a:cubicBezTo>
                  <a:cubicBezTo>
                    <a:pt x="4701" y="2801"/>
                    <a:pt x="2549" y="1367"/>
                    <a:pt x="350" y="28"/>
                  </a:cubicBezTo>
                  <a:cubicBezTo>
                    <a:pt x="320" y="9"/>
                    <a:pt x="290"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0"/>
            <p:cNvSpPr/>
            <p:nvPr/>
          </p:nvSpPr>
          <p:spPr>
            <a:xfrm>
              <a:off x="3284000" y="2107350"/>
              <a:ext cx="16775" cy="145875"/>
            </a:xfrm>
            <a:custGeom>
              <a:avLst/>
              <a:gdLst/>
              <a:ahLst/>
              <a:cxnLst/>
              <a:rect l="l" t="t" r="r" b="b"/>
              <a:pathLst>
                <a:path w="671" h="5835" extrusionOk="0">
                  <a:moveTo>
                    <a:pt x="180" y="1"/>
                  </a:moveTo>
                  <a:cubicBezTo>
                    <a:pt x="91" y="1"/>
                    <a:pt x="1" y="61"/>
                    <a:pt x="1" y="180"/>
                  </a:cubicBezTo>
                  <a:cubicBezTo>
                    <a:pt x="96" y="1997"/>
                    <a:pt x="192" y="3838"/>
                    <a:pt x="288" y="5655"/>
                  </a:cubicBezTo>
                  <a:cubicBezTo>
                    <a:pt x="300" y="5775"/>
                    <a:pt x="395" y="5834"/>
                    <a:pt x="488" y="5834"/>
                  </a:cubicBezTo>
                  <a:cubicBezTo>
                    <a:pt x="581" y="5834"/>
                    <a:pt x="670" y="5775"/>
                    <a:pt x="670" y="5655"/>
                  </a:cubicBezTo>
                  <a:cubicBezTo>
                    <a:pt x="575" y="3838"/>
                    <a:pt x="455" y="1997"/>
                    <a:pt x="359" y="180"/>
                  </a:cubicBezTo>
                  <a:cubicBezTo>
                    <a:pt x="359" y="61"/>
                    <a:pt x="27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0"/>
            <p:cNvSpPr/>
            <p:nvPr/>
          </p:nvSpPr>
          <p:spPr>
            <a:xfrm>
              <a:off x="3426475" y="2248975"/>
              <a:ext cx="143600" cy="98075"/>
            </a:xfrm>
            <a:custGeom>
              <a:avLst/>
              <a:gdLst/>
              <a:ahLst/>
              <a:cxnLst/>
              <a:rect l="l" t="t" r="r" b="b"/>
              <a:pathLst>
                <a:path w="5744" h="3923" extrusionOk="0">
                  <a:moveTo>
                    <a:pt x="5505" y="1"/>
                  </a:moveTo>
                  <a:cubicBezTo>
                    <a:pt x="5471" y="1"/>
                    <a:pt x="5434" y="12"/>
                    <a:pt x="5395" y="38"/>
                  </a:cubicBezTo>
                  <a:cubicBezTo>
                    <a:pt x="3650" y="1209"/>
                    <a:pt x="1905" y="2381"/>
                    <a:pt x="159" y="3576"/>
                  </a:cubicBezTo>
                  <a:cubicBezTo>
                    <a:pt x="1" y="3675"/>
                    <a:pt x="89" y="3922"/>
                    <a:pt x="232" y="3922"/>
                  </a:cubicBezTo>
                  <a:cubicBezTo>
                    <a:pt x="262" y="3922"/>
                    <a:pt x="294" y="3912"/>
                    <a:pt x="327" y="3887"/>
                  </a:cubicBezTo>
                  <a:cubicBezTo>
                    <a:pt x="2096" y="2716"/>
                    <a:pt x="3841" y="1520"/>
                    <a:pt x="5586" y="349"/>
                  </a:cubicBezTo>
                  <a:cubicBezTo>
                    <a:pt x="5743" y="231"/>
                    <a:pt x="5659" y="1"/>
                    <a:pt x="5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0"/>
            <p:cNvSpPr/>
            <p:nvPr/>
          </p:nvSpPr>
          <p:spPr>
            <a:xfrm>
              <a:off x="3428050" y="1898600"/>
              <a:ext cx="9000" cy="85650"/>
            </a:xfrm>
            <a:custGeom>
              <a:avLst/>
              <a:gdLst/>
              <a:ahLst/>
              <a:cxnLst/>
              <a:rect l="l" t="t" r="r" b="b"/>
              <a:pathLst>
                <a:path w="360" h="3426" extrusionOk="0">
                  <a:moveTo>
                    <a:pt x="180" y="1"/>
                  </a:moveTo>
                  <a:cubicBezTo>
                    <a:pt x="90" y="1"/>
                    <a:pt x="1" y="55"/>
                    <a:pt x="1" y="162"/>
                  </a:cubicBezTo>
                  <a:lnTo>
                    <a:pt x="1" y="3246"/>
                  </a:lnTo>
                  <a:cubicBezTo>
                    <a:pt x="1" y="3366"/>
                    <a:pt x="90" y="3426"/>
                    <a:pt x="180" y="3426"/>
                  </a:cubicBezTo>
                  <a:cubicBezTo>
                    <a:pt x="270" y="3426"/>
                    <a:pt x="359" y="3366"/>
                    <a:pt x="359" y="3246"/>
                  </a:cubicBezTo>
                  <a:lnTo>
                    <a:pt x="359" y="162"/>
                  </a:lnTo>
                  <a:cubicBezTo>
                    <a:pt x="359" y="55"/>
                    <a:pt x="27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0"/>
            <p:cNvSpPr/>
            <p:nvPr/>
          </p:nvSpPr>
          <p:spPr>
            <a:xfrm>
              <a:off x="3403550" y="1772050"/>
              <a:ext cx="9000" cy="91475"/>
            </a:xfrm>
            <a:custGeom>
              <a:avLst/>
              <a:gdLst/>
              <a:ahLst/>
              <a:cxnLst/>
              <a:rect l="l" t="t" r="r" b="b"/>
              <a:pathLst>
                <a:path w="360" h="3659" extrusionOk="0">
                  <a:moveTo>
                    <a:pt x="180" y="0"/>
                  </a:moveTo>
                  <a:cubicBezTo>
                    <a:pt x="90" y="0"/>
                    <a:pt x="0" y="60"/>
                    <a:pt x="0" y="180"/>
                  </a:cubicBezTo>
                  <a:lnTo>
                    <a:pt x="0" y="3479"/>
                  </a:lnTo>
                  <a:cubicBezTo>
                    <a:pt x="0" y="3599"/>
                    <a:pt x="90" y="3658"/>
                    <a:pt x="180" y="3658"/>
                  </a:cubicBezTo>
                  <a:cubicBezTo>
                    <a:pt x="269" y="3658"/>
                    <a:pt x="359" y="3599"/>
                    <a:pt x="359" y="3479"/>
                  </a:cubicBezTo>
                  <a:lnTo>
                    <a:pt x="359" y="180"/>
                  </a:lnTo>
                  <a:cubicBezTo>
                    <a:pt x="359" y="60"/>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0"/>
            <p:cNvSpPr/>
            <p:nvPr/>
          </p:nvSpPr>
          <p:spPr>
            <a:xfrm>
              <a:off x="3402350" y="1815975"/>
              <a:ext cx="61000" cy="9000"/>
            </a:xfrm>
            <a:custGeom>
              <a:avLst/>
              <a:gdLst/>
              <a:ahLst/>
              <a:cxnLst/>
              <a:rect l="l" t="t" r="r" b="b"/>
              <a:pathLst>
                <a:path w="2440" h="360" extrusionOk="0">
                  <a:moveTo>
                    <a:pt x="216" y="1"/>
                  </a:moveTo>
                  <a:cubicBezTo>
                    <a:pt x="1" y="1"/>
                    <a:pt x="1" y="359"/>
                    <a:pt x="216" y="359"/>
                  </a:cubicBezTo>
                  <a:lnTo>
                    <a:pt x="2200" y="359"/>
                  </a:lnTo>
                  <a:cubicBezTo>
                    <a:pt x="2439" y="359"/>
                    <a:pt x="2439" y="1"/>
                    <a:pt x="2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0"/>
            <p:cNvSpPr/>
            <p:nvPr/>
          </p:nvSpPr>
          <p:spPr>
            <a:xfrm>
              <a:off x="3452550" y="1766675"/>
              <a:ext cx="9600" cy="96850"/>
            </a:xfrm>
            <a:custGeom>
              <a:avLst/>
              <a:gdLst/>
              <a:ahLst/>
              <a:cxnLst/>
              <a:rect l="l" t="t" r="r" b="b"/>
              <a:pathLst>
                <a:path w="384" h="3874" extrusionOk="0">
                  <a:moveTo>
                    <a:pt x="192" y="0"/>
                  </a:moveTo>
                  <a:cubicBezTo>
                    <a:pt x="97" y="0"/>
                    <a:pt x="1" y="60"/>
                    <a:pt x="1" y="180"/>
                  </a:cubicBezTo>
                  <a:lnTo>
                    <a:pt x="1" y="3694"/>
                  </a:lnTo>
                  <a:cubicBezTo>
                    <a:pt x="1" y="3814"/>
                    <a:pt x="97" y="3873"/>
                    <a:pt x="192" y="3873"/>
                  </a:cubicBezTo>
                  <a:cubicBezTo>
                    <a:pt x="288" y="3873"/>
                    <a:pt x="383" y="3814"/>
                    <a:pt x="383" y="3694"/>
                  </a:cubicBezTo>
                  <a:lnTo>
                    <a:pt x="383" y="180"/>
                  </a:lnTo>
                  <a:cubicBezTo>
                    <a:pt x="383" y="60"/>
                    <a:pt x="288"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0"/>
            <p:cNvSpPr/>
            <p:nvPr/>
          </p:nvSpPr>
          <p:spPr>
            <a:xfrm>
              <a:off x="3428050" y="2387525"/>
              <a:ext cx="9000" cy="85650"/>
            </a:xfrm>
            <a:custGeom>
              <a:avLst/>
              <a:gdLst/>
              <a:ahLst/>
              <a:cxnLst/>
              <a:rect l="l" t="t" r="r" b="b"/>
              <a:pathLst>
                <a:path w="360" h="3426" extrusionOk="0">
                  <a:moveTo>
                    <a:pt x="180" y="1"/>
                  </a:moveTo>
                  <a:cubicBezTo>
                    <a:pt x="90" y="1"/>
                    <a:pt x="1" y="55"/>
                    <a:pt x="1" y="162"/>
                  </a:cubicBezTo>
                  <a:lnTo>
                    <a:pt x="1" y="3246"/>
                  </a:lnTo>
                  <a:cubicBezTo>
                    <a:pt x="1" y="3366"/>
                    <a:pt x="90" y="3426"/>
                    <a:pt x="180" y="3426"/>
                  </a:cubicBezTo>
                  <a:cubicBezTo>
                    <a:pt x="270" y="3426"/>
                    <a:pt x="359" y="3366"/>
                    <a:pt x="359" y="3246"/>
                  </a:cubicBezTo>
                  <a:lnTo>
                    <a:pt x="359" y="162"/>
                  </a:lnTo>
                  <a:cubicBezTo>
                    <a:pt x="359" y="55"/>
                    <a:pt x="270"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0"/>
            <p:cNvSpPr/>
            <p:nvPr/>
          </p:nvSpPr>
          <p:spPr>
            <a:xfrm>
              <a:off x="3403550" y="2502900"/>
              <a:ext cx="9000" cy="91025"/>
            </a:xfrm>
            <a:custGeom>
              <a:avLst/>
              <a:gdLst/>
              <a:ahLst/>
              <a:cxnLst/>
              <a:rect l="l" t="t" r="r" b="b"/>
              <a:pathLst>
                <a:path w="360" h="3641" extrusionOk="0">
                  <a:moveTo>
                    <a:pt x="180" y="0"/>
                  </a:moveTo>
                  <a:cubicBezTo>
                    <a:pt x="90" y="0"/>
                    <a:pt x="0" y="54"/>
                    <a:pt x="0" y="161"/>
                  </a:cubicBezTo>
                  <a:lnTo>
                    <a:pt x="0" y="3461"/>
                  </a:lnTo>
                  <a:cubicBezTo>
                    <a:pt x="0" y="3580"/>
                    <a:pt x="90" y="3640"/>
                    <a:pt x="180" y="3640"/>
                  </a:cubicBezTo>
                  <a:cubicBezTo>
                    <a:pt x="269" y="3640"/>
                    <a:pt x="359" y="3580"/>
                    <a:pt x="359" y="3461"/>
                  </a:cubicBezTo>
                  <a:lnTo>
                    <a:pt x="359" y="161"/>
                  </a:lnTo>
                  <a:cubicBezTo>
                    <a:pt x="359" y="54"/>
                    <a:pt x="269"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0"/>
            <p:cNvSpPr/>
            <p:nvPr/>
          </p:nvSpPr>
          <p:spPr>
            <a:xfrm>
              <a:off x="3402350" y="2546375"/>
              <a:ext cx="61000" cy="8975"/>
            </a:xfrm>
            <a:custGeom>
              <a:avLst/>
              <a:gdLst/>
              <a:ahLst/>
              <a:cxnLst/>
              <a:rect l="l" t="t" r="r" b="b"/>
              <a:pathLst>
                <a:path w="2440" h="359" extrusionOk="0">
                  <a:moveTo>
                    <a:pt x="216" y="0"/>
                  </a:moveTo>
                  <a:cubicBezTo>
                    <a:pt x="1" y="0"/>
                    <a:pt x="1" y="359"/>
                    <a:pt x="216" y="359"/>
                  </a:cubicBezTo>
                  <a:lnTo>
                    <a:pt x="2200" y="359"/>
                  </a:lnTo>
                  <a:cubicBezTo>
                    <a:pt x="2439" y="359"/>
                    <a:pt x="2439" y="0"/>
                    <a:pt x="2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0"/>
            <p:cNvSpPr/>
            <p:nvPr/>
          </p:nvSpPr>
          <p:spPr>
            <a:xfrm>
              <a:off x="3452550" y="2497050"/>
              <a:ext cx="9600" cy="96875"/>
            </a:xfrm>
            <a:custGeom>
              <a:avLst/>
              <a:gdLst/>
              <a:ahLst/>
              <a:cxnLst/>
              <a:rect l="l" t="t" r="r" b="b"/>
              <a:pathLst>
                <a:path w="384" h="3875" extrusionOk="0">
                  <a:moveTo>
                    <a:pt x="192" y="1"/>
                  </a:moveTo>
                  <a:cubicBezTo>
                    <a:pt x="97" y="1"/>
                    <a:pt x="1" y="61"/>
                    <a:pt x="1" y="180"/>
                  </a:cubicBezTo>
                  <a:lnTo>
                    <a:pt x="1" y="3695"/>
                  </a:lnTo>
                  <a:cubicBezTo>
                    <a:pt x="1" y="3814"/>
                    <a:pt x="97" y="3874"/>
                    <a:pt x="192" y="3874"/>
                  </a:cubicBezTo>
                  <a:cubicBezTo>
                    <a:pt x="288" y="3874"/>
                    <a:pt x="383" y="3814"/>
                    <a:pt x="383" y="3695"/>
                  </a:cubicBezTo>
                  <a:lnTo>
                    <a:pt x="383" y="180"/>
                  </a:lnTo>
                  <a:cubicBezTo>
                    <a:pt x="383" y="61"/>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0"/>
            <p:cNvSpPr/>
            <p:nvPr/>
          </p:nvSpPr>
          <p:spPr>
            <a:xfrm>
              <a:off x="3602100" y="2068350"/>
              <a:ext cx="67950" cy="32600"/>
            </a:xfrm>
            <a:custGeom>
              <a:avLst/>
              <a:gdLst/>
              <a:ahLst/>
              <a:cxnLst/>
              <a:rect l="l" t="t" r="r" b="b"/>
              <a:pathLst>
                <a:path w="2718" h="1304" extrusionOk="0">
                  <a:moveTo>
                    <a:pt x="2444" y="1"/>
                  </a:moveTo>
                  <a:cubicBezTo>
                    <a:pt x="2418" y="1"/>
                    <a:pt x="2391" y="6"/>
                    <a:pt x="2363" y="19"/>
                  </a:cubicBezTo>
                  <a:cubicBezTo>
                    <a:pt x="1646" y="353"/>
                    <a:pt x="904" y="664"/>
                    <a:pt x="187" y="975"/>
                  </a:cubicBezTo>
                  <a:cubicBezTo>
                    <a:pt x="0" y="1058"/>
                    <a:pt x="120" y="1304"/>
                    <a:pt x="296" y="1304"/>
                  </a:cubicBezTo>
                  <a:cubicBezTo>
                    <a:pt x="323" y="1304"/>
                    <a:pt x="350" y="1298"/>
                    <a:pt x="379" y="1286"/>
                  </a:cubicBezTo>
                  <a:cubicBezTo>
                    <a:pt x="1096" y="975"/>
                    <a:pt x="1813" y="664"/>
                    <a:pt x="2530" y="330"/>
                  </a:cubicBezTo>
                  <a:cubicBezTo>
                    <a:pt x="2717" y="246"/>
                    <a:pt x="2615" y="1"/>
                    <a:pt x="2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0"/>
            <p:cNvSpPr/>
            <p:nvPr/>
          </p:nvSpPr>
          <p:spPr>
            <a:xfrm>
              <a:off x="3689850" y="1997375"/>
              <a:ext cx="14050" cy="108000"/>
            </a:xfrm>
            <a:custGeom>
              <a:avLst/>
              <a:gdLst/>
              <a:ahLst/>
              <a:cxnLst/>
              <a:rect l="l" t="t" r="r" b="b"/>
              <a:pathLst>
                <a:path w="562" h="4320" extrusionOk="0">
                  <a:moveTo>
                    <a:pt x="293" y="1"/>
                  </a:moveTo>
                  <a:cubicBezTo>
                    <a:pt x="204" y="1"/>
                    <a:pt x="108" y="61"/>
                    <a:pt x="96" y="180"/>
                  </a:cubicBezTo>
                  <a:cubicBezTo>
                    <a:pt x="0" y="1495"/>
                    <a:pt x="24" y="2834"/>
                    <a:pt x="192" y="4149"/>
                  </a:cubicBezTo>
                  <a:cubicBezTo>
                    <a:pt x="204" y="4259"/>
                    <a:pt x="304" y="4319"/>
                    <a:pt x="396" y="4319"/>
                  </a:cubicBezTo>
                  <a:cubicBezTo>
                    <a:pt x="483" y="4319"/>
                    <a:pt x="562" y="4265"/>
                    <a:pt x="550" y="4149"/>
                  </a:cubicBezTo>
                  <a:cubicBezTo>
                    <a:pt x="407" y="2834"/>
                    <a:pt x="359" y="1495"/>
                    <a:pt x="455" y="180"/>
                  </a:cubicBezTo>
                  <a:cubicBezTo>
                    <a:pt x="467" y="61"/>
                    <a:pt x="383"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0"/>
            <p:cNvSpPr/>
            <p:nvPr/>
          </p:nvSpPr>
          <p:spPr>
            <a:xfrm>
              <a:off x="3690475" y="2045875"/>
              <a:ext cx="56400" cy="15000"/>
            </a:xfrm>
            <a:custGeom>
              <a:avLst/>
              <a:gdLst/>
              <a:ahLst/>
              <a:cxnLst/>
              <a:rect l="l" t="t" r="r" b="b"/>
              <a:pathLst>
                <a:path w="2256" h="600" extrusionOk="0">
                  <a:moveTo>
                    <a:pt x="1438" y="0"/>
                  </a:moveTo>
                  <a:cubicBezTo>
                    <a:pt x="1016" y="0"/>
                    <a:pt x="598" y="86"/>
                    <a:pt x="191" y="248"/>
                  </a:cubicBezTo>
                  <a:cubicBezTo>
                    <a:pt x="0" y="312"/>
                    <a:pt x="53" y="599"/>
                    <a:pt x="216" y="599"/>
                  </a:cubicBezTo>
                  <a:cubicBezTo>
                    <a:pt x="238" y="599"/>
                    <a:pt x="261" y="594"/>
                    <a:pt x="286" y="583"/>
                  </a:cubicBezTo>
                  <a:cubicBezTo>
                    <a:pt x="671" y="443"/>
                    <a:pt x="1069" y="354"/>
                    <a:pt x="1480" y="354"/>
                  </a:cubicBezTo>
                  <a:cubicBezTo>
                    <a:pt x="1630" y="354"/>
                    <a:pt x="1782" y="366"/>
                    <a:pt x="1936" y="392"/>
                  </a:cubicBezTo>
                  <a:cubicBezTo>
                    <a:pt x="1951" y="395"/>
                    <a:pt x="1965" y="396"/>
                    <a:pt x="1979" y="396"/>
                  </a:cubicBezTo>
                  <a:cubicBezTo>
                    <a:pt x="2186" y="396"/>
                    <a:pt x="2256" y="80"/>
                    <a:pt x="2032" y="57"/>
                  </a:cubicBezTo>
                  <a:cubicBezTo>
                    <a:pt x="1833" y="19"/>
                    <a:pt x="1635" y="0"/>
                    <a:pt x="14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0"/>
            <p:cNvSpPr/>
            <p:nvPr/>
          </p:nvSpPr>
          <p:spPr>
            <a:xfrm>
              <a:off x="3733475" y="1992000"/>
              <a:ext cx="15275" cy="124350"/>
            </a:xfrm>
            <a:custGeom>
              <a:avLst/>
              <a:gdLst/>
              <a:ahLst/>
              <a:cxnLst/>
              <a:rect l="l" t="t" r="r" b="b"/>
              <a:pathLst>
                <a:path w="611" h="4974" extrusionOk="0">
                  <a:moveTo>
                    <a:pt x="309" y="1"/>
                  </a:moveTo>
                  <a:cubicBezTo>
                    <a:pt x="216" y="1"/>
                    <a:pt x="120" y="60"/>
                    <a:pt x="120" y="180"/>
                  </a:cubicBezTo>
                  <a:cubicBezTo>
                    <a:pt x="1" y="1710"/>
                    <a:pt x="49" y="3264"/>
                    <a:pt x="240" y="4794"/>
                  </a:cubicBezTo>
                  <a:cubicBezTo>
                    <a:pt x="252" y="4914"/>
                    <a:pt x="347" y="4973"/>
                    <a:pt x="437" y="4973"/>
                  </a:cubicBezTo>
                  <a:cubicBezTo>
                    <a:pt x="527" y="4973"/>
                    <a:pt x="610" y="4914"/>
                    <a:pt x="598" y="4794"/>
                  </a:cubicBezTo>
                  <a:cubicBezTo>
                    <a:pt x="407" y="3264"/>
                    <a:pt x="359" y="1710"/>
                    <a:pt x="479" y="180"/>
                  </a:cubicBezTo>
                  <a:cubicBezTo>
                    <a:pt x="491" y="60"/>
                    <a:pt x="401"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0"/>
            <p:cNvSpPr/>
            <p:nvPr/>
          </p:nvSpPr>
          <p:spPr>
            <a:xfrm>
              <a:off x="3590275" y="2267175"/>
              <a:ext cx="101750" cy="57550"/>
            </a:xfrm>
            <a:custGeom>
              <a:avLst/>
              <a:gdLst/>
              <a:ahLst/>
              <a:cxnLst/>
              <a:rect l="l" t="t" r="r" b="b"/>
              <a:pathLst>
                <a:path w="4070" h="2302" extrusionOk="0">
                  <a:moveTo>
                    <a:pt x="275" y="0"/>
                  </a:moveTo>
                  <a:cubicBezTo>
                    <a:pt x="108" y="0"/>
                    <a:pt x="1" y="237"/>
                    <a:pt x="182" y="338"/>
                  </a:cubicBezTo>
                  <a:cubicBezTo>
                    <a:pt x="1354" y="983"/>
                    <a:pt x="2525" y="1629"/>
                    <a:pt x="3720" y="2275"/>
                  </a:cubicBezTo>
                  <a:cubicBezTo>
                    <a:pt x="3750" y="2293"/>
                    <a:pt x="3780" y="2301"/>
                    <a:pt x="3809" y="2301"/>
                  </a:cubicBezTo>
                  <a:cubicBezTo>
                    <a:pt x="3962" y="2301"/>
                    <a:pt x="4069" y="2065"/>
                    <a:pt x="3888" y="1964"/>
                  </a:cubicBezTo>
                  <a:cubicBezTo>
                    <a:pt x="2716" y="1318"/>
                    <a:pt x="1545" y="673"/>
                    <a:pt x="373" y="27"/>
                  </a:cubicBezTo>
                  <a:cubicBezTo>
                    <a:pt x="340" y="8"/>
                    <a:pt x="307"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0"/>
            <p:cNvSpPr/>
            <p:nvPr/>
          </p:nvSpPr>
          <p:spPr>
            <a:xfrm>
              <a:off x="3713750" y="2260975"/>
              <a:ext cx="9000" cy="102225"/>
            </a:xfrm>
            <a:custGeom>
              <a:avLst/>
              <a:gdLst/>
              <a:ahLst/>
              <a:cxnLst/>
              <a:rect l="l" t="t" r="r" b="b"/>
              <a:pathLst>
                <a:path w="360" h="4089" extrusionOk="0">
                  <a:moveTo>
                    <a:pt x="180" y="0"/>
                  </a:moveTo>
                  <a:cubicBezTo>
                    <a:pt x="90" y="0"/>
                    <a:pt x="1" y="60"/>
                    <a:pt x="1" y="180"/>
                  </a:cubicBezTo>
                  <a:lnTo>
                    <a:pt x="1" y="3909"/>
                  </a:lnTo>
                  <a:cubicBezTo>
                    <a:pt x="1" y="4029"/>
                    <a:pt x="90" y="4089"/>
                    <a:pt x="180" y="4089"/>
                  </a:cubicBezTo>
                  <a:cubicBezTo>
                    <a:pt x="270" y="4089"/>
                    <a:pt x="359" y="4029"/>
                    <a:pt x="359" y="3909"/>
                  </a:cubicBezTo>
                  <a:lnTo>
                    <a:pt x="359" y="180"/>
                  </a:lnTo>
                  <a:cubicBezTo>
                    <a:pt x="359"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0"/>
            <p:cNvSpPr/>
            <p:nvPr/>
          </p:nvSpPr>
          <p:spPr>
            <a:xfrm>
              <a:off x="3718450" y="2301875"/>
              <a:ext cx="60475" cy="19425"/>
            </a:xfrm>
            <a:custGeom>
              <a:avLst/>
              <a:gdLst/>
              <a:ahLst/>
              <a:cxnLst/>
              <a:rect l="l" t="t" r="r" b="b"/>
              <a:pathLst>
                <a:path w="2419" h="777" extrusionOk="0">
                  <a:moveTo>
                    <a:pt x="2202" y="1"/>
                  </a:moveTo>
                  <a:cubicBezTo>
                    <a:pt x="2195" y="1"/>
                    <a:pt x="2187" y="1"/>
                    <a:pt x="2180" y="2"/>
                  </a:cubicBezTo>
                  <a:cubicBezTo>
                    <a:pt x="1510" y="26"/>
                    <a:pt x="841" y="145"/>
                    <a:pt x="195" y="408"/>
                  </a:cubicBezTo>
                  <a:cubicBezTo>
                    <a:pt x="1" y="495"/>
                    <a:pt x="60" y="777"/>
                    <a:pt x="233" y="777"/>
                  </a:cubicBezTo>
                  <a:cubicBezTo>
                    <a:pt x="251" y="777"/>
                    <a:pt x="270" y="774"/>
                    <a:pt x="291" y="767"/>
                  </a:cubicBezTo>
                  <a:cubicBezTo>
                    <a:pt x="913" y="504"/>
                    <a:pt x="1534" y="384"/>
                    <a:pt x="2180" y="361"/>
                  </a:cubicBezTo>
                  <a:cubicBezTo>
                    <a:pt x="2411" y="337"/>
                    <a:pt x="2419" y="1"/>
                    <a:pt x="2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0"/>
            <p:cNvSpPr/>
            <p:nvPr/>
          </p:nvSpPr>
          <p:spPr>
            <a:xfrm>
              <a:off x="3766950" y="2249600"/>
              <a:ext cx="13475" cy="130125"/>
            </a:xfrm>
            <a:custGeom>
              <a:avLst/>
              <a:gdLst/>
              <a:ahLst/>
              <a:cxnLst/>
              <a:rect l="l" t="t" r="r" b="b"/>
              <a:pathLst>
                <a:path w="539" h="5205" extrusionOk="0">
                  <a:moveTo>
                    <a:pt x="365" y="1"/>
                  </a:moveTo>
                  <a:cubicBezTo>
                    <a:pt x="276" y="1"/>
                    <a:pt x="180" y="61"/>
                    <a:pt x="168" y="180"/>
                  </a:cubicBezTo>
                  <a:cubicBezTo>
                    <a:pt x="25" y="1806"/>
                    <a:pt x="1" y="3408"/>
                    <a:pt x="96" y="5034"/>
                  </a:cubicBezTo>
                  <a:cubicBezTo>
                    <a:pt x="96" y="5144"/>
                    <a:pt x="191" y="5204"/>
                    <a:pt x="283" y="5204"/>
                  </a:cubicBezTo>
                  <a:cubicBezTo>
                    <a:pt x="370" y="5204"/>
                    <a:pt x="455" y="5150"/>
                    <a:pt x="455" y="5034"/>
                  </a:cubicBezTo>
                  <a:cubicBezTo>
                    <a:pt x="359" y="3408"/>
                    <a:pt x="383" y="1806"/>
                    <a:pt x="527" y="180"/>
                  </a:cubicBezTo>
                  <a:cubicBezTo>
                    <a:pt x="539" y="61"/>
                    <a:pt x="455" y="1"/>
                    <a:pt x="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0"/>
            <p:cNvSpPr/>
            <p:nvPr/>
          </p:nvSpPr>
          <p:spPr>
            <a:xfrm>
              <a:off x="3192675" y="2068350"/>
              <a:ext cx="67950" cy="32600"/>
            </a:xfrm>
            <a:custGeom>
              <a:avLst/>
              <a:gdLst/>
              <a:ahLst/>
              <a:cxnLst/>
              <a:rect l="l" t="t" r="r" b="b"/>
              <a:pathLst>
                <a:path w="2718" h="1304" extrusionOk="0">
                  <a:moveTo>
                    <a:pt x="273" y="1"/>
                  </a:moveTo>
                  <a:cubicBezTo>
                    <a:pt x="102" y="1"/>
                    <a:pt x="0" y="246"/>
                    <a:pt x="187" y="330"/>
                  </a:cubicBezTo>
                  <a:cubicBezTo>
                    <a:pt x="904" y="664"/>
                    <a:pt x="1622" y="975"/>
                    <a:pt x="2339" y="1286"/>
                  </a:cubicBezTo>
                  <a:cubicBezTo>
                    <a:pt x="2367" y="1298"/>
                    <a:pt x="2395" y="1304"/>
                    <a:pt x="2421" y="1304"/>
                  </a:cubicBezTo>
                  <a:cubicBezTo>
                    <a:pt x="2597" y="1304"/>
                    <a:pt x="2717" y="1058"/>
                    <a:pt x="2530" y="975"/>
                  </a:cubicBezTo>
                  <a:cubicBezTo>
                    <a:pt x="1789" y="664"/>
                    <a:pt x="1072" y="353"/>
                    <a:pt x="355" y="19"/>
                  </a:cubicBezTo>
                  <a:cubicBezTo>
                    <a:pt x="326" y="6"/>
                    <a:pt x="299"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0"/>
            <p:cNvSpPr/>
            <p:nvPr/>
          </p:nvSpPr>
          <p:spPr>
            <a:xfrm>
              <a:off x="3158800" y="1997375"/>
              <a:ext cx="14050" cy="107775"/>
            </a:xfrm>
            <a:custGeom>
              <a:avLst/>
              <a:gdLst/>
              <a:ahLst/>
              <a:cxnLst/>
              <a:rect l="l" t="t" r="r" b="b"/>
              <a:pathLst>
                <a:path w="562" h="4311" extrusionOk="0">
                  <a:moveTo>
                    <a:pt x="269" y="1"/>
                  </a:moveTo>
                  <a:cubicBezTo>
                    <a:pt x="179" y="1"/>
                    <a:pt x="96" y="61"/>
                    <a:pt x="108" y="180"/>
                  </a:cubicBezTo>
                  <a:cubicBezTo>
                    <a:pt x="203" y="1495"/>
                    <a:pt x="155" y="2834"/>
                    <a:pt x="12" y="4149"/>
                  </a:cubicBezTo>
                  <a:cubicBezTo>
                    <a:pt x="0" y="4256"/>
                    <a:pt x="84" y="4310"/>
                    <a:pt x="173" y="4310"/>
                  </a:cubicBezTo>
                  <a:cubicBezTo>
                    <a:pt x="263" y="4310"/>
                    <a:pt x="359" y="4256"/>
                    <a:pt x="371" y="4149"/>
                  </a:cubicBezTo>
                  <a:cubicBezTo>
                    <a:pt x="514" y="2834"/>
                    <a:pt x="562" y="1495"/>
                    <a:pt x="466" y="180"/>
                  </a:cubicBezTo>
                  <a:cubicBezTo>
                    <a:pt x="454" y="61"/>
                    <a:pt x="359"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0"/>
            <p:cNvSpPr/>
            <p:nvPr/>
          </p:nvSpPr>
          <p:spPr>
            <a:xfrm>
              <a:off x="3115825" y="2045875"/>
              <a:ext cx="56400" cy="15000"/>
            </a:xfrm>
            <a:custGeom>
              <a:avLst/>
              <a:gdLst/>
              <a:ahLst/>
              <a:cxnLst/>
              <a:rect l="l" t="t" r="r" b="b"/>
              <a:pathLst>
                <a:path w="2256" h="600" extrusionOk="0">
                  <a:moveTo>
                    <a:pt x="819" y="0"/>
                  </a:moveTo>
                  <a:cubicBezTo>
                    <a:pt x="621" y="0"/>
                    <a:pt x="423" y="19"/>
                    <a:pt x="225" y="57"/>
                  </a:cubicBezTo>
                  <a:cubicBezTo>
                    <a:pt x="1" y="80"/>
                    <a:pt x="71" y="396"/>
                    <a:pt x="277" y="396"/>
                  </a:cubicBezTo>
                  <a:cubicBezTo>
                    <a:pt x="291" y="396"/>
                    <a:pt x="306" y="395"/>
                    <a:pt x="320" y="392"/>
                  </a:cubicBezTo>
                  <a:cubicBezTo>
                    <a:pt x="468" y="366"/>
                    <a:pt x="617" y="354"/>
                    <a:pt x="766" y="354"/>
                  </a:cubicBezTo>
                  <a:cubicBezTo>
                    <a:pt x="1174" y="354"/>
                    <a:pt x="1585" y="443"/>
                    <a:pt x="1970" y="583"/>
                  </a:cubicBezTo>
                  <a:cubicBezTo>
                    <a:pt x="1995" y="594"/>
                    <a:pt x="2019" y="599"/>
                    <a:pt x="2040" y="599"/>
                  </a:cubicBezTo>
                  <a:cubicBezTo>
                    <a:pt x="2203" y="599"/>
                    <a:pt x="2256" y="312"/>
                    <a:pt x="2066" y="248"/>
                  </a:cubicBezTo>
                  <a:cubicBezTo>
                    <a:pt x="1659" y="86"/>
                    <a:pt x="1240"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0"/>
            <p:cNvSpPr/>
            <p:nvPr/>
          </p:nvSpPr>
          <p:spPr>
            <a:xfrm>
              <a:off x="3113950" y="1992000"/>
              <a:ext cx="15275" cy="124350"/>
            </a:xfrm>
            <a:custGeom>
              <a:avLst/>
              <a:gdLst/>
              <a:ahLst/>
              <a:cxnLst/>
              <a:rect l="l" t="t" r="r" b="b"/>
              <a:pathLst>
                <a:path w="611" h="4974" extrusionOk="0">
                  <a:moveTo>
                    <a:pt x="294" y="1"/>
                  </a:moveTo>
                  <a:cubicBezTo>
                    <a:pt x="204" y="1"/>
                    <a:pt x="121" y="60"/>
                    <a:pt x="132" y="180"/>
                  </a:cubicBezTo>
                  <a:cubicBezTo>
                    <a:pt x="252" y="1710"/>
                    <a:pt x="204" y="3264"/>
                    <a:pt x="13" y="4794"/>
                  </a:cubicBezTo>
                  <a:cubicBezTo>
                    <a:pt x="1" y="4914"/>
                    <a:pt x="85" y="4973"/>
                    <a:pt x="174" y="4973"/>
                  </a:cubicBezTo>
                  <a:cubicBezTo>
                    <a:pt x="264" y="4973"/>
                    <a:pt x="360" y="4914"/>
                    <a:pt x="372" y="4794"/>
                  </a:cubicBezTo>
                  <a:cubicBezTo>
                    <a:pt x="563" y="3264"/>
                    <a:pt x="611" y="1710"/>
                    <a:pt x="491" y="180"/>
                  </a:cubicBezTo>
                  <a:cubicBezTo>
                    <a:pt x="479" y="60"/>
                    <a:pt x="384"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0"/>
            <p:cNvSpPr/>
            <p:nvPr/>
          </p:nvSpPr>
          <p:spPr>
            <a:xfrm>
              <a:off x="3170600" y="2267175"/>
              <a:ext cx="101325" cy="57550"/>
            </a:xfrm>
            <a:custGeom>
              <a:avLst/>
              <a:gdLst/>
              <a:ahLst/>
              <a:cxnLst/>
              <a:rect l="l" t="t" r="r" b="b"/>
              <a:pathLst>
                <a:path w="4053" h="2302" extrusionOk="0">
                  <a:moveTo>
                    <a:pt x="3796" y="0"/>
                  </a:moveTo>
                  <a:cubicBezTo>
                    <a:pt x="3766" y="0"/>
                    <a:pt x="3734" y="8"/>
                    <a:pt x="3700" y="27"/>
                  </a:cubicBezTo>
                  <a:cubicBezTo>
                    <a:pt x="2529" y="673"/>
                    <a:pt x="1357" y="1318"/>
                    <a:pt x="162" y="1964"/>
                  </a:cubicBezTo>
                  <a:cubicBezTo>
                    <a:pt x="0" y="2065"/>
                    <a:pt x="111" y="2301"/>
                    <a:pt x="265" y="2301"/>
                  </a:cubicBezTo>
                  <a:cubicBezTo>
                    <a:pt x="293" y="2301"/>
                    <a:pt x="323" y="2293"/>
                    <a:pt x="353" y="2275"/>
                  </a:cubicBezTo>
                  <a:cubicBezTo>
                    <a:pt x="1524" y="1629"/>
                    <a:pt x="2720" y="983"/>
                    <a:pt x="3891" y="338"/>
                  </a:cubicBezTo>
                  <a:cubicBezTo>
                    <a:pt x="4053" y="237"/>
                    <a:pt x="3959" y="0"/>
                    <a:pt x="3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0"/>
            <p:cNvSpPr/>
            <p:nvPr/>
          </p:nvSpPr>
          <p:spPr>
            <a:xfrm>
              <a:off x="3139950" y="2260975"/>
              <a:ext cx="9000" cy="102225"/>
            </a:xfrm>
            <a:custGeom>
              <a:avLst/>
              <a:gdLst/>
              <a:ahLst/>
              <a:cxnLst/>
              <a:rect l="l" t="t" r="r" b="b"/>
              <a:pathLst>
                <a:path w="360" h="4089" extrusionOk="0">
                  <a:moveTo>
                    <a:pt x="180" y="0"/>
                  </a:moveTo>
                  <a:cubicBezTo>
                    <a:pt x="91" y="0"/>
                    <a:pt x="1" y="60"/>
                    <a:pt x="1" y="180"/>
                  </a:cubicBezTo>
                  <a:lnTo>
                    <a:pt x="1" y="3909"/>
                  </a:lnTo>
                  <a:cubicBezTo>
                    <a:pt x="1" y="4029"/>
                    <a:pt x="91" y="4089"/>
                    <a:pt x="180" y="4089"/>
                  </a:cubicBezTo>
                  <a:cubicBezTo>
                    <a:pt x="270" y="4089"/>
                    <a:pt x="360" y="4029"/>
                    <a:pt x="360" y="3909"/>
                  </a:cubicBezTo>
                  <a:lnTo>
                    <a:pt x="360" y="180"/>
                  </a:lnTo>
                  <a:cubicBezTo>
                    <a:pt x="360" y="60"/>
                    <a:pt x="270" y="0"/>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0"/>
            <p:cNvSpPr/>
            <p:nvPr/>
          </p:nvSpPr>
          <p:spPr>
            <a:xfrm>
              <a:off x="3083775" y="2301875"/>
              <a:ext cx="60475" cy="19425"/>
            </a:xfrm>
            <a:custGeom>
              <a:avLst/>
              <a:gdLst/>
              <a:ahLst/>
              <a:cxnLst/>
              <a:rect l="l" t="t" r="r" b="b"/>
              <a:pathLst>
                <a:path w="2419" h="777" extrusionOk="0">
                  <a:moveTo>
                    <a:pt x="196" y="1"/>
                  </a:moveTo>
                  <a:cubicBezTo>
                    <a:pt x="1" y="1"/>
                    <a:pt x="8" y="337"/>
                    <a:pt x="216" y="361"/>
                  </a:cubicBezTo>
                  <a:cubicBezTo>
                    <a:pt x="885" y="384"/>
                    <a:pt x="1507" y="504"/>
                    <a:pt x="2128" y="767"/>
                  </a:cubicBezTo>
                  <a:cubicBezTo>
                    <a:pt x="2149" y="774"/>
                    <a:pt x="2168" y="777"/>
                    <a:pt x="2187" y="777"/>
                  </a:cubicBezTo>
                  <a:cubicBezTo>
                    <a:pt x="2359" y="777"/>
                    <a:pt x="2419" y="495"/>
                    <a:pt x="2224" y="408"/>
                  </a:cubicBezTo>
                  <a:cubicBezTo>
                    <a:pt x="1579" y="145"/>
                    <a:pt x="909" y="26"/>
                    <a:pt x="216" y="2"/>
                  </a:cubicBezTo>
                  <a:cubicBezTo>
                    <a:pt x="209" y="1"/>
                    <a:pt x="20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0"/>
            <p:cNvSpPr/>
            <p:nvPr/>
          </p:nvSpPr>
          <p:spPr>
            <a:xfrm>
              <a:off x="3082300" y="2249825"/>
              <a:ext cx="13450" cy="129900"/>
            </a:xfrm>
            <a:custGeom>
              <a:avLst/>
              <a:gdLst/>
              <a:ahLst/>
              <a:cxnLst/>
              <a:rect l="l" t="t" r="r" b="b"/>
              <a:pathLst>
                <a:path w="538" h="5196" extrusionOk="0">
                  <a:moveTo>
                    <a:pt x="166" y="1"/>
                  </a:moveTo>
                  <a:cubicBezTo>
                    <a:pt x="79" y="1"/>
                    <a:pt x="0" y="55"/>
                    <a:pt x="12" y="171"/>
                  </a:cubicBezTo>
                  <a:cubicBezTo>
                    <a:pt x="131" y="1797"/>
                    <a:pt x="179" y="3399"/>
                    <a:pt x="84" y="5025"/>
                  </a:cubicBezTo>
                  <a:cubicBezTo>
                    <a:pt x="72" y="5141"/>
                    <a:pt x="157" y="5195"/>
                    <a:pt x="247" y="5195"/>
                  </a:cubicBezTo>
                  <a:cubicBezTo>
                    <a:pt x="341" y="5195"/>
                    <a:pt x="442" y="5135"/>
                    <a:pt x="442" y="5025"/>
                  </a:cubicBezTo>
                  <a:cubicBezTo>
                    <a:pt x="538" y="3399"/>
                    <a:pt x="514" y="1797"/>
                    <a:pt x="370" y="171"/>
                  </a:cubicBezTo>
                  <a:cubicBezTo>
                    <a:pt x="358" y="61"/>
                    <a:pt x="258" y="1"/>
                    <a:pt x="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0"/>
            <p:cNvSpPr/>
            <p:nvPr/>
          </p:nvSpPr>
          <p:spPr>
            <a:xfrm>
              <a:off x="3851150" y="2076200"/>
              <a:ext cx="362800" cy="52250"/>
            </a:xfrm>
            <a:custGeom>
              <a:avLst/>
              <a:gdLst/>
              <a:ahLst/>
              <a:cxnLst/>
              <a:rect l="l" t="t" r="r" b="b"/>
              <a:pathLst>
                <a:path w="14512" h="2090" extrusionOk="0">
                  <a:moveTo>
                    <a:pt x="6101" y="1"/>
                  </a:moveTo>
                  <a:cubicBezTo>
                    <a:pt x="4108" y="1"/>
                    <a:pt x="2113" y="297"/>
                    <a:pt x="195" y="900"/>
                  </a:cubicBezTo>
                  <a:cubicBezTo>
                    <a:pt x="0" y="965"/>
                    <a:pt x="60" y="1245"/>
                    <a:pt x="232" y="1245"/>
                  </a:cubicBezTo>
                  <a:cubicBezTo>
                    <a:pt x="250" y="1245"/>
                    <a:pt x="270" y="1242"/>
                    <a:pt x="291" y="1235"/>
                  </a:cubicBezTo>
                  <a:cubicBezTo>
                    <a:pt x="2184" y="647"/>
                    <a:pt x="4155" y="354"/>
                    <a:pt x="6125" y="354"/>
                  </a:cubicBezTo>
                  <a:cubicBezTo>
                    <a:pt x="8881" y="354"/>
                    <a:pt x="11633" y="928"/>
                    <a:pt x="14157" y="2072"/>
                  </a:cubicBezTo>
                  <a:cubicBezTo>
                    <a:pt x="14185" y="2084"/>
                    <a:pt x="14213" y="2090"/>
                    <a:pt x="14238" y="2090"/>
                  </a:cubicBezTo>
                  <a:cubicBezTo>
                    <a:pt x="14410" y="2090"/>
                    <a:pt x="14512" y="1844"/>
                    <a:pt x="14325" y="1761"/>
                  </a:cubicBezTo>
                  <a:cubicBezTo>
                    <a:pt x="11745" y="597"/>
                    <a:pt x="8926" y="1"/>
                    <a:pt x="6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0"/>
            <p:cNvSpPr/>
            <p:nvPr/>
          </p:nvSpPr>
          <p:spPr>
            <a:xfrm>
              <a:off x="4163825" y="2075825"/>
              <a:ext cx="69350" cy="65325"/>
            </a:xfrm>
            <a:custGeom>
              <a:avLst/>
              <a:gdLst/>
              <a:ahLst/>
              <a:cxnLst/>
              <a:rect l="l" t="t" r="r" b="b"/>
              <a:pathLst>
                <a:path w="2774" h="2613" extrusionOk="0">
                  <a:moveTo>
                    <a:pt x="572" y="1"/>
                  </a:moveTo>
                  <a:cubicBezTo>
                    <a:pt x="430" y="1"/>
                    <a:pt x="301" y="188"/>
                    <a:pt x="431" y="317"/>
                  </a:cubicBezTo>
                  <a:cubicBezTo>
                    <a:pt x="1066" y="889"/>
                    <a:pt x="1645" y="1536"/>
                    <a:pt x="2168" y="2208"/>
                  </a:cubicBezTo>
                  <a:lnTo>
                    <a:pt x="2168" y="2208"/>
                  </a:lnTo>
                  <a:cubicBezTo>
                    <a:pt x="1518" y="2213"/>
                    <a:pt x="870" y="2230"/>
                    <a:pt x="240" y="2230"/>
                  </a:cubicBezTo>
                  <a:cubicBezTo>
                    <a:pt x="1" y="2254"/>
                    <a:pt x="1" y="2613"/>
                    <a:pt x="240" y="2613"/>
                  </a:cubicBezTo>
                  <a:cubicBezTo>
                    <a:pt x="981" y="2589"/>
                    <a:pt x="1746" y="2589"/>
                    <a:pt x="2511" y="2565"/>
                  </a:cubicBezTo>
                  <a:cubicBezTo>
                    <a:pt x="2654" y="2565"/>
                    <a:pt x="2774" y="2397"/>
                    <a:pt x="2678" y="2302"/>
                  </a:cubicBezTo>
                  <a:cubicBezTo>
                    <a:pt x="2081" y="1489"/>
                    <a:pt x="1435" y="748"/>
                    <a:pt x="694" y="54"/>
                  </a:cubicBezTo>
                  <a:cubicBezTo>
                    <a:pt x="656" y="17"/>
                    <a:pt x="614"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0"/>
            <p:cNvSpPr/>
            <p:nvPr/>
          </p:nvSpPr>
          <p:spPr>
            <a:xfrm>
              <a:off x="4314450" y="2078150"/>
              <a:ext cx="112150" cy="164650"/>
            </a:xfrm>
            <a:custGeom>
              <a:avLst/>
              <a:gdLst/>
              <a:ahLst/>
              <a:cxnLst/>
              <a:rect l="l" t="t" r="r" b="b"/>
              <a:pathLst>
                <a:path w="4486" h="6586" extrusionOk="0">
                  <a:moveTo>
                    <a:pt x="2841" y="1"/>
                  </a:moveTo>
                  <a:cubicBezTo>
                    <a:pt x="2254" y="1"/>
                    <a:pt x="1663" y="281"/>
                    <a:pt x="1220" y="679"/>
                  </a:cubicBezTo>
                  <a:cubicBezTo>
                    <a:pt x="407" y="1372"/>
                    <a:pt x="0" y="2520"/>
                    <a:pt x="72" y="3596"/>
                  </a:cubicBezTo>
                  <a:cubicBezTo>
                    <a:pt x="120" y="4647"/>
                    <a:pt x="622" y="5628"/>
                    <a:pt x="1531" y="6154"/>
                  </a:cubicBezTo>
                  <a:cubicBezTo>
                    <a:pt x="2008" y="6432"/>
                    <a:pt x="2544" y="6585"/>
                    <a:pt x="3073" y="6585"/>
                  </a:cubicBezTo>
                  <a:cubicBezTo>
                    <a:pt x="3499" y="6585"/>
                    <a:pt x="3920" y="6486"/>
                    <a:pt x="4304" y="6273"/>
                  </a:cubicBezTo>
                  <a:cubicBezTo>
                    <a:pt x="4485" y="6172"/>
                    <a:pt x="4378" y="5936"/>
                    <a:pt x="4225" y="5936"/>
                  </a:cubicBezTo>
                  <a:cubicBezTo>
                    <a:pt x="4196" y="5936"/>
                    <a:pt x="4167" y="5944"/>
                    <a:pt x="4137" y="5962"/>
                  </a:cubicBezTo>
                  <a:cubicBezTo>
                    <a:pt x="3803" y="6140"/>
                    <a:pt x="3441" y="6222"/>
                    <a:pt x="3079" y="6222"/>
                  </a:cubicBezTo>
                  <a:cubicBezTo>
                    <a:pt x="2610" y="6222"/>
                    <a:pt x="2139" y="6085"/>
                    <a:pt x="1722" y="5843"/>
                  </a:cubicBezTo>
                  <a:cubicBezTo>
                    <a:pt x="909" y="5365"/>
                    <a:pt x="479" y="4504"/>
                    <a:pt x="431" y="3596"/>
                  </a:cubicBezTo>
                  <a:cubicBezTo>
                    <a:pt x="383" y="2687"/>
                    <a:pt x="670" y="1707"/>
                    <a:pt x="1315" y="1061"/>
                  </a:cubicBezTo>
                  <a:cubicBezTo>
                    <a:pt x="1719" y="674"/>
                    <a:pt x="2285" y="363"/>
                    <a:pt x="2838" y="363"/>
                  </a:cubicBezTo>
                  <a:cubicBezTo>
                    <a:pt x="3105" y="363"/>
                    <a:pt x="3369" y="436"/>
                    <a:pt x="3611" y="607"/>
                  </a:cubicBezTo>
                  <a:cubicBezTo>
                    <a:pt x="3645" y="633"/>
                    <a:pt x="3679" y="644"/>
                    <a:pt x="3710" y="644"/>
                  </a:cubicBezTo>
                  <a:cubicBezTo>
                    <a:pt x="3851" y="644"/>
                    <a:pt x="3939" y="414"/>
                    <a:pt x="3802" y="296"/>
                  </a:cubicBezTo>
                  <a:cubicBezTo>
                    <a:pt x="3500" y="90"/>
                    <a:pt x="3171" y="1"/>
                    <a:pt x="28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0"/>
            <p:cNvSpPr/>
            <p:nvPr/>
          </p:nvSpPr>
          <p:spPr>
            <a:xfrm>
              <a:off x="4449525" y="2183275"/>
              <a:ext cx="55125" cy="62175"/>
            </a:xfrm>
            <a:custGeom>
              <a:avLst/>
              <a:gdLst/>
              <a:ahLst/>
              <a:cxnLst/>
              <a:rect l="l" t="t" r="r" b="b"/>
              <a:pathLst>
                <a:path w="2205" h="2487" extrusionOk="0">
                  <a:moveTo>
                    <a:pt x="1544" y="1537"/>
                  </a:moveTo>
                  <a:lnTo>
                    <a:pt x="1544" y="1537"/>
                  </a:lnTo>
                  <a:cubicBezTo>
                    <a:pt x="1609" y="1698"/>
                    <a:pt x="1503" y="1901"/>
                    <a:pt x="1363" y="2020"/>
                  </a:cubicBezTo>
                  <a:cubicBezTo>
                    <a:pt x="1292" y="2076"/>
                    <a:pt x="1212" y="2100"/>
                    <a:pt x="1131" y="2100"/>
                  </a:cubicBezTo>
                  <a:cubicBezTo>
                    <a:pt x="1106" y="2100"/>
                    <a:pt x="1080" y="2098"/>
                    <a:pt x="1054" y="2093"/>
                  </a:cubicBezTo>
                  <a:lnTo>
                    <a:pt x="1054" y="2093"/>
                  </a:lnTo>
                  <a:cubicBezTo>
                    <a:pt x="1138" y="1847"/>
                    <a:pt x="1310" y="1648"/>
                    <a:pt x="1544" y="1537"/>
                  </a:cubicBezTo>
                  <a:close/>
                  <a:moveTo>
                    <a:pt x="625" y="0"/>
                  </a:moveTo>
                  <a:cubicBezTo>
                    <a:pt x="571" y="0"/>
                    <a:pt x="516" y="25"/>
                    <a:pt x="479" y="84"/>
                  </a:cubicBezTo>
                  <a:cubicBezTo>
                    <a:pt x="240" y="538"/>
                    <a:pt x="1" y="1064"/>
                    <a:pt x="144" y="1590"/>
                  </a:cubicBezTo>
                  <a:cubicBezTo>
                    <a:pt x="214" y="1871"/>
                    <a:pt x="400" y="2152"/>
                    <a:pt x="646" y="2309"/>
                  </a:cubicBezTo>
                  <a:lnTo>
                    <a:pt x="646" y="2309"/>
                  </a:lnTo>
                  <a:cubicBezTo>
                    <a:pt x="623" y="2428"/>
                    <a:pt x="707" y="2487"/>
                    <a:pt x="799" y="2487"/>
                  </a:cubicBezTo>
                  <a:cubicBezTo>
                    <a:pt x="851" y="2487"/>
                    <a:pt x="906" y="2468"/>
                    <a:pt x="946" y="2430"/>
                  </a:cubicBezTo>
                  <a:lnTo>
                    <a:pt x="946" y="2430"/>
                  </a:lnTo>
                  <a:cubicBezTo>
                    <a:pt x="1001" y="2442"/>
                    <a:pt x="1056" y="2448"/>
                    <a:pt x="1110" y="2448"/>
                  </a:cubicBezTo>
                  <a:cubicBezTo>
                    <a:pt x="1725" y="2448"/>
                    <a:pt x="2205" y="1686"/>
                    <a:pt x="1746" y="1184"/>
                  </a:cubicBezTo>
                  <a:cubicBezTo>
                    <a:pt x="1711" y="1149"/>
                    <a:pt x="1663" y="1126"/>
                    <a:pt x="1612" y="1126"/>
                  </a:cubicBezTo>
                  <a:cubicBezTo>
                    <a:pt x="1593" y="1126"/>
                    <a:pt x="1574" y="1129"/>
                    <a:pt x="1555" y="1136"/>
                  </a:cubicBezTo>
                  <a:cubicBezTo>
                    <a:pt x="1158" y="1280"/>
                    <a:pt x="883" y="1561"/>
                    <a:pt x="742" y="1926"/>
                  </a:cubicBezTo>
                  <a:lnTo>
                    <a:pt x="742" y="1926"/>
                  </a:lnTo>
                  <a:cubicBezTo>
                    <a:pt x="725" y="1911"/>
                    <a:pt x="709" y="1894"/>
                    <a:pt x="694" y="1877"/>
                  </a:cubicBezTo>
                  <a:cubicBezTo>
                    <a:pt x="264" y="1423"/>
                    <a:pt x="527" y="729"/>
                    <a:pt x="790" y="275"/>
                  </a:cubicBezTo>
                  <a:cubicBezTo>
                    <a:pt x="872" y="126"/>
                    <a:pt x="749" y="0"/>
                    <a:pt x="6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0"/>
            <p:cNvSpPr/>
            <p:nvPr/>
          </p:nvSpPr>
          <p:spPr>
            <a:xfrm>
              <a:off x="4520950" y="2060000"/>
              <a:ext cx="20350" cy="199950"/>
            </a:xfrm>
            <a:custGeom>
              <a:avLst/>
              <a:gdLst/>
              <a:ahLst/>
              <a:cxnLst/>
              <a:rect l="l" t="t" r="r" b="b"/>
              <a:pathLst>
                <a:path w="814" h="7998" extrusionOk="0">
                  <a:moveTo>
                    <a:pt x="174" y="0"/>
                  </a:moveTo>
                  <a:cubicBezTo>
                    <a:pt x="84" y="0"/>
                    <a:pt x="1" y="54"/>
                    <a:pt x="13" y="162"/>
                  </a:cubicBezTo>
                  <a:cubicBezTo>
                    <a:pt x="156" y="2720"/>
                    <a:pt x="300" y="5278"/>
                    <a:pt x="443" y="7836"/>
                  </a:cubicBezTo>
                  <a:cubicBezTo>
                    <a:pt x="443" y="7944"/>
                    <a:pt x="539" y="7997"/>
                    <a:pt x="631" y="7997"/>
                  </a:cubicBezTo>
                  <a:cubicBezTo>
                    <a:pt x="724" y="7997"/>
                    <a:pt x="814" y="7944"/>
                    <a:pt x="802" y="7836"/>
                  </a:cubicBezTo>
                  <a:cubicBezTo>
                    <a:pt x="658" y="5278"/>
                    <a:pt x="515" y="2720"/>
                    <a:pt x="371" y="162"/>
                  </a:cubicBezTo>
                  <a:cubicBezTo>
                    <a:pt x="359" y="54"/>
                    <a:pt x="26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0"/>
            <p:cNvSpPr/>
            <p:nvPr/>
          </p:nvSpPr>
          <p:spPr>
            <a:xfrm>
              <a:off x="4487800" y="2142300"/>
              <a:ext cx="138675" cy="23975"/>
            </a:xfrm>
            <a:custGeom>
              <a:avLst/>
              <a:gdLst/>
              <a:ahLst/>
              <a:cxnLst/>
              <a:rect l="l" t="t" r="r" b="b"/>
              <a:pathLst>
                <a:path w="5547" h="959" extrusionOk="0">
                  <a:moveTo>
                    <a:pt x="5351" y="0"/>
                  </a:moveTo>
                  <a:cubicBezTo>
                    <a:pt x="5345" y="0"/>
                    <a:pt x="5338" y="1"/>
                    <a:pt x="5331" y="1"/>
                  </a:cubicBezTo>
                  <a:cubicBezTo>
                    <a:pt x="3634" y="193"/>
                    <a:pt x="1912" y="408"/>
                    <a:pt x="215" y="599"/>
                  </a:cubicBezTo>
                  <a:cubicBezTo>
                    <a:pt x="7" y="622"/>
                    <a:pt x="0" y="959"/>
                    <a:pt x="195" y="959"/>
                  </a:cubicBezTo>
                  <a:cubicBezTo>
                    <a:pt x="201" y="959"/>
                    <a:pt x="208" y="959"/>
                    <a:pt x="215" y="958"/>
                  </a:cubicBezTo>
                  <a:cubicBezTo>
                    <a:pt x="1912" y="767"/>
                    <a:pt x="3634" y="575"/>
                    <a:pt x="5331" y="360"/>
                  </a:cubicBezTo>
                  <a:cubicBezTo>
                    <a:pt x="5540" y="337"/>
                    <a:pt x="5546" y="0"/>
                    <a:pt x="53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0"/>
            <p:cNvSpPr/>
            <p:nvPr/>
          </p:nvSpPr>
          <p:spPr>
            <a:xfrm>
              <a:off x="4566975" y="2074925"/>
              <a:ext cx="17650" cy="195025"/>
            </a:xfrm>
            <a:custGeom>
              <a:avLst/>
              <a:gdLst/>
              <a:ahLst/>
              <a:cxnLst/>
              <a:rect l="l" t="t" r="r" b="b"/>
              <a:pathLst>
                <a:path w="706" h="7801" extrusionOk="0">
                  <a:moveTo>
                    <a:pt x="183" y="1"/>
                  </a:moveTo>
                  <a:cubicBezTo>
                    <a:pt x="90" y="1"/>
                    <a:pt x="1" y="55"/>
                    <a:pt x="13" y="162"/>
                  </a:cubicBezTo>
                  <a:cubicBezTo>
                    <a:pt x="108" y="2649"/>
                    <a:pt x="228" y="5135"/>
                    <a:pt x="347" y="7622"/>
                  </a:cubicBezTo>
                  <a:cubicBezTo>
                    <a:pt x="347" y="7741"/>
                    <a:pt x="437" y="7801"/>
                    <a:pt x="527" y="7801"/>
                  </a:cubicBezTo>
                  <a:cubicBezTo>
                    <a:pt x="616" y="7801"/>
                    <a:pt x="706" y="7741"/>
                    <a:pt x="706" y="7622"/>
                  </a:cubicBezTo>
                  <a:cubicBezTo>
                    <a:pt x="586" y="5135"/>
                    <a:pt x="491" y="2649"/>
                    <a:pt x="371" y="162"/>
                  </a:cubicBezTo>
                  <a:cubicBezTo>
                    <a:pt x="371" y="55"/>
                    <a:pt x="27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0"/>
            <p:cNvSpPr/>
            <p:nvPr/>
          </p:nvSpPr>
          <p:spPr>
            <a:xfrm>
              <a:off x="4594175" y="2200750"/>
              <a:ext cx="64175" cy="55675"/>
            </a:xfrm>
            <a:custGeom>
              <a:avLst/>
              <a:gdLst/>
              <a:ahLst/>
              <a:cxnLst/>
              <a:rect l="l" t="t" r="r" b="b"/>
              <a:pathLst>
                <a:path w="2567" h="2227" extrusionOk="0">
                  <a:moveTo>
                    <a:pt x="1853" y="1092"/>
                  </a:moveTo>
                  <a:lnTo>
                    <a:pt x="1853" y="1092"/>
                  </a:lnTo>
                  <a:cubicBezTo>
                    <a:pt x="1973" y="1413"/>
                    <a:pt x="1767" y="1734"/>
                    <a:pt x="1462" y="1830"/>
                  </a:cubicBezTo>
                  <a:lnTo>
                    <a:pt x="1462" y="1830"/>
                  </a:lnTo>
                  <a:cubicBezTo>
                    <a:pt x="1489" y="1537"/>
                    <a:pt x="1622" y="1277"/>
                    <a:pt x="1853" y="1092"/>
                  </a:cubicBezTo>
                  <a:close/>
                  <a:moveTo>
                    <a:pt x="793" y="0"/>
                  </a:moveTo>
                  <a:cubicBezTo>
                    <a:pt x="751" y="0"/>
                    <a:pt x="708" y="16"/>
                    <a:pt x="670" y="54"/>
                  </a:cubicBezTo>
                  <a:cubicBezTo>
                    <a:pt x="0" y="676"/>
                    <a:pt x="24" y="1895"/>
                    <a:pt x="1005" y="2182"/>
                  </a:cubicBezTo>
                  <a:cubicBezTo>
                    <a:pt x="1099" y="2213"/>
                    <a:pt x="1193" y="2227"/>
                    <a:pt x="1285" y="2227"/>
                  </a:cubicBezTo>
                  <a:cubicBezTo>
                    <a:pt x="1987" y="2227"/>
                    <a:pt x="2567" y="1403"/>
                    <a:pt x="2080" y="748"/>
                  </a:cubicBezTo>
                  <a:cubicBezTo>
                    <a:pt x="2029" y="696"/>
                    <a:pt x="1965" y="657"/>
                    <a:pt x="1897" y="657"/>
                  </a:cubicBezTo>
                  <a:cubicBezTo>
                    <a:pt x="1871" y="657"/>
                    <a:pt x="1844" y="663"/>
                    <a:pt x="1817" y="676"/>
                  </a:cubicBezTo>
                  <a:cubicBezTo>
                    <a:pt x="1392" y="931"/>
                    <a:pt x="1136" y="1339"/>
                    <a:pt x="1086" y="1830"/>
                  </a:cubicBezTo>
                  <a:lnTo>
                    <a:pt x="1086" y="1830"/>
                  </a:lnTo>
                  <a:cubicBezTo>
                    <a:pt x="1043" y="1817"/>
                    <a:pt x="1000" y="1799"/>
                    <a:pt x="957" y="1776"/>
                  </a:cubicBezTo>
                  <a:cubicBezTo>
                    <a:pt x="359" y="1465"/>
                    <a:pt x="503" y="700"/>
                    <a:pt x="933" y="293"/>
                  </a:cubicBezTo>
                  <a:cubicBezTo>
                    <a:pt x="1062" y="183"/>
                    <a:pt x="935" y="0"/>
                    <a:pt x="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30"/>
          <p:cNvGrpSpPr/>
          <p:nvPr/>
        </p:nvGrpSpPr>
        <p:grpSpPr>
          <a:xfrm>
            <a:off x="1414500" y="615063"/>
            <a:ext cx="520025" cy="392800"/>
            <a:chOff x="5486025" y="2178950"/>
            <a:chExt cx="520025" cy="392800"/>
          </a:xfrm>
        </p:grpSpPr>
        <p:sp>
          <p:nvSpPr>
            <p:cNvPr id="906" name="Google Shape;906;p30"/>
            <p:cNvSpPr/>
            <p:nvPr/>
          </p:nvSpPr>
          <p:spPr>
            <a:xfrm>
              <a:off x="5874750" y="2493450"/>
              <a:ext cx="88725" cy="78300"/>
            </a:xfrm>
            <a:custGeom>
              <a:avLst/>
              <a:gdLst/>
              <a:ahLst/>
              <a:cxnLst/>
              <a:rect l="l" t="t" r="r" b="b"/>
              <a:pathLst>
                <a:path w="3549" h="3132" extrusionOk="0">
                  <a:moveTo>
                    <a:pt x="1679" y="453"/>
                  </a:moveTo>
                  <a:cubicBezTo>
                    <a:pt x="2310" y="453"/>
                    <a:pt x="2941" y="953"/>
                    <a:pt x="3049" y="1524"/>
                  </a:cubicBezTo>
                  <a:cubicBezTo>
                    <a:pt x="3108" y="1905"/>
                    <a:pt x="2930" y="2239"/>
                    <a:pt x="2513" y="2501"/>
                  </a:cubicBezTo>
                  <a:cubicBezTo>
                    <a:pt x="2310" y="2620"/>
                    <a:pt x="2108" y="2679"/>
                    <a:pt x="1882" y="2679"/>
                  </a:cubicBezTo>
                  <a:cubicBezTo>
                    <a:pt x="1358" y="2679"/>
                    <a:pt x="822" y="2322"/>
                    <a:pt x="632" y="1834"/>
                  </a:cubicBezTo>
                  <a:cubicBezTo>
                    <a:pt x="548" y="1608"/>
                    <a:pt x="465" y="1167"/>
                    <a:pt x="917" y="762"/>
                  </a:cubicBezTo>
                  <a:cubicBezTo>
                    <a:pt x="1144" y="560"/>
                    <a:pt x="1394" y="453"/>
                    <a:pt x="1679" y="453"/>
                  </a:cubicBezTo>
                  <a:close/>
                  <a:moveTo>
                    <a:pt x="1679" y="0"/>
                  </a:moveTo>
                  <a:cubicBezTo>
                    <a:pt x="1287" y="0"/>
                    <a:pt x="917" y="155"/>
                    <a:pt x="608" y="429"/>
                  </a:cubicBezTo>
                  <a:cubicBezTo>
                    <a:pt x="144" y="858"/>
                    <a:pt x="1" y="1429"/>
                    <a:pt x="215" y="1989"/>
                  </a:cubicBezTo>
                  <a:cubicBezTo>
                    <a:pt x="477" y="2656"/>
                    <a:pt x="1179" y="3132"/>
                    <a:pt x="1882" y="3132"/>
                  </a:cubicBezTo>
                  <a:cubicBezTo>
                    <a:pt x="2191" y="3132"/>
                    <a:pt x="2477" y="3048"/>
                    <a:pt x="2751" y="2882"/>
                  </a:cubicBezTo>
                  <a:cubicBezTo>
                    <a:pt x="3525" y="2394"/>
                    <a:pt x="3549" y="1775"/>
                    <a:pt x="3489" y="1441"/>
                  </a:cubicBezTo>
                  <a:cubicBezTo>
                    <a:pt x="3346" y="667"/>
                    <a:pt x="2525" y="0"/>
                    <a:pt x="1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0"/>
            <p:cNvSpPr/>
            <p:nvPr/>
          </p:nvSpPr>
          <p:spPr>
            <a:xfrm>
              <a:off x="5516075" y="2429325"/>
              <a:ext cx="47350" cy="42125"/>
            </a:xfrm>
            <a:custGeom>
              <a:avLst/>
              <a:gdLst/>
              <a:ahLst/>
              <a:cxnLst/>
              <a:rect l="l" t="t" r="r" b="b"/>
              <a:pathLst>
                <a:path w="1894" h="1685" extrusionOk="0">
                  <a:moveTo>
                    <a:pt x="1001" y="446"/>
                  </a:moveTo>
                  <a:cubicBezTo>
                    <a:pt x="1096" y="446"/>
                    <a:pt x="1191" y="470"/>
                    <a:pt x="1263" y="506"/>
                  </a:cubicBezTo>
                  <a:cubicBezTo>
                    <a:pt x="1370" y="577"/>
                    <a:pt x="1429" y="696"/>
                    <a:pt x="1441" y="863"/>
                  </a:cubicBezTo>
                  <a:cubicBezTo>
                    <a:pt x="1441" y="970"/>
                    <a:pt x="1417" y="1053"/>
                    <a:pt x="1358" y="1113"/>
                  </a:cubicBezTo>
                  <a:cubicBezTo>
                    <a:pt x="1282" y="1189"/>
                    <a:pt x="1141" y="1228"/>
                    <a:pt x="994" y="1228"/>
                  </a:cubicBezTo>
                  <a:cubicBezTo>
                    <a:pt x="750" y="1228"/>
                    <a:pt x="487" y="1121"/>
                    <a:pt x="465" y="899"/>
                  </a:cubicBezTo>
                  <a:cubicBezTo>
                    <a:pt x="465" y="791"/>
                    <a:pt x="489" y="696"/>
                    <a:pt x="560" y="625"/>
                  </a:cubicBezTo>
                  <a:cubicBezTo>
                    <a:pt x="655" y="518"/>
                    <a:pt x="822" y="446"/>
                    <a:pt x="1001" y="446"/>
                  </a:cubicBezTo>
                  <a:close/>
                  <a:moveTo>
                    <a:pt x="1004" y="1"/>
                  </a:moveTo>
                  <a:cubicBezTo>
                    <a:pt x="713" y="1"/>
                    <a:pt x="414" y="113"/>
                    <a:pt x="227" y="315"/>
                  </a:cubicBezTo>
                  <a:cubicBezTo>
                    <a:pt x="72" y="494"/>
                    <a:pt x="1" y="696"/>
                    <a:pt x="24" y="934"/>
                  </a:cubicBezTo>
                  <a:cubicBezTo>
                    <a:pt x="72" y="1422"/>
                    <a:pt x="548" y="1684"/>
                    <a:pt x="989" y="1684"/>
                  </a:cubicBezTo>
                  <a:cubicBezTo>
                    <a:pt x="1263" y="1684"/>
                    <a:pt x="1513" y="1589"/>
                    <a:pt x="1679" y="1422"/>
                  </a:cubicBezTo>
                  <a:cubicBezTo>
                    <a:pt x="1822" y="1280"/>
                    <a:pt x="1894" y="1077"/>
                    <a:pt x="1894" y="851"/>
                  </a:cubicBezTo>
                  <a:cubicBezTo>
                    <a:pt x="1882" y="530"/>
                    <a:pt x="1739" y="268"/>
                    <a:pt x="1489" y="125"/>
                  </a:cubicBezTo>
                  <a:cubicBezTo>
                    <a:pt x="1347" y="40"/>
                    <a:pt x="1177" y="1"/>
                    <a:pt x="1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0"/>
            <p:cNvSpPr/>
            <p:nvPr/>
          </p:nvSpPr>
          <p:spPr>
            <a:xfrm>
              <a:off x="5486025" y="2308600"/>
              <a:ext cx="71750" cy="65225"/>
            </a:xfrm>
            <a:custGeom>
              <a:avLst/>
              <a:gdLst/>
              <a:ahLst/>
              <a:cxnLst/>
              <a:rect l="l" t="t" r="r" b="b"/>
              <a:pathLst>
                <a:path w="2870" h="2609" extrusionOk="0">
                  <a:moveTo>
                    <a:pt x="1548" y="453"/>
                  </a:moveTo>
                  <a:cubicBezTo>
                    <a:pt x="1869" y="501"/>
                    <a:pt x="2119" y="667"/>
                    <a:pt x="2262" y="941"/>
                  </a:cubicBezTo>
                  <a:cubicBezTo>
                    <a:pt x="2381" y="1144"/>
                    <a:pt x="2405" y="1382"/>
                    <a:pt x="2334" y="1596"/>
                  </a:cubicBezTo>
                  <a:cubicBezTo>
                    <a:pt x="2250" y="1810"/>
                    <a:pt x="2084" y="1977"/>
                    <a:pt x="1834" y="2084"/>
                  </a:cubicBezTo>
                  <a:cubicBezTo>
                    <a:pt x="1715" y="2132"/>
                    <a:pt x="1584" y="2168"/>
                    <a:pt x="1453" y="2168"/>
                  </a:cubicBezTo>
                  <a:cubicBezTo>
                    <a:pt x="1048" y="2156"/>
                    <a:pt x="679" y="1918"/>
                    <a:pt x="560" y="1560"/>
                  </a:cubicBezTo>
                  <a:cubicBezTo>
                    <a:pt x="476" y="1322"/>
                    <a:pt x="512" y="1084"/>
                    <a:pt x="655" y="870"/>
                  </a:cubicBezTo>
                  <a:cubicBezTo>
                    <a:pt x="834" y="608"/>
                    <a:pt x="1143" y="453"/>
                    <a:pt x="1441" y="453"/>
                  </a:cubicBezTo>
                  <a:close/>
                  <a:moveTo>
                    <a:pt x="1432" y="0"/>
                  </a:moveTo>
                  <a:cubicBezTo>
                    <a:pt x="981" y="0"/>
                    <a:pt x="549" y="239"/>
                    <a:pt x="286" y="608"/>
                  </a:cubicBezTo>
                  <a:cubicBezTo>
                    <a:pt x="60" y="941"/>
                    <a:pt x="0" y="1346"/>
                    <a:pt x="131" y="1715"/>
                  </a:cubicBezTo>
                  <a:cubicBezTo>
                    <a:pt x="322" y="2251"/>
                    <a:pt x="857" y="2608"/>
                    <a:pt x="1453" y="2608"/>
                  </a:cubicBezTo>
                  <a:cubicBezTo>
                    <a:pt x="1643" y="2608"/>
                    <a:pt x="1834" y="2572"/>
                    <a:pt x="2012" y="2501"/>
                  </a:cubicBezTo>
                  <a:cubicBezTo>
                    <a:pt x="2477" y="2299"/>
                    <a:pt x="2667" y="1977"/>
                    <a:pt x="2750" y="1739"/>
                  </a:cubicBezTo>
                  <a:cubicBezTo>
                    <a:pt x="2869" y="1418"/>
                    <a:pt x="2834" y="1048"/>
                    <a:pt x="2667" y="727"/>
                  </a:cubicBezTo>
                  <a:cubicBezTo>
                    <a:pt x="2453" y="334"/>
                    <a:pt x="2072" y="72"/>
                    <a:pt x="1607" y="13"/>
                  </a:cubicBezTo>
                  <a:cubicBezTo>
                    <a:pt x="1549" y="4"/>
                    <a:pt x="1490" y="0"/>
                    <a:pt x="14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0"/>
            <p:cNvSpPr/>
            <p:nvPr/>
          </p:nvSpPr>
          <p:spPr>
            <a:xfrm>
              <a:off x="5674725" y="2178950"/>
              <a:ext cx="56875" cy="53475"/>
            </a:xfrm>
            <a:custGeom>
              <a:avLst/>
              <a:gdLst/>
              <a:ahLst/>
              <a:cxnLst/>
              <a:rect l="l" t="t" r="r" b="b"/>
              <a:pathLst>
                <a:path w="2275" h="2139" extrusionOk="0">
                  <a:moveTo>
                    <a:pt x="1025" y="448"/>
                  </a:moveTo>
                  <a:cubicBezTo>
                    <a:pt x="1215" y="448"/>
                    <a:pt x="1441" y="603"/>
                    <a:pt x="1584" y="817"/>
                  </a:cubicBezTo>
                  <a:cubicBezTo>
                    <a:pt x="1632" y="889"/>
                    <a:pt x="1870" y="1281"/>
                    <a:pt x="1560" y="1520"/>
                  </a:cubicBezTo>
                  <a:cubicBezTo>
                    <a:pt x="1417" y="1639"/>
                    <a:pt x="1275" y="1698"/>
                    <a:pt x="1144" y="1698"/>
                  </a:cubicBezTo>
                  <a:cubicBezTo>
                    <a:pt x="846" y="1698"/>
                    <a:pt x="620" y="1436"/>
                    <a:pt x="560" y="1174"/>
                  </a:cubicBezTo>
                  <a:cubicBezTo>
                    <a:pt x="525" y="1043"/>
                    <a:pt x="477" y="698"/>
                    <a:pt x="858" y="496"/>
                  </a:cubicBezTo>
                  <a:cubicBezTo>
                    <a:pt x="906" y="460"/>
                    <a:pt x="965" y="448"/>
                    <a:pt x="1025" y="448"/>
                  </a:cubicBezTo>
                  <a:close/>
                  <a:moveTo>
                    <a:pt x="1010" y="1"/>
                  </a:moveTo>
                  <a:cubicBezTo>
                    <a:pt x="881" y="1"/>
                    <a:pt x="756" y="30"/>
                    <a:pt x="644" y="91"/>
                  </a:cubicBezTo>
                  <a:cubicBezTo>
                    <a:pt x="191" y="341"/>
                    <a:pt x="1" y="793"/>
                    <a:pt x="120" y="1293"/>
                  </a:cubicBezTo>
                  <a:cubicBezTo>
                    <a:pt x="251" y="1793"/>
                    <a:pt x="667" y="2139"/>
                    <a:pt x="1144" y="2139"/>
                  </a:cubicBezTo>
                  <a:cubicBezTo>
                    <a:pt x="1382" y="2139"/>
                    <a:pt x="1620" y="2055"/>
                    <a:pt x="1834" y="1877"/>
                  </a:cubicBezTo>
                  <a:cubicBezTo>
                    <a:pt x="2227" y="1567"/>
                    <a:pt x="2275" y="1043"/>
                    <a:pt x="1965" y="567"/>
                  </a:cubicBezTo>
                  <a:cubicBezTo>
                    <a:pt x="1731" y="211"/>
                    <a:pt x="1357"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0"/>
            <p:cNvSpPr/>
            <p:nvPr/>
          </p:nvSpPr>
          <p:spPr>
            <a:xfrm>
              <a:off x="5880700" y="2214775"/>
              <a:ext cx="55100" cy="51300"/>
            </a:xfrm>
            <a:custGeom>
              <a:avLst/>
              <a:gdLst/>
              <a:ahLst/>
              <a:cxnLst/>
              <a:rect l="l" t="t" r="r" b="b"/>
              <a:pathLst>
                <a:path w="2204" h="2052" extrusionOk="0">
                  <a:moveTo>
                    <a:pt x="1049" y="444"/>
                  </a:moveTo>
                  <a:cubicBezTo>
                    <a:pt x="1120" y="444"/>
                    <a:pt x="1191" y="456"/>
                    <a:pt x="1251" y="480"/>
                  </a:cubicBezTo>
                  <a:cubicBezTo>
                    <a:pt x="1453" y="539"/>
                    <a:pt x="1584" y="634"/>
                    <a:pt x="1656" y="753"/>
                  </a:cubicBezTo>
                  <a:cubicBezTo>
                    <a:pt x="1727" y="908"/>
                    <a:pt x="1703" y="1099"/>
                    <a:pt x="1596" y="1277"/>
                  </a:cubicBezTo>
                  <a:cubicBezTo>
                    <a:pt x="1475" y="1472"/>
                    <a:pt x="1293" y="1584"/>
                    <a:pt x="1106" y="1584"/>
                  </a:cubicBezTo>
                  <a:cubicBezTo>
                    <a:pt x="963" y="1584"/>
                    <a:pt x="816" y="1518"/>
                    <a:pt x="691" y="1372"/>
                  </a:cubicBezTo>
                  <a:cubicBezTo>
                    <a:pt x="537" y="1170"/>
                    <a:pt x="489" y="932"/>
                    <a:pt x="584" y="741"/>
                  </a:cubicBezTo>
                  <a:cubicBezTo>
                    <a:pt x="668" y="551"/>
                    <a:pt x="846" y="444"/>
                    <a:pt x="1049" y="444"/>
                  </a:cubicBezTo>
                  <a:close/>
                  <a:moveTo>
                    <a:pt x="1061" y="1"/>
                  </a:moveTo>
                  <a:cubicBezTo>
                    <a:pt x="676" y="1"/>
                    <a:pt x="337" y="205"/>
                    <a:pt x="179" y="539"/>
                  </a:cubicBezTo>
                  <a:cubicBezTo>
                    <a:pt x="1" y="908"/>
                    <a:pt x="72" y="1325"/>
                    <a:pt x="346" y="1658"/>
                  </a:cubicBezTo>
                  <a:cubicBezTo>
                    <a:pt x="620" y="1980"/>
                    <a:pt x="906" y="2051"/>
                    <a:pt x="1096" y="2051"/>
                  </a:cubicBezTo>
                  <a:cubicBezTo>
                    <a:pt x="1441" y="2051"/>
                    <a:pt x="1775" y="1837"/>
                    <a:pt x="1977" y="1503"/>
                  </a:cubicBezTo>
                  <a:cubicBezTo>
                    <a:pt x="2168" y="1194"/>
                    <a:pt x="2203" y="837"/>
                    <a:pt x="2049" y="551"/>
                  </a:cubicBezTo>
                  <a:cubicBezTo>
                    <a:pt x="1965" y="384"/>
                    <a:pt x="1787" y="170"/>
                    <a:pt x="1394" y="51"/>
                  </a:cubicBezTo>
                  <a:cubicBezTo>
                    <a:pt x="1281" y="17"/>
                    <a:pt x="1169"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0"/>
            <p:cNvSpPr/>
            <p:nvPr/>
          </p:nvSpPr>
          <p:spPr>
            <a:xfrm>
              <a:off x="5948875" y="2424450"/>
              <a:ext cx="57175" cy="52050"/>
            </a:xfrm>
            <a:custGeom>
              <a:avLst/>
              <a:gdLst/>
              <a:ahLst/>
              <a:cxnLst/>
              <a:rect l="l" t="t" r="r" b="b"/>
              <a:pathLst>
                <a:path w="2287" h="2082" extrusionOk="0">
                  <a:moveTo>
                    <a:pt x="1108" y="439"/>
                  </a:moveTo>
                  <a:cubicBezTo>
                    <a:pt x="1215" y="439"/>
                    <a:pt x="1322" y="463"/>
                    <a:pt x="1429" y="510"/>
                  </a:cubicBezTo>
                  <a:cubicBezTo>
                    <a:pt x="1786" y="665"/>
                    <a:pt x="1786" y="939"/>
                    <a:pt x="1751" y="1094"/>
                  </a:cubicBezTo>
                  <a:cubicBezTo>
                    <a:pt x="1691" y="1356"/>
                    <a:pt x="1453" y="1629"/>
                    <a:pt x="1167" y="1629"/>
                  </a:cubicBezTo>
                  <a:cubicBezTo>
                    <a:pt x="1060" y="1629"/>
                    <a:pt x="953" y="1594"/>
                    <a:pt x="846" y="1522"/>
                  </a:cubicBezTo>
                  <a:cubicBezTo>
                    <a:pt x="596" y="1344"/>
                    <a:pt x="488" y="1082"/>
                    <a:pt x="572" y="832"/>
                  </a:cubicBezTo>
                  <a:cubicBezTo>
                    <a:pt x="643" y="594"/>
                    <a:pt x="858" y="439"/>
                    <a:pt x="1108" y="439"/>
                  </a:cubicBezTo>
                  <a:close/>
                  <a:moveTo>
                    <a:pt x="1127" y="0"/>
                  </a:moveTo>
                  <a:cubicBezTo>
                    <a:pt x="673" y="0"/>
                    <a:pt x="275" y="267"/>
                    <a:pt x="143" y="689"/>
                  </a:cubicBezTo>
                  <a:cubicBezTo>
                    <a:pt x="0" y="1141"/>
                    <a:pt x="167" y="1594"/>
                    <a:pt x="596" y="1891"/>
                  </a:cubicBezTo>
                  <a:cubicBezTo>
                    <a:pt x="774" y="2022"/>
                    <a:pt x="965" y="2082"/>
                    <a:pt x="1167" y="2082"/>
                  </a:cubicBezTo>
                  <a:cubicBezTo>
                    <a:pt x="1643" y="2082"/>
                    <a:pt x="2084" y="1701"/>
                    <a:pt x="2191" y="1189"/>
                  </a:cubicBezTo>
                  <a:cubicBezTo>
                    <a:pt x="2286" y="725"/>
                    <a:pt x="2072" y="308"/>
                    <a:pt x="1620" y="105"/>
                  </a:cubicBezTo>
                  <a:cubicBezTo>
                    <a:pt x="1455" y="34"/>
                    <a:pt x="1287" y="0"/>
                    <a:pt x="1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0"/>
            <p:cNvSpPr/>
            <p:nvPr/>
          </p:nvSpPr>
          <p:spPr>
            <a:xfrm>
              <a:off x="5543175" y="2461300"/>
              <a:ext cx="108650" cy="100050"/>
            </a:xfrm>
            <a:custGeom>
              <a:avLst/>
              <a:gdLst/>
              <a:ahLst/>
              <a:cxnLst/>
              <a:rect l="l" t="t" r="r" b="b"/>
              <a:pathLst>
                <a:path w="4346" h="4002" extrusionOk="0">
                  <a:moveTo>
                    <a:pt x="2167" y="453"/>
                  </a:moveTo>
                  <a:cubicBezTo>
                    <a:pt x="2953" y="453"/>
                    <a:pt x="3893" y="1132"/>
                    <a:pt x="3893" y="1977"/>
                  </a:cubicBezTo>
                  <a:cubicBezTo>
                    <a:pt x="3893" y="3132"/>
                    <a:pt x="3143" y="3549"/>
                    <a:pt x="2500" y="3549"/>
                  </a:cubicBezTo>
                  <a:cubicBezTo>
                    <a:pt x="1953" y="3549"/>
                    <a:pt x="1226" y="3251"/>
                    <a:pt x="822" y="2429"/>
                  </a:cubicBezTo>
                  <a:cubicBezTo>
                    <a:pt x="512" y="1787"/>
                    <a:pt x="929" y="1036"/>
                    <a:pt x="1465" y="667"/>
                  </a:cubicBezTo>
                  <a:cubicBezTo>
                    <a:pt x="1667" y="524"/>
                    <a:pt x="1905" y="453"/>
                    <a:pt x="2167" y="453"/>
                  </a:cubicBezTo>
                  <a:close/>
                  <a:moveTo>
                    <a:pt x="2167" y="1"/>
                  </a:moveTo>
                  <a:cubicBezTo>
                    <a:pt x="1810" y="1"/>
                    <a:pt x="1488" y="108"/>
                    <a:pt x="1215" y="286"/>
                  </a:cubicBezTo>
                  <a:cubicBezTo>
                    <a:pt x="500" y="786"/>
                    <a:pt x="0" y="1739"/>
                    <a:pt x="417" y="2620"/>
                  </a:cubicBezTo>
                  <a:cubicBezTo>
                    <a:pt x="834" y="3477"/>
                    <a:pt x="1619" y="4001"/>
                    <a:pt x="2500" y="4001"/>
                  </a:cubicBezTo>
                  <a:cubicBezTo>
                    <a:pt x="3417" y="4001"/>
                    <a:pt x="4346" y="3370"/>
                    <a:pt x="4346" y="1977"/>
                  </a:cubicBezTo>
                  <a:cubicBezTo>
                    <a:pt x="4346" y="846"/>
                    <a:pt x="3191"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30"/>
          <p:cNvGrpSpPr/>
          <p:nvPr/>
        </p:nvGrpSpPr>
        <p:grpSpPr>
          <a:xfrm>
            <a:off x="4437425" y="816575"/>
            <a:ext cx="1670476" cy="968176"/>
            <a:chOff x="8603625" y="3754913"/>
            <a:chExt cx="2217250" cy="1285075"/>
          </a:xfrm>
        </p:grpSpPr>
        <p:sp>
          <p:nvSpPr>
            <p:cNvPr id="914" name="Google Shape;914;p30"/>
            <p:cNvSpPr/>
            <p:nvPr/>
          </p:nvSpPr>
          <p:spPr>
            <a:xfrm>
              <a:off x="8745200" y="4028438"/>
              <a:ext cx="15875" cy="233525"/>
            </a:xfrm>
            <a:custGeom>
              <a:avLst/>
              <a:gdLst/>
              <a:ahLst/>
              <a:cxnLst/>
              <a:rect l="l" t="t" r="r" b="b"/>
              <a:pathLst>
                <a:path w="635" h="9341" extrusionOk="0">
                  <a:moveTo>
                    <a:pt x="318" y="1"/>
                  </a:moveTo>
                  <a:cubicBezTo>
                    <a:pt x="159" y="1"/>
                    <a:pt x="1" y="101"/>
                    <a:pt x="1" y="301"/>
                  </a:cubicBezTo>
                  <a:lnTo>
                    <a:pt x="1" y="9041"/>
                  </a:lnTo>
                  <a:cubicBezTo>
                    <a:pt x="1" y="9241"/>
                    <a:pt x="159" y="9341"/>
                    <a:pt x="318" y="9341"/>
                  </a:cubicBezTo>
                  <a:cubicBezTo>
                    <a:pt x="476" y="9341"/>
                    <a:pt x="635" y="9241"/>
                    <a:pt x="635" y="9041"/>
                  </a:cubicBezTo>
                  <a:lnTo>
                    <a:pt x="635" y="301"/>
                  </a:lnTo>
                  <a:cubicBezTo>
                    <a:pt x="635" y="101"/>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0"/>
            <p:cNvSpPr/>
            <p:nvPr/>
          </p:nvSpPr>
          <p:spPr>
            <a:xfrm>
              <a:off x="9158825" y="3817463"/>
              <a:ext cx="15875" cy="1014925"/>
            </a:xfrm>
            <a:custGeom>
              <a:avLst/>
              <a:gdLst/>
              <a:ahLst/>
              <a:cxnLst/>
              <a:rect l="l" t="t" r="r" b="b"/>
              <a:pathLst>
                <a:path w="635" h="40597" extrusionOk="0">
                  <a:moveTo>
                    <a:pt x="318" y="1"/>
                  </a:moveTo>
                  <a:cubicBezTo>
                    <a:pt x="159" y="1"/>
                    <a:pt x="1" y="101"/>
                    <a:pt x="1" y="301"/>
                  </a:cubicBezTo>
                  <a:lnTo>
                    <a:pt x="1" y="40296"/>
                  </a:lnTo>
                  <a:cubicBezTo>
                    <a:pt x="1" y="40496"/>
                    <a:pt x="159" y="40596"/>
                    <a:pt x="318" y="40596"/>
                  </a:cubicBezTo>
                  <a:cubicBezTo>
                    <a:pt x="476" y="40596"/>
                    <a:pt x="635" y="40496"/>
                    <a:pt x="635" y="40296"/>
                  </a:cubicBezTo>
                  <a:lnTo>
                    <a:pt x="635" y="301"/>
                  </a:lnTo>
                  <a:cubicBezTo>
                    <a:pt x="635" y="101"/>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0"/>
            <p:cNvSpPr/>
            <p:nvPr/>
          </p:nvSpPr>
          <p:spPr>
            <a:xfrm>
              <a:off x="9006225" y="4720613"/>
              <a:ext cx="1552800" cy="15875"/>
            </a:xfrm>
            <a:custGeom>
              <a:avLst/>
              <a:gdLst/>
              <a:ahLst/>
              <a:cxnLst/>
              <a:rect l="l" t="t" r="r" b="b"/>
              <a:pathLst>
                <a:path w="62112" h="635" extrusionOk="0">
                  <a:moveTo>
                    <a:pt x="401" y="0"/>
                  </a:moveTo>
                  <a:cubicBezTo>
                    <a:pt x="1" y="0"/>
                    <a:pt x="1" y="634"/>
                    <a:pt x="401" y="634"/>
                  </a:cubicBezTo>
                  <a:lnTo>
                    <a:pt x="61711" y="634"/>
                  </a:lnTo>
                  <a:cubicBezTo>
                    <a:pt x="62112" y="634"/>
                    <a:pt x="62112" y="0"/>
                    <a:pt x="617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0"/>
            <p:cNvSpPr/>
            <p:nvPr/>
          </p:nvSpPr>
          <p:spPr>
            <a:xfrm>
              <a:off x="9243050" y="3958913"/>
              <a:ext cx="1140025" cy="765050"/>
            </a:xfrm>
            <a:custGeom>
              <a:avLst/>
              <a:gdLst/>
              <a:ahLst/>
              <a:cxnLst/>
              <a:rect l="l" t="t" r="r" b="b"/>
              <a:pathLst>
                <a:path w="45601" h="30602" extrusionOk="0">
                  <a:moveTo>
                    <a:pt x="40257" y="0"/>
                  </a:moveTo>
                  <a:cubicBezTo>
                    <a:pt x="30786" y="0"/>
                    <a:pt x="21489" y="1754"/>
                    <a:pt x="13644" y="7552"/>
                  </a:cubicBezTo>
                  <a:cubicBezTo>
                    <a:pt x="6339" y="12989"/>
                    <a:pt x="1235" y="21262"/>
                    <a:pt x="34" y="30302"/>
                  </a:cubicBezTo>
                  <a:cubicBezTo>
                    <a:pt x="1" y="30502"/>
                    <a:pt x="143" y="30602"/>
                    <a:pt x="301" y="30602"/>
                  </a:cubicBezTo>
                  <a:cubicBezTo>
                    <a:pt x="460" y="30602"/>
                    <a:pt x="635" y="30502"/>
                    <a:pt x="668" y="30302"/>
                  </a:cubicBezTo>
                  <a:cubicBezTo>
                    <a:pt x="1902" y="20962"/>
                    <a:pt x="7340" y="12822"/>
                    <a:pt x="14945" y="7385"/>
                  </a:cubicBezTo>
                  <a:cubicBezTo>
                    <a:pt x="22318" y="2135"/>
                    <a:pt x="31210" y="626"/>
                    <a:pt x="40056" y="626"/>
                  </a:cubicBezTo>
                  <a:cubicBezTo>
                    <a:pt x="41776" y="626"/>
                    <a:pt x="43495" y="683"/>
                    <a:pt x="45200" y="781"/>
                  </a:cubicBezTo>
                  <a:cubicBezTo>
                    <a:pt x="45600" y="781"/>
                    <a:pt x="45600" y="147"/>
                    <a:pt x="45200" y="147"/>
                  </a:cubicBezTo>
                  <a:cubicBezTo>
                    <a:pt x="43552" y="53"/>
                    <a:pt x="41902" y="0"/>
                    <a:pt x="40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0"/>
            <p:cNvSpPr/>
            <p:nvPr/>
          </p:nvSpPr>
          <p:spPr>
            <a:xfrm>
              <a:off x="10307550" y="3916488"/>
              <a:ext cx="95525" cy="140275"/>
            </a:xfrm>
            <a:custGeom>
              <a:avLst/>
              <a:gdLst/>
              <a:ahLst/>
              <a:cxnLst/>
              <a:rect l="l" t="t" r="r" b="b"/>
              <a:pathLst>
                <a:path w="3821" h="5611" extrusionOk="0">
                  <a:moveTo>
                    <a:pt x="463" y="0"/>
                  </a:moveTo>
                  <a:cubicBezTo>
                    <a:pt x="177" y="0"/>
                    <a:pt x="0" y="434"/>
                    <a:pt x="285" y="576"/>
                  </a:cubicBezTo>
                  <a:cubicBezTo>
                    <a:pt x="585" y="743"/>
                    <a:pt x="3420" y="2211"/>
                    <a:pt x="3054" y="2611"/>
                  </a:cubicBezTo>
                  <a:cubicBezTo>
                    <a:pt x="2286" y="3512"/>
                    <a:pt x="1286" y="4279"/>
                    <a:pt x="418" y="5079"/>
                  </a:cubicBezTo>
                  <a:cubicBezTo>
                    <a:pt x="187" y="5285"/>
                    <a:pt x="412" y="5610"/>
                    <a:pt x="649" y="5610"/>
                  </a:cubicBezTo>
                  <a:cubicBezTo>
                    <a:pt x="720" y="5610"/>
                    <a:pt x="791" y="5582"/>
                    <a:pt x="852" y="5513"/>
                  </a:cubicBezTo>
                  <a:cubicBezTo>
                    <a:pt x="1486" y="4946"/>
                    <a:pt x="2086" y="4379"/>
                    <a:pt x="2720" y="3812"/>
                  </a:cubicBezTo>
                  <a:cubicBezTo>
                    <a:pt x="3087" y="3445"/>
                    <a:pt x="3821" y="3011"/>
                    <a:pt x="3821" y="2411"/>
                  </a:cubicBezTo>
                  <a:cubicBezTo>
                    <a:pt x="3821" y="2011"/>
                    <a:pt x="3387" y="1777"/>
                    <a:pt x="3120" y="1577"/>
                  </a:cubicBezTo>
                  <a:cubicBezTo>
                    <a:pt x="2353" y="1010"/>
                    <a:pt x="1486" y="509"/>
                    <a:pt x="618" y="42"/>
                  </a:cubicBezTo>
                  <a:cubicBezTo>
                    <a:pt x="565" y="13"/>
                    <a:pt x="512" y="0"/>
                    <a:pt x="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0"/>
            <p:cNvSpPr/>
            <p:nvPr/>
          </p:nvSpPr>
          <p:spPr>
            <a:xfrm>
              <a:off x="9679200" y="4094338"/>
              <a:ext cx="15875" cy="637150"/>
            </a:xfrm>
            <a:custGeom>
              <a:avLst/>
              <a:gdLst/>
              <a:ahLst/>
              <a:cxnLst/>
              <a:rect l="l" t="t" r="r" b="b"/>
              <a:pathLst>
                <a:path w="635" h="25486" extrusionOk="0">
                  <a:moveTo>
                    <a:pt x="318" y="0"/>
                  </a:moveTo>
                  <a:cubicBezTo>
                    <a:pt x="159" y="0"/>
                    <a:pt x="1" y="100"/>
                    <a:pt x="1" y="300"/>
                  </a:cubicBezTo>
                  <a:lnTo>
                    <a:pt x="1" y="25185"/>
                  </a:lnTo>
                  <a:cubicBezTo>
                    <a:pt x="1" y="25385"/>
                    <a:pt x="159" y="25485"/>
                    <a:pt x="318" y="25485"/>
                  </a:cubicBezTo>
                  <a:cubicBezTo>
                    <a:pt x="476" y="25485"/>
                    <a:pt x="635" y="25385"/>
                    <a:pt x="635" y="25185"/>
                  </a:cubicBezTo>
                  <a:lnTo>
                    <a:pt x="635" y="300"/>
                  </a:lnTo>
                  <a:cubicBezTo>
                    <a:pt x="635" y="100"/>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0"/>
            <p:cNvSpPr/>
            <p:nvPr/>
          </p:nvSpPr>
          <p:spPr>
            <a:xfrm>
              <a:off x="10085325" y="3973413"/>
              <a:ext cx="15875" cy="758075"/>
            </a:xfrm>
            <a:custGeom>
              <a:avLst/>
              <a:gdLst/>
              <a:ahLst/>
              <a:cxnLst/>
              <a:rect l="l" t="t" r="r" b="b"/>
              <a:pathLst>
                <a:path w="635" h="30323" extrusionOk="0">
                  <a:moveTo>
                    <a:pt x="318" y="0"/>
                  </a:moveTo>
                  <a:cubicBezTo>
                    <a:pt x="159" y="0"/>
                    <a:pt x="1" y="100"/>
                    <a:pt x="1" y="301"/>
                  </a:cubicBezTo>
                  <a:lnTo>
                    <a:pt x="1" y="30022"/>
                  </a:lnTo>
                  <a:cubicBezTo>
                    <a:pt x="1" y="30222"/>
                    <a:pt x="159" y="30322"/>
                    <a:pt x="318" y="30322"/>
                  </a:cubicBezTo>
                  <a:cubicBezTo>
                    <a:pt x="476" y="30322"/>
                    <a:pt x="634" y="30222"/>
                    <a:pt x="634" y="30022"/>
                  </a:cubicBezTo>
                  <a:lnTo>
                    <a:pt x="634" y="301"/>
                  </a:lnTo>
                  <a:cubicBezTo>
                    <a:pt x="634" y="100"/>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0"/>
            <p:cNvSpPr/>
            <p:nvPr/>
          </p:nvSpPr>
          <p:spPr>
            <a:xfrm>
              <a:off x="9812625" y="4030113"/>
              <a:ext cx="15875" cy="75925"/>
            </a:xfrm>
            <a:custGeom>
              <a:avLst/>
              <a:gdLst/>
              <a:ahLst/>
              <a:cxnLst/>
              <a:rect l="l" t="t" r="r" b="b"/>
              <a:pathLst>
                <a:path w="635" h="3037" extrusionOk="0">
                  <a:moveTo>
                    <a:pt x="318" y="1"/>
                  </a:moveTo>
                  <a:cubicBezTo>
                    <a:pt x="159" y="1"/>
                    <a:pt x="1" y="101"/>
                    <a:pt x="1" y="301"/>
                  </a:cubicBezTo>
                  <a:lnTo>
                    <a:pt x="1" y="2736"/>
                  </a:lnTo>
                  <a:cubicBezTo>
                    <a:pt x="1" y="2936"/>
                    <a:pt x="159" y="3036"/>
                    <a:pt x="318" y="3036"/>
                  </a:cubicBezTo>
                  <a:cubicBezTo>
                    <a:pt x="476" y="3036"/>
                    <a:pt x="635" y="2936"/>
                    <a:pt x="635" y="2736"/>
                  </a:cubicBezTo>
                  <a:lnTo>
                    <a:pt x="635" y="301"/>
                  </a:lnTo>
                  <a:cubicBezTo>
                    <a:pt x="635" y="101"/>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0"/>
            <p:cNvSpPr/>
            <p:nvPr/>
          </p:nvSpPr>
          <p:spPr>
            <a:xfrm>
              <a:off x="9812625" y="4144363"/>
              <a:ext cx="15875" cy="86750"/>
            </a:xfrm>
            <a:custGeom>
              <a:avLst/>
              <a:gdLst/>
              <a:ahLst/>
              <a:cxnLst/>
              <a:rect l="l" t="t" r="r" b="b"/>
              <a:pathLst>
                <a:path w="635" h="3470" extrusionOk="0">
                  <a:moveTo>
                    <a:pt x="318" y="1"/>
                  </a:moveTo>
                  <a:cubicBezTo>
                    <a:pt x="159" y="1"/>
                    <a:pt x="1" y="101"/>
                    <a:pt x="1" y="301"/>
                  </a:cubicBezTo>
                  <a:lnTo>
                    <a:pt x="1" y="3170"/>
                  </a:lnTo>
                  <a:cubicBezTo>
                    <a:pt x="1" y="3370"/>
                    <a:pt x="159" y="3470"/>
                    <a:pt x="318" y="3470"/>
                  </a:cubicBezTo>
                  <a:cubicBezTo>
                    <a:pt x="476" y="3470"/>
                    <a:pt x="635" y="3370"/>
                    <a:pt x="635" y="3170"/>
                  </a:cubicBezTo>
                  <a:lnTo>
                    <a:pt x="635" y="301"/>
                  </a:lnTo>
                  <a:cubicBezTo>
                    <a:pt x="635" y="101"/>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0"/>
            <p:cNvSpPr/>
            <p:nvPr/>
          </p:nvSpPr>
          <p:spPr>
            <a:xfrm>
              <a:off x="9812625" y="4269463"/>
              <a:ext cx="15875" cy="86750"/>
            </a:xfrm>
            <a:custGeom>
              <a:avLst/>
              <a:gdLst/>
              <a:ahLst/>
              <a:cxnLst/>
              <a:rect l="l" t="t" r="r" b="b"/>
              <a:pathLst>
                <a:path w="635" h="3470" extrusionOk="0">
                  <a:moveTo>
                    <a:pt x="318" y="0"/>
                  </a:moveTo>
                  <a:cubicBezTo>
                    <a:pt x="159" y="0"/>
                    <a:pt x="1" y="100"/>
                    <a:pt x="1" y="300"/>
                  </a:cubicBezTo>
                  <a:lnTo>
                    <a:pt x="1" y="3169"/>
                  </a:lnTo>
                  <a:cubicBezTo>
                    <a:pt x="1" y="3369"/>
                    <a:pt x="159" y="3469"/>
                    <a:pt x="318" y="3469"/>
                  </a:cubicBezTo>
                  <a:cubicBezTo>
                    <a:pt x="476" y="3469"/>
                    <a:pt x="635" y="3369"/>
                    <a:pt x="635" y="3169"/>
                  </a:cubicBezTo>
                  <a:lnTo>
                    <a:pt x="635" y="300"/>
                  </a:lnTo>
                  <a:cubicBezTo>
                    <a:pt x="635" y="100"/>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0"/>
            <p:cNvSpPr/>
            <p:nvPr/>
          </p:nvSpPr>
          <p:spPr>
            <a:xfrm>
              <a:off x="9812625" y="4394538"/>
              <a:ext cx="15875" cy="86750"/>
            </a:xfrm>
            <a:custGeom>
              <a:avLst/>
              <a:gdLst/>
              <a:ahLst/>
              <a:cxnLst/>
              <a:rect l="l" t="t" r="r" b="b"/>
              <a:pathLst>
                <a:path w="635" h="3470" extrusionOk="0">
                  <a:moveTo>
                    <a:pt x="318" y="1"/>
                  </a:moveTo>
                  <a:cubicBezTo>
                    <a:pt x="159" y="1"/>
                    <a:pt x="1" y="101"/>
                    <a:pt x="1" y="301"/>
                  </a:cubicBezTo>
                  <a:lnTo>
                    <a:pt x="1" y="3170"/>
                  </a:lnTo>
                  <a:cubicBezTo>
                    <a:pt x="1" y="3370"/>
                    <a:pt x="159" y="3470"/>
                    <a:pt x="318" y="3470"/>
                  </a:cubicBezTo>
                  <a:cubicBezTo>
                    <a:pt x="476" y="3470"/>
                    <a:pt x="635" y="3370"/>
                    <a:pt x="635" y="3170"/>
                  </a:cubicBezTo>
                  <a:lnTo>
                    <a:pt x="635" y="301"/>
                  </a:lnTo>
                  <a:cubicBezTo>
                    <a:pt x="635" y="101"/>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0"/>
            <p:cNvSpPr/>
            <p:nvPr/>
          </p:nvSpPr>
          <p:spPr>
            <a:xfrm>
              <a:off x="9812625" y="4519638"/>
              <a:ext cx="15875" cy="85925"/>
            </a:xfrm>
            <a:custGeom>
              <a:avLst/>
              <a:gdLst/>
              <a:ahLst/>
              <a:cxnLst/>
              <a:rect l="l" t="t" r="r" b="b"/>
              <a:pathLst>
                <a:path w="635" h="3437" extrusionOk="0">
                  <a:moveTo>
                    <a:pt x="318" y="0"/>
                  </a:moveTo>
                  <a:cubicBezTo>
                    <a:pt x="159" y="0"/>
                    <a:pt x="1" y="100"/>
                    <a:pt x="1" y="301"/>
                  </a:cubicBezTo>
                  <a:lnTo>
                    <a:pt x="1" y="3136"/>
                  </a:lnTo>
                  <a:cubicBezTo>
                    <a:pt x="1" y="3336"/>
                    <a:pt x="159" y="3436"/>
                    <a:pt x="318" y="3436"/>
                  </a:cubicBezTo>
                  <a:cubicBezTo>
                    <a:pt x="476" y="3436"/>
                    <a:pt x="635" y="3336"/>
                    <a:pt x="635" y="3136"/>
                  </a:cubicBezTo>
                  <a:lnTo>
                    <a:pt x="635" y="301"/>
                  </a:lnTo>
                  <a:cubicBezTo>
                    <a:pt x="635" y="100"/>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0"/>
            <p:cNvSpPr/>
            <p:nvPr/>
          </p:nvSpPr>
          <p:spPr>
            <a:xfrm>
              <a:off x="9812625" y="4644088"/>
              <a:ext cx="15875" cy="86550"/>
            </a:xfrm>
            <a:custGeom>
              <a:avLst/>
              <a:gdLst/>
              <a:ahLst/>
              <a:cxnLst/>
              <a:rect l="l" t="t" r="r" b="b"/>
              <a:pathLst>
                <a:path w="635" h="3462" extrusionOk="0">
                  <a:moveTo>
                    <a:pt x="318" y="1"/>
                  </a:moveTo>
                  <a:cubicBezTo>
                    <a:pt x="159" y="1"/>
                    <a:pt x="1" y="109"/>
                    <a:pt x="1" y="326"/>
                  </a:cubicBezTo>
                  <a:lnTo>
                    <a:pt x="1" y="3162"/>
                  </a:lnTo>
                  <a:cubicBezTo>
                    <a:pt x="1" y="3362"/>
                    <a:pt x="159" y="3462"/>
                    <a:pt x="318" y="3462"/>
                  </a:cubicBezTo>
                  <a:cubicBezTo>
                    <a:pt x="476" y="3462"/>
                    <a:pt x="635" y="3362"/>
                    <a:pt x="635" y="3162"/>
                  </a:cubicBezTo>
                  <a:lnTo>
                    <a:pt x="635" y="326"/>
                  </a:lnTo>
                  <a:cubicBezTo>
                    <a:pt x="635" y="109"/>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0"/>
            <p:cNvSpPr/>
            <p:nvPr/>
          </p:nvSpPr>
          <p:spPr>
            <a:xfrm>
              <a:off x="9938550" y="4002588"/>
              <a:ext cx="15875" cy="67575"/>
            </a:xfrm>
            <a:custGeom>
              <a:avLst/>
              <a:gdLst/>
              <a:ahLst/>
              <a:cxnLst/>
              <a:rect l="l" t="t" r="r" b="b"/>
              <a:pathLst>
                <a:path w="635" h="2703" extrusionOk="0">
                  <a:moveTo>
                    <a:pt x="318" y="1"/>
                  </a:moveTo>
                  <a:cubicBezTo>
                    <a:pt x="159" y="1"/>
                    <a:pt x="1" y="101"/>
                    <a:pt x="1" y="301"/>
                  </a:cubicBezTo>
                  <a:lnTo>
                    <a:pt x="1" y="2403"/>
                  </a:lnTo>
                  <a:cubicBezTo>
                    <a:pt x="1" y="2603"/>
                    <a:pt x="159" y="2703"/>
                    <a:pt x="318" y="2703"/>
                  </a:cubicBezTo>
                  <a:cubicBezTo>
                    <a:pt x="476" y="2703"/>
                    <a:pt x="635" y="2603"/>
                    <a:pt x="635" y="2403"/>
                  </a:cubicBezTo>
                  <a:lnTo>
                    <a:pt x="635" y="301"/>
                  </a:lnTo>
                  <a:cubicBezTo>
                    <a:pt x="635" y="101"/>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0"/>
            <p:cNvSpPr/>
            <p:nvPr/>
          </p:nvSpPr>
          <p:spPr>
            <a:xfrm>
              <a:off x="9938550" y="4111838"/>
              <a:ext cx="15875" cy="90100"/>
            </a:xfrm>
            <a:custGeom>
              <a:avLst/>
              <a:gdLst/>
              <a:ahLst/>
              <a:cxnLst/>
              <a:rect l="l" t="t" r="r" b="b"/>
              <a:pathLst>
                <a:path w="635" h="3604" extrusionOk="0">
                  <a:moveTo>
                    <a:pt x="318" y="1"/>
                  </a:moveTo>
                  <a:cubicBezTo>
                    <a:pt x="159" y="1"/>
                    <a:pt x="1" y="101"/>
                    <a:pt x="1" y="301"/>
                  </a:cubicBezTo>
                  <a:lnTo>
                    <a:pt x="1" y="3303"/>
                  </a:lnTo>
                  <a:cubicBezTo>
                    <a:pt x="1" y="3503"/>
                    <a:pt x="159" y="3603"/>
                    <a:pt x="318" y="3603"/>
                  </a:cubicBezTo>
                  <a:cubicBezTo>
                    <a:pt x="476" y="3603"/>
                    <a:pt x="635" y="3503"/>
                    <a:pt x="635" y="3303"/>
                  </a:cubicBezTo>
                  <a:lnTo>
                    <a:pt x="635" y="301"/>
                  </a:lnTo>
                  <a:cubicBezTo>
                    <a:pt x="635" y="101"/>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0"/>
            <p:cNvSpPr/>
            <p:nvPr/>
          </p:nvSpPr>
          <p:spPr>
            <a:xfrm>
              <a:off x="9938550" y="4243613"/>
              <a:ext cx="15875" cy="90925"/>
            </a:xfrm>
            <a:custGeom>
              <a:avLst/>
              <a:gdLst/>
              <a:ahLst/>
              <a:cxnLst/>
              <a:rect l="l" t="t" r="r" b="b"/>
              <a:pathLst>
                <a:path w="635" h="3637" extrusionOk="0">
                  <a:moveTo>
                    <a:pt x="318" y="0"/>
                  </a:moveTo>
                  <a:cubicBezTo>
                    <a:pt x="159" y="0"/>
                    <a:pt x="1" y="100"/>
                    <a:pt x="1" y="300"/>
                  </a:cubicBezTo>
                  <a:lnTo>
                    <a:pt x="1" y="3336"/>
                  </a:lnTo>
                  <a:cubicBezTo>
                    <a:pt x="1" y="3536"/>
                    <a:pt x="159" y="3636"/>
                    <a:pt x="318" y="3636"/>
                  </a:cubicBezTo>
                  <a:cubicBezTo>
                    <a:pt x="476" y="3636"/>
                    <a:pt x="635" y="3536"/>
                    <a:pt x="635" y="3336"/>
                  </a:cubicBezTo>
                  <a:lnTo>
                    <a:pt x="635" y="300"/>
                  </a:lnTo>
                  <a:cubicBezTo>
                    <a:pt x="635" y="100"/>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0"/>
            <p:cNvSpPr/>
            <p:nvPr/>
          </p:nvSpPr>
          <p:spPr>
            <a:xfrm>
              <a:off x="9938550" y="4376188"/>
              <a:ext cx="15875" cy="90100"/>
            </a:xfrm>
            <a:custGeom>
              <a:avLst/>
              <a:gdLst/>
              <a:ahLst/>
              <a:cxnLst/>
              <a:rect l="l" t="t" r="r" b="b"/>
              <a:pathLst>
                <a:path w="635" h="3604" extrusionOk="0">
                  <a:moveTo>
                    <a:pt x="318" y="1"/>
                  </a:moveTo>
                  <a:cubicBezTo>
                    <a:pt x="159" y="1"/>
                    <a:pt x="1" y="101"/>
                    <a:pt x="1" y="301"/>
                  </a:cubicBezTo>
                  <a:lnTo>
                    <a:pt x="1" y="3303"/>
                  </a:lnTo>
                  <a:cubicBezTo>
                    <a:pt x="1" y="3503"/>
                    <a:pt x="159" y="3604"/>
                    <a:pt x="318" y="3604"/>
                  </a:cubicBezTo>
                  <a:cubicBezTo>
                    <a:pt x="476" y="3604"/>
                    <a:pt x="635" y="3503"/>
                    <a:pt x="635" y="3303"/>
                  </a:cubicBezTo>
                  <a:lnTo>
                    <a:pt x="635" y="301"/>
                  </a:lnTo>
                  <a:cubicBezTo>
                    <a:pt x="635" y="101"/>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0"/>
            <p:cNvSpPr/>
            <p:nvPr/>
          </p:nvSpPr>
          <p:spPr>
            <a:xfrm>
              <a:off x="9938550" y="4507963"/>
              <a:ext cx="15875" cy="90925"/>
            </a:xfrm>
            <a:custGeom>
              <a:avLst/>
              <a:gdLst/>
              <a:ahLst/>
              <a:cxnLst/>
              <a:rect l="l" t="t" r="r" b="b"/>
              <a:pathLst>
                <a:path w="635" h="3637" extrusionOk="0">
                  <a:moveTo>
                    <a:pt x="318" y="0"/>
                  </a:moveTo>
                  <a:cubicBezTo>
                    <a:pt x="159" y="0"/>
                    <a:pt x="1" y="100"/>
                    <a:pt x="1" y="301"/>
                  </a:cubicBezTo>
                  <a:lnTo>
                    <a:pt x="1" y="3336"/>
                  </a:lnTo>
                  <a:cubicBezTo>
                    <a:pt x="1" y="3536"/>
                    <a:pt x="159" y="3636"/>
                    <a:pt x="318" y="3636"/>
                  </a:cubicBezTo>
                  <a:cubicBezTo>
                    <a:pt x="476" y="3636"/>
                    <a:pt x="635" y="3536"/>
                    <a:pt x="635" y="3336"/>
                  </a:cubicBezTo>
                  <a:lnTo>
                    <a:pt x="635" y="301"/>
                  </a:lnTo>
                  <a:cubicBezTo>
                    <a:pt x="635" y="100"/>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0"/>
            <p:cNvSpPr/>
            <p:nvPr/>
          </p:nvSpPr>
          <p:spPr>
            <a:xfrm>
              <a:off x="9938550" y="4640563"/>
              <a:ext cx="15875" cy="90075"/>
            </a:xfrm>
            <a:custGeom>
              <a:avLst/>
              <a:gdLst/>
              <a:ahLst/>
              <a:cxnLst/>
              <a:rect l="l" t="t" r="r" b="b"/>
              <a:pathLst>
                <a:path w="635" h="3603" extrusionOk="0">
                  <a:moveTo>
                    <a:pt x="318" y="0"/>
                  </a:moveTo>
                  <a:cubicBezTo>
                    <a:pt x="159" y="0"/>
                    <a:pt x="1" y="100"/>
                    <a:pt x="1" y="300"/>
                  </a:cubicBezTo>
                  <a:lnTo>
                    <a:pt x="1" y="3303"/>
                  </a:lnTo>
                  <a:cubicBezTo>
                    <a:pt x="1" y="3503"/>
                    <a:pt x="159" y="3603"/>
                    <a:pt x="318" y="3603"/>
                  </a:cubicBezTo>
                  <a:cubicBezTo>
                    <a:pt x="476" y="3603"/>
                    <a:pt x="635" y="3503"/>
                    <a:pt x="635" y="3303"/>
                  </a:cubicBezTo>
                  <a:lnTo>
                    <a:pt x="635" y="300"/>
                  </a:lnTo>
                  <a:cubicBezTo>
                    <a:pt x="635" y="100"/>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0"/>
            <p:cNvSpPr/>
            <p:nvPr/>
          </p:nvSpPr>
          <p:spPr>
            <a:xfrm>
              <a:off x="9159600" y="3811588"/>
              <a:ext cx="70425" cy="80150"/>
            </a:xfrm>
            <a:custGeom>
              <a:avLst/>
              <a:gdLst/>
              <a:ahLst/>
              <a:cxnLst/>
              <a:rect l="l" t="t" r="r" b="b"/>
              <a:pathLst>
                <a:path w="2817" h="3206" extrusionOk="0">
                  <a:moveTo>
                    <a:pt x="444" y="1"/>
                  </a:moveTo>
                  <a:cubicBezTo>
                    <a:pt x="223" y="1"/>
                    <a:pt x="0" y="307"/>
                    <a:pt x="203" y="536"/>
                  </a:cubicBezTo>
                  <a:cubicBezTo>
                    <a:pt x="871" y="1403"/>
                    <a:pt x="1538" y="2237"/>
                    <a:pt x="2205" y="3104"/>
                  </a:cubicBezTo>
                  <a:cubicBezTo>
                    <a:pt x="2260" y="3176"/>
                    <a:pt x="2327" y="3206"/>
                    <a:pt x="2394" y="3206"/>
                  </a:cubicBezTo>
                  <a:cubicBezTo>
                    <a:pt x="2607" y="3206"/>
                    <a:pt x="2816" y="2899"/>
                    <a:pt x="2638" y="2671"/>
                  </a:cubicBezTo>
                  <a:cubicBezTo>
                    <a:pt x="1971" y="1803"/>
                    <a:pt x="1304" y="969"/>
                    <a:pt x="637" y="102"/>
                  </a:cubicBezTo>
                  <a:cubicBezTo>
                    <a:pt x="581" y="31"/>
                    <a:pt x="513" y="1"/>
                    <a:pt x="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0"/>
            <p:cNvSpPr/>
            <p:nvPr/>
          </p:nvSpPr>
          <p:spPr>
            <a:xfrm>
              <a:off x="9098775" y="3817038"/>
              <a:ext cx="75750" cy="60925"/>
            </a:xfrm>
            <a:custGeom>
              <a:avLst/>
              <a:gdLst/>
              <a:ahLst/>
              <a:cxnLst/>
              <a:rect l="l" t="t" r="r" b="b"/>
              <a:pathLst>
                <a:path w="3030" h="2437" extrusionOk="0">
                  <a:moveTo>
                    <a:pt x="2549" y="1"/>
                  </a:moveTo>
                  <a:cubicBezTo>
                    <a:pt x="2477" y="1"/>
                    <a:pt x="2402" y="25"/>
                    <a:pt x="2336" y="84"/>
                  </a:cubicBezTo>
                  <a:cubicBezTo>
                    <a:pt x="1636" y="685"/>
                    <a:pt x="935" y="1285"/>
                    <a:pt x="235" y="1919"/>
                  </a:cubicBezTo>
                  <a:cubicBezTo>
                    <a:pt x="1" y="2127"/>
                    <a:pt x="213" y="2436"/>
                    <a:pt x="459" y="2436"/>
                  </a:cubicBezTo>
                  <a:cubicBezTo>
                    <a:pt x="529" y="2436"/>
                    <a:pt x="602" y="2411"/>
                    <a:pt x="668" y="2353"/>
                  </a:cubicBezTo>
                  <a:cubicBezTo>
                    <a:pt x="1369" y="1752"/>
                    <a:pt x="2069" y="1118"/>
                    <a:pt x="2770" y="518"/>
                  </a:cubicBezTo>
                  <a:cubicBezTo>
                    <a:pt x="3030" y="310"/>
                    <a:pt x="2803" y="1"/>
                    <a:pt x="2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0"/>
            <p:cNvSpPr/>
            <p:nvPr/>
          </p:nvSpPr>
          <p:spPr>
            <a:xfrm>
              <a:off x="10496325" y="4678013"/>
              <a:ext cx="70425" cy="54075"/>
            </a:xfrm>
            <a:custGeom>
              <a:avLst/>
              <a:gdLst/>
              <a:ahLst/>
              <a:cxnLst/>
              <a:rect l="l" t="t" r="r" b="b"/>
              <a:pathLst>
                <a:path w="2817" h="2163" extrusionOk="0">
                  <a:moveTo>
                    <a:pt x="408" y="0"/>
                  </a:moveTo>
                  <a:cubicBezTo>
                    <a:pt x="173" y="0"/>
                    <a:pt x="0" y="413"/>
                    <a:pt x="273" y="604"/>
                  </a:cubicBezTo>
                  <a:cubicBezTo>
                    <a:pt x="940" y="1104"/>
                    <a:pt x="1574" y="1604"/>
                    <a:pt x="2241" y="2105"/>
                  </a:cubicBezTo>
                  <a:cubicBezTo>
                    <a:pt x="2293" y="2145"/>
                    <a:pt x="2346" y="2163"/>
                    <a:pt x="2396" y="2163"/>
                  </a:cubicBezTo>
                  <a:cubicBezTo>
                    <a:pt x="2636" y="2163"/>
                    <a:pt x="2817" y="1764"/>
                    <a:pt x="2541" y="1571"/>
                  </a:cubicBezTo>
                  <a:cubicBezTo>
                    <a:pt x="1907" y="1071"/>
                    <a:pt x="1240" y="570"/>
                    <a:pt x="573" y="70"/>
                  </a:cubicBezTo>
                  <a:cubicBezTo>
                    <a:pt x="518" y="21"/>
                    <a:pt x="461" y="0"/>
                    <a:pt x="4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0"/>
            <p:cNvSpPr/>
            <p:nvPr/>
          </p:nvSpPr>
          <p:spPr>
            <a:xfrm>
              <a:off x="10512025" y="4728113"/>
              <a:ext cx="51500" cy="65950"/>
            </a:xfrm>
            <a:custGeom>
              <a:avLst/>
              <a:gdLst/>
              <a:ahLst/>
              <a:cxnLst/>
              <a:rect l="l" t="t" r="r" b="b"/>
              <a:pathLst>
                <a:path w="2060" h="2638" extrusionOk="0">
                  <a:moveTo>
                    <a:pt x="1641" y="0"/>
                  </a:moveTo>
                  <a:cubicBezTo>
                    <a:pt x="1542" y="0"/>
                    <a:pt x="1444" y="49"/>
                    <a:pt x="1379" y="167"/>
                  </a:cubicBezTo>
                  <a:cubicBezTo>
                    <a:pt x="1046" y="835"/>
                    <a:pt x="645" y="1502"/>
                    <a:pt x="178" y="2102"/>
                  </a:cubicBezTo>
                  <a:cubicBezTo>
                    <a:pt x="0" y="2331"/>
                    <a:pt x="210" y="2637"/>
                    <a:pt x="423" y="2637"/>
                  </a:cubicBezTo>
                  <a:cubicBezTo>
                    <a:pt x="490" y="2637"/>
                    <a:pt x="556" y="2607"/>
                    <a:pt x="612" y="2536"/>
                  </a:cubicBezTo>
                  <a:cubicBezTo>
                    <a:pt x="1112" y="1902"/>
                    <a:pt x="1579" y="1202"/>
                    <a:pt x="1946" y="468"/>
                  </a:cubicBezTo>
                  <a:cubicBezTo>
                    <a:pt x="2059" y="219"/>
                    <a:pt x="1850" y="0"/>
                    <a:pt x="16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0"/>
            <p:cNvSpPr/>
            <p:nvPr/>
          </p:nvSpPr>
          <p:spPr>
            <a:xfrm>
              <a:off x="10634900" y="3999263"/>
              <a:ext cx="15850" cy="407825"/>
            </a:xfrm>
            <a:custGeom>
              <a:avLst/>
              <a:gdLst/>
              <a:ahLst/>
              <a:cxnLst/>
              <a:rect l="l" t="t" r="r" b="b"/>
              <a:pathLst>
                <a:path w="634" h="16313" extrusionOk="0">
                  <a:moveTo>
                    <a:pt x="317" y="0"/>
                  </a:moveTo>
                  <a:cubicBezTo>
                    <a:pt x="159" y="0"/>
                    <a:pt x="0" y="101"/>
                    <a:pt x="0" y="301"/>
                  </a:cubicBezTo>
                  <a:lnTo>
                    <a:pt x="0" y="16012"/>
                  </a:lnTo>
                  <a:cubicBezTo>
                    <a:pt x="0" y="16212"/>
                    <a:pt x="159" y="16312"/>
                    <a:pt x="317" y="16312"/>
                  </a:cubicBezTo>
                  <a:cubicBezTo>
                    <a:pt x="475" y="16312"/>
                    <a:pt x="634" y="16212"/>
                    <a:pt x="634" y="16012"/>
                  </a:cubicBezTo>
                  <a:lnTo>
                    <a:pt x="634" y="301"/>
                  </a:lnTo>
                  <a:cubicBezTo>
                    <a:pt x="634" y="101"/>
                    <a:pt x="475"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0"/>
            <p:cNvSpPr/>
            <p:nvPr/>
          </p:nvSpPr>
          <p:spPr>
            <a:xfrm>
              <a:off x="10768325" y="3999263"/>
              <a:ext cx="15025" cy="407825"/>
            </a:xfrm>
            <a:custGeom>
              <a:avLst/>
              <a:gdLst/>
              <a:ahLst/>
              <a:cxnLst/>
              <a:rect l="l" t="t" r="r" b="b"/>
              <a:pathLst>
                <a:path w="601" h="16313" extrusionOk="0">
                  <a:moveTo>
                    <a:pt x="300" y="0"/>
                  </a:moveTo>
                  <a:cubicBezTo>
                    <a:pt x="150" y="0"/>
                    <a:pt x="0" y="101"/>
                    <a:pt x="0" y="301"/>
                  </a:cubicBezTo>
                  <a:lnTo>
                    <a:pt x="0" y="16012"/>
                  </a:lnTo>
                  <a:cubicBezTo>
                    <a:pt x="0" y="16212"/>
                    <a:pt x="150" y="16312"/>
                    <a:pt x="300" y="16312"/>
                  </a:cubicBezTo>
                  <a:cubicBezTo>
                    <a:pt x="451" y="16312"/>
                    <a:pt x="601" y="16212"/>
                    <a:pt x="601" y="16012"/>
                  </a:cubicBezTo>
                  <a:lnTo>
                    <a:pt x="601" y="301"/>
                  </a:lnTo>
                  <a:cubicBezTo>
                    <a:pt x="601" y="101"/>
                    <a:pt x="451" y="0"/>
                    <a:pt x="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0"/>
            <p:cNvSpPr/>
            <p:nvPr/>
          </p:nvSpPr>
          <p:spPr>
            <a:xfrm>
              <a:off x="10634475" y="4376188"/>
              <a:ext cx="157225" cy="142100"/>
            </a:xfrm>
            <a:custGeom>
              <a:avLst/>
              <a:gdLst/>
              <a:ahLst/>
              <a:cxnLst/>
              <a:rect l="l" t="t" r="r" b="b"/>
              <a:pathLst>
                <a:path w="6289" h="5684" extrusionOk="0">
                  <a:moveTo>
                    <a:pt x="5696" y="1"/>
                  </a:moveTo>
                  <a:cubicBezTo>
                    <a:pt x="5546" y="1"/>
                    <a:pt x="5404" y="101"/>
                    <a:pt x="5421" y="301"/>
                  </a:cubicBezTo>
                  <a:cubicBezTo>
                    <a:pt x="5454" y="1068"/>
                    <a:pt x="5454" y="1836"/>
                    <a:pt x="5421" y="2603"/>
                  </a:cubicBezTo>
                  <a:cubicBezTo>
                    <a:pt x="5354" y="3737"/>
                    <a:pt x="5221" y="4671"/>
                    <a:pt x="3953" y="4938"/>
                  </a:cubicBezTo>
                  <a:cubicBezTo>
                    <a:pt x="3520" y="5038"/>
                    <a:pt x="3086" y="5071"/>
                    <a:pt x="2686" y="5071"/>
                  </a:cubicBezTo>
                  <a:cubicBezTo>
                    <a:pt x="1718" y="5071"/>
                    <a:pt x="1385" y="4337"/>
                    <a:pt x="1118" y="3637"/>
                  </a:cubicBezTo>
                  <a:cubicBezTo>
                    <a:pt x="784" y="2770"/>
                    <a:pt x="718" y="1802"/>
                    <a:pt x="651" y="868"/>
                  </a:cubicBezTo>
                  <a:cubicBezTo>
                    <a:pt x="634" y="668"/>
                    <a:pt x="467" y="568"/>
                    <a:pt x="309" y="568"/>
                  </a:cubicBezTo>
                  <a:cubicBezTo>
                    <a:pt x="151" y="568"/>
                    <a:pt x="0" y="668"/>
                    <a:pt x="17" y="868"/>
                  </a:cubicBezTo>
                  <a:cubicBezTo>
                    <a:pt x="151" y="2136"/>
                    <a:pt x="284" y="3337"/>
                    <a:pt x="818" y="4504"/>
                  </a:cubicBezTo>
                  <a:cubicBezTo>
                    <a:pt x="1232" y="5423"/>
                    <a:pt x="2095" y="5683"/>
                    <a:pt x="3030" y="5683"/>
                  </a:cubicBezTo>
                  <a:cubicBezTo>
                    <a:pt x="3148" y="5683"/>
                    <a:pt x="3267" y="5679"/>
                    <a:pt x="3386" y="5672"/>
                  </a:cubicBezTo>
                  <a:cubicBezTo>
                    <a:pt x="4320" y="5572"/>
                    <a:pt x="5288" y="5371"/>
                    <a:pt x="5721" y="4471"/>
                  </a:cubicBezTo>
                  <a:cubicBezTo>
                    <a:pt x="6288" y="3337"/>
                    <a:pt x="6121" y="1502"/>
                    <a:pt x="6021" y="301"/>
                  </a:cubicBezTo>
                  <a:cubicBezTo>
                    <a:pt x="6005" y="101"/>
                    <a:pt x="5846" y="1"/>
                    <a:pt x="56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0"/>
            <p:cNvSpPr/>
            <p:nvPr/>
          </p:nvSpPr>
          <p:spPr>
            <a:xfrm>
              <a:off x="10592350" y="3991763"/>
              <a:ext cx="228525" cy="15875"/>
            </a:xfrm>
            <a:custGeom>
              <a:avLst/>
              <a:gdLst/>
              <a:ahLst/>
              <a:cxnLst/>
              <a:rect l="l" t="t" r="r" b="b"/>
              <a:pathLst>
                <a:path w="9141" h="635" extrusionOk="0">
                  <a:moveTo>
                    <a:pt x="401" y="0"/>
                  </a:moveTo>
                  <a:cubicBezTo>
                    <a:pt x="1" y="0"/>
                    <a:pt x="1" y="634"/>
                    <a:pt x="401" y="634"/>
                  </a:cubicBezTo>
                  <a:lnTo>
                    <a:pt x="8740" y="634"/>
                  </a:lnTo>
                  <a:cubicBezTo>
                    <a:pt x="9141" y="634"/>
                    <a:pt x="9141" y="0"/>
                    <a:pt x="8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0"/>
            <p:cNvSpPr/>
            <p:nvPr/>
          </p:nvSpPr>
          <p:spPr>
            <a:xfrm>
              <a:off x="10638225" y="4120188"/>
              <a:ext cx="138450" cy="15875"/>
            </a:xfrm>
            <a:custGeom>
              <a:avLst/>
              <a:gdLst/>
              <a:ahLst/>
              <a:cxnLst/>
              <a:rect l="l" t="t" r="r" b="b"/>
              <a:pathLst>
                <a:path w="5538" h="635" extrusionOk="0">
                  <a:moveTo>
                    <a:pt x="401" y="0"/>
                  </a:moveTo>
                  <a:cubicBezTo>
                    <a:pt x="1" y="0"/>
                    <a:pt x="1" y="634"/>
                    <a:pt x="401" y="634"/>
                  </a:cubicBezTo>
                  <a:lnTo>
                    <a:pt x="5138" y="634"/>
                  </a:lnTo>
                  <a:cubicBezTo>
                    <a:pt x="5538" y="634"/>
                    <a:pt x="5538" y="0"/>
                    <a:pt x="5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0"/>
            <p:cNvSpPr/>
            <p:nvPr/>
          </p:nvSpPr>
          <p:spPr>
            <a:xfrm>
              <a:off x="10704100" y="4180213"/>
              <a:ext cx="20875" cy="15875"/>
            </a:xfrm>
            <a:custGeom>
              <a:avLst/>
              <a:gdLst/>
              <a:ahLst/>
              <a:cxnLst/>
              <a:rect l="l" t="t" r="r" b="b"/>
              <a:pathLst>
                <a:path w="835" h="635" extrusionOk="0">
                  <a:moveTo>
                    <a:pt x="401" y="1"/>
                  </a:moveTo>
                  <a:cubicBezTo>
                    <a:pt x="1" y="1"/>
                    <a:pt x="1" y="635"/>
                    <a:pt x="401" y="635"/>
                  </a:cubicBezTo>
                  <a:cubicBezTo>
                    <a:pt x="835" y="635"/>
                    <a:pt x="835"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0"/>
            <p:cNvSpPr/>
            <p:nvPr/>
          </p:nvSpPr>
          <p:spPr>
            <a:xfrm>
              <a:off x="10728300" y="4415388"/>
              <a:ext cx="20025" cy="15050"/>
            </a:xfrm>
            <a:custGeom>
              <a:avLst/>
              <a:gdLst/>
              <a:ahLst/>
              <a:cxnLst/>
              <a:rect l="l" t="t" r="r" b="b"/>
              <a:pathLst>
                <a:path w="801" h="602" extrusionOk="0">
                  <a:moveTo>
                    <a:pt x="400" y="1"/>
                  </a:moveTo>
                  <a:cubicBezTo>
                    <a:pt x="0" y="1"/>
                    <a:pt x="0" y="601"/>
                    <a:pt x="400" y="601"/>
                  </a:cubicBezTo>
                  <a:cubicBezTo>
                    <a:pt x="801" y="601"/>
                    <a:pt x="801"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0"/>
            <p:cNvSpPr/>
            <p:nvPr/>
          </p:nvSpPr>
          <p:spPr>
            <a:xfrm>
              <a:off x="10673250" y="4344513"/>
              <a:ext cx="20050" cy="15875"/>
            </a:xfrm>
            <a:custGeom>
              <a:avLst/>
              <a:gdLst/>
              <a:ahLst/>
              <a:cxnLst/>
              <a:rect l="l" t="t" r="r" b="b"/>
              <a:pathLst>
                <a:path w="802" h="635" extrusionOk="0">
                  <a:moveTo>
                    <a:pt x="401" y="0"/>
                  </a:moveTo>
                  <a:cubicBezTo>
                    <a:pt x="1" y="0"/>
                    <a:pt x="1" y="634"/>
                    <a:pt x="401" y="634"/>
                  </a:cubicBezTo>
                  <a:cubicBezTo>
                    <a:pt x="801" y="634"/>
                    <a:pt x="801"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0"/>
            <p:cNvSpPr/>
            <p:nvPr/>
          </p:nvSpPr>
          <p:spPr>
            <a:xfrm>
              <a:off x="10719950" y="4295313"/>
              <a:ext cx="20050" cy="15025"/>
            </a:xfrm>
            <a:custGeom>
              <a:avLst/>
              <a:gdLst/>
              <a:ahLst/>
              <a:cxnLst/>
              <a:rect l="l" t="t" r="r" b="b"/>
              <a:pathLst>
                <a:path w="802" h="601" extrusionOk="0">
                  <a:moveTo>
                    <a:pt x="401" y="0"/>
                  </a:moveTo>
                  <a:cubicBezTo>
                    <a:pt x="1" y="0"/>
                    <a:pt x="1" y="601"/>
                    <a:pt x="401" y="601"/>
                  </a:cubicBezTo>
                  <a:cubicBezTo>
                    <a:pt x="801" y="601"/>
                    <a:pt x="801"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0"/>
            <p:cNvSpPr/>
            <p:nvPr/>
          </p:nvSpPr>
          <p:spPr>
            <a:xfrm>
              <a:off x="8699375" y="4668913"/>
              <a:ext cx="81875" cy="77325"/>
            </a:xfrm>
            <a:custGeom>
              <a:avLst/>
              <a:gdLst/>
              <a:ahLst/>
              <a:cxnLst/>
              <a:rect l="l" t="t" r="r" b="b"/>
              <a:pathLst>
                <a:path w="3275" h="3093" extrusionOk="0">
                  <a:moveTo>
                    <a:pt x="2773" y="0"/>
                  </a:moveTo>
                  <a:cubicBezTo>
                    <a:pt x="2705" y="0"/>
                    <a:pt x="2634" y="20"/>
                    <a:pt x="2568" y="67"/>
                  </a:cubicBezTo>
                  <a:cubicBezTo>
                    <a:pt x="1667" y="834"/>
                    <a:pt x="866" y="1702"/>
                    <a:pt x="166" y="2636"/>
                  </a:cubicBezTo>
                  <a:cubicBezTo>
                    <a:pt x="0" y="2872"/>
                    <a:pt x="221" y="3093"/>
                    <a:pt x="447" y="3093"/>
                  </a:cubicBezTo>
                  <a:cubicBezTo>
                    <a:pt x="539" y="3093"/>
                    <a:pt x="632" y="3056"/>
                    <a:pt x="700" y="2969"/>
                  </a:cubicBezTo>
                  <a:cubicBezTo>
                    <a:pt x="1367" y="2035"/>
                    <a:pt x="2167" y="1235"/>
                    <a:pt x="3035" y="534"/>
                  </a:cubicBezTo>
                  <a:cubicBezTo>
                    <a:pt x="3275" y="321"/>
                    <a:pt x="3045" y="0"/>
                    <a:pt x="27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0"/>
            <p:cNvSpPr/>
            <p:nvPr/>
          </p:nvSpPr>
          <p:spPr>
            <a:xfrm>
              <a:off x="8720750" y="4671388"/>
              <a:ext cx="62125" cy="74925"/>
            </a:xfrm>
            <a:custGeom>
              <a:avLst/>
              <a:gdLst/>
              <a:ahLst/>
              <a:cxnLst/>
              <a:rect l="l" t="t" r="r" b="b"/>
              <a:pathLst>
                <a:path w="2485" h="2997" extrusionOk="0">
                  <a:moveTo>
                    <a:pt x="438" y="0"/>
                  </a:moveTo>
                  <a:cubicBezTo>
                    <a:pt x="210" y="0"/>
                    <a:pt x="0" y="306"/>
                    <a:pt x="178" y="535"/>
                  </a:cubicBezTo>
                  <a:cubicBezTo>
                    <a:pt x="812" y="1269"/>
                    <a:pt x="1346" y="2036"/>
                    <a:pt x="1813" y="2837"/>
                  </a:cubicBezTo>
                  <a:cubicBezTo>
                    <a:pt x="1875" y="2950"/>
                    <a:pt x="1969" y="2997"/>
                    <a:pt x="2063" y="2997"/>
                  </a:cubicBezTo>
                  <a:cubicBezTo>
                    <a:pt x="2273" y="2997"/>
                    <a:pt x="2485" y="2767"/>
                    <a:pt x="2346" y="2537"/>
                  </a:cubicBezTo>
                  <a:cubicBezTo>
                    <a:pt x="1846" y="1669"/>
                    <a:pt x="1279" y="869"/>
                    <a:pt x="645" y="101"/>
                  </a:cubicBezTo>
                  <a:cubicBezTo>
                    <a:pt x="582" y="30"/>
                    <a:pt x="509" y="0"/>
                    <a:pt x="4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0"/>
            <p:cNvSpPr/>
            <p:nvPr/>
          </p:nvSpPr>
          <p:spPr>
            <a:xfrm>
              <a:off x="9354800" y="3777938"/>
              <a:ext cx="100000" cy="165200"/>
            </a:xfrm>
            <a:custGeom>
              <a:avLst/>
              <a:gdLst/>
              <a:ahLst/>
              <a:cxnLst/>
              <a:rect l="l" t="t" r="r" b="b"/>
              <a:pathLst>
                <a:path w="4000" h="6608" extrusionOk="0">
                  <a:moveTo>
                    <a:pt x="1766" y="1"/>
                  </a:moveTo>
                  <a:cubicBezTo>
                    <a:pt x="1081" y="1"/>
                    <a:pt x="400" y="448"/>
                    <a:pt x="134" y="1281"/>
                  </a:cubicBezTo>
                  <a:cubicBezTo>
                    <a:pt x="53" y="1505"/>
                    <a:pt x="243" y="1654"/>
                    <a:pt x="435" y="1654"/>
                  </a:cubicBezTo>
                  <a:cubicBezTo>
                    <a:pt x="559" y="1654"/>
                    <a:pt x="682" y="1592"/>
                    <a:pt x="735" y="1448"/>
                  </a:cubicBezTo>
                  <a:cubicBezTo>
                    <a:pt x="1277" y="934"/>
                    <a:pt x="1709" y="680"/>
                    <a:pt x="2029" y="680"/>
                  </a:cubicBezTo>
                  <a:cubicBezTo>
                    <a:pt x="2476" y="680"/>
                    <a:pt x="2703" y="1176"/>
                    <a:pt x="2703" y="2149"/>
                  </a:cubicBezTo>
                  <a:cubicBezTo>
                    <a:pt x="2569" y="2682"/>
                    <a:pt x="2136" y="3216"/>
                    <a:pt x="1802" y="3583"/>
                  </a:cubicBezTo>
                  <a:cubicBezTo>
                    <a:pt x="1335" y="4150"/>
                    <a:pt x="801" y="4617"/>
                    <a:pt x="234" y="5051"/>
                  </a:cubicBezTo>
                  <a:cubicBezTo>
                    <a:pt x="68" y="5151"/>
                    <a:pt x="1" y="5384"/>
                    <a:pt x="168" y="5518"/>
                  </a:cubicBezTo>
                  <a:cubicBezTo>
                    <a:pt x="955" y="6251"/>
                    <a:pt x="1874" y="6608"/>
                    <a:pt x="2890" y="6608"/>
                  </a:cubicBezTo>
                  <a:cubicBezTo>
                    <a:pt x="3123" y="6608"/>
                    <a:pt x="3361" y="6589"/>
                    <a:pt x="3603" y="6552"/>
                  </a:cubicBezTo>
                  <a:cubicBezTo>
                    <a:pt x="3983" y="6489"/>
                    <a:pt x="3853" y="5946"/>
                    <a:pt x="3498" y="5946"/>
                  </a:cubicBezTo>
                  <a:cubicBezTo>
                    <a:pt x="3478" y="5946"/>
                    <a:pt x="3458" y="5948"/>
                    <a:pt x="3437" y="5951"/>
                  </a:cubicBezTo>
                  <a:cubicBezTo>
                    <a:pt x="3245" y="5981"/>
                    <a:pt x="3056" y="5996"/>
                    <a:pt x="2871" y="5996"/>
                  </a:cubicBezTo>
                  <a:cubicBezTo>
                    <a:pt x="2143" y="5996"/>
                    <a:pt x="1472" y="5766"/>
                    <a:pt x="879" y="5317"/>
                  </a:cubicBezTo>
                  <a:lnTo>
                    <a:pt x="879" y="5317"/>
                  </a:lnTo>
                  <a:cubicBezTo>
                    <a:pt x="2087" y="4360"/>
                    <a:pt x="3999" y="2625"/>
                    <a:pt x="3303" y="1081"/>
                  </a:cubicBezTo>
                  <a:cubicBezTo>
                    <a:pt x="2975" y="347"/>
                    <a:pt x="2369" y="1"/>
                    <a:pt x="1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0"/>
            <p:cNvSpPr/>
            <p:nvPr/>
          </p:nvSpPr>
          <p:spPr>
            <a:xfrm>
              <a:off x="9508925" y="3754913"/>
              <a:ext cx="24375" cy="177550"/>
            </a:xfrm>
            <a:custGeom>
              <a:avLst/>
              <a:gdLst/>
              <a:ahLst/>
              <a:cxnLst/>
              <a:rect l="l" t="t" r="r" b="b"/>
              <a:pathLst>
                <a:path w="975" h="7102" extrusionOk="0">
                  <a:moveTo>
                    <a:pt x="420" y="1"/>
                  </a:moveTo>
                  <a:cubicBezTo>
                    <a:pt x="265" y="1"/>
                    <a:pt x="124" y="101"/>
                    <a:pt x="140" y="301"/>
                  </a:cubicBezTo>
                  <a:cubicBezTo>
                    <a:pt x="340" y="2436"/>
                    <a:pt x="307" y="4571"/>
                    <a:pt x="40" y="6706"/>
                  </a:cubicBezTo>
                  <a:cubicBezTo>
                    <a:pt x="0" y="6946"/>
                    <a:pt x="200" y="7102"/>
                    <a:pt x="381" y="7102"/>
                  </a:cubicBezTo>
                  <a:cubicBezTo>
                    <a:pt x="502" y="7102"/>
                    <a:pt x="614" y="7033"/>
                    <a:pt x="641" y="6872"/>
                  </a:cubicBezTo>
                  <a:cubicBezTo>
                    <a:pt x="941" y="4671"/>
                    <a:pt x="974" y="2503"/>
                    <a:pt x="774" y="301"/>
                  </a:cubicBezTo>
                  <a:cubicBezTo>
                    <a:pt x="741" y="101"/>
                    <a:pt x="574" y="1"/>
                    <a:pt x="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0"/>
            <p:cNvSpPr/>
            <p:nvPr/>
          </p:nvSpPr>
          <p:spPr>
            <a:xfrm>
              <a:off x="9477075" y="3832338"/>
              <a:ext cx="112925" cy="22675"/>
            </a:xfrm>
            <a:custGeom>
              <a:avLst/>
              <a:gdLst/>
              <a:ahLst/>
              <a:cxnLst/>
              <a:rect l="l" t="t" r="r" b="b"/>
              <a:pathLst>
                <a:path w="4517" h="907" extrusionOk="0">
                  <a:moveTo>
                    <a:pt x="486" y="1"/>
                  </a:moveTo>
                  <a:cubicBezTo>
                    <a:pt x="131" y="1"/>
                    <a:pt x="1" y="543"/>
                    <a:pt x="380" y="606"/>
                  </a:cubicBezTo>
                  <a:cubicBezTo>
                    <a:pt x="1614" y="807"/>
                    <a:pt x="2849" y="907"/>
                    <a:pt x="4116" y="907"/>
                  </a:cubicBezTo>
                  <a:cubicBezTo>
                    <a:pt x="4517" y="907"/>
                    <a:pt x="4517" y="273"/>
                    <a:pt x="4116" y="273"/>
                  </a:cubicBezTo>
                  <a:cubicBezTo>
                    <a:pt x="3964" y="277"/>
                    <a:pt x="3811" y="279"/>
                    <a:pt x="3659" y="279"/>
                  </a:cubicBezTo>
                  <a:cubicBezTo>
                    <a:pt x="2611" y="279"/>
                    <a:pt x="1566" y="181"/>
                    <a:pt x="547" y="6"/>
                  </a:cubicBezTo>
                  <a:cubicBezTo>
                    <a:pt x="526" y="3"/>
                    <a:pt x="506" y="1"/>
                    <a:pt x="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0"/>
            <p:cNvSpPr/>
            <p:nvPr/>
          </p:nvSpPr>
          <p:spPr>
            <a:xfrm>
              <a:off x="9564550" y="3754913"/>
              <a:ext cx="22950" cy="191000"/>
            </a:xfrm>
            <a:custGeom>
              <a:avLst/>
              <a:gdLst/>
              <a:ahLst/>
              <a:cxnLst/>
              <a:rect l="l" t="t" r="r" b="b"/>
              <a:pathLst>
                <a:path w="918" h="7640" extrusionOk="0">
                  <a:moveTo>
                    <a:pt x="309" y="1"/>
                  </a:moveTo>
                  <a:cubicBezTo>
                    <a:pt x="150" y="1"/>
                    <a:pt x="0" y="101"/>
                    <a:pt x="17" y="301"/>
                  </a:cubicBezTo>
                  <a:cubicBezTo>
                    <a:pt x="217" y="2636"/>
                    <a:pt x="317" y="5004"/>
                    <a:pt x="317" y="7339"/>
                  </a:cubicBezTo>
                  <a:cubicBezTo>
                    <a:pt x="317" y="7540"/>
                    <a:pt x="467" y="7640"/>
                    <a:pt x="617" y="7640"/>
                  </a:cubicBezTo>
                  <a:cubicBezTo>
                    <a:pt x="767" y="7640"/>
                    <a:pt x="917" y="7540"/>
                    <a:pt x="917" y="7339"/>
                  </a:cubicBezTo>
                  <a:cubicBezTo>
                    <a:pt x="917" y="5004"/>
                    <a:pt x="851" y="2636"/>
                    <a:pt x="651" y="301"/>
                  </a:cubicBezTo>
                  <a:cubicBezTo>
                    <a:pt x="634" y="101"/>
                    <a:pt x="467"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0"/>
            <p:cNvSpPr/>
            <p:nvPr/>
          </p:nvSpPr>
          <p:spPr>
            <a:xfrm>
              <a:off x="9610825" y="3867413"/>
              <a:ext cx="80925" cy="139100"/>
            </a:xfrm>
            <a:custGeom>
              <a:avLst/>
              <a:gdLst/>
              <a:ahLst/>
              <a:cxnLst/>
              <a:rect l="l" t="t" r="r" b="b"/>
              <a:pathLst>
                <a:path w="3237" h="5564" extrusionOk="0">
                  <a:moveTo>
                    <a:pt x="1301" y="738"/>
                  </a:moveTo>
                  <a:lnTo>
                    <a:pt x="1301" y="738"/>
                  </a:lnTo>
                  <a:cubicBezTo>
                    <a:pt x="1288" y="903"/>
                    <a:pt x="1382" y="1029"/>
                    <a:pt x="1500" y="1091"/>
                  </a:cubicBezTo>
                  <a:lnTo>
                    <a:pt x="1500" y="1091"/>
                  </a:lnTo>
                  <a:cubicBezTo>
                    <a:pt x="1476" y="1428"/>
                    <a:pt x="1220" y="1609"/>
                    <a:pt x="779" y="1609"/>
                  </a:cubicBezTo>
                  <a:cubicBezTo>
                    <a:pt x="743" y="1609"/>
                    <a:pt x="706" y="1608"/>
                    <a:pt x="668" y="1605"/>
                  </a:cubicBezTo>
                  <a:cubicBezTo>
                    <a:pt x="701" y="1472"/>
                    <a:pt x="734" y="1338"/>
                    <a:pt x="734" y="1238"/>
                  </a:cubicBezTo>
                  <a:cubicBezTo>
                    <a:pt x="768" y="938"/>
                    <a:pt x="934" y="771"/>
                    <a:pt x="1301" y="738"/>
                  </a:cubicBezTo>
                  <a:close/>
                  <a:moveTo>
                    <a:pt x="1592" y="4515"/>
                  </a:moveTo>
                  <a:cubicBezTo>
                    <a:pt x="1573" y="4535"/>
                    <a:pt x="1554" y="4555"/>
                    <a:pt x="1535" y="4574"/>
                  </a:cubicBezTo>
                  <a:cubicBezTo>
                    <a:pt x="1453" y="4759"/>
                    <a:pt x="1358" y="4855"/>
                    <a:pt x="1258" y="4855"/>
                  </a:cubicBezTo>
                  <a:cubicBezTo>
                    <a:pt x="1196" y="4855"/>
                    <a:pt x="1132" y="4818"/>
                    <a:pt x="1068" y="4741"/>
                  </a:cubicBezTo>
                  <a:cubicBezTo>
                    <a:pt x="1236" y="4640"/>
                    <a:pt x="1412" y="4565"/>
                    <a:pt x="1592" y="4515"/>
                  </a:cubicBezTo>
                  <a:close/>
                  <a:moveTo>
                    <a:pt x="1003" y="1"/>
                  </a:moveTo>
                  <a:cubicBezTo>
                    <a:pt x="383" y="1"/>
                    <a:pt x="133" y="920"/>
                    <a:pt x="101" y="1372"/>
                  </a:cubicBezTo>
                  <a:cubicBezTo>
                    <a:pt x="0" y="2039"/>
                    <a:pt x="367" y="2439"/>
                    <a:pt x="1035" y="2439"/>
                  </a:cubicBezTo>
                  <a:cubicBezTo>
                    <a:pt x="1529" y="2439"/>
                    <a:pt x="1816" y="2065"/>
                    <a:pt x="1984" y="1646"/>
                  </a:cubicBezTo>
                  <a:lnTo>
                    <a:pt x="1984" y="1646"/>
                  </a:lnTo>
                  <a:cubicBezTo>
                    <a:pt x="2248" y="2209"/>
                    <a:pt x="2285" y="2850"/>
                    <a:pt x="2135" y="3473"/>
                  </a:cubicBezTo>
                  <a:cubicBezTo>
                    <a:pt x="2108" y="3593"/>
                    <a:pt x="2072" y="3707"/>
                    <a:pt x="2030" y="3817"/>
                  </a:cubicBezTo>
                  <a:lnTo>
                    <a:pt x="2030" y="3817"/>
                  </a:lnTo>
                  <a:cubicBezTo>
                    <a:pt x="1268" y="3899"/>
                    <a:pt x="234" y="4182"/>
                    <a:pt x="234" y="5074"/>
                  </a:cubicBezTo>
                  <a:cubicBezTo>
                    <a:pt x="234" y="5445"/>
                    <a:pt x="504" y="5563"/>
                    <a:pt x="813" y="5563"/>
                  </a:cubicBezTo>
                  <a:cubicBezTo>
                    <a:pt x="1089" y="5563"/>
                    <a:pt x="1395" y="5469"/>
                    <a:pt x="1568" y="5375"/>
                  </a:cubicBezTo>
                  <a:cubicBezTo>
                    <a:pt x="3236" y="4474"/>
                    <a:pt x="3136" y="1939"/>
                    <a:pt x="2069" y="671"/>
                  </a:cubicBezTo>
                  <a:cubicBezTo>
                    <a:pt x="2028" y="620"/>
                    <a:pt x="1969" y="591"/>
                    <a:pt x="1905" y="582"/>
                  </a:cubicBezTo>
                  <a:lnTo>
                    <a:pt x="1905" y="582"/>
                  </a:lnTo>
                  <a:cubicBezTo>
                    <a:pt x="1838" y="223"/>
                    <a:pt x="1516" y="30"/>
                    <a:pt x="1068" y="4"/>
                  </a:cubicBezTo>
                  <a:cubicBezTo>
                    <a:pt x="1046" y="2"/>
                    <a:pt x="1024" y="1"/>
                    <a:pt x="10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0"/>
            <p:cNvSpPr/>
            <p:nvPr/>
          </p:nvSpPr>
          <p:spPr>
            <a:xfrm>
              <a:off x="10104500" y="4873763"/>
              <a:ext cx="126800" cy="166225"/>
            </a:xfrm>
            <a:custGeom>
              <a:avLst/>
              <a:gdLst/>
              <a:ahLst/>
              <a:cxnLst/>
              <a:rect l="l" t="t" r="r" b="b"/>
              <a:pathLst>
                <a:path w="5072" h="6649" extrusionOk="0">
                  <a:moveTo>
                    <a:pt x="2727" y="734"/>
                  </a:moveTo>
                  <a:cubicBezTo>
                    <a:pt x="3246" y="734"/>
                    <a:pt x="3758" y="1066"/>
                    <a:pt x="4037" y="1847"/>
                  </a:cubicBezTo>
                  <a:cubicBezTo>
                    <a:pt x="4404" y="2848"/>
                    <a:pt x="4204" y="3982"/>
                    <a:pt x="3804" y="4916"/>
                  </a:cubicBezTo>
                  <a:cubicBezTo>
                    <a:pt x="3609" y="5333"/>
                    <a:pt x="3275" y="6004"/>
                    <a:pt x="2726" y="6004"/>
                  </a:cubicBezTo>
                  <a:cubicBezTo>
                    <a:pt x="2616" y="6004"/>
                    <a:pt x="2497" y="5978"/>
                    <a:pt x="2369" y="5916"/>
                  </a:cubicBezTo>
                  <a:cubicBezTo>
                    <a:pt x="1936" y="5716"/>
                    <a:pt x="1602" y="5183"/>
                    <a:pt x="1369" y="4782"/>
                  </a:cubicBezTo>
                  <a:cubicBezTo>
                    <a:pt x="975" y="4118"/>
                    <a:pt x="854" y="3328"/>
                    <a:pt x="937" y="2570"/>
                  </a:cubicBezTo>
                  <a:lnTo>
                    <a:pt x="937" y="2570"/>
                  </a:lnTo>
                  <a:cubicBezTo>
                    <a:pt x="1033" y="2550"/>
                    <a:pt x="1113" y="2480"/>
                    <a:pt x="1135" y="2347"/>
                  </a:cubicBezTo>
                  <a:cubicBezTo>
                    <a:pt x="1271" y="1377"/>
                    <a:pt x="2005" y="734"/>
                    <a:pt x="2727" y="734"/>
                  </a:cubicBezTo>
                  <a:close/>
                  <a:moveTo>
                    <a:pt x="2664" y="0"/>
                  </a:moveTo>
                  <a:cubicBezTo>
                    <a:pt x="1841" y="0"/>
                    <a:pt x="1130" y="651"/>
                    <a:pt x="769" y="1409"/>
                  </a:cubicBezTo>
                  <a:lnTo>
                    <a:pt x="769" y="1409"/>
                  </a:lnTo>
                  <a:cubicBezTo>
                    <a:pt x="657" y="1419"/>
                    <a:pt x="549" y="1482"/>
                    <a:pt x="501" y="1613"/>
                  </a:cubicBezTo>
                  <a:cubicBezTo>
                    <a:pt x="1" y="3281"/>
                    <a:pt x="468" y="4982"/>
                    <a:pt x="1702" y="6183"/>
                  </a:cubicBezTo>
                  <a:cubicBezTo>
                    <a:pt x="2040" y="6512"/>
                    <a:pt x="2373" y="6648"/>
                    <a:pt x="2687" y="6648"/>
                  </a:cubicBezTo>
                  <a:cubicBezTo>
                    <a:pt x="3520" y="6648"/>
                    <a:pt x="4223" y="5688"/>
                    <a:pt x="4537" y="4816"/>
                  </a:cubicBezTo>
                  <a:cubicBezTo>
                    <a:pt x="5038" y="3281"/>
                    <a:pt x="5071" y="1080"/>
                    <a:pt x="3470" y="212"/>
                  </a:cubicBezTo>
                  <a:cubicBezTo>
                    <a:pt x="3195" y="65"/>
                    <a:pt x="2924" y="0"/>
                    <a:pt x="2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0"/>
            <p:cNvSpPr/>
            <p:nvPr/>
          </p:nvSpPr>
          <p:spPr>
            <a:xfrm>
              <a:off x="10242025" y="4821438"/>
              <a:ext cx="86825" cy="99875"/>
            </a:xfrm>
            <a:custGeom>
              <a:avLst/>
              <a:gdLst/>
              <a:ahLst/>
              <a:cxnLst/>
              <a:rect l="l" t="t" r="r" b="b"/>
              <a:pathLst>
                <a:path w="3473" h="3995" extrusionOk="0">
                  <a:moveTo>
                    <a:pt x="1391" y="1"/>
                  </a:moveTo>
                  <a:cubicBezTo>
                    <a:pt x="989" y="1"/>
                    <a:pt x="516" y="289"/>
                    <a:pt x="204" y="637"/>
                  </a:cubicBezTo>
                  <a:cubicBezTo>
                    <a:pt x="1" y="866"/>
                    <a:pt x="204" y="1172"/>
                    <a:pt x="430" y="1172"/>
                  </a:cubicBezTo>
                  <a:cubicBezTo>
                    <a:pt x="501" y="1172"/>
                    <a:pt x="574" y="1143"/>
                    <a:pt x="638" y="1071"/>
                  </a:cubicBezTo>
                  <a:cubicBezTo>
                    <a:pt x="804" y="904"/>
                    <a:pt x="938" y="804"/>
                    <a:pt x="1138" y="671"/>
                  </a:cubicBezTo>
                  <a:cubicBezTo>
                    <a:pt x="1188" y="638"/>
                    <a:pt x="1231" y="622"/>
                    <a:pt x="1268" y="622"/>
                  </a:cubicBezTo>
                  <a:cubicBezTo>
                    <a:pt x="1600" y="622"/>
                    <a:pt x="1438" y="1842"/>
                    <a:pt x="1438" y="1872"/>
                  </a:cubicBezTo>
                  <a:cubicBezTo>
                    <a:pt x="1405" y="2105"/>
                    <a:pt x="1338" y="2339"/>
                    <a:pt x="1271" y="2572"/>
                  </a:cubicBezTo>
                  <a:cubicBezTo>
                    <a:pt x="1238" y="2772"/>
                    <a:pt x="1071" y="3039"/>
                    <a:pt x="1071" y="3239"/>
                  </a:cubicBezTo>
                  <a:cubicBezTo>
                    <a:pt x="1146" y="3885"/>
                    <a:pt x="1849" y="3995"/>
                    <a:pt x="2479" y="3995"/>
                  </a:cubicBezTo>
                  <a:cubicBezTo>
                    <a:pt x="2695" y="3995"/>
                    <a:pt x="2902" y="3982"/>
                    <a:pt x="3073" y="3973"/>
                  </a:cubicBezTo>
                  <a:cubicBezTo>
                    <a:pt x="3463" y="3941"/>
                    <a:pt x="3473" y="3338"/>
                    <a:pt x="3103" y="3338"/>
                  </a:cubicBezTo>
                  <a:cubicBezTo>
                    <a:pt x="3093" y="3338"/>
                    <a:pt x="3083" y="3339"/>
                    <a:pt x="3073" y="3339"/>
                  </a:cubicBezTo>
                  <a:cubicBezTo>
                    <a:pt x="2921" y="3353"/>
                    <a:pt x="2769" y="3361"/>
                    <a:pt x="2617" y="3361"/>
                  </a:cubicBezTo>
                  <a:cubicBezTo>
                    <a:pt x="2402" y="3361"/>
                    <a:pt x="2187" y="3345"/>
                    <a:pt x="1972" y="3306"/>
                  </a:cubicBezTo>
                  <a:cubicBezTo>
                    <a:pt x="1538" y="3239"/>
                    <a:pt x="1872" y="2806"/>
                    <a:pt x="1939" y="2505"/>
                  </a:cubicBezTo>
                  <a:cubicBezTo>
                    <a:pt x="2072" y="1972"/>
                    <a:pt x="2205" y="1238"/>
                    <a:pt x="2105" y="704"/>
                  </a:cubicBezTo>
                  <a:cubicBezTo>
                    <a:pt x="2000" y="194"/>
                    <a:pt x="1720" y="1"/>
                    <a:pt x="13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0"/>
            <p:cNvSpPr/>
            <p:nvPr/>
          </p:nvSpPr>
          <p:spPr>
            <a:xfrm>
              <a:off x="10670750" y="4698888"/>
              <a:ext cx="97575" cy="18450"/>
            </a:xfrm>
            <a:custGeom>
              <a:avLst/>
              <a:gdLst/>
              <a:ahLst/>
              <a:cxnLst/>
              <a:rect l="l" t="t" r="r" b="b"/>
              <a:pathLst>
                <a:path w="3903" h="738" extrusionOk="0">
                  <a:moveTo>
                    <a:pt x="371" y="1"/>
                  </a:moveTo>
                  <a:cubicBezTo>
                    <a:pt x="1" y="1"/>
                    <a:pt x="11" y="603"/>
                    <a:pt x="401" y="636"/>
                  </a:cubicBezTo>
                  <a:cubicBezTo>
                    <a:pt x="1068" y="701"/>
                    <a:pt x="1736" y="737"/>
                    <a:pt x="2404" y="737"/>
                  </a:cubicBezTo>
                  <a:cubicBezTo>
                    <a:pt x="2770" y="737"/>
                    <a:pt x="3137" y="726"/>
                    <a:pt x="3503" y="703"/>
                  </a:cubicBezTo>
                  <a:cubicBezTo>
                    <a:pt x="3893" y="670"/>
                    <a:pt x="3903" y="68"/>
                    <a:pt x="3533" y="68"/>
                  </a:cubicBezTo>
                  <a:cubicBezTo>
                    <a:pt x="3523" y="68"/>
                    <a:pt x="3513" y="68"/>
                    <a:pt x="3503" y="69"/>
                  </a:cubicBezTo>
                  <a:cubicBezTo>
                    <a:pt x="3137" y="93"/>
                    <a:pt x="2770" y="104"/>
                    <a:pt x="2404" y="104"/>
                  </a:cubicBezTo>
                  <a:cubicBezTo>
                    <a:pt x="1736" y="104"/>
                    <a:pt x="1068" y="67"/>
                    <a:pt x="401" y="2"/>
                  </a:cubicBezTo>
                  <a:cubicBezTo>
                    <a:pt x="390" y="1"/>
                    <a:pt x="380"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0"/>
            <p:cNvSpPr/>
            <p:nvPr/>
          </p:nvSpPr>
          <p:spPr>
            <a:xfrm>
              <a:off x="10715375" y="4669738"/>
              <a:ext cx="20025" cy="71750"/>
            </a:xfrm>
            <a:custGeom>
              <a:avLst/>
              <a:gdLst/>
              <a:ahLst/>
              <a:cxnLst/>
              <a:rect l="l" t="t" r="r" b="b"/>
              <a:pathLst>
                <a:path w="801" h="2870" extrusionOk="0">
                  <a:moveTo>
                    <a:pt x="492" y="1"/>
                  </a:moveTo>
                  <a:cubicBezTo>
                    <a:pt x="334" y="1"/>
                    <a:pt x="167" y="101"/>
                    <a:pt x="150" y="301"/>
                  </a:cubicBezTo>
                  <a:cubicBezTo>
                    <a:pt x="117" y="1068"/>
                    <a:pt x="50" y="1802"/>
                    <a:pt x="17" y="2569"/>
                  </a:cubicBezTo>
                  <a:cubicBezTo>
                    <a:pt x="0" y="2769"/>
                    <a:pt x="150" y="2869"/>
                    <a:pt x="309" y="2869"/>
                  </a:cubicBezTo>
                  <a:cubicBezTo>
                    <a:pt x="467" y="2869"/>
                    <a:pt x="634" y="2769"/>
                    <a:pt x="651" y="2569"/>
                  </a:cubicBezTo>
                  <a:cubicBezTo>
                    <a:pt x="684" y="1802"/>
                    <a:pt x="751" y="1068"/>
                    <a:pt x="784" y="301"/>
                  </a:cubicBezTo>
                  <a:cubicBezTo>
                    <a:pt x="801" y="101"/>
                    <a:pt x="651" y="1"/>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0"/>
            <p:cNvSpPr/>
            <p:nvPr/>
          </p:nvSpPr>
          <p:spPr>
            <a:xfrm>
              <a:off x="8855275" y="3840813"/>
              <a:ext cx="307750" cy="534575"/>
            </a:xfrm>
            <a:custGeom>
              <a:avLst/>
              <a:gdLst/>
              <a:ahLst/>
              <a:cxnLst/>
              <a:rect l="l" t="t" r="r" b="b"/>
              <a:pathLst>
                <a:path w="12310" h="21383" extrusionOk="0">
                  <a:moveTo>
                    <a:pt x="510" y="1"/>
                  </a:moveTo>
                  <a:cubicBezTo>
                    <a:pt x="301" y="1"/>
                    <a:pt x="84" y="134"/>
                    <a:pt x="68" y="401"/>
                  </a:cubicBezTo>
                  <a:cubicBezTo>
                    <a:pt x="1" y="5238"/>
                    <a:pt x="1068" y="9874"/>
                    <a:pt x="3237" y="14211"/>
                  </a:cubicBezTo>
                  <a:cubicBezTo>
                    <a:pt x="4938" y="17546"/>
                    <a:pt x="7673" y="21316"/>
                    <a:pt x="11776" y="21383"/>
                  </a:cubicBezTo>
                  <a:cubicBezTo>
                    <a:pt x="12310" y="21383"/>
                    <a:pt x="12310" y="20549"/>
                    <a:pt x="11776" y="20549"/>
                  </a:cubicBezTo>
                  <a:cubicBezTo>
                    <a:pt x="7473" y="20482"/>
                    <a:pt x="4971" y="15945"/>
                    <a:pt x="3337" y="12510"/>
                  </a:cubicBezTo>
                  <a:cubicBezTo>
                    <a:pt x="1569" y="8740"/>
                    <a:pt x="835" y="4537"/>
                    <a:pt x="902" y="401"/>
                  </a:cubicBezTo>
                  <a:cubicBezTo>
                    <a:pt x="918" y="134"/>
                    <a:pt x="718"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0"/>
            <p:cNvSpPr/>
            <p:nvPr/>
          </p:nvSpPr>
          <p:spPr>
            <a:xfrm>
              <a:off x="8859600" y="3836838"/>
              <a:ext cx="101350" cy="66650"/>
            </a:xfrm>
            <a:custGeom>
              <a:avLst/>
              <a:gdLst/>
              <a:ahLst/>
              <a:cxnLst/>
              <a:rect l="l" t="t" r="r" b="b"/>
              <a:pathLst>
                <a:path w="4054" h="2666" extrusionOk="0">
                  <a:moveTo>
                    <a:pt x="597" y="0"/>
                  </a:moveTo>
                  <a:cubicBezTo>
                    <a:pt x="249" y="0"/>
                    <a:pt x="0" y="540"/>
                    <a:pt x="395" y="793"/>
                  </a:cubicBezTo>
                  <a:lnTo>
                    <a:pt x="3230" y="2595"/>
                  </a:lnTo>
                  <a:cubicBezTo>
                    <a:pt x="3307" y="2644"/>
                    <a:pt x="3383" y="2666"/>
                    <a:pt x="3455" y="2666"/>
                  </a:cubicBezTo>
                  <a:cubicBezTo>
                    <a:pt x="3816" y="2666"/>
                    <a:pt x="4054" y="2117"/>
                    <a:pt x="3664" y="1894"/>
                  </a:cubicBezTo>
                  <a:lnTo>
                    <a:pt x="795" y="60"/>
                  </a:lnTo>
                  <a:cubicBezTo>
                    <a:pt x="728" y="18"/>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0"/>
            <p:cNvSpPr/>
            <p:nvPr/>
          </p:nvSpPr>
          <p:spPr>
            <a:xfrm>
              <a:off x="8789825" y="3829613"/>
              <a:ext cx="84325" cy="72575"/>
            </a:xfrm>
            <a:custGeom>
              <a:avLst/>
              <a:gdLst/>
              <a:ahLst/>
              <a:cxnLst/>
              <a:rect l="l" t="t" r="r" b="b"/>
              <a:pathLst>
                <a:path w="3373" h="2903" extrusionOk="0">
                  <a:moveTo>
                    <a:pt x="2762" y="1"/>
                  </a:moveTo>
                  <a:cubicBezTo>
                    <a:pt x="2669" y="1"/>
                    <a:pt x="2573" y="34"/>
                    <a:pt x="2485" y="115"/>
                  </a:cubicBezTo>
                  <a:cubicBezTo>
                    <a:pt x="1752" y="816"/>
                    <a:pt x="1018" y="1516"/>
                    <a:pt x="284" y="2217"/>
                  </a:cubicBezTo>
                  <a:cubicBezTo>
                    <a:pt x="1" y="2500"/>
                    <a:pt x="274" y="2902"/>
                    <a:pt x="598" y="2902"/>
                  </a:cubicBezTo>
                  <a:cubicBezTo>
                    <a:pt x="693" y="2902"/>
                    <a:pt x="793" y="2867"/>
                    <a:pt x="884" y="2784"/>
                  </a:cubicBezTo>
                  <a:cubicBezTo>
                    <a:pt x="1618" y="2116"/>
                    <a:pt x="2352" y="1416"/>
                    <a:pt x="3086" y="715"/>
                  </a:cubicBezTo>
                  <a:cubicBezTo>
                    <a:pt x="3372" y="429"/>
                    <a:pt x="3090" y="1"/>
                    <a:pt x="27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0"/>
            <p:cNvSpPr/>
            <p:nvPr/>
          </p:nvSpPr>
          <p:spPr>
            <a:xfrm>
              <a:off x="8866125" y="4397888"/>
              <a:ext cx="180150" cy="100950"/>
            </a:xfrm>
            <a:custGeom>
              <a:avLst/>
              <a:gdLst/>
              <a:ahLst/>
              <a:cxnLst/>
              <a:rect l="l" t="t" r="r" b="b"/>
              <a:pathLst>
                <a:path w="7206" h="4038" extrusionOk="0">
                  <a:moveTo>
                    <a:pt x="1702" y="944"/>
                  </a:moveTo>
                  <a:cubicBezTo>
                    <a:pt x="1762" y="944"/>
                    <a:pt x="1825" y="958"/>
                    <a:pt x="1890" y="985"/>
                  </a:cubicBezTo>
                  <a:lnTo>
                    <a:pt x="1890" y="985"/>
                  </a:lnTo>
                  <a:cubicBezTo>
                    <a:pt x="1853" y="1015"/>
                    <a:pt x="1822" y="1054"/>
                    <a:pt x="1802" y="1101"/>
                  </a:cubicBezTo>
                  <a:cubicBezTo>
                    <a:pt x="1595" y="1562"/>
                    <a:pt x="1308" y="1879"/>
                    <a:pt x="919" y="2076"/>
                  </a:cubicBezTo>
                  <a:lnTo>
                    <a:pt x="919" y="2076"/>
                  </a:lnTo>
                  <a:cubicBezTo>
                    <a:pt x="941" y="1973"/>
                    <a:pt x="967" y="1871"/>
                    <a:pt x="1001" y="1768"/>
                  </a:cubicBezTo>
                  <a:cubicBezTo>
                    <a:pt x="1196" y="1220"/>
                    <a:pt x="1427" y="944"/>
                    <a:pt x="1702" y="944"/>
                  </a:cubicBezTo>
                  <a:close/>
                  <a:moveTo>
                    <a:pt x="2069" y="0"/>
                  </a:moveTo>
                  <a:cubicBezTo>
                    <a:pt x="601" y="0"/>
                    <a:pt x="101" y="1501"/>
                    <a:pt x="1" y="2669"/>
                  </a:cubicBezTo>
                  <a:cubicBezTo>
                    <a:pt x="1" y="2939"/>
                    <a:pt x="244" y="3074"/>
                    <a:pt x="463" y="3074"/>
                  </a:cubicBezTo>
                  <a:cubicBezTo>
                    <a:pt x="487" y="3074"/>
                    <a:pt x="511" y="3072"/>
                    <a:pt x="534" y="3069"/>
                  </a:cubicBezTo>
                  <a:cubicBezTo>
                    <a:pt x="1274" y="2937"/>
                    <a:pt x="1846" y="2596"/>
                    <a:pt x="2234" y="2029"/>
                  </a:cubicBezTo>
                  <a:lnTo>
                    <a:pt x="2234" y="2029"/>
                  </a:lnTo>
                  <a:cubicBezTo>
                    <a:pt x="3444" y="3231"/>
                    <a:pt x="4964" y="3917"/>
                    <a:pt x="6672" y="4036"/>
                  </a:cubicBezTo>
                  <a:cubicBezTo>
                    <a:pt x="6682" y="4037"/>
                    <a:pt x="6693" y="4037"/>
                    <a:pt x="6703" y="4037"/>
                  </a:cubicBezTo>
                  <a:cubicBezTo>
                    <a:pt x="7205" y="4037"/>
                    <a:pt x="7195" y="3235"/>
                    <a:pt x="6672" y="3203"/>
                  </a:cubicBezTo>
                  <a:cubicBezTo>
                    <a:pt x="5388" y="3102"/>
                    <a:pt x="4257" y="2640"/>
                    <a:pt x="3306" y="1875"/>
                  </a:cubicBezTo>
                  <a:lnTo>
                    <a:pt x="3306" y="1875"/>
                  </a:lnTo>
                  <a:cubicBezTo>
                    <a:pt x="3638" y="980"/>
                    <a:pt x="3076" y="0"/>
                    <a:pt x="2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0"/>
            <p:cNvSpPr/>
            <p:nvPr/>
          </p:nvSpPr>
          <p:spPr>
            <a:xfrm>
              <a:off x="8603625" y="4586988"/>
              <a:ext cx="278375" cy="313450"/>
            </a:xfrm>
            <a:custGeom>
              <a:avLst/>
              <a:gdLst/>
              <a:ahLst/>
              <a:cxnLst/>
              <a:rect l="l" t="t" r="r" b="b"/>
              <a:pathLst>
                <a:path w="11135" h="12538" extrusionOk="0">
                  <a:moveTo>
                    <a:pt x="4387" y="813"/>
                  </a:moveTo>
                  <a:cubicBezTo>
                    <a:pt x="6089" y="813"/>
                    <a:pt x="7753" y="1994"/>
                    <a:pt x="8766" y="3444"/>
                  </a:cubicBezTo>
                  <a:cubicBezTo>
                    <a:pt x="10534" y="5946"/>
                    <a:pt x="9733" y="9749"/>
                    <a:pt x="7198" y="11383"/>
                  </a:cubicBezTo>
                  <a:cubicBezTo>
                    <a:pt x="6716" y="11688"/>
                    <a:pt x="6234" y="11820"/>
                    <a:pt x="5765" y="11820"/>
                  </a:cubicBezTo>
                  <a:cubicBezTo>
                    <a:pt x="3767" y="11820"/>
                    <a:pt x="2007" y="9428"/>
                    <a:pt x="1494" y="7781"/>
                  </a:cubicBezTo>
                  <a:cubicBezTo>
                    <a:pt x="794" y="5546"/>
                    <a:pt x="1527" y="3111"/>
                    <a:pt x="2895" y="1309"/>
                  </a:cubicBezTo>
                  <a:cubicBezTo>
                    <a:pt x="2949" y="1239"/>
                    <a:pt x="2976" y="1169"/>
                    <a:pt x="2982" y="1103"/>
                  </a:cubicBezTo>
                  <a:lnTo>
                    <a:pt x="2982" y="1103"/>
                  </a:lnTo>
                  <a:cubicBezTo>
                    <a:pt x="3444" y="903"/>
                    <a:pt x="3917" y="813"/>
                    <a:pt x="4387" y="813"/>
                  </a:cubicBezTo>
                  <a:close/>
                  <a:moveTo>
                    <a:pt x="4395" y="1"/>
                  </a:moveTo>
                  <a:cubicBezTo>
                    <a:pt x="3445" y="1"/>
                    <a:pt x="2506" y="279"/>
                    <a:pt x="1694" y="909"/>
                  </a:cubicBezTo>
                  <a:cubicBezTo>
                    <a:pt x="1424" y="1096"/>
                    <a:pt x="1491" y="1452"/>
                    <a:pt x="1685" y="1613"/>
                  </a:cubicBezTo>
                  <a:lnTo>
                    <a:pt x="1685" y="1613"/>
                  </a:lnTo>
                  <a:cubicBezTo>
                    <a:pt x="148" y="4093"/>
                    <a:pt x="1" y="7111"/>
                    <a:pt x="1394" y="9715"/>
                  </a:cubicBezTo>
                  <a:cubicBezTo>
                    <a:pt x="2249" y="11286"/>
                    <a:pt x="4112" y="12537"/>
                    <a:pt x="5908" y="12537"/>
                  </a:cubicBezTo>
                  <a:cubicBezTo>
                    <a:pt x="6705" y="12537"/>
                    <a:pt x="7489" y="12291"/>
                    <a:pt x="8166" y="11717"/>
                  </a:cubicBezTo>
                  <a:cubicBezTo>
                    <a:pt x="10767" y="9515"/>
                    <a:pt x="11134" y="5913"/>
                    <a:pt x="9500" y="3044"/>
                  </a:cubicBezTo>
                  <a:cubicBezTo>
                    <a:pt x="8480" y="1253"/>
                    <a:pt x="6411" y="1"/>
                    <a:pt x="4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65"/>
        <p:cNvGrpSpPr/>
        <p:nvPr/>
      </p:nvGrpSpPr>
      <p:grpSpPr>
        <a:xfrm>
          <a:off x="0" y="0"/>
          <a:ext cx="0" cy="0"/>
          <a:chOff x="0" y="0"/>
          <a:chExt cx="0" cy="0"/>
        </a:xfrm>
      </p:grpSpPr>
      <p:sp>
        <p:nvSpPr>
          <p:cNvPr id="966" name="Google Shape;966;p31"/>
          <p:cNvSpPr txBox="1">
            <a:spLocks noGrp="1"/>
          </p:cNvSpPr>
          <p:nvPr>
            <p:ph type="body" idx="1"/>
          </p:nvPr>
        </p:nvSpPr>
        <p:spPr>
          <a:xfrm>
            <a:off x="710775" y="2382350"/>
            <a:ext cx="3941100" cy="116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give a brief description of the topic you want to talk about. For example, if you want to talk about Mercury, you could say that it’s the closest planet to the Sun and the smallest one in the Solar System</a:t>
            </a:r>
            <a:endParaRPr/>
          </a:p>
        </p:txBody>
      </p:sp>
      <p:sp>
        <p:nvSpPr>
          <p:cNvPr id="967" name="Google Shape;967;p31"/>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What Is This Topic About?</a:t>
            </a:r>
            <a:endParaRPr/>
          </a:p>
        </p:txBody>
      </p:sp>
      <p:sp>
        <p:nvSpPr>
          <p:cNvPr id="968" name="Google Shape;968;p31"/>
          <p:cNvSpPr txBox="1">
            <a:spLocks noGrp="1"/>
          </p:cNvSpPr>
          <p:nvPr>
            <p:ph type="subTitle" idx="2"/>
          </p:nvPr>
        </p:nvSpPr>
        <p:spPr>
          <a:xfrm>
            <a:off x="710775" y="1980650"/>
            <a:ext cx="38613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grpSp>
        <p:nvGrpSpPr>
          <p:cNvPr id="969" name="Google Shape;969;p31"/>
          <p:cNvGrpSpPr/>
          <p:nvPr/>
        </p:nvGrpSpPr>
        <p:grpSpPr>
          <a:xfrm>
            <a:off x="5755608" y="1696857"/>
            <a:ext cx="1644889" cy="2138390"/>
            <a:chOff x="-5325000" y="975825"/>
            <a:chExt cx="1784625" cy="2320050"/>
          </a:xfrm>
        </p:grpSpPr>
        <p:sp>
          <p:nvSpPr>
            <p:cNvPr id="970" name="Google Shape;970;p31"/>
            <p:cNvSpPr/>
            <p:nvPr/>
          </p:nvSpPr>
          <p:spPr>
            <a:xfrm>
              <a:off x="-4256750" y="975825"/>
              <a:ext cx="18800" cy="226850"/>
            </a:xfrm>
            <a:custGeom>
              <a:avLst/>
              <a:gdLst/>
              <a:ahLst/>
              <a:cxnLst/>
              <a:rect l="l" t="t" r="r" b="b"/>
              <a:pathLst>
                <a:path w="752" h="9074" extrusionOk="0">
                  <a:moveTo>
                    <a:pt x="384" y="0"/>
                  </a:moveTo>
                  <a:cubicBezTo>
                    <a:pt x="226" y="0"/>
                    <a:pt x="67" y="100"/>
                    <a:pt x="67" y="300"/>
                  </a:cubicBezTo>
                  <a:cubicBezTo>
                    <a:pt x="1" y="3102"/>
                    <a:pt x="34" y="5938"/>
                    <a:pt x="101" y="8773"/>
                  </a:cubicBezTo>
                  <a:cubicBezTo>
                    <a:pt x="117" y="8973"/>
                    <a:pt x="284" y="9073"/>
                    <a:pt x="443" y="9073"/>
                  </a:cubicBezTo>
                  <a:cubicBezTo>
                    <a:pt x="601" y="9073"/>
                    <a:pt x="751" y="8973"/>
                    <a:pt x="735" y="8773"/>
                  </a:cubicBezTo>
                  <a:cubicBezTo>
                    <a:pt x="634" y="5938"/>
                    <a:pt x="634" y="3102"/>
                    <a:pt x="701" y="300"/>
                  </a:cubicBezTo>
                  <a:cubicBezTo>
                    <a:pt x="701" y="100"/>
                    <a:pt x="543" y="0"/>
                    <a:pt x="3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1"/>
            <p:cNvSpPr/>
            <p:nvPr/>
          </p:nvSpPr>
          <p:spPr>
            <a:xfrm>
              <a:off x="-4308075" y="1055975"/>
              <a:ext cx="176425" cy="54150"/>
            </a:xfrm>
            <a:custGeom>
              <a:avLst/>
              <a:gdLst/>
              <a:ahLst/>
              <a:cxnLst/>
              <a:rect l="l" t="t" r="r" b="b"/>
              <a:pathLst>
                <a:path w="7057" h="2166" extrusionOk="0">
                  <a:moveTo>
                    <a:pt x="386" y="1"/>
                  </a:moveTo>
                  <a:cubicBezTo>
                    <a:pt x="87" y="1"/>
                    <a:pt x="0" y="483"/>
                    <a:pt x="352" y="630"/>
                  </a:cubicBezTo>
                  <a:cubicBezTo>
                    <a:pt x="2387" y="1397"/>
                    <a:pt x="4489" y="1898"/>
                    <a:pt x="6657" y="2165"/>
                  </a:cubicBezTo>
                  <a:cubicBezTo>
                    <a:pt x="6667" y="2166"/>
                    <a:pt x="6677" y="2166"/>
                    <a:pt x="6687" y="2166"/>
                  </a:cubicBezTo>
                  <a:cubicBezTo>
                    <a:pt x="7057" y="2166"/>
                    <a:pt x="7047" y="1563"/>
                    <a:pt x="6657" y="1531"/>
                  </a:cubicBezTo>
                  <a:cubicBezTo>
                    <a:pt x="4522" y="1297"/>
                    <a:pt x="2487" y="797"/>
                    <a:pt x="519" y="30"/>
                  </a:cubicBezTo>
                  <a:cubicBezTo>
                    <a:pt x="471" y="10"/>
                    <a:pt x="427"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1"/>
            <p:cNvSpPr/>
            <p:nvPr/>
          </p:nvSpPr>
          <p:spPr>
            <a:xfrm>
              <a:off x="-4160425" y="994175"/>
              <a:ext cx="26300" cy="202350"/>
            </a:xfrm>
            <a:custGeom>
              <a:avLst/>
              <a:gdLst/>
              <a:ahLst/>
              <a:cxnLst/>
              <a:rect l="l" t="t" r="r" b="b"/>
              <a:pathLst>
                <a:path w="1052" h="8094" extrusionOk="0">
                  <a:moveTo>
                    <a:pt x="747" y="0"/>
                  </a:moveTo>
                  <a:cubicBezTo>
                    <a:pt x="593" y="0"/>
                    <a:pt x="434" y="100"/>
                    <a:pt x="417" y="300"/>
                  </a:cubicBezTo>
                  <a:cubicBezTo>
                    <a:pt x="417" y="2802"/>
                    <a:pt x="284" y="5304"/>
                    <a:pt x="17" y="7806"/>
                  </a:cubicBezTo>
                  <a:cubicBezTo>
                    <a:pt x="1" y="8001"/>
                    <a:pt x="144" y="8093"/>
                    <a:pt x="299" y="8093"/>
                  </a:cubicBezTo>
                  <a:cubicBezTo>
                    <a:pt x="460" y="8093"/>
                    <a:pt x="634" y="7993"/>
                    <a:pt x="651" y="7806"/>
                  </a:cubicBezTo>
                  <a:cubicBezTo>
                    <a:pt x="884" y="5304"/>
                    <a:pt x="1051" y="2802"/>
                    <a:pt x="1051" y="300"/>
                  </a:cubicBezTo>
                  <a:cubicBezTo>
                    <a:pt x="1051" y="100"/>
                    <a:pt x="901"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1"/>
            <p:cNvSpPr/>
            <p:nvPr/>
          </p:nvSpPr>
          <p:spPr>
            <a:xfrm>
              <a:off x="-4875575" y="1849700"/>
              <a:ext cx="659725" cy="614150"/>
            </a:xfrm>
            <a:custGeom>
              <a:avLst/>
              <a:gdLst/>
              <a:ahLst/>
              <a:cxnLst/>
              <a:rect l="l" t="t" r="r" b="b"/>
              <a:pathLst>
                <a:path w="26389" h="24566" extrusionOk="0">
                  <a:moveTo>
                    <a:pt x="13485" y="583"/>
                  </a:moveTo>
                  <a:cubicBezTo>
                    <a:pt x="16497" y="583"/>
                    <a:pt x="19041" y="2905"/>
                    <a:pt x="21051" y="4974"/>
                  </a:cubicBezTo>
                  <a:cubicBezTo>
                    <a:pt x="26021" y="10044"/>
                    <a:pt x="25354" y="17616"/>
                    <a:pt x="19717" y="21886"/>
                  </a:cubicBezTo>
                  <a:cubicBezTo>
                    <a:pt x="17775" y="23339"/>
                    <a:pt x="15551" y="24007"/>
                    <a:pt x="13333" y="24007"/>
                  </a:cubicBezTo>
                  <a:cubicBezTo>
                    <a:pt x="10103" y="24007"/>
                    <a:pt x="6887" y="22590"/>
                    <a:pt x="4573" y="20118"/>
                  </a:cubicBezTo>
                  <a:cubicBezTo>
                    <a:pt x="443" y="15722"/>
                    <a:pt x="1268" y="8566"/>
                    <a:pt x="5387" y="4526"/>
                  </a:cubicBezTo>
                  <a:lnTo>
                    <a:pt x="5387" y="4526"/>
                  </a:lnTo>
                  <a:cubicBezTo>
                    <a:pt x="7405" y="2860"/>
                    <a:pt x="9541" y="1373"/>
                    <a:pt x="12145" y="737"/>
                  </a:cubicBezTo>
                  <a:cubicBezTo>
                    <a:pt x="12601" y="632"/>
                    <a:pt x="13048" y="583"/>
                    <a:pt x="13485" y="583"/>
                  </a:cubicBezTo>
                  <a:close/>
                  <a:moveTo>
                    <a:pt x="13155" y="1"/>
                  </a:moveTo>
                  <a:cubicBezTo>
                    <a:pt x="10122" y="1"/>
                    <a:pt x="7355" y="2100"/>
                    <a:pt x="5063" y="4002"/>
                  </a:cubicBezTo>
                  <a:lnTo>
                    <a:pt x="5063" y="4002"/>
                  </a:lnTo>
                  <a:cubicBezTo>
                    <a:pt x="5021" y="4015"/>
                    <a:pt x="4979" y="4038"/>
                    <a:pt x="4940" y="4073"/>
                  </a:cubicBezTo>
                  <a:cubicBezTo>
                    <a:pt x="4878" y="4134"/>
                    <a:pt x="4817" y="4195"/>
                    <a:pt x="4756" y="4257"/>
                  </a:cubicBezTo>
                  <a:lnTo>
                    <a:pt x="4756" y="4257"/>
                  </a:lnTo>
                  <a:cubicBezTo>
                    <a:pt x="4615" y="4375"/>
                    <a:pt x="4476" y="4492"/>
                    <a:pt x="4339" y="4607"/>
                  </a:cubicBezTo>
                  <a:cubicBezTo>
                    <a:pt x="4259" y="4669"/>
                    <a:pt x="4231" y="4748"/>
                    <a:pt x="4239" y="4825"/>
                  </a:cubicBezTo>
                  <a:lnTo>
                    <a:pt x="4239" y="4825"/>
                  </a:lnTo>
                  <a:cubicBezTo>
                    <a:pt x="641" y="9039"/>
                    <a:pt x="0" y="15686"/>
                    <a:pt x="3739" y="20085"/>
                  </a:cubicBezTo>
                  <a:cubicBezTo>
                    <a:pt x="6223" y="23032"/>
                    <a:pt x="9642" y="24566"/>
                    <a:pt x="13116" y="24566"/>
                  </a:cubicBezTo>
                  <a:cubicBezTo>
                    <a:pt x="15658" y="24566"/>
                    <a:pt x="18229" y="23744"/>
                    <a:pt x="20484" y="22053"/>
                  </a:cubicBezTo>
                  <a:cubicBezTo>
                    <a:pt x="26121" y="17816"/>
                    <a:pt x="26388" y="10111"/>
                    <a:pt x="21918" y="5007"/>
                  </a:cubicBezTo>
                  <a:cubicBezTo>
                    <a:pt x="19717" y="2439"/>
                    <a:pt x="16848" y="104"/>
                    <a:pt x="13346" y="4"/>
                  </a:cubicBezTo>
                  <a:cubicBezTo>
                    <a:pt x="13282" y="2"/>
                    <a:pt x="13219" y="1"/>
                    <a:pt x="13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1"/>
            <p:cNvSpPr/>
            <p:nvPr/>
          </p:nvSpPr>
          <p:spPr>
            <a:xfrm>
              <a:off x="-5262325" y="1466350"/>
              <a:ext cx="220875" cy="201475"/>
            </a:xfrm>
            <a:custGeom>
              <a:avLst/>
              <a:gdLst/>
              <a:ahLst/>
              <a:cxnLst/>
              <a:rect l="l" t="t" r="r" b="b"/>
              <a:pathLst>
                <a:path w="8835" h="8059" extrusionOk="0">
                  <a:moveTo>
                    <a:pt x="4462" y="641"/>
                  </a:moveTo>
                  <a:cubicBezTo>
                    <a:pt x="5100" y="641"/>
                    <a:pt x="5752" y="903"/>
                    <a:pt x="6433" y="1528"/>
                  </a:cubicBezTo>
                  <a:cubicBezTo>
                    <a:pt x="8034" y="2995"/>
                    <a:pt x="8167" y="5063"/>
                    <a:pt x="6600" y="6598"/>
                  </a:cubicBezTo>
                  <a:cubicBezTo>
                    <a:pt x="6004" y="7179"/>
                    <a:pt x="5275" y="7431"/>
                    <a:pt x="4537" y="7431"/>
                  </a:cubicBezTo>
                  <a:cubicBezTo>
                    <a:pt x="3582" y="7431"/>
                    <a:pt x="2612" y="7009"/>
                    <a:pt x="1896" y="6331"/>
                  </a:cubicBezTo>
                  <a:cubicBezTo>
                    <a:pt x="570" y="5071"/>
                    <a:pt x="924" y="2922"/>
                    <a:pt x="2075" y="1684"/>
                  </a:cubicBezTo>
                  <a:lnTo>
                    <a:pt x="2075" y="1684"/>
                  </a:lnTo>
                  <a:cubicBezTo>
                    <a:pt x="2875" y="1055"/>
                    <a:pt x="3658" y="641"/>
                    <a:pt x="4462" y="641"/>
                  </a:cubicBezTo>
                  <a:close/>
                  <a:moveTo>
                    <a:pt x="4548" y="1"/>
                  </a:moveTo>
                  <a:cubicBezTo>
                    <a:pt x="3635" y="1"/>
                    <a:pt x="2706" y="431"/>
                    <a:pt x="1769" y="1149"/>
                  </a:cubicBezTo>
                  <a:lnTo>
                    <a:pt x="1769" y="1149"/>
                  </a:lnTo>
                  <a:cubicBezTo>
                    <a:pt x="1732" y="1165"/>
                    <a:pt x="1696" y="1190"/>
                    <a:pt x="1663" y="1227"/>
                  </a:cubicBezTo>
                  <a:cubicBezTo>
                    <a:pt x="1657" y="1234"/>
                    <a:pt x="1651" y="1240"/>
                    <a:pt x="1645" y="1246"/>
                  </a:cubicBezTo>
                  <a:lnTo>
                    <a:pt x="1645" y="1246"/>
                  </a:lnTo>
                  <a:cubicBezTo>
                    <a:pt x="1584" y="1294"/>
                    <a:pt x="1524" y="1344"/>
                    <a:pt x="1463" y="1394"/>
                  </a:cubicBezTo>
                  <a:cubicBezTo>
                    <a:pt x="1399" y="1451"/>
                    <a:pt x="1368" y="1516"/>
                    <a:pt x="1362" y="1580"/>
                  </a:cubicBezTo>
                  <a:lnTo>
                    <a:pt x="1362" y="1580"/>
                  </a:lnTo>
                  <a:cubicBezTo>
                    <a:pt x="298" y="2970"/>
                    <a:pt x="1" y="5055"/>
                    <a:pt x="1196" y="6464"/>
                  </a:cubicBezTo>
                  <a:cubicBezTo>
                    <a:pt x="2039" y="7451"/>
                    <a:pt x="3275" y="8058"/>
                    <a:pt x="4505" y="8058"/>
                  </a:cubicBezTo>
                  <a:cubicBezTo>
                    <a:pt x="5271" y="8058"/>
                    <a:pt x="6034" y="7823"/>
                    <a:pt x="6700" y="7298"/>
                  </a:cubicBezTo>
                  <a:cubicBezTo>
                    <a:pt x="8701" y="5731"/>
                    <a:pt x="8835" y="3262"/>
                    <a:pt x="7200" y="1394"/>
                  </a:cubicBezTo>
                  <a:cubicBezTo>
                    <a:pt x="6336" y="420"/>
                    <a:pt x="5450" y="1"/>
                    <a:pt x="4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1"/>
            <p:cNvSpPr/>
            <p:nvPr/>
          </p:nvSpPr>
          <p:spPr>
            <a:xfrm>
              <a:off x="-5280750" y="2721850"/>
              <a:ext cx="220950" cy="201675"/>
            </a:xfrm>
            <a:custGeom>
              <a:avLst/>
              <a:gdLst/>
              <a:ahLst/>
              <a:cxnLst/>
              <a:rect l="l" t="t" r="r" b="b"/>
              <a:pathLst>
                <a:path w="8838" h="8067" extrusionOk="0">
                  <a:moveTo>
                    <a:pt x="4490" y="636"/>
                  </a:moveTo>
                  <a:cubicBezTo>
                    <a:pt x="5121" y="636"/>
                    <a:pt x="5764" y="894"/>
                    <a:pt x="6436" y="1510"/>
                  </a:cubicBezTo>
                  <a:cubicBezTo>
                    <a:pt x="8037" y="2978"/>
                    <a:pt x="8171" y="5079"/>
                    <a:pt x="6603" y="6581"/>
                  </a:cubicBezTo>
                  <a:cubicBezTo>
                    <a:pt x="5998" y="7170"/>
                    <a:pt x="5257" y="7428"/>
                    <a:pt x="4509" y="7428"/>
                  </a:cubicBezTo>
                  <a:cubicBezTo>
                    <a:pt x="3564" y="7428"/>
                    <a:pt x="2607" y="7017"/>
                    <a:pt x="1899" y="6347"/>
                  </a:cubicBezTo>
                  <a:cubicBezTo>
                    <a:pt x="574" y="5055"/>
                    <a:pt x="927" y="2907"/>
                    <a:pt x="2076" y="1702"/>
                  </a:cubicBezTo>
                  <a:lnTo>
                    <a:pt x="2076" y="1702"/>
                  </a:lnTo>
                  <a:cubicBezTo>
                    <a:pt x="2885" y="1064"/>
                    <a:pt x="3677" y="636"/>
                    <a:pt x="4490" y="636"/>
                  </a:cubicBezTo>
                  <a:close/>
                  <a:moveTo>
                    <a:pt x="4551" y="0"/>
                  </a:moveTo>
                  <a:cubicBezTo>
                    <a:pt x="3634" y="0"/>
                    <a:pt x="2701" y="435"/>
                    <a:pt x="1760" y="1146"/>
                  </a:cubicBezTo>
                  <a:lnTo>
                    <a:pt x="1760" y="1146"/>
                  </a:lnTo>
                  <a:cubicBezTo>
                    <a:pt x="1727" y="1159"/>
                    <a:pt x="1696" y="1180"/>
                    <a:pt x="1666" y="1210"/>
                  </a:cubicBezTo>
                  <a:cubicBezTo>
                    <a:pt x="1656" y="1220"/>
                    <a:pt x="1646" y="1231"/>
                    <a:pt x="1636" y="1241"/>
                  </a:cubicBezTo>
                  <a:lnTo>
                    <a:pt x="1636" y="1241"/>
                  </a:lnTo>
                  <a:cubicBezTo>
                    <a:pt x="1579" y="1286"/>
                    <a:pt x="1522" y="1331"/>
                    <a:pt x="1466" y="1377"/>
                  </a:cubicBezTo>
                  <a:cubicBezTo>
                    <a:pt x="1405" y="1431"/>
                    <a:pt x="1374" y="1491"/>
                    <a:pt x="1367" y="1552"/>
                  </a:cubicBezTo>
                  <a:lnTo>
                    <a:pt x="1367" y="1552"/>
                  </a:lnTo>
                  <a:cubicBezTo>
                    <a:pt x="274" y="2942"/>
                    <a:pt x="1" y="5037"/>
                    <a:pt x="1199" y="6480"/>
                  </a:cubicBezTo>
                  <a:cubicBezTo>
                    <a:pt x="2037" y="7461"/>
                    <a:pt x="3262" y="8066"/>
                    <a:pt x="4485" y="8066"/>
                  </a:cubicBezTo>
                  <a:cubicBezTo>
                    <a:pt x="5258" y="8066"/>
                    <a:pt x="6031" y="7824"/>
                    <a:pt x="6703" y="7281"/>
                  </a:cubicBezTo>
                  <a:cubicBezTo>
                    <a:pt x="8671" y="5713"/>
                    <a:pt x="8838" y="3278"/>
                    <a:pt x="7203" y="1410"/>
                  </a:cubicBezTo>
                  <a:cubicBezTo>
                    <a:pt x="6339" y="420"/>
                    <a:pt x="5453" y="0"/>
                    <a:pt x="45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1"/>
            <p:cNvSpPr/>
            <p:nvPr/>
          </p:nvSpPr>
          <p:spPr>
            <a:xfrm>
              <a:off x="-3889825" y="2873450"/>
              <a:ext cx="349450" cy="325850"/>
            </a:xfrm>
            <a:custGeom>
              <a:avLst/>
              <a:gdLst/>
              <a:ahLst/>
              <a:cxnLst/>
              <a:rect l="l" t="t" r="r" b="b"/>
              <a:pathLst>
                <a:path w="13978" h="13034" extrusionOk="0">
                  <a:moveTo>
                    <a:pt x="7182" y="574"/>
                  </a:moveTo>
                  <a:cubicBezTo>
                    <a:pt x="8595" y="574"/>
                    <a:pt x="9821" y="1829"/>
                    <a:pt x="10775" y="2751"/>
                  </a:cubicBezTo>
                  <a:cubicBezTo>
                    <a:pt x="13244" y="5220"/>
                    <a:pt x="13010" y="8689"/>
                    <a:pt x="10542" y="11024"/>
                  </a:cubicBezTo>
                  <a:cubicBezTo>
                    <a:pt x="9525" y="11980"/>
                    <a:pt x="8274" y="12404"/>
                    <a:pt x="7009" y="12404"/>
                  </a:cubicBezTo>
                  <a:cubicBezTo>
                    <a:pt x="5491" y="12404"/>
                    <a:pt x="3952" y="11794"/>
                    <a:pt x="2769" y="10757"/>
                  </a:cubicBezTo>
                  <a:cubicBezTo>
                    <a:pt x="361" y="8580"/>
                    <a:pt x="791" y="4837"/>
                    <a:pt x="2833" y="2658"/>
                  </a:cubicBezTo>
                  <a:lnTo>
                    <a:pt x="2833" y="2658"/>
                  </a:lnTo>
                  <a:cubicBezTo>
                    <a:pt x="4059" y="1635"/>
                    <a:pt x="5309" y="740"/>
                    <a:pt x="6972" y="583"/>
                  </a:cubicBezTo>
                  <a:cubicBezTo>
                    <a:pt x="7043" y="577"/>
                    <a:pt x="7113" y="574"/>
                    <a:pt x="7182" y="574"/>
                  </a:cubicBezTo>
                  <a:close/>
                  <a:moveTo>
                    <a:pt x="7198" y="1"/>
                  </a:moveTo>
                  <a:cubicBezTo>
                    <a:pt x="5200" y="1"/>
                    <a:pt x="3668" y="1134"/>
                    <a:pt x="2136" y="2385"/>
                  </a:cubicBezTo>
                  <a:cubicBezTo>
                    <a:pt x="2062" y="2450"/>
                    <a:pt x="2034" y="2526"/>
                    <a:pt x="2040" y="2600"/>
                  </a:cubicBezTo>
                  <a:lnTo>
                    <a:pt x="2040" y="2600"/>
                  </a:lnTo>
                  <a:cubicBezTo>
                    <a:pt x="80" y="5003"/>
                    <a:pt x="0" y="8260"/>
                    <a:pt x="1936" y="10757"/>
                  </a:cubicBezTo>
                  <a:cubicBezTo>
                    <a:pt x="3100" y="12251"/>
                    <a:pt x="4974" y="13034"/>
                    <a:pt x="6832" y="13034"/>
                  </a:cubicBezTo>
                  <a:cubicBezTo>
                    <a:pt x="8168" y="13034"/>
                    <a:pt x="9495" y="12629"/>
                    <a:pt x="10542" y="11791"/>
                  </a:cubicBezTo>
                  <a:cubicBezTo>
                    <a:pt x="13510" y="9456"/>
                    <a:pt x="13977" y="5720"/>
                    <a:pt x="11609" y="2751"/>
                  </a:cubicBezTo>
                  <a:cubicBezTo>
                    <a:pt x="10708" y="1651"/>
                    <a:pt x="9141" y="150"/>
                    <a:pt x="7606" y="16"/>
                  </a:cubicBezTo>
                  <a:cubicBezTo>
                    <a:pt x="7468" y="6"/>
                    <a:pt x="7332" y="1"/>
                    <a:pt x="7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1"/>
            <p:cNvSpPr/>
            <p:nvPr/>
          </p:nvSpPr>
          <p:spPr>
            <a:xfrm>
              <a:off x="-4101675" y="1444725"/>
              <a:ext cx="291100" cy="265325"/>
            </a:xfrm>
            <a:custGeom>
              <a:avLst/>
              <a:gdLst/>
              <a:ahLst/>
              <a:cxnLst/>
              <a:rect l="l" t="t" r="r" b="b"/>
              <a:pathLst>
                <a:path w="11644" h="10613" extrusionOk="0">
                  <a:moveTo>
                    <a:pt x="5911" y="654"/>
                  </a:moveTo>
                  <a:cubicBezTo>
                    <a:pt x="6784" y="654"/>
                    <a:pt x="7675" y="1010"/>
                    <a:pt x="8608" y="1859"/>
                  </a:cubicBezTo>
                  <a:cubicBezTo>
                    <a:pt x="10810" y="3860"/>
                    <a:pt x="10977" y="6729"/>
                    <a:pt x="8808" y="8831"/>
                  </a:cubicBezTo>
                  <a:cubicBezTo>
                    <a:pt x="7989" y="9636"/>
                    <a:pt x="6989" y="9985"/>
                    <a:pt x="5978" y="9985"/>
                  </a:cubicBezTo>
                  <a:cubicBezTo>
                    <a:pt x="4687" y="9985"/>
                    <a:pt x="3377" y="9414"/>
                    <a:pt x="2404" y="8497"/>
                  </a:cubicBezTo>
                  <a:cubicBezTo>
                    <a:pt x="592" y="6783"/>
                    <a:pt x="1008" y="3939"/>
                    <a:pt x="2495" y="2217"/>
                  </a:cubicBezTo>
                  <a:lnTo>
                    <a:pt x="2495" y="2217"/>
                  </a:lnTo>
                  <a:cubicBezTo>
                    <a:pt x="3636" y="1279"/>
                    <a:pt x="4757" y="654"/>
                    <a:pt x="5911" y="654"/>
                  </a:cubicBezTo>
                  <a:close/>
                  <a:moveTo>
                    <a:pt x="6008" y="1"/>
                  </a:moveTo>
                  <a:cubicBezTo>
                    <a:pt x="4804" y="1"/>
                    <a:pt x="3576" y="580"/>
                    <a:pt x="2333" y="1541"/>
                  </a:cubicBezTo>
                  <a:lnTo>
                    <a:pt x="2333" y="1541"/>
                  </a:lnTo>
                  <a:cubicBezTo>
                    <a:pt x="2289" y="1557"/>
                    <a:pt x="2245" y="1584"/>
                    <a:pt x="2204" y="1625"/>
                  </a:cubicBezTo>
                  <a:cubicBezTo>
                    <a:pt x="2184" y="1647"/>
                    <a:pt x="2164" y="1668"/>
                    <a:pt x="2144" y="1689"/>
                  </a:cubicBezTo>
                  <a:lnTo>
                    <a:pt x="2144" y="1689"/>
                  </a:lnTo>
                  <a:cubicBezTo>
                    <a:pt x="2075" y="1745"/>
                    <a:pt x="2006" y="1801"/>
                    <a:pt x="1937" y="1859"/>
                  </a:cubicBezTo>
                  <a:cubicBezTo>
                    <a:pt x="1863" y="1916"/>
                    <a:pt x="1833" y="1986"/>
                    <a:pt x="1836" y="2055"/>
                  </a:cubicBezTo>
                  <a:lnTo>
                    <a:pt x="1836" y="2055"/>
                  </a:lnTo>
                  <a:cubicBezTo>
                    <a:pt x="420" y="3881"/>
                    <a:pt x="0" y="6619"/>
                    <a:pt x="1603" y="8530"/>
                  </a:cubicBezTo>
                  <a:cubicBezTo>
                    <a:pt x="2694" y="9806"/>
                    <a:pt x="4317" y="10612"/>
                    <a:pt x="5941" y="10612"/>
                  </a:cubicBezTo>
                  <a:cubicBezTo>
                    <a:pt x="6950" y="10612"/>
                    <a:pt x="7960" y="10301"/>
                    <a:pt x="8842" y="9598"/>
                  </a:cubicBezTo>
                  <a:cubicBezTo>
                    <a:pt x="11444" y="7563"/>
                    <a:pt x="11644" y="4327"/>
                    <a:pt x="9476" y="1859"/>
                  </a:cubicBezTo>
                  <a:cubicBezTo>
                    <a:pt x="8347" y="558"/>
                    <a:pt x="7189" y="1"/>
                    <a:pt x="60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1"/>
            <p:cNvSpPr/>
            <p:nvPr/>
          </p:nvSpPr>
          <p:spPr>
            <a:xfrm>
              <a:off x="-4275250" y="2436850"/>
              <a:ext cx="402925" cy="381050"/>
            </a:xfrm>
            <a:custGeom>
              <a:avLst/>
              <a:gdLst/>
              <a:ahLst/>
              <a:cxnLst/>
              <a:rect l="l" t="t" r="r" b="b"/>
              <a:pathLst>
                <a:path w="16117" h="15242" extrusionOk="0">
                  <a:moveTo>
                    <a:pt x="485" y="1"/>
                  </a:moveTo>
                  <a:cubicBezTo>
                    <a:pt x="230" y="1"/>
                    <a:pt x="0" y="321"/>
                    <a:pt x="240" y="535"/>
                  </a:cubicBezTo>
                  <a:cubicBezTo>
                    <a:pt x="5644" y="5038"/>
                    <a:pt x="10714" y="9908"/>
                    <a:pt x="15451" y="15145"/>
                  </a:cubicBezTo>
                  <a:cubicBezTo>
                    <a:pt x="15512" y="15213"/>
                    <a:pt x="15583" y="15242"/>
                    <a:pt x="15653" y="15242"/>
                  </a:cubicBezTo>
                  <a:cubicBezTo>
                    <a:pt x="15891" y="15242"/>
                    <a:pt x="16117" y="14910"/>
                    <a:pt x="15885" y="14678"/>
                  </a:cubicBezTo>
                  <a:cubicBezTo>
                    <a:pt x="11148" y="9474"/>
                    <a:pt x="6078" y="4604"/>
                    <a:pt x="674" y="68"/>
                  </a:cubicBezTo>
                  <a:cubicBezTo>
                    <a:pt x="614" y="21"/>
                    <a:pt x="549" y="1"/>
                    <a:pt x="4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1"/>
            <p:cNvSpPr/>
            <p:nvPr/>
          </p:nvSpPr>
          <p:spPr>
            <a:xfrm>
              <a:off x="-3967675" y="2707050"/>
              <a:ext cx="107075" cy="122000"/>
            </a:xfrm>
            <a:custGeom>
              <a:avLst/>
              <a:gdLst/>
              <a:ahLst/>
              <a:cxnLst/>
              <a:rect l="l" t="t" r="r" b="b"/>
              <a:pathLst>
                <a:path w="4283" h="4880" extrusionOk="0">
                  <a:moveTo>
                    <a:pt x="3870" y="1"/>
                  </a:moveTo>
                  <a:cubicBezTo>
                    <a:pt x="3715" y="1"/>
                    <a:pt x="3565" y="101"/>
                    <a:pt x="3582" y="301"/>
                  </a:cubicBezTo>
                  <a:cubicBezTo>
                    <a:pt x="3644" y="1615"/>
                    <a:pt x="3590" y="2929"/>
                    <a:pt x="3362" y="4215"/>
                  </a:cubicBezTo>
                  <a:lnTo>
                    <a:pt x="3362" y="4215"/>
                  </a:lnTo>
                  <a:cubicBezTo>
                    <a:pt x="2413" y="4067"/>
                    <a:pt x="1466" y="3922"/>
                    <a:pt x="546" y="3803"/>
                  </a:cubicBezTo>
                  <a:cubicBezTo>
                    <a:pt x="525" y="3800"/>
                    <a:pt x="505" y="3798"/>
                    <a:pt x="485" y="3798"/>
                  </a:cubicBezTo>
                  <a:cubicBezTo>
                    <a:pt x="130" y="3798"/>
                    <a:pt x="0" y="4341"/>
                    <a:pt x="380" y="4404"/>
                  </a:cubicBezTo>
                  <a:cubicBezTo>
                    <a:pt x="1414" y="4537"/>
                    <a:pt x="2481" y="4704"/>
                    <a:pt x="3548" y="4871"/>
                  </a:cubicBezTo>
                  <a:cubicBezTo>
                    <a:pt x="3570" y="4876"/>
                    <a:pt x="3594" y="4879"/>
                    <a:pt x="3618" y="4879"/>
                  </a:cubicBezTo>
                  <a:cubicBezTo>
                    <a:pt x="3742" y="4879"/>
                    <a:pt x="3887" y="4805"/>
                    <a:pt x="3915" y="4637"/>
                  </a:cubicBezTo>
                  <a:cubicBezTo>
                    <a:pt x="4182" y="3203"/>
                    <a:pt x="4282" y="1769"/>
                    <a:pt x="4182" y="301"/>
                  </a:cubicBezTo>
                  <a:cubicBezTo>
                    <a:pt x="4182" y="101"/>
                    <a:pt x="4024" y="1"/>
                    <a:pt x="3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1"/>
            <p:cNvSpPr/>
            <p:nvPr/>
          </p:nvSpPr>
          <p:spPr>
            <a:xfrm>
              <a:off x="-4996450" y="1707575"/>
              <a:ext cx="146175" cy="133475"/>
            </a:xfrm>
            <a:custGeom>
              <a:avLst/>
              <a:gdLst/>
              <a:ahLst/>
              <a:cxnLst/>
              <a:rect l="l" t="t" r="r" b="b"/>
              <a:pathLst>
                <a:path w="5847" h="5339" extrusionOk="0">
                  <a:moveTo>
                    <a:pt x="459" y="1"/>
                  </a:moveTo>
                  <a:cubicBezTo>
                    <a:pt x="212" y="1"/>
                    <a:pt x="0" y="310"/>
                    <a:pt x="234" y="518"/>
                  </a:cubicBezTo>
                  <a:cubicBezTo>
                    <a:pt x="1969" y="2019"/>
                    <a:pt x="3603" y="3587"/>
                    <a:pt x="5205" y="5255"/>
                  </a:cubicBezTo>
                  <a:cubicBezTo>
                    <a:pt x="5263" y="5313"/>
                    <a:pt x="5329" y="5338"/>
                    <a:pt x="5395" y="5338"/>
                  </a:cubicBezTo>
                  <a:cubicBezTo>
                    <a:pt x="5628" y="5338"/>
                    <a:pt x="5847" y="5022"/>
                    <a:pt x="5638" y="4788"/>
                  </a:cubicBezTo>
                  <a:cubicBezTo>
                    <a:pt x="4070" y="3153"/>
                    <a:pt x="2403" y="1586"/>
                    <a:pt x="668" y="84"/>
                  </a:cubicBezTo>
                  <a:cubicBezTo>
                    <a:pt x="602" y="26"/>
                    <a:pt x="529"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1"/>
            <p:cNvSpPr/>
            <p:nvPr/>
          </p:nvSpPr>
          <p:spPr>
            <a:xfrm>
              <a:off x="-4991625" y="1693700"/>
              <a:ext cx="82675" cy="106275"/>
            </a:xfrm>
            <a:custGeom>
              <a:avLst/>
              <a:gdLst/>
              <a:ahLst/>
              <a:cxnLst/>
              <a:rect l="l" t="t" r="r" b="b"/>
              <a:pathLst>
                <a:path w="3307" h="4251" extrusionOk="0">
                  <a:moveTo>
                    <a:pt x="2967" y="1"/>
                  </a:moveTo>
                  <a:cubicBezTo>
                    <a:pt x="2949" y="1"/>
                    <a:pt x="2930" y="2"/>
                    <a:pt x="2910" y="6"/>
                  </a:cubicBezTo>
                  <a:cubicBezTo>
                    <a:pt x="2076" y="72"/>
                    <a:pt x="1242" y="172"/>
                    <a:pt x="408" y="273"/>
                  </a:cubicBezTo>
                  <a:cubicBezTo>
                    <a:pt x="161" y="303"/>
                    <a:pt x="29" y="477"/>
                    <a:pt x="90" y="688"/>
                  </a:cubicBezTo>
                  <a:lnTo>
                    <a:pt x="90" y="688"/>
                  </a:lnTo>
                  <a:cubicBezTo>
                    <a:pt x="28" y="754"/>
                    <a:pt x="1" y="851"/>
                    <a:pt x="41" y="973"/>
                  </a:cubicBezTo>
                  <a:cubicBezTo>
                    <a:pt x="375" y="2007"/>
                    <a:pt x="742" y="3008"/>
                    <a:pt x="1142" y="4009"/>
                  </a:cubicBezTo>
                  <a:cubicBezTo>
                    <a:pt x="1212" y="4176"/>
                    <a:pt x="1346" y="4250"/>
                    <a:pt x="1471" y="4250"/>
                  </a:cubicBezTo>
                  <a:cubicBezTo>
                    <a:pt x="1645" y="4250"/>
                    <a:pt x="1801" y="4108"/>
                    <a:pt x="1743" y="3875"/>
                  </a:cubicBezTo>
                  <a:cubicBezTo>
                    <a:pt x="1538" y="2824"/>
                    <a:pt x="1232" y="1825"/>
                    <a:pt x="846" y="854"/>
                  </a:cubicBezTo>
                  <a:lnTo>
                    <a:pt x="846" y="854"/>
                  </a:lnTo>
                  <a:cubicBezTo>
                    <a:pt x="1534" y="771"/>
                    <a:pt x="2222" y="689"/>
                    <a:pt x="2910" y="606"/>
                  </a:cubicBezTo>
                  <a:cubicBezTo>
                    <a:pt x="3259" y="574"/>
                    <a:pt x="3306" y="1"/>
                    <a:pt x="29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1"/>
            <p:cNvSpPr/>
            <p:nvPr/>
          </p:nvSpPr>
          <p:spPr>
            <a:xfrm>
              <a:off x="-5012300" y="2465300"/>
              <a:ext cx="226825" cy="220525"/>
            </a:xfrm>
            <a:custGeom>
              <a:avLst/>
              <a:gdLst/>
              <a:ahLst/>
              <a:cxnLst/>
              <a:rect l="l" t="t" r="r" b="b"/>
              <a:pathLst>
                <a:path w="9073" h="8821" extrusionOk="0">
                  <a:moveTo>
                    <a:pt x="8624" y="0"/>
                  </a:moveTo>
                  <a:cubicBezTo>
                    <a:pt x="8551" y="0"/>
                    <a:pt x="8476" y="29"/>
                    <a:pt x="8407" y="97"/>
                  </a:cubicBezTo>
                  <a:lnTo>
                    <a:pt x="235" y="8303"/>
                  </a:lnTo>
                  <a:cubicBezTo>
                    <a:pt x="1" y="8511"/>
                    <a:pt x="212" y="8820"/>
                    <a:pt x="459" y="8820"/>
                  </a:cubicBezTo>
                  <a:cubicBezTo>
                    <a:pt x="529" y="8820"/>
                    <a:pt x="602" y="8796"/>
                    <a:pt x="668" y="8737"/>
                  </a:cubicBezTo>
                  <a:lnTo>
                    <a:pt x="8841" y="531"/>
                  </a:lnTo>
                  <a:cubicBezTo>
                    <a:pt x="9072" y="325"/>
                    <a:pt x="8867" y="0"/>
                    <a:pt x="8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1"/>
            <p:cNvSpPr/>
            <p:nvPr/>
          </p:nvSpPr>
          <p:spPr>
            <a:xfrm>
              <a:off x="-5017700" y="2605325"/>
              <a:ext cx="128850" cy="88450"/>
            </a:xfrm>
            <a:custGeom>
              <a:avLst/>
              <a:gdLst/>
              <a:ahLst/>
              <a:cxnLst/>
              <a:rect l="l" t="t" r="r" b="b"/>
              <a:pathLst>
                <a:path w="5154" h="3538" extrusionOk="0">
                  <a:moveTo>
                    <a:pt x="296" y="0"/>
                  </a:moveTo>
                  <a:cubicBezTo>
                    <a:pt x="142" y="0"/>
                    <a:pt x="0" y="100"/>
                    <a:pt x="17" y="300"/>
                  </a:cubicBezTo>
                  <a:cubicBezTo>
                    <a:pt x="117" y="1334"/>
                    <a:pt x="351" y="2335"/>
                    <a:pt x="684" y="3303"/>
                  </a:cubicBezTo>
                  <a:cubicBezTo>
                    <a:pt x="751" y="3436"/>
                    <a:pt x="851" y="3536"/>
                    <a:pt x="984" y="3536"/>
                  </a:cubicBezTo>
                  <a:lnTo>
                    <a:pt x="4754" y="3536"/>
                  </a:lnTo>
                  <a:cubicBezTo>
                    <a:pt x="4764" y="3537"/>
                    <a:pt x="4774" y="3537"/>
                    <a:pt x="4784" y="3537"/>
                  </a:cubicBezTo>
                  <a:cubicBezTo>
                    <a:pt x="5154" y="3537"/>
                    <a:pt x="5144" y="2936"/>
                    <a:pt x="4754" y="2936"/>
                  </a:cubicBezTo>
                  <a:lnTo>
                    <a:pt x="1212" y="2904"/>
                  </a:lnTo>
                  <a:lnTo>
                    <a:pt x="1212" y="2904"/>
                  </a:lnTo>
                  <a:cubicBezTo>
                    <a:pt x="947" y="2047"/>
                    <a:pt x="743" y="1188"/>
                    <a:pt x="651" y="300"/>
                  </a:cubicBezTo>
                  <a:cubicBezTo>
                    <a:pt x="617" y="100"/>
                    <a:pt x="451"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1"/>
            <p:cNvSpPr/>
            <p:nvPr/>
          </p:nvSpPr>
          <p:spPr>
            <a:xfrm>
              <a:off x="-4270925" y="1764675"/>
              <a:ext cx="120825" cy="113900"/>
            </a:xfrm>
            <a:custGeom>
              <a:avLst/>
              <a:gdLst/>
              <a:ahLst/>
              <a:cxnLst/>
              <a:rect l="l" t="t" r="r" b="b"/>
              <a:pathLst>
                <a:path w="4833" h="4556" extrusionOk="0">
                  <a:moveTo>
                    <a:pt x="4382" y="1"/>
                  </a:moveTo>
                  <a:cubicBezTo>
                    <a:pt x="4309" y="1"/>
                    <a:pt x="4234" y="31"/>
                    <a:pt x="4170" y="102"/>
                  </a:cubicBezTo>
                  <a:lnTo>
                    <a:pt x="234" y="4038"/>
                  </a:lnTo>
                  <a:cubicBezTo>
                    <a:pt x="0" y="4246"/>
                    <a:pt x="232" y="4556"/>
                    <a:pt x="472" y="4556"/>
                  </a:cubicBezTo>
                  <a:cubicBezTo>
                    <a:pt x="540" y="4556"/>
                    <a:pt x="609" y="4531"/>
                    <a:pt x="668" y="4472"/>
                  </a:cubicBezTo>
                  <a:cubicBezTo>
                    <a:pt x="1969" y="3171"/>
                    <a:pt x="3303" y="1837"/>
                    <a:pt x="4604" y="536"/>
                  </a:cubicBezTo>
                  <a:cubicBezTo>
                    <a:pt x="4833" y="307"/>
                    <a:pt x="4616" y="1"/>
                    <a:pt x="4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1"/>
            <p:cNvSpPr/>
            <p:nvPr/>
          </p:nvSpPr>
          <p:spPr>
            <a:xfrm>
              <a:off x="-4222025" y="1747900"/>
              <a:ext cx="74125" cy="92725"/>
            </a:xfrm>
            <a:custGeom>
              <a:avLst/>
              <a:gdLst/>
              <a:ahLst/>
              <a:cxnLst/>
              <a:rect l="l" t="t" r="r" b="b"/>
              <a:pathLst>
                <a:path w="2965" h="3709" extrusionOk="0">
                  <a:moveTo>
                    <a:pt x="485" y="1"/>
                  </a:moveTo>
                  <a:cubicBezTo>
                    <a:pt x="130" y="1"/>
                    <a:pt x="0" y="543"/>
                    <a:pt x="380" y="606"/>
                  </a:cubicBezTo>
                  <a:cubicBezTo>
                    <a:pt x="453" y="623"/>
                    <a:pt x="544" y="629"/>
                    <a:pt x="646" y="629"/>
                  </a:cubicBezTo>
                  <a:cubicBezTo>
                    <a:pt x="834" y="629"/>
                    <a:pt x="1058" y="610"/>
                    <a:pt x="1272" y="610"/>
                  </a:cubicBezTo>
                  <a:cubicBezTo>
                    <a:pt x="1630" y="610"/>
                    <a:pt x="1961" y="662"/>
                    <a:pt x="2047" y="940"/>
                  </a:cubicBezTo>
                  <a:cubicBezTo>
                    <a:pt x="2181" y="1307"/>
                    <a:pt x="2181" y="1807"/>
                    <a:pt x="2214" y="2174"/>
                  </a:cubicBezTo>
                  <a:cubicBezTo>
                    <a:pt x="2248" y="2608"/>
                    <a:pt x="2281" y="3008"/>
                    <a:pt x="2314" y="3408"/>
                  </a:cubicBezTo>
                  <a:cubicBezTo>
                    <a:pt x="2348" y="3609"/>
                    <a:pt x="2514" y="3709"/>
                    <a:pt x="2669" y="3709"/>
                  </a:cubicBezTo>
                  <a:cubicBezTo>
                    <a:pt x="2823" y="3709"/>
                    <a:pt x="2965" y="3609"/>
                    <a:pt x="2948" y="3408"/>
                  </a:cubicBezTo>
                  <a:cubicBezTo>
                    <a:pt x="2915" y="2808"/>
                    <a:pt x="2848" y="2207"/>
                    <a:pt x="2815" y="1640"/>
                  </a:cubicBezTo>
                  <a:cubicBezTo>
                    <a:pt x="2810" y="1583"/>
                    <a:pt x="2793" y="1534"/>
                    <a:pt x="2767" y="1494"/>
                  </a:cubicBezTo>
                  <a:lnTo>
                    <a:pt x="2767" y="1494"/>
                  </a:lnTo>
                  <a:cubicBezTo>
                    <a:pt x="2752" y="1166"/>
                    <a:pt x="2743" y="749"/>
                    <a:pt x="2581" y="506"/>
                  </a:cubicBezTo>
                  <a:cubicBezTo>
                    <a:pt x="2298" y="99"/>
                    <a:pt x="1958" y="30"/>
                    <a:pt x="1588" y="30"/>
                  </a:cubicBezTo>
                  <a:cubicBezTo>
                    <a:pt x="1397" y="30"/>
                    <a:pt x="1199" y="48"/>
                    <a:pt x="995" y="48"/>
                  </a:cubicBezTo>
                  <a:cubicBezTo>
                    <a:pt x="848" y="48"/>
                    <a:pt x="698" y="39"/>
                    <a:pt x="546" y="6"/>
                  </a:cubicBezTo>
                  <a:cubicBezTo>
                    <a:pt x="525" y="2"/>
                    <a:pt x="505" y="1"/>
                    <a:pt x="4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1"/>
            <p:cNvSpPr/>
            <p:nvPr/>
          </p:nvSpPr>
          <p:spPr>
            <a:xfrm>
              <a:off x="-4596150" y="2634500"/>
              <a:ext cx="43775" cy="141600"/>
            </a:xfrm>
            <a:custGeom>
              <a:avLst/>
              <a:gdLst/>
              <a:ahLst/>
              <a:cxnLst/>
              <a:rect l="l" t="t" r="r" b="b"/>
              <a:pathLst>
                <a:path w="1751" h="5664" extrusionOk="0">
                  <a:moveTo>
                    <a:pt x="442" y="1"/>
                  </a:moveTo>
                  <a:cubicBezTo>
                    <a:pt x="284" y="1"/>
                    <a:pt x="117" y="101"/>
                    <a:pt x="100" y="301"/>
                  </a:cubicBezTo>
                  <a:cubicBezTo>
                    <a:pt x="0" y="2136"/>
                    <a:pt x="334" y="3837"/>
                    <a:pt x="1101" y="5505"/>
                  </a:cubicBezTo>
                  <a:cubicBezTo>
                    <a:pt x="1152" y="5617"/>
                    <a:pt x="1238" y="5664"/>
                    <a:pt x="1327" y="5664"/>
                  </a:cubicBezTo>
                  <a:cubicBezTo>
                    <a:pt x="1529" y="5664"/>
                    <a:pt x="1750" y="5425"/>
                    <a:pt x="1635" y="5171"/>
                  </a:cubicBezTo>
                  <a:cubicBezTo>
                    <a:pt x="934" y="3637"/>
                    <a:pt x="634" y="2002"/>
                    <a:pt x="734" y="301"/>
                  </a:cubicBezTo>
                  <a:cubicBezTo>
                    <a:pt x="751" y="101"/>
                    <a:pt x="60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1"/>
            <p:cNvSpPr/>
            <p:nvPr/>
          </p:nvSpPr>
          <p:spPr>
            <a:xfrm>
              <a:off x="-4516425" y="2851325"/>
              <a:ext cx="103325" cy="108700"/>
            </a:xfrm>
            <a:custGeom>
              <a:avLst/>
              <a:gdLst/>
              <a:ahLst/>
              <a:cxnLst/>
              <a:rect l="l" t="t" r="r" b="b"/>
              <a:pathLst>
                <a:path w="4133" h="4348" extrusionOk="0">
                  <a:moveTo>
                    <a:pt x="419" y="0"/>
                  </a:moveTo>
                  <a:cubicBezTo>
                    <a:pt x="210" y="0"/>
                    <a:pt x="0" y="219"/>
                    <a:pt x="114" y="468"/>
                  </a:cubicBezTo>
                  <a:cubicBezTo>
                    <a:pt x="914" y="2035"/>
                    <a:pt x="2082" y="3303"/>
                    <a:pt x="3549" y="4304"/>
                  </a:cubicBezTo>
                  <a:cubicBezTo>
                    <a:pt x="3600" y="4334"/>
                    <a:pt x="3651" y="4348"/>
                    <a:pt x="3698" y="4348"/>
                  </a:cubicBezTo>
                  <a:cubicBezTo>
                    <a:pt x="3960" y="4348"/>
                    <a:pt x="4132" y="3934"/>
                    <a:pt x="3850" y="3737"/>
                  </a:cubicBezTo>
                  <a:cubicBezTo>
                    <a:pt x="2482" y="2836"/>
                    <a:pt x="1415" y="1602"/>
                    <a:pt x="681" y="167"/>
                  </a:cubicBezTo>
                  <a:cubicBezTo>
                    <a:pt x="616" y="49"/>
                    <a:pt x="518"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1"/>
            <p:cNvSpPr/>
            <p:nvPr/>
          </p:nvSpPr>
          <p:spPr>
            <a:xfrm>
              <a:off x="-4314550" y="3019500"/>
              <a:ext cx="157375" cy="64650"/>
            </a:xfrm>
            <a:custGeom>
              <a:avLst/>
              <a:gdLst/>
              <a:ahLst/>
              <a:cxnLst/>
              <a:rect l="l" t="t" r="r" b="b"/>
              <a:pathLst>
                <a:path w="6295" h="2586" extrusionOk="0">
                  <a:moveTo>
                    <a:pt x="460" y="1"/>
                  </a:moveTo>
                  <a:cubicBezTo>
                    <a:pt x="192" y="1"/>
                    <a:pt x="1" y="409"/>
                    <a:pt x="311" y="579"/>
                  </a:cubicBezTo>
                  <a:cubicBezTo>
                    <a:pt x="2012" y="1546"/>
                    <a:pt x="3814" y="2213"/>
                    <a:pt x="5748" y="2580"/>
                  </a:cubicBezTo>
                  <a:cubicBezTo>
                    <a:pt x="5769" y="2584"/>
                    <a:pt x="5790" y="2585"/>
                    <a:pt x="5809" y="2585"/>
                  </a:cubicBezTo>
                  <a:cubicBezTo>
                    <a:pt x="6165" y="2585"/>
                    <a:pt x="6295" y="2043"/>
                    <a:pt x="5915" y="1980"/>
                  </a:cubicBezTo>
                  <a:cubicBezTo>
                    <a:pt x="4047" y="1613"/>
                    <a:pt x="2279" y="979"/>
                    <a:pt x="611" y="45"/>
                  </a:cubicBezTo>
                  <a:cubicBezTo>
                    <a:pt x="560" y="14"/>
                    <a:pt x="509"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1"/>
            <p:cNvSpPr/>
            <p:nvPr/>
          </p:nvSpPr>
          <p:spPr>
            <a:xfrm>
              <a:off x="-4079125" y="3089000"/>
              <a:ext cx="115950" cy="15875"/>
            </a:xfrm>
            <a:custGeom>
              <a:avLst/>
              <a:gdLst/>
              <a:ahLst/>
              <a:cxnLst/>
              <a:rect l="l" t="t" r="r" b="b"/>
              <a:pathLst>
                <a:path w="4638" h="635" extrusionOk="0">
                  <a:moveTo>
                    <a:pt x="401" y="0"/>
                  </a:moveTo>
                  <a:cubicBezTo>
                    <a:pt x="1" y="0"/>
                    <a:pt x="1" y="634"/>
                    <a:pt x="401" y="634"/>
                  </a:cubicBezTo>
                  <a:lnTo>
                    <a:pt x="4237" y="634"/>
                  </a:lnTo>
                  <a:cubicBezTo>
                    <a:pt x="4637" y="634"/>
                    <a:pt x="4637" y="0"/>
                    <a:pt x="4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1"/>
            <p:cNvSpPr/>
            <p:nvPr/>
          </p:nvSpPr>
          <p:spPr>
            <a:xfrm>
              <a:off x="-4604500" y="1675350"/>
              <a:ext cx="31250" cy="106900"/>
            </a:xfrm>
            <a:custGeom>
              <a:avLst/>
              <a:gdLst/>
              <a:ahLst/>
              <a:cxnLst/>
              <a:rect l="l" t="t" r="r" b="b"/>
              <a:pathLst>
                <a:path w="1250" h="4276" extrusionOk="0">
                  <a:moveTo>
                    <a:pt x="867" y="0"/>
                  </a:moveTo>
                  <a:cubicBezTo>
                    <a:pt x="744" y="0"/>
                    <a:pt x="620" y="62"/>
                    <a:pt x="568" y="206"/>
                  </a:cubicBezTo>
                  <a:cubicBezTo>
                    <a:pt x="134" y="1440"/>
                    <a:pt x="1" y="2708"/>
                    <a:pt x="101" y="3975"/>
                  </a:cubicBezTo>
                  <a:cubicBezTo>
                    <a:pt x="117" y="4175"/>
                    <a:pt x="284" y="4276"/>
                    <a:pt x="443" y="4276"/>
                  </a:cubicBezTo>
                  <a:cubicBezTo>
                    <a:pt x="601" y="4276"/>
                    <a:pt x="751" y="4175"/>
                    <a:pt x="735" y="3975"/>
                  </a:cubicBezTo>
                  <a:cubicBezTo>
                    <a:pt x="635" y="2741"/>
                    <a:pt x="768" y="1574"/>
                    <a:pt x="1168" y="373"/>
                  </a:cubicBezTo>
                  <a:cubicBezTo>
                    <a:pt x="1249" y="150"/>
                    <a:pt x="1059"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1"/>
            <p:cNvSpPr/>
            <p:nvPr/>
          </p:nvSpPr>
          <p:spPr>
            <a:xfrm>
              <a:off x="-4552125" y="1503800"/>
              <a:ext cx="68300" cy="79050"/>
            </a:xfrm>
            <a:custGeom>
              <a:avLst/>
              <a:gdLst/>
              <a:ahLst/>
              <a:cxnLst/>
              <a:rect l="l" t="t" r="r" b="b"/>
              <a:pathLst>
                <a:path w="2732" h="3162" extrusionOk="0">
                  <a:moveTo>
                    <a:pt x="2365" y="1"/>
                  </a:moveTo>
                  <a:cubicBezTo>
                    <a:pt x="2327" y="1"/>
                    <a:pt x="2286" y="10"/>
                    <a:pt x="2242" y="30"/>
                  </a:cubicBezTo>
                  <a:cubicBezTo>
                    <a:pt x="1041" y="497"/>
                    <a:pt x="207" y="1497"/>
                    <a:pt x="41" y="2765"/>
                  </a:cubicBezTo>
                  <a:cubicBezTo>
                    <a:pt x="1" y="3005"/>
                    <a:pt x="201" y="3161"/>
                    <a:pt x="382" y="3161"/>
                  </a:cubicBezTo>
                  <a:cubicBezTo>
                    <a:pt x="502" y="3161"/>
                    <a:pt x="614" y="3092"/>
                    <a:pt x="641" y="2932"/>
                  </a:cubicBezTo>
                  <a:cubicBezTo>
                    <a:pt x="774" y="1898"/>
                    <a:pt x="1408" y="997"/>
                    <a:pt x="2409" y="630"/>
                  </a:cubicBezTo>
                  <a:cubicBezTo>
                    <a:pt x="2732" y="483"/>
                    <a:pt x="2641" y="1"/>
                    <a:pt x="2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1"/>
            <p:cNvSpPr/>
            <p:nvPr/>
          </p:nvSpPr>
          <p:spPr>
            <a:xfrm>
              <a:off x="-4416950" y="1375225"/>
              <a:ext cx="107675" cy="61800"/>
            </a:xfrm>
            <a:custGeom>
              <a:avLst/>
              <a:gdLst/>
              <a:ahLst/>
              <a:cxnLst/>
              <a:rect l="l" t="t" r="r" b="b"/>
              <a:pathLst>
                <a:path w="4307" h="2472" extrusionOk="0">
                  <a:moveTo>
                    <a:pt x="3938" y="1"/>
                  </a:moveTo>
                  <a:cubicBezTo>
                    <a:pt x="3928" y="1"/>
                    <a:pt x="3918" y="1"/>
                    <a:pt x="3907" y="2"/>
                  </a:cubicBezTo>
                  <a:cubicBezTo>
                    <a:pt x="2473" y="202"/>
                    <a:pt x="1172" y="836"/>
                    <a:pt x="204" y="1937"/>
                  </a:cubicBezTo>
                  <a:cubicBezTo>
                    <a:pt x="1" y="2166"/>
                    <a:pt x="204" y="2472"/>
                    <a:pt x="431" y="2472"/>
                  </a:cubicBezTo>
                  <a:cubicBezTo>
                    <a:pt x="501" y="2472"/>
                    <a:pt x="574" y="2442"/>
                    <a:pt x="638" y="2371"/>
                  </a:cubicBezTo>
                  <a:cubicBezTo>
                    <a:pt x="1505" y="1403"/>
                    <a:pt x="2639" y="803"/>
                    <a:pt x="3907" y="636"/>
                  </a:cubicBezTo>
                  <a:cubicBezTo>
                    <a:pt x="4296" y="571"/>
                    <a:pt x="4307" y="1"/>
                    <a:pt x="3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1"/>
            <p:cNvSpPr/>
            <p:nvPr/>
          </p:nvSpPr>
          <p:spPr>
            <a:xfrm>
              <a:off x="-3832275" y="2933050"/>
              <a:ext cx="220175" cy="15875"/>
            </a:xfrm>
            <a:custGeom>
              <a:avLst/>
              <a:gdLst/>
              <a:ahLst/>
              <a:cxnLst/>
              <a:rect l="l" t="t" r="r" b="b"/>
              <a:pathLst>
                <a:path w="8807" h="635" extrusionOk="0">
                  <a:moveTo>
                    <a:pt x="401" y="1"/>
                  </a:moveTo>
                  <a:cubicBezTo>
                    <a:pt x="0" y="1"/>
                    <a:pt x="0" y="634"/>
                    <a:pt x="401" y="634"/>
                  </a:cubicBezTo>
                  <a:lnTo>
                    <a:pt x="8406" y="634"/>
                  </a:lnTo>
                  <a:cubicBezTo>
                    <a:pt x="8807" y="634"/>
                    <a:pt x="8807" y="1"/>
                    <a:pt x="8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1"/>
            <p:cNvSpPr/>
            <p:nvPr/>
          </p:nvSpPr>
          <p:spPr>
            <a:xfrm>
              <a:off x="-3868125" y="3006425"/>
              <a:ext cx="301075" cy="15875"/>
            </a:xfrm>
            <a:custGeom>
              <a:avLst/>
              <a:gdLst/>
              <a:ahLst/>
              <a:cxnLst/>
              <a:rect l="l" t="t" r="r" b="b"/>
              <a:pathLst>
                <a:path w="12043" h="635" extrusionOk="0">
                  <a:moveTo>
                    <a:pt x="434" y="1"/>
                  </a:moveTo>
                  <a:cubicBezTo>
                    <a:pt x="0" y="1"/>
                    <a:pt x="0" y="635"/>
                    <a:pt x="434" y="635"/>
                  </a:cubicBezTo>
                  <a:lnTo>
                    <a:pt x="11642" y="635"/>
                  </a:lnTo>
                  <a:cubicBezTo>
                    <a:pt x="12042" y="635"/>
                    <a:pt x="12042" y="1"/>
                    <a:pt x="11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1"/>
            <p:cNvSpPr/>
            <p:nvPr/>
          </p:nvSpPr>
          <p:spPr>
            <a:xfrm>
              <a:off x="-3866475" y="3071475"/>
              <a:ext cx="292750" cy="15875"/>
            </a:xfrm>
            <a:custGeom>
              <a:avLst/>
              <a:gdLst/>
              <a:ahLst/>
              <a:cxnLst/>
              <a:rect l="l" t="t" r="r" b="b"/>
              <a:pathLst>
                <a:path w="11710" h="635" extrusionOk="0">
                  <a:moveTo>
                    <a:pt x="401" y="1"/>
                  </a:moveTo>
                  <a:cubicBezTo>
                    <a:pt x="1" y="1"/>
                    <a:pt x="1" y="635"/>
                    <a:pt x="401" y="635"/>
                  </a:cubicBezTo>
                  <a:lnTo>
                    <a:pt x="11309" y="635"/>
                  </a:lnTo>
                  <a:cubicBezTo>
                    <a:pt x="11709" y="635"/>
                    <a:pt x="11709" y="1"/>
                    <a:pt x="11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1"/>
            <p:cNvSpPr/>
            <p:nvPr/>
          </p:nvSpPr>
          <p:spPr>
            <a:xfrm>
              <a:off x="-3836450" y="3123175"/>
              <a:ext cx="241875" cy="15050"/>
            </a:xfrm>
            <a:custGeom>
              <a:avLst/>
              <a:gdLst/>
              <a:ahLst/>
              <a:cxnLst/>
              <a:rect l="l" t="t" r="r" b="b"/>
              <a:pathLst>
                <a:path w="9675" h="602" extrusionOk="0">
                  <a:moveTo>
                    <a:pt x="401" y="1"/>
                  </a:moveTo>
                  <a:cubicBezTo>
                    <a:pt x="1" y="1"/>
                    <a:pt x="1" y="601"/>
                    <a:pt x="401" y="601"/>
                  </a:cubicBezTo>
                  <a:lnTo>
                    <a:pt x="9274" y="601"/>
                  </a:lnTo>
                  <a:cubicBezTo>
                    <a:pt x="9674" y="601"/>
                    <a:pt x="9674" y="1"/>
                    <a:pt x="9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1"/>
            <p:cNvSpPr/>
            <p:nvPr/>
          </p:nvSpPr>
          <p:spPr>
            <a:xfrm>
              <a:off x="-5119850" y="2750425"/>
              <a:ext cx="15850" cy="145950"/>
            </a:xfrm>
            <a:custGeom>
              <a:avLst/>
              <a:gdLst/>
              <a:ahLst/>
              <a:cxnLst/>
              <a:rect l="l" t="t" r="r" b="b"/>
              <a:pathLst>
                <a:path w="634" h="5838" extrusionOk="0">
                  <a:moveTo>
                    <a:pt x="317" y="0"/>
                  </a:moveTo>
                  <a:cubicBezTo>
                    <a:pt x="158" y="0"/>
                    <a:pt x="0" y="100"/>
                    <a:pt x="0" y="301"/>
                  </a:cubicBezTo>
                  <a:lnTo>
                    <a:pt x="0" y="5538"/>
                  </a:lnTo>
                  <a:cubicBezTo>
                    <a:pt x="0" y="5738"/>
                    <a:pt x="158" y="5838"/>
                    <a:pt x="317" y="5838"/>
                  </a:cubicBezTo>
                  <a:cubicBezTo>
                    <a:pt x="475" y="5838"/>
                    <a:pt x="634" y="5738"/>
                    <a:pt x="634" y="5538"/>
                  </a:cubicBezTo>
                  <a:lnTo>
                    <a:pt x="634" y="301"/>
                  </a:lnTo>
                  <a:cubicBezTo>
                    <a:pt x="634" y="100"/>
                    <a:pt x="475"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1"/>
            <p:cNvSpPr/>
            <p:nvPr/>
          </p:nvSpPr>
          <p:spPr>
            <a:xfrm>
              <a:off x="-5174075" y="2732075"/>
              <a:ext cx="15050" cy="191000"/>
            </a:xfrm>
            <a:custGeom>
              <a:avLst/>
              <a:gdLst/>
              <a:ahLst/>
              <a:cxnLst/>
              <a:rect l="l" t="t" r="r" b="b"/>
              <a:pathLst>
                <a:path w="602" h="7640" extrusionOk="0">
                  <a:moveTo>
                    <a:pt x="301" y="0"/>
                  </a:moveTo>
                  <a:cubicBezTo>
                    <a:pt x="151" y="0"/>
                    <a:pt x="1" y="101"/>
                    <a:pt x="1" y="301"/>
                  </a:cubicBezTo>
                  <a:lnTo>
                    <a:pt x="1" y="7339"/>
                  </a:lnTo>
                  <a:cubicBezTo>
                    <a:pt x="1" y="7539"/>
                    <a:pt x="151" y="7639"/>
                    <a:pt x="301" y="7639"/>
                  </a:cubicBezTo>
                  <a:cubicBezTo>
                    <a:pt x="451" y="7639"/>
                    <a:pt x="601" y="7539"/>
                    <a:pt x="601" y="7339"/>
                  </a:cubicBezTo>
                  <a:lnTo>
                    <a:pt x="601" y="301"/>
                  </a:lnTo>
                  <a:cubicBezTo>
                    <a:pt x="601" y="101"/>
                    <a:pt x="451"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1"/>
            <p:cNvSpPr/>
            <p:nvPr/>
          </p:nvSpPr>
          <p:spPr>
            <a:xfrm>
              <a:off x="-5224100" y="2737900"/>
              <a:ext cx="15875" cy="167650"/>
            </a:xfrm>
            <a:custGeom>
              <a:avLst/>
              <a:gdLst/>
              <a:ahLst/>
              <a:cxnLst/>
              <a:rect l="l" t="t" r="r" b="b"/>
              <a:pathLst>
                <a:path w="635" h="6706" extrusionOk="0">
                  <a:moveTo>
                    <a:pt x="317" y="1"/>
                  </a:moveTo>
                  <a:cubicBezTo>
                    <a:pt x="159" y="1"/>
                    <a:pt x="0" y="101"/>
                    <a:pt x="0" y="301"/>
                  </a:cubicBezTo>
                  <a:lnTo>
                    <a:pt x="0" y="6406"/>
                  </a:lnTo>
                  <a:cubicBezTo>
                    <a:pt x="0" y="6606"/>
                    <a:pt x="159" y="6706"/>
                    <a:pt x="317" y="6706"/>
                  </a:cubicBezTo>
                  <a:cubicBezTo>
                    <a:pt x="476" y="6706"/>
                    <a:pt x="634" y="6606"/>
                    <a:pt x="634" y="6406"/>
                  </a:cubicBezTo>
                  <a:lnTo>
                    <a:pt x="634" y="301"/>
                  </a:lnTo>
                  <a:cubicBezTo>
                    <a:pt x="634" y="101"/>
                    <a:pt x="476"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1"/>
            <p:cNvSpPr/>
            <p:nvPr/>
          </p:nvSpPr>
          <p:spPr>
            <a:xfrm>
              <a:off x="-4010725" y="1596250"/>
              <a:ext cx="20025" cy="15875"/>
            </a:xfrm>
            <a:custGeom>
              <a:avLst/>
              <a:gdLst/>
              <a:ahLst/>
              <a:cxnLst/>
              <a:rect l="l" t="t" r="r" b="b"/>
              <a:pathLst>
                <a:path w="801" h="635" extrusionOk="0">
                  <a:moveTo>
                    <a:pt x="400" y="1"/>
                  </a:moveTo>
                  <a:cubicBezTo>
                    <a:pt x="0" y="1"/>
                    <a:pt x="0" y="635"/>
                    <a:pt x="400" y="635"/>
                  </a:cubicBezTo>
                  <a:cubicBezTo>
                    <a:pt x="801" y="635"/>
                    <a:pt x="801"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1"/>
            <p:cNvSpPr/>
            <p:nvPr/>
          </p:nvSpPr>
          <p:spPr>
            <a:xfrm>
              <a:off x="-3998225" y="1542050"/>
              <a:ext cx="20025" cy="15875"/>
            </a:xfrm>
            <a:custGeom>
              <a:avLst/>
              <a:gdLst/>
              <a:ahLst/>
              <a:cxnLst/>
              <a:rect l="l" t="t" r="r" b="b"/>
              <a:pathLst>
                <a:path w="801" h="635" extrusionOk="0">
                  <a:moveTo>
                    <a:pt x="401" y="1"/>
                  </a:moveTo>
                  <a:cubicBezTo>
                    <a:pt x="0" y="1"/>
                    <a:pt x="0" y="634"/>
                    <a:pt x="401" y="634"/>
                  </a:cubicBezTo>
                  <a:cubicBezTo>
                    <a:pt x="801" y="634"/>
                    <a:pt x="801"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1"/>
            <p:cNvSpPr/>
            <p:nvPr/>
          </p:nvSpPr>
          <p:spPr>
            <a:xfrm>
              <a:off x="-3962375" y="1612950"/>
              <a:ext cx="20050" cy="15850"/>
            </a:xfrm>
            <a:custGeom>
              <a:avLst/>
              <a:gdLst/>
              <a:ahLst/>
              <a:cxnLst/>
              <a:rect l="l" t="t" r="r" b="b"/>
              <a:pathLst>
                <a:path w="802" h="634" extrusionOk="0">
                  <a:moveTo>
                    <a:pt x="401" y="0"/>
                  </a:moveTo>
                  <a:cubicBezTo>
                    <a:pt x="1" y="0"/>
                    <a:pt x="1" y="634"/>
                    <a:pt x="401" y="634"/>
                  </a:cubicBezTo>
                  <a:cubicBezTo>
                    <a:pt x="801" y="634"/>
                    <a:pt x="801"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1"/>
            <p:cNvSpPr/>
            <p:nvPr/>
          </p:nvSpPr>
          <p:spPr>
            <a:xfrm>
              <a:off x="-3916500" y="1564575"/>
              <a:ext cx="20025" cy="15875"/>
            </a:xfrm>
            <a:custGeom>
              <a:avLst/>
              <a:gdLst/>
              <a:ahLst/>
              <a:cxnLst/>
              <a:rect l="l" t="t" r="r" b="b"/>
              <a:pathLst>
                <a:path w="801" h="635" extrusionOk="0">
                  <a:moveTo>
                    <a:pt x="401" y="0"/>
                  </a:moveTo>
                  <a:cubicBezTo>
                    <a:pt x="0" y="0"/>
                    <a:pt x="0" y="634"/>
                    <a:pt x="401" y="634"/>
                  </a:cubicBezTo>
                  <a:cubicBezTo>
                    <a:pt x="801" y="634"/>
                    <a:pt x="801"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1"/>
            <p:cNvSpPr/>
            <p:nvPr/>
          </p:nvSpPr>
          <p:spPr>
            <a:xfrm>
              <a:off x="-3945700" y="1508700"/>
              <a:ext cx="20050" cy="15025"/>
            </a:xfrm>
            <a:custGeom>
              <a:avLst/>
              <a:gdLst/>
              <a:ahLst/>
              <a:cxnLst/>
              <a:rect l="l" t="t" r="r" b="b"/>
              <a:pathLst>
                <a:path w="802" h="601" extrusionOk="0">
                  <a:moveTo>
                    <a:pt x="401" y="0"/>
                  </a:moveTo>
                  <a:cubicBezTo>
                    <a:pt x="1" y="0"/>
                    <a:pt x="1" y="601"/>
                    <a:pt x="401" y="601"/>
                  </a:cubicBezTo>
                  <a:cubicBezTo>
                    <a:pt x="801" y="601"/>
                    <a:pt x="801"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1"/>
            <p:cNvSpPr/>
            <p:nvPr/>
          </p:nvSpPr>
          <p:spPr>
            <a:xfrm>
              <a:off x="-3956525" y="1567075"/>
              <a:ext cx="20875" cy="15875"/>
            </a:xfrm>
            <a:custGeom>
              <a:avLst/>
              <a:gdLst/>
              <a:ahLst/>
              <a:cxnLst/>
              <a:rect l="l" t="t" r="r" b="b"/>
              <a:pathLst>
                <a:path w="835" h="635" extrusionOk="0">
                  <a:moveTo>
                    <a:pt x="434" y="0"/>
                  </a:moveTo>
                  <a:cubicBezTo>
                    <a:pt x="0" y="0"/>
                    <a:pt x="0" y="634"/>
                    <a:pt x="434" y="634"/>
                  </a:cubicBezTo>
                  <a:cubicBezTo>
                    <a:pt x="834" y="634"/>
                    <a:pt x="834"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1"/>
            <p:cNvSpPr/>
            <p:nvPr/>
          </p:nvSpPr>
          <p:spPr>
            <a:xfrm>
              <a:off x="-3901500" y="1623775"/>
              <a:ext cx="20050" cy="15050"/>
            </a:xfrm>
            <a:custGeom>
              <a:avLst/>
              <a:gdLst/>
              <a:ahLst/>
              <a:cxnLst/>
              <a:rect l="l" t="t" r="r" b="b"/>
              <a:pathLst>
                <a:path w="802" h="602" extrusionOk="0">
                  <a:moveTo>
                    <a:pt x="401" y="1"/>
                  </a:moveTo>
                  <a:cubicBezTo>
                    <a:pt x="1" y="1"/>
                    <a:pt x="1" y="601"/>
                    <a:pt x="401" y="601"/>
                  </a:cubicBezTo>
                  <a:cubicBezTo>
                    <a:pt x="801" y="601"/>
                    <a:pt x="801"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1"/>
            <p:cNvSpPr/>
            <p:nvPr/>
          </p:nvSpPr>
          <p:spPr>
            <a:xfrm>
              <a:off x="-4657025" y="1895650"/>
              <a:ext cx="15875" cy="282725"/>
            </a:xfrm>
            <a:custGeom>
              <a:avLst/>
              <a:gdLst/>
              <a:ahLst/>
              <a:cxnLst/>
              <a:rect l="l" t="t" r="r" b="b"/>
              <a:pathLst>
                <a:path w="635" h="11309" extrusionOk="0">
                  <a:moveTo>
                    <a:pt x="317" y="0"/>
                  </a:moveTo>
                  <a:cubicBezTo>
                    <a:pt x="159" y="0"/>
                    <a:pt x="0" y="100"/>
                    <a:pt x="0" y="300"/>
                  </a:cubicBezTo>
                  <a:lnTo>
                    <a:pt x="0" y="11008"/>
                  </a:lnTo>
                  <a:cubicBezTo>
                    <a:pt x="0" y="11208"/>
                    <a:pt x="159" y="11308"/>
                    <a:pt x="317" y="11308"/>
                  </a:cubicBezTo>
                  <a:cubicBezTo>
                    <a:pt x="476" y="11308"/>
                    <a:pt x="634" y="11208"/>
                    <a:pt x="634" y="11008"/>
                  </a:cubicBezTo>
                  <a:lnTo>
                    <a:pt x="634" y="300"/>
                  </a:lnTo>
                  <a:cubicBezTo>
                    <a:pt x="634" y="100"/>
                    <a:pt x="476"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1"/>
            <p:cNvSpPr/>
            <p:nvPr/>
          </p:nvSpPr>
          <p:spPr>
            <a:xfrm>
              <a:off x="-4568625" y="2230050"/>
              <a:ext cx="15025" cy="241025"/>
            </a:xfrm>
            <a:custGeom>
              <a:avLst/>
              <a:gdLst/>
              <a:ahLst/>
              <a:cxnLst/>
              <a:rect l="l" t="t" r="r" b="b"/>
              <a:pathLst>
                <a:path w="601" h="9641" extrusionOk="0">
                  <a:moveTo>
                    <a:pt x="300" y="0"/>
                  </a:moveTo>
                  <a:cubicBezTo>
                    <a:pt x="150" y="0"/>
                    <a:pt x="0" y="100"/>
                    <a:pt x="0" y="301"/>
                  </a:cubicBezTo>
                  <a:lnTo>
                    <a:pt x="0" y="9340"/>
                  </a:lnTo>
                  <a:cubicBezTo>
                    <a:pt x="0" y="9541"/>
                    <a:pt x="150" y="9641"/>
                    <a:pt x="300" y="9641"/>
                  </a:cubicBezTo>
                  <a:cubicBezTo>
                    <a:pt x="450" y="9641"/>
                    <a:pt x="601" y="9541"/>
                    <a:pt x="601" y="9340"/>
                  </a:cubicBezTo>
                  <a:lnTo>
                    <a:pt x="601" y="301"/>
                  </a:lnTo>
                  <a:cubicBezTo>
                    <a:pt x="601" y="100"/>
                    <a:pt x="450" y="0"/>
                    <a:pt x="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1"/>
            <p:cNvSpPr/>
            <p:nvPr/>
          </p:nvSpPr>
          <p:spPr>
            <a:xfrm>
              <a:off x="-4485250" y="1870625"/>
              <a:ext cx="15875" cy="322750"/>
            </a:xfrm>
            <a:custGeom>
              <a:avLst/>
              <a:gdLst/>
              <a:ahLst/>
              <a:cxnLst/>
              <a:rect l="l" t="t" r="r" b="b"/>
              <a:pathLst>
                <a:path w="635" h="12910" extrusionOk="0">
                  <a:moveTo>
                    <a:pt x="318" y="0"/>
                  </a:moveTo>
                  <a:cubicBezTo>
                    <a:pt x="159" y="0"/>
                    <a:pt x="1" y="101"/>
                    <a:pt x="1" y="301"/>
                  </a:cubicBezTo>
                  <a:lnTo>
                    <a:pt x="1" y="12609"/>
                  </a:lnTo>
                  <a:cubicBezTo>
                    <a:pt x="1" y="12810"/>
                    <a:pt x="159" y="12910"/>
                    <a:pt x="318" y="12910"/>
                  </a:cubicBezTo>
                  <a:cubicBezTo>
                    <a:pt x="476" y="12910"/>
                    <a:pt x="635" y="12810"/>
                    <a:pt x="635" y="12609"/>
                  </a:cubicBezTo>
                  <a:lnTo>
                    <a:pt x="635" y="301"/>
                  </a:lnTo>
                  <a:cubicBezTo>
                    <a:pt x="635" y="101"/>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1"/>
            <p:cNvSpPr/>
            <p:nvPr/>
          </p:nvSpPr>
          <p:spPr>
            <a:xfrm>
              <a:off x="-4382675" y="2152700"/>
              <a:ext cx="15875" cy="251675"/>
            </a:xfrm>
            <a:custGeom>
              <a:avLst/>
              <a:gdLst/>
              <a:ahLst/>
              <a:cxnLst/>
              <a:rect l="l" t="t" r="r" b="b"/>
              <a:pathLst>
                <a:path w="635" h="10067" extrusionOk="0">
                  <a:moveTo>
                    <a:pt x="318" y="1"/>
                  </a:moveTo>
                  <a:cubicBezTo>
                    <a:pt x="159" y="1"/>
                    <a:pt x="1" y="109"/>
                    <a:pt x="1" y="326"/>
                  </a:cubicBezTo>
                  <a:lnTo>
                    <a:pt x="1" y="9766"/>
                  </a:lnTo>
                  <a:cubicBezTo>
                    <a:pt x="1" y="9966"/>
                    <a:pt x="159" y="10066"/>
                    <a:pt x="318" y="10066"/>
                  </a:cubicBezTo>
                  <a:cubicBezTo>
                    <a:pt x="476" y="10066"/>
                    <a:pt x="635" y="9966"/>
                    <a:pt x="635" y="9766"/>
                  </a:cubicBezTo>
                  <a:lnTo>
                    <a:pt x="635" y="326"/>
                  </a:lnTo>
                  <a:cubicBezTo>
                    <a:pt x="635" y="109"/>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1"/>
            <p:cNvSpPr/>
            <p:nvPr/>
          </p:nvSpPr>
          <p:spPr>
            <a:xfrm>
              <a:off x="-4755425" y="2156875"/>
              <a:ext cx="15850" cy="211625"/>
            </a:xfrm>
            <a:custGeom>
              <a:avLst/>
              <a:gdLst/>
              <a:ahLst/>
              <a:cxnLst/>
              <a:rect l="l" t="t" r="r" b="b"/>
              <a:pathLst>
                <a:path w="634" h="8465" extrusionOk="0">
                  <a:moveTo>
                    <a:pt x="317" y="0"/>
                  </a:moveTo>
                  <a:cubicBezTo>
                    <a:pt x="159" y="0"/>
                    <a:pt x="0" y="109"/>
                    <a:pt x="0" y="326"/>
                  </a:cubicBezTo>
                  <a:lnTo>
                    <a:pt x="0" y="8164"/>
                  </a:lnTo>
                  <a:cubicBezTo>
                    <a:pt x="0" y="8365"/>
                    <a:pt x="159" y="8465"/>
                    <a:pt x="317" y="8465"/>
                  </a:cubicBezTo>
                  <a:cubicBezTo>
                    <a:pt x="475" y="8465"/>
                    <a:pt x="634" y="8365"/>
                    <a:pt x="634" y="8164"/>
                  </a:cubicBezTo>
                  <a:lnTo>
                    <a:pt x="634" y="326"/>
                  </a:lnTo>
                  <a:cubicBezTo>
                    <a:pt x="634" y="109"/>
                    <a:pt x="475"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1"/>
            <p:cNvSpPr/>
            <p:nvPr/>
          </p:nvSpPr>
          <p:spPr>
            <a:xfrm>
              <a:off x="-4571975" y="1858125"/>
              <a:ext cx="15875" cy="266875"/>
            </a:xfrm>
            <a:custGeom>
              <a:avLst/>
              <a:gdLst/>
              <a:ahLst/>
              <a:cxnLst/>
              <a:rect l="l" t="t" r="r" b="b"/>
              <a:pathLst>
                <a:path w="635" h="10675" extrusionOk="0">
                  <a:moveTo>
                    <a:pt x="318" y="0"/>
                  </a:moveTo>
                  <a:cubicBezTo>
                    <a:pt x="159" y="0"/>
                    <a:pt x="1" y="100"/>
                    <a:pt x="1" y="300"/>
                  </a:cubicBezTo>
                  <a:lnTo>
                    <a:pt x="1" y="10374"/>
                  </a:lnTo>
                  <a:cubicBezTo>
                    <a:pt x="1" y="10574"/>
                    <a:pt x="159" y="10674"/>
                    <a:pt x="318" y="10674"/>
                  </a:cubicBezTo>
                  <a:cubicBezTo>
                    <a:pt x="476" y="10674"/>
                    <a:pt x="634" y="10574"/>
                    <a:pt x="634" y="10374"/>
                  </a:cubicBezTo>
                  <a:lnTo>
                    <a:pt x="634" y="300"/>
                  </a:lnTo>
                  <a:cubicBezTo>
                    <a:pt x="634" y="100"/>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1"/>
            <p:cNvSpPr/>
            <p:nvPr/>
          </p:nvSpPr>
          <p:spPr>
            <a:xfrm>
              <a:off x="-4661200" y="2246725"/>
              <a:ext cx="15875" cy="189325"/>
            </a:xfrm>
            <a:custGeom>
              <a:avLst/>
              <a:gdLst/>
              <a:ahLst/>
              <a:cxnLst/>
              <a:rect l="l" t="t" r="r" b="b"/>
              <a:pathLst>
                <a:path w="635" h="7573" extrusionOk="0">
                  <a:moveTo>
                    <a:pt x="317" y="1"/>
                  </a:moveTo>
                  <a:cubicBezTo>
                    <a:pt x="159" y="1"/>
                    <a:pt x="0" y="101"/>
                    <a:pt x="0" y="301"/>
                  </a:cubicBezTo>
                  <a:lnTo>
                    <a:pt x="0" y="7272"/>
                  </a:lnTo>
                  <a:cubicBezTo>
                    <a:pt x="0" y="7473"/>
                    <a:pt x="159" y="7573"/>
                    <a:pt x="317" y="7573"/>
                  </a:cubicBezTo>
                  <a:cubicBezTo>
                    <a:pt x="476" y="7573"/>
                    <a:pt x="634" y="7473"/>
                    <a:pt x="634" y="7272"/>
                  </a:cubicBezTo>
                  <a:lnTo>
                    <a:pt x="634" y="301"/>
                  </a:lnTo>
                  <a:cubicBezTo>
                    <a:pt x="634" y="101"/>
                    <a:pt x="476"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1"/>
            <p:cNvSpPr/>
            <p:nvPr/>
          </p:nvSpPr>
          <p:spPr>
            <a:xfrm>
              <a:off x="-4765450" y="1970700"/>
              <a:ext cx="15875" cy="128450"/>
            </a:xfrm>
            <a:custGeom>
              <a:avLst/>
              <a:gdLst/>
              <a:ahLst/>
              <a:cxnLst/>
              <a:rect l="l" t="t" r="r" b="b"/>
              <a:pathLst>
                <a:path w="635" h="5138" extrusionOk="0">
                  <a:moveTo>
                    <a:pt x="318" y="0"/>
                  </a:moveTo>
                  <a:cubicBezTo>
                    <a:pt x="159" y="0"/>
                    <a:pt x="1" y="100"/>
                    <a:pt x="1" y="301"/>
                  </a:cubicBezTo>
                  <a:lnTo>
                    <a:pt x="1" y="4837"/>
                  </a:lnTo>
                  <a:cubicBezTo>
                    <a:pt x="1" y="5037"/>
                    <a:pt x="159" y="5137"/>
                    <a:pt x="318" y="5137"/>
                  </a:cubicBezTo>
                  <a:cubicBezTo>
                    <a:pt x="476" y="5137"/>
                    <a:pt x="635" y="5037"/>
                    <a:pt x="635" y="4837"/>
                  </a:cubicBezTo>
                  <a:lnTo>
                    <a:pt x="635" y="301"/>
                  </a:lnTo>
                  <a:cubicBezTo>
                    <a:pt x="635" y="100"/>
                    <a:pt x="476"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1"/>
            <p:cNvSpPr/>
            <p:nvPr/>
          </p:nvSpPr>
          <p:spPr>
            <a:xfrm>
              <a:off x="-4370150" y="1955675"/>
              <a:ext cx="15850" cy="147650"/>
            </a:xfrm>
            <a:custGeom>
              <a:avLst/>
              <a:gdLst/>
              <a:ahLst/>
              <a:cxnLst/>
              <a:rect l="l" t="t" r="r" b="b"/>
              <a:pathLst>
                <a:path w="634" h="5906" extrusionOk="0">
                  <a:moveTo>
                    <a:pt x="317" y="1"/>
                  </a:moveTo>
                  <a:cubicBezTo>
                    <a:pt x="159" y="1"/>
                    <a:pt x="0" y="101"/>
                    <a:pt x="0" y="301"/>
                  </a:cubicBezTo>
                  <a:lnTo>
                    <a:pt x="0" y="5605"/>
                  </a:lnTo>
                  <a:cubicBezTo>
                    <a:pt x="0" y="5805"/>
                    <a:pt x="159" y="5905"/>
                    <a:pt x="317" y="5905"/>
                  </a:cubicBezTo>
                  <a:cubicBezTo>
                    <a:pt x="475" y="5905"/>
                    <a:pt x="634" y="5805"/>
                    <a:pt x="634" y="5605"/>
                  </a:cubicBezTo>
                  <a:lnTo>
                    <a:pt x="634" y="301"/>
                  </a:lnTo>
                  <a:cubicBezTo>
                    <a:pt x="634" y="101"/>
                    <a:pt x="475"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1"/>
            <p:cNvSpPr/>
            <p:nvPr/>
          </p:nvSpPr>
          <p:spPr>
            <a:xfrm>
              <a:off x="-4478575" y="2270900"/>
              <a:ext cx="15875" cy="176000"/>
            </a:xfrm>
            <a:custGeom>
              <a:avLst/>
              <a:gdLst/>
              <a:ahLst/>
              <a:cxnLst/>
              <a:rect l="l" t="t" r="r" b="b"/>
              <a:pathLst>
                <a:path w="635" h="7040" extrusionOk="0">
                  <a:moveTo>
                    <a:pt x="318" y="1"/>
                  </a:moveTo>
                  <a:cubicBezTo>
                    <a:pt x="159" y="1"/>
                    <a:pt x="1" y="101"/>
                    <a:pt x="1" y="301"/>
                  </a:cubicBezTo>
                  <a:lnTo>
                    <a:pt x="1" y="6739"/>
                  </a:lnTo>
                  <a:cubicBezTo>
                    <a:pt x="1" y="6939"/>
                    <a:pt x="159" y="7039"/>
                    <a:pt x="318" y="7039"/>
                  </a:cubicBezTo>
                  <a:cubicBezTo>
                    <a:pt x="476" y="7039"/>
                    <a:pt x="634" y="6939"/>
                    <a:pt x="634" y="6739"/>
                  </a:cubicBezTo>
                  <a:lnTo>
                    <a:pt x="634" y="301"/>
                  </a:lnTo>
                  <a:cubicBezTo>
                    <a:pt x="634" y="101"/>
                    <a:pt x="476"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1"/>
            <p:cNvSpPr/>
            <p:nvPr/>
          </p:nvSpPr>
          <p:spPr>
            <a:xfrm>
              <a:off x="-4806425" y="3006600"/>
              <a:ext cx="82825" cy="126450"/>
            </a:xfrm>
            <a:custGeom>
              <a:avLst/>
              <a:gdLst/>
              <a:ahLst/>
              <a:cxnLst/>
              <a:rect l="l" t="t" r="r" b="b"/>
              <a:pathLst>
                <a:path w="3313" h="5058" extrusionOk="0">
                  <a:moveTo>
                    <a:pt x="2876" y="1"/>
                  </a:moveTo>
                  <a:cubicBezTo>
                    <a:pt x="2782" y="1"/>
                    <a:pt x="2692" y="47"/>
                    <a:pt x="2641" y="161"/>
                  </a:cubicBezTo>
                  <a:lnTo>
                    <a:pt x="139" y="4597"/>
                  </a:lnTo>
                  <a:cubicBezTo>
                    <a:pt x="1" y="4827"/>
                    <a:pt x="228" y="5058"/>
                    <a:pt x="448" y="5058"/>
                  </a:cubicBezTo>
                  <a:cubicBezTo>
                    <a:pt x="546" y="5058"/>
                    <a:pt x="644" y="5011"/>
                    <a:pt x="706" y="4897"/>
                  </a:cubicBezTo>
                  <a:lnTo>
                    <a:pt x="3174" y="461"/>
                  </a:lnTo>
                  <a:cubicBezTo>
                    <a:pt x="3312" y="231"/>
                    <a:pt x="3085" y="1"/>
                    <a:pt x="28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1"/>
            <p:cNvSpPr/>
            <p:nvPr/>
          </p:nvSpPr>
          <p:spPr>
            <a:xfrm>
              <a:off x="-4807275" y="3056400"/>
              <a:ext cx="81200" cy="61050"/>
            </a:xfrm>
            <a:custGeom>
              <a:avLst/>
              <a:gdLst/>
              <a:ahLst/>
              <a:cxnLst/>
              <a:rect l="l" t="t" r="r" b="b"/>
              <a:pathLst>
                <a:path w="3248" h="2442" extrusionOk="0">
                  <a:moveTo>
                    <a:pt x="409" y="0"/>
                  </a:moveTo>
                  <a:cubicBezTo>
                    <a:pt x="173" y="0"/>
                    <a:pt x="0" y="413"/>
                    <a:pt x="273" y="604"/>
                  </a:cubicBezTo>
                  <a:cubicBezTo>
                    <a:pt x="1073" y="1204"/>
                    <a:pt x="1874" y="1805"/>
                    <a:pt x="2675" y="2372"/>
                  </a:cubicBezTo>
                  <a:cubicBezTo>
                    <a:pt x="2730" y="2421"/>
                    <a:pt x="2786" y="2442"/>
                    <a:pt x="2839" y="2442"/>
                  </a:cubicBezTo>
                  <a:cubicBezTo>
                    <a:pt x="3075" y="2442"/>
                    <a:pt x="3247" y="2029"/>
                    <a:pt x="2975" y="1838"/>
                  </a:cubicBezTo>
                  <a:lnTo>
                    <a:pt x="573" y="70"/>
                  </a:lnTo>
                  <a:cubicBezTo>
                    <a:pt x="518" y="21"/>
                    <a:pt x="462" y="0"/>
                    <a:pt x="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1"/>
            <p:cNvSpPr/>
            <p:nvPr/>
          </p:nvSpPr>
          <p:spPr>
            <a:xfrm>
              <a:off x="-5325000" y="2136650"/>
              <a:ext cx="113425" cy="154300"/>
            </a:xfrm>
            <a:custGeom>
              <a:avLst/>
              <a:gdLst/>
              <a:ahLst/>
              <a:cxnLst/>
              <a:rect l="l" t="t" r="r" b="b"/>
              <a:pathLst>
                <a:path w="4537" h="6172" extrusionOk="0">
                  <a:moveTo>
                    <a:pt x="4220" y="0"/>
                  </a:moveTo>
                  <a:cubicBezTo>
                    <a:pt x="4061" y="0"/>
                    <a:pt x="3903" y="100"/>
                    <a:pt x="3903" y="301"/>
                  </a:cubicBezTo>
                  <a:cubicBezTo>
                    <a:pt x="3903" y="1793"/>
                    <a:pt x="3903" y="3265"/>
                    <a:pt x="3886" y="4749"/>
                  </a:cubicBezTo>
                  <a:lnTo>
                    <a:pt x="3886" y="4749"/>
                  </a:lnTo>
                  <a:cubicBezTo>
                    <a:pt x="2980" y="3266"/>
                    <a:pt x="2074" y="1783"/>
                    <a:pt x="1168" y="301"/>
                  </a:cubicBezTo>
                  <a:cubicBezTo>
                    <a:pt x="1108" y="195"/>
                    <a:pt x="1000" y="144"/>
                    <a:pt x="894" y="144"/>
                  </a:cubicBezTo>
                  <a:cubicBezTo>
                    <a:pt x="765" y="144"/>
                    <a:pt x="637" y="221"/>
                    <a:pt x="601" y="367"/>
                  </a:cubicBezTo>
                  <a:cubicBezTo>
                    <a:pt x="134" y="2169"/>
                    <a:pt x="0" y="4003"/>
                    <a:pt x="134" y="5871"/>
                  </a:cubicBezTo>
                  <a:cubicBezTo>
                    <a:pt x="150" y="6071"/>
                    <a:pt x="317" y="6171"/>
                    <a:pt x="475" y="6171"/>
                  </a:cubicBezTo>
                  <a:cubicBezTo>
                    <a:pt x="634" y="6171"/>
                    <a:pt x="784" y="6071"/>
                    <a:pt x="767" y="5871"/>
                  </a:cubicBezTo>
                  <a:cubicBezTo>
                    <a:pt x="653" y="4327"/>
                    <a:pt x="735" y="2807"/>
                    <a:pt x="1034" y="1291"/>
                  </a:cubicBezTo>
                  <a:lnTo>
                    <a:pt x="1034" y="1291"/>
                  </a:lnTo>
                  <a:cubicBezTo>
                    <a:pt x="2016" y="2862"/>
                    <a:pt x="2976" y="4433"/>
                    <a:pt x="3936" y="6005"/>
                  </a:cubicBezTo>
                  <a:cubicBezTo>
                    <a:pt x="4003" y="6111"/>
                    <a:pt x="4107" y="6159"/>
                    <a:pt x="4208" y="6159"/>
                  </a:cubicBezTo>
                  <a:cubicBezTo>
                    <a:pt x="4359" y="6159"/>
                    <a:pt x="4503" y="6051"/>
                    <a:pt x="4503" y="5871"/>
                  </a:cubicBezTo>
                  <a:cubicBezTo>
                    <a:pt x="4503" y="4003"/>
                    <a:pt x="4537" y="2169"/>
                    <a:pt x="4537" y="301"/>
                  </a:cubicBezTo>
                  <a:cubicBezTo>
                    <a:pt x="4537" y="100"/>
                    <a:pt x="4378" y="0"/>
                    <a:pt x="4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1"/>
            <p:cNvSpPr/>
            <p:nvPr/>
          </p:nvSpPr>
          <p:spPr>
            <a:xfrm>
              <a:off x="-5176575" y="2090925"/>
              <a:ext cx="72725" cy="70300"/>
            </a:xfrm>
            <a:custGeom>
              <a:avLst/>
              <a:gdLst/>
              <a:ahLst/>
              <a:cxnLst/>
              <a:rect l="l" t="t" r="r" b="b"/>
              <a:pathLst>
                <a:path w="2909" h="2812" extrusionOk="0">
                  <a:moveTo>
                    <a:pt x="1185" y="664"/>
                  </a:moveTo>
                  <a:cubicBezTo>
                    <a:pt x="1751" y="664"/>
                    <a:pt x="2059" y="1875"/>
                    <a:pt x="1569" y="2163"/>
                  </a:cubicBezTo>
                  <a:cubicBezTo>
                    <a:pt x="1514" y="2190"/>
                    <a:pt x="1456" y="2202"/>
                    <a:pt x="1399" y="2202"/>
                  </a:cubicBezTo>
                  <a:cubicBezTo>
                    <a:pt x="1175" y="2202"/>
                    <a:pt x="948" y="2022"/>
                    <a:pt x="868" y="1863"/>
                  </a:cubicBezTo>
                  <a:cubicBezTo>
                    <a:pt x="680" y="1541"/>
                    <a:pt x="730" y="1134"/>
                    <a:pt x="825" y="796"/>
                  </a:cubicBezTo>
                  <a:lnTo>
                    <a:pt x="825" y="796"/>
                  </a:lnTo>
                  <a:cubicBezTo>
                    <a:pt x="850" y="788"/>
                    <a:pt x="876" y="777"/>
                    <a:pt x="901" y="762"/>
                  </a:cubicBezTo>
                  <a:cubicBezTo>
                    <a:pt x="1001" y="694"/>
                    <a:pt x="1096" y="664"/>
                    <a:pt x="1185" y="664"/>
                  </a:cubicBezTo>
                  <a:close/>
                  <a:moveTo>
                    <a:pt x="1183" y="0"/>
                  </a:moveTo>
                  <a:cubicBezTo>
                    <a:pt x="1011" y="0"/>
                    <a:pt x="830" y="51"/>
                    <a:pt x="644" y="167"/>
                  </a:cubicBezTo>
                  <a:lnTo>
                    <a:pt x="644" y="167"/>
                  </a:lnTo>
                  <a:cubicBezTo>
                    <a:pt x="632" y="166"/>
                    <a:pt x="620" y="166"/>
                    <a:pt x="608" y="166"/>
                  </a:cubicBezTo>
                  <a:cubicBezTo>
                    <a:pt x="482" y="166"/>
                    <a:pt x="354" y="235"/>
                    <a:pt x="301" y="395"/>
                  </a:cubicBezTo>
                  <a:cubicBezTo>
                    <a:pt x="101" y="1062"/>
                    <a:pt x="1" y="1863"/>
                    <a:pt x="501" y="2430"/>
                  </a:cubicBezTo>
                  <a:cubicBezTo>
                    <a:pt x="719" y="2668"/>
                    <a:pt x="1056" y="2812"/>
                    <a:pt x="1384" y="2812"/>
                  </a:cubicBezTo>
                  <a:cubicBezTo>
                    <a:pt x="1607" y="2812"/>
                    <a:pt x="1827" y="2745"/>
                    <a:pt x="2002" y="2597"/>
                  </a:cubicBezTo>
                  <a:cubicBezTo>
                    <a:pt x="2909" y="1888"/>
                    <a:pt x="2227" y="0"/>
                    <a:pt x="1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1"/>
            <p:cNvSpPr/>
            <p:nvPr/>
          </p:nvSpPr>
          <p:spPr>
            <a:xfrm>
              <a:off x="-5066075" y="2134150"/>
              <a:ext cx="22950" cy="145125"/>
            </a:xfrm>
            <a:custGeom>
              <a:avLst/>
              <a:gdLst/>
              <a:ahLst/>
              <a:cxnLst/>
              <a:rect l="l" t="t" r="r" b="b"/>
              <a:pathLst>
                <a:path w="918" h="5805" extrusionOk="0">
                  <a:moveTo>
                    <a:pt x="309" y="0"/>
                  </a:moveTo>
                  <a:cubicBezTo>
                    <a:pt x="151" y="0"/>
                    <a:pt x="1" y="100"/>
                    <a:pt x="17" y="301"/>
                  </a:cubicBezTo>
                  <a:cubicBezTo>
                    <a:pt x="217" y="2002"/>
                    <a:pt x="284" y="3736"/>
                    <a:pt x="284" y="5504"/>
                  </a:cubicBezTo>
                  <a:cubicBezTo>
                    <a:pt x="284" y="5704"/>
                    <a:pt x="443" y="5804"/>
                    <a:pt x="601" y="5804"/>
                  </a:cubicBezTo>
                  <a:cubicBezTo>
                    <a:pt x="759" y="5804"/>
                    <a:pt x="918" y="5704"/>
                    <a:pt x="918" y="5504"/>
                  </a:cubicBezTo>
                  <a:cubicBezTo>
                    <a:pt x="918" y="3736"/>
                    <a:pt x="818" y="2002"/>
                    <a:pt x="651" y="301"/>
                  </a:cubicBezTo>
                  <a:cubicBezTo>
                    <a:pt x="634" y="100"/>
                    <a:pt x="468" y="0"/>
                    <a:pt x="3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1"/>
            <p:cNvSpPr/>
            <p:nvPr/>
          </p:nvSpPr>
          <p:spPr>
            <a:xfrm>
              <a:off x="-5084825" y="2189375"/>
              <a:ext cx="96725" cy="19150"/>
            </a:xfrm>
            <a:custGeom>
              <a:avLst/>
              <a:gdLst/>
              <a:ahLst/>
              <a:cxnLst/>
              <a:rect l="l" t="t" r="r" b="b"/>
              <a:pathLst>
                <a:path w="3869" h="766" extrusionOk="0">
                  <a:moveTo>
                    <a:pt x="1226" y="0"/>
                  </a:moveTo>
                  <a:cubicBezTo>
                    <a:pt x="952" y="0"/>
                    <a:pt x="677" y="8"/>
                    <a:pt x="400" y="26"/>
                  </a:cubicBezTo>
                  <a:cubicBezTo>
                    <a:pt x="10" y="26"/>
                    <a:pt x="0" y="628"/>
                    <a:pt x="370" y="628"/>
                  </a:cubicBezTo>
                  <a:cubicBezTo>
                    <a:pt x="380" y="628"/>
                    <a:pt x="390" y="628"/>
                    <a:pt x="400" y="627"/>
                  </a:cubicBezTo>
                  <a:cubicBezTo>
                    <a:pt x="583" y="621"/>
                    <a:pt x="766" y="618"/>
                    <a:pt x="947" y="618"/>
                  </a:cubicBezTo>
                  <a:cubicBezTo>
                    <a:pt x="1790" y="618"/>
                    <a:pt x="2618" y="678"/>
                    <a:pt x="3469" y="760"/>
                  </a:cubicBezTo>
                  <a:cubicBezTo>
                    <a:pt x="3489" y="763"/>
                    <a:pt x="3508" y="765"/>
                    <a:pt x="3526" y="765"/>
                  </a:cubicBezTo>
                  <a:cubicBezTo>
                    <a:pt x="3868" y="765"/>
                    <a:pt x="3849" y="191"/>
                    <a:pt x="3469" y="160"/>
                  </a:cubicBezTo>
                  <a:cubicBezTo>
                    <a:pt x="2712" y="62"/>
                    <a:pt x="1973" y="0"/>
                    <a:pt x="1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1"/>
            <p:cNvSpPr/>
            <p:nvPr/>
          </p:nvSpPr>
          <p:spPr>
            <a:xfrm>
              <a:off x="-5003100" y="2133525"/>
              <a:ext cx="19200" cy="148250"/>
            </a:xfrm>
            <a:custGeom>
              <a:avLst/>
              <a:gdLst/>
              <a:ahLst/>
              <a:cxnLst/>
              <a:rect l="l" t="t" r="r" b="b"/>
              <a:pathLst>
                <a:path w="768" h="5930" extrusionOk="0">
                  <a:moveTo>
                    <a:pt x="317" y="0"/>
                  </a:moveTo>
                  <a:cubicBezTo>
                    <a:pt x="158" y="0"/>
                    <a:pt x="0" y="109"/>
                    <a:pt x="0" y="326"/>
                  </a:cubicBezTo>
                  <a:cubicBezTo>
                    <a:pt x="67" y="2093"/>
                    <a:pt x="100" y="3861"/>
                    <a:pt x="133" y="5629"/>
                  </a:cubicBezTo>
                  <a:cubicBezTo>
                    <a:pt x="150" y="5829"/>
                    <a:pt x="309" y="5930"/>
                    <a:pt x="463" y="5930"/>
                  </a:cubicBezTo>
                  <a:cubicBezTo>
                    <a:pt x="617" y="5930"/>
                    <a:pt x="767" y="5829"/>
                    <a:pt x="767" y="5629"/>
                  </a:cubicBezTo>
                  <a:cubicBezTo>
                    <a:pt x="734" y="3861"/>
                    <a:pt x="667" y="2093"/>
                    <a:pt x="634" y="326"/>
                  </a:cubicBezTo>
                  <a:cubicBezTo>
                    <a:pt x="634" y="109"/>
                    <a:pt x="475"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1"/>
            <p:cNvSpPr/>
            <p:nvPr/>
          </p:nvSpPr>
          <p:spPr>
            <a:xfrm>
              <a:off x="-5320700" y="3060650"/>
              <a:ext cx="128300" cy="199950"/>
            </a:xfrm>
            <a:custGeom>
              <a:avLst/>
              <a:gdLst/>
              <a:ahLst/>
              <a:cxnLst/>
              <a:rect l="l" t="t" r="r" b="b"/>
              <a:pathLst>
                <a:path w="5132" h="7998" extrusionOk="0">
                  <a:moveTo>
                    <a:pt x="2463" y="0"/>
                  </a:moveTo>
                  <a:cubicBezTo>
                    <a:pt x="1429" y="0"/>
                    <a:pt x="862" y="1168"/>
                    <a:pt x="595" y="2002"/>
                  </a:cubicBezTo>
                  <a:cubicBezTo>
                    <a:pt x="329" y="2869"/>
                    <a:pt x="896" y="3336"/>
                    <a:pt x="1696" y="3469"/>
                  </a:cubicBezTo>
                  <a:cubicBezTo>
                    <a:pt x="2697" y="3703"/>
                    <a:pt x="3698" y="3903"/>
                    <a:pt x="4331" y="4804"/>
                  </a:cubicBezTo>
                  <a:cubicBezTo>
                    <a:pt x="5099" y="5938"/>
                    <a:pt x="3898" y="7072"/>
                    <a:pt x="2997" y="7405"/>
                  </a:cubicBezTo>
                  <a:cubicBezTo>
                    <a:pt x="2795" y="7473"/>
                    <a:pt x="2589" y="7502"/>
                    <a:pt x="2383" y="7502"/>
                  </a:cubicBezTo>
                  <a:cubicBezTo>
                    <a:pt x="1772" y="7502"/>
                    <a:pt x="1161" y="7246"/>
                    <a:pt x="662" y="6972"/>
                  </a:cubicBezTo>
                  <a:cubicBezTo>
                    <a:pt x="608" y="6942"/>
                    <a:pt x="556" y="6930"/>
                    <a:pt x="507" y="6930"/>
                  </a:cubicBezTo>
                  <a:cubicBezTo>
                    <a:pt x="221" y="6930"/>
                    <a:pt x="44" y="7363"/>
                    <a:pt x="329" y="7506"/>
                  </a:cubicBezTo>
                  <a:cubicBezTo>
                    <a:pt x="894" y="7812"/>
                    <a:pt x="1661" y="7998"/>
                    <a:pt x="2414" y="7998"/>
                  </a:cubicBezTo>
                  <a:cubicBezTo>
                    <a:pt x="3793" y="7998"/>
                    <a:pt x="5132" y="7377"/>
                    <a:pt x="5132" y="5738"/>
                  </a:cubicBezTo>
                  <a:cubicBezTo>
                    <a:pt x="5132" y="4804"/>
                    <a:pt x="4765" y="4203"/>
                    <a:pt x="4031" y="3636"/>
                  </a:cubicBezTo>
                  <a:cubicBezTo>
                    <a:pt x="3631" y="3336"/>
                    <a:pt x="3064" y="3169"/>
                    <a:pt x="2597" y="3036"/>
                  </a:cubicBezTo>
                  <a:cubicBezTo>
                    <a:pt x="2263" y="2936"/>
                    <a:pt x="1896" y="2902"/>
                    <a:pt x="1529" y="2802"/>
                  </a:cubicBezTo>
                  <a:cubicBezTo>
                    <a:pt x="1" y="2514"/>
                    <a:pt x="2462" y="505"/>
                    <a:pt x="2962" y="505"/>
                  </a:cubicBezTo>
                  <a:cubicBezTo>
                    <a:pt x="3041" y="505"/>
                    <a:pt x="3071" y="554"/>
                    <a:pt x="3030" y="667"/>
                  </a:cubicBezTo>
                  <a:cubicBezTo>
                    <a:pt x="2929" y="891"/>
                    <a:pt x="3111" y="1040"/>
                    <a:pt x="3307" y="1040"/>
                  </a:cubicBezTo>
                  <a:cubicBezTo>
                    <a:pt x="3434" y="1040"/>
                    <a:pt x="3566" y="978"/>
                    <a:pt x="3631" y="834"/>
                  </a:cubicBezTo>
                  <a:cubicBezTo>
                    <a:pt x="3898" y="134"/>
                    <a:pt x="2930" y="0"/>
                    <a:pt x="2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1"/>
            <p:cNvSpPr/>
            <p:nvPr/>
          </p:nvSpPr>
          <p:spPr>
            <a:xfrm>
              <a:off x="-5161700" y="3210125"/>
              <a:ext cx="76875" cy="85750"/>
            </a:xfrm>
            <a:custGeom>
              <a:avLst/>
              <a:gdLst/>
              <a:ahLst/>
              <a:cxnLst/>
              <a:rect l="l" t="t" r="r" b="b"/>
              <a:pathLst>
                <a:path w="3075" h="3430" extrusionOk="0">
                  <a:moveTo>
                    <a:pt x="908" y="0"/>
                  </a:moveTo>
                  <a:cubicBezTo>
                    <a:pt x="605" y="0"/>
                    <a:pt x="301" y="133"/>
                    <a:pt x="140" y="392"/>
                  </a:cubicBezTo>
                  <a:cubicBezTo>
                    <a:pt x="0" y="648"/>
                    <a:pt x="216" y="870"/>
                    <a:pt x="428" y="870"/>
                  </a:cubicBezTo>
                  <a:cubicBezTo>
                    <a:pt x="520" y="870"/>
                    <a:pt x="612" y="828"/>
                    <a:pt x="673" y="726"/>
                  </a:cubicBezTo>
                  <a:cubicBezTo>
                    <a:pt x="731" y="636"/>
                    <a:pt x="792" y="600"/>
                    <a:pt x="853" y="600"/>
                  </a:cubicBezTo>
                  <a:cubicBezTo>
                    <a:pt x="1039" y="600"/>
                    <a:pt x="1215" y="934"/>
                    <a:pt x="1240" y="1060"/>
                  </a:cubicBezTo>
                  <a:cubicBezTo>
                    <a:pt x="1240" y="1326"/>
                    <a:pt x="1107" y="1593"/>
                    <a:pt x="1007" y="1827"/>
                  </a:cubicBezTo>
                  <a:cubicBezTo>
                    <a:pt x="840" y="2194"/>
                    <a:pt x="673" y="2527"/>
                    <a:pt x="607" y="2928"/>
                  </a:cubicBezTo>
                  <a:cubicBezTo>
                    <a:pt x="573" y="3128"/>
                    <a:pt x="673" y="3294"/>
                    <a:pt x="907" y="3328"/>
                  </a:cubicBezTo>
                  <a:cubicBezTo>
                    <a:pt x="1474" y="3361"/>
                    <a:pt x="2074" y="3395"/>
                    <a:pt x="2675" y="3428"/>
                  </a:cubicBezTo>
                  <a:cubicBezTo>
                    <a:pt x="2685" y="3429"/>
                    <a:pt x="2695" y="3429"/>
                    <a:pt x="2705" y="3429"/>
                  </a:cubicBezTo>
                  <a:cubicBezTo>
                    <a:pt x="3075" y="3429"/>
                    <a:pt x="3065" y="2827"/>
                    <a:pt x="2675" y="2794"/>
                  </a:cubicBezTo>
                  <a:cubicBezTo>
                    <a:pt x="2210" y="2768"/>
                    <a:pt x="1745" y="2742"/>
                    <a:pt x="1296" y="2717"/>
                  </a:cubicBezTo>
                  <a:lnTo>
                    <a:pt x="1296" y="2717"/>
                  </a:lnTo>
                  <a:cubicBezTo>
                    <a:pt x="1539" y="1960"/>
                    <a:pt x="2081" y="1321"/>
                    <a:pt x="1707" y="459"/>
                  </a:cubicBezTo>
                  <a:cubicBezTo>
                    <a:pt x="1553" y="150"/>
                    <a:pt x="1230" y="0"/>
                    <a:pt x="9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29"/>
        <p:cNvGrpSpPr/>
        <p:nvPr/>
      </p:nvGrpSpPr>
      <p:grpSpPr>
        <a:xfrm>
          <a:off x="0" y="0"/>
          <a:ext cx="0" cy="0"/>
          <a:chOff x="0" y="0"/>
          <a:chExt cx="0" cy="0"/>
        </a:xfrm>
      </p:grpSpPr>
      <p:sp>
        <p:nvSpPr>
          <p:cNvPr id="1030" name="Google Shape;1030;p32"/>
          <p:cNvSpPr txBox="1">
            <a:spLocks noGrp="1"/>
          </p:cNvSpPr>
          <p:nvPr>
            <p:ph type="subTitle" idx="1"/>
          </p:nvPr>
        </p:nvSpPr>
        <p:spPr>
          <a:xfrm>
            <a:off x="1817925" y="1341438"/>
            <a:ext cx="23925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1031" name="Google Shape;1031;p32"/>
          <p:cNvSpPr txBox="1">
            <a:spLocks noGrp="1"/>
          </p:cNvSpPr>
          <p:nvPr>
            <p:ph type="subTitle" idx="2"/>
          </p:nvPr>
        </p:nvSpPr>
        <p:spPr>
          <a:xfrm>
            <a:off x="1817925" y="1742938"/>
            <a:ext cx="2392500" cy="83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a:t>
            </a:r>
            <a:endParaRPr/>
          </a:p>
        </p:txBody>
      </p:sp>
      <p:sp>
        <p:nvSpPr>
          <p:cNvPr id="1032" name="Google Shape;1032;p32"/>
          <p:cNvSpPr txBox="1">
            <a:spLocks noGrp="1"/>
          </p:cNvSpPr>
          <p:nvPr>
            <p:ph type="subTitle" idx="3"/>
          </p:nvPr>
        </p:nvSpPr>
        <p:spPr>
          <a:xfrm>
            <a:off x="5679150" y="1341438"/>
            <a:ext cx="23925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a:t>
            </a:r>
            <a:endParaRPr/>
          </a:p>
        </p:txBody>
      </p:sp>
      <p:sp>
        <p:nvSpPr>
          <p:cNvPr id="1033" name="Google Shape;1033;p32"/>
          <p:cNvSpPr txBox="1">
            <a:spLocks noGrp="1"/>
          </p:cNvSpPr>
          <p:nvPr>
            <p:ph type="subTitle" idx="4"/>
          </p:nvPr>
        </p:nvSpPr>
        <p:spPr>
          <a:xfrm>
            <a:off x="5679150" y="1742938"/>
            <a:ext cx="2392500" cy="83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fourth-largest planet by diameter in the Solar System</a:t>
            </a:r>
            <a:endParaRPr/>
          </a:p>
        </p:txBody>
      </p:sp>
      <p:sp>
        <p:nvSpPr>
          <p:cNvPr id="1034" name="Google Shape;1034;p32"/>
          <p:cNvSpPr txBox="1">
            <a:spLocks noGrp="1"/>
          </p:cNvSpPr>
          <p:nvPr>
            <p:ph type="subTitle" idx="5"/>
          </p:nvPr>
        </p:nvSpPr>
        <p:spPr>
          <a:xfrm>
            <a:off x="1817925" y="2951863"/>
            <a:ext cx="23925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1035" name="Google Shape;1035;p32"/>
          <p:cNvSpPr txBox="1">
            <a:spLocks noGrp="1"/>
          </p:cNvSpPr>
          <p:nvPr>
            <p:ph type="subTitle" idx="6"/>
          </p:nvPr>
        </p:nvSpPr>
        <p:spPr>
          <a:xfrm>
            <a:off x="1817925" y="3353363"/>
            <a:ext cx="2392500" cy="83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Venus has a beautiful name, but also an extremely poisonous atmosphere</a:t>
            </a:r>
            <a:endParaRPr/>
          </a:p>
          <a:p>
            <a:pPr marL="0" lvl="0" indent="0" algn="l" rtl="0">
              <a:spcBef>
                <a:spcPts val="0"/>
              </a:spcBef>
              <a:spcAft>
                <a:spcPts val="0"/>
              </a:spcAft>
              <a:buNone/>
            </a:pPr>
            <a:endParaRPr/>
          </a:p>
        </p:txBody>
      </p:sp>
      <p:sp>
        <p:nvSpPr>
          <p:cNvPr id="1036" name="Google Shape;1036;p32"/>
          <p:cNvSpPr txBox="1">
            <a:spLocks noGrp="1"/>
          </p:cNvSpPr>
          <p:nvPr>
            <p:ph type="subTitle" idx="7"/>
          </p:nvPr>
        </p:nvSpPr>
        <p:spPr>
          <a:xfrm>
            <a:off x="5679150" y="2951863"/>
            <a:ext cx="2392500" cy="40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1037" name="Google Shape;1037;p32"/>
          <p:cNvSpPr txBox="1">
            <a:spLocks noGrp="1"/>
          </p:cNvSpPr>
          <p:nvPr>
            <p:ph type="subTitle" idx="8"/>
          </p:nvPr>
        </p:nvSpPr>
        <p:spPr>
          <a:xfrm>
            <a:off x="5679150" y="3353363"/>
            <a:ext cx="2392500" cy="83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full of iron oxide dust</a:t>
            </a:r>
            <a:endParaRPr/>
          </a:p>
        </p:txBody>
      </p:sp>
      <p:sp>
        <p:nvSpPr>
          <p:cNvPr id="1038" name="Google Shape;1038;p32"/>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ove Ya Like A Sister"/>
                <a:ea typeface="Love Ya Like A Sister"/>
                <a:cs typeface="Love Ya Like A Sister"/>
                <a:sym typeface="Love Ya Like A Sister"/>
              </a:rPr>
              <a:t>Definition of </a:t>
            </a:r>
            <a:r>
              <a:rPr lang="en"/>
              <a:t>C</a:t>
            </a:r>
            <a:r>
              <a:rPr lang="en" b="0">
                <a:latin typeface="Love Ya Like A Sister"/>
                <a:ea typeface="Love Ya Like A Sister"/>
                <a:cs typeface="Love Ya Like A Sister"/>
                <a:sym typeface="Love Ya Like A Sister"/>
              </a:rPr>
              <a:t>oncepts</a:t>
            </a:r>
            <a:endParaRPr b="0">
              <a:latin typeface="Love Ya Like A Sister"/>
              <a:ea typeface="Love Ya Like A Sister"/>
              <a:cs typeface="Love Ya Like A Sister"/>
              <a:sym typeface="Love Ya Like A Sister"/>
            </a:endParaRPr>
          </a:p>
        </p:txBody>
      </p:sp>
      <p:grpSp>
        <p:nvGrpSpPr>
          <p:cNvPr id="1039" name="Google Shape;1039;p32"/>
          <p:cNvGrpSpPr/>
          <p:nvPr/>
        </p:nvGrpSpPr>
        <p:grpSpPr>
          <a:xfrm>
            <a:off x="1072339" y="1449752"/>
            <a:ext cx="593186" cy="598825"/>
            <a:chOff x="1964875" y="2473875"/>
            <a:chExt cx="504925" cy="509725"/>
          </a:xfrm>
        </p:grpSpPr>
        <p:sp>
          <p:nvSpPr>
            <p:cNvPr id="1040" name="Google Shape;1040;p32"/>
            <p:cNvSpPr/>
            <p:nvPr/>
          </p:nvSpPr>
          <p:spPr>
            <a:xfrm>
              <a:off x="1964875" y="2575950"/>
              <a:ext cx="500300" cy="304300"/>
            </a:xfrm>
            <a:custGeom>
              <a:avLst/>
              <a:gdLst/>
              <a:ahLst/>
              <a:cxnLst/>
              <a:rect l="l" t="t" r="r" b="b"/>
              <a:pathLst>
                <a:path w="20012" h="12172" extrusionOk="0">
                  <a:moveTo>
                    <a:pt x="4921" y="1"/>
                  </a:moveTo>
                  <a:cubicBezTo>
                    <a:pt x="4131" y="1"/>
                    <a:pt x="3346" y="99"/>
                    <a:pt x="2630" y="395"/>
                  </a:cubicBezTo>
                  <a:cubicBezTo>
                    <a:pt x="1196" y="1017"/>
                    <a:pt x="1" y="2475"/>
                    <a:pt x="455" y="4101"/>
                  </a:cubicBezTo>
                  <a:cubicBezTo>
                    <a:pt x="909" y="5751"/>
                    <a:pt x="2391" y="6970"/>
                    <a:pt x="3515" y="8189"/>
                  </a:cubicBezTo>
                  <a:cubicBezTo>
                    <a:pt x="3548" y="8222"/>
                    <a:pt x="3585" y="8236"/>
                    <a:pt x="3620" y="8236"/>
                  </a:cubicBezTo>
                  <a:cubicBezTo>
                    <a:pt x="3739" y="8236"/>
                    <a:pt x="3841" y="8079"/>
                    <a:pt x="3730" y="7950"/>
                  </a:cubicBezTo>
                  <a:cubicBezTo>
                    <a:pt x="2774" y="6898"/>
                    <a:pt x="1626" y="5894"/>
                    <a:pt x="1005" y="4603"/>
                  </a:cubicBezTo>
                  <a:cubicBezTo>
                    <a:pt x="670" y="3934"/>
                    <a:pt x="574" y="3240"/>
                    <a:pt x="837" y="2547"/>
                  </a:cubicBezTo>
                  <a:cubicBezTo>
                    <a:pt x="1100" y="1854"/>
                    <a:pt x="1674" y="1280"/>
                    <a:pt x="2320" y="921"/>
                  </a:cubicBezTo>
                  <a:cubicBezTo>
                    <a:pt x="3115" y="462"/>
                    <a:pt x="4018" y="336"/>
                    <a:pt x="4929" y="336"/>
                  </a:cubicBezTo>
                  <a:cubicBezTo>
                    <a:pt x="5442" y="336"/>
                    <a:pt x="5956" y="376"/>
                    <a:pt x="6456" y="419"/>
                  </a:cubicBezTo>
                  <a:cubicBezTo>
                    <a:pt x="7914" y="563"/>
                    <a:pt x="9373" y="873"/>
                    <a:pt x="10759" y="1328"/>
                  </a:cubicBezTo>
                  <a:cubicBezTo>
                    <a:pt x="13652" y="2260"/>
                    <a:pt x="16354" y="3886"/>
                    <a:pt x="18290" y="6253"/>
                  </a:cubicBezTo>
                  <a:cubicBezTo>
                    <a:pt x="18792" y="6874"/>
                    <a:pt x="19342" y="7568"/>
                    <a:pt x="19510" y="8381"/>
                  </a:cubicBezTo>
                  <a:cubicBezTo>
                    <a:pt x="19701" y="9217"/>
                    <a:pt x="19342" y="10078"/>
                    <a:pt x="18721" y="10652"/>
                  </a:cubicBezTo>
                  <a:cubicBezTo>
                    <a:pt x="17661" y="11649"/>
                    <a:pt x="16024" y="11834"/>
                    <a:pt x="14578" y="11834"/>
                  </a:cubicBezTo>
                  <a:cubicBezTo>
                    <a:pt x="14360" y="11834"/>
                    <a:pt x="14146" y="11830"/>
                    <a:pt x="13939" y="11823"/>
                  </a:cubicBezTo>
                  <a:cubicBezTo>
                    <a:pt x="10281" y="11704"/>
                    <a:pt x="7030" y="10006"/>
                    <a:pt x="4017" y="8094"/>
                  </a:cubicBezTo>
                  <a:cubicBezTo>
                    <a:pt x="3989" y="8079"/>
                    <a:pt x="3961" y="8073"/>
                    <a:pt x="3936" y="8073"/>
                  </a:cubicBezTo>
                  <a:cubicBezTo>
                    <a:pt x="3790" y="8073"/>
                    <a:pt x="3707" y="8279"/>
                    <a:pt x="3850" y="8381"/>
                  </a:cubicBezTo>
                  <a:cubicBezTo>
                    <a:pt x="6791" y="10222"/>
                    <a:pt x="9922" y="11895"/>
                    <a:pt x="13461" y="12134"/>
                  </a:cubicBezTo>
                  <a:cubicBezTo>
                    <a:pt x="13825" y="12156"/>
                    <a:pt x="14210" y="12171"/>
                    <a:pt x="14604" y="12171"/>
                  </a:cubicBezTo>
                  <a:cubicBezTo>
                    <a:pt x="15966" y="12171"/>
                    <a:pt x="17435" y="11986"/>
                    <a:pt x="18529" y="11226"/>
                  </a:cubicBezTo>
                  <a:cubicBezTo>
                    <a:pt x="19127" y="10819"/>
                    <a:pt x="19605" y="10222"/>
                    <a:pt x="19797" y="9528"/>
                  </a:cubicBezTo>
                  <a:cubicBezTo>
                    <a:pt x="20012" y="8739"/>
                    <a:pt x="19797" y="7974"/>
                    <a:pt x="19414" y="7281"/>
                  </a:cubicBezTo>
                  <a:cubicBezTo>
                    <a:pt x="18625" y="5894"/>
                    <a:pt x="17406" y="4699"/>
                    <a:pt x="16139" y="3742"/>
                  </a:cubicBezTo>
                  <a:cubicBezTo>
                    <a:pt x="14824" y="2714"/>
                    <a:pt x="13341" y="1925"/>
                    <a:pt x="11787" y="1352"/>
                  </a:cubicBezTo>
                  <a:cubicBezTo>
                    <a:pt x="10281" y="778"/>
                    <a:pt x="8703" y="395"/>
                    <a:pt x="7101" y="180"/>
                  </a:cubicBezTo>
                  <a:cubicBezTo>
                    <a:pt x="6407" y="88"/>
                    <a:pt x="5662" y="1"/>
                    <a:pt x="4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2"/>
            <p:cNvSpPr/>
            <p:nvPr/>
          </p:nvSpPr>
          <p:spPr>
            <a:xfrm>
              <a:off x="2080825" y="2473875"/>
              <a:ext cx="267800" cy="509725"/>
            </a:xfrm>
            <a:custGeom>
              <a:avLst/>
              <a:gdLst/>
              <a:ahLst/>
              <a:cxnLst/>
              <a:rect l="l" t="t" r="r" b="b"/>
              <a:pathLst>
                <a:path w="10712" h="20389" extrusionOk="0">
                  <a:moveTo>
                    <a:pt x="6477" y="1"/>
                  </a:moveTo>
                  <a:cubicBezTo>
                    <a:pt x="6253" y="1"/>
                    <a:pt x="6015" y="26"/>
                    <a:pt x="5763" y="79"/>
                  </a:cubicBezTo>
                  <a:cubicBezTo>
                    <a:pt x="4161" y="438"/>
                    <a:pt x="3181" y="1681"/>
                    <a:pt x="2463" y="3044"/>
                  </a:cubicBezTo>
                  <a:cubicBezTo>
                    <a:pt x="1722" y="4526"/>
                    <a:pt x="1172" y="6104"/>
                    <a:pt x="790" y="7706"/>
                  </a:cubicBezTo>
                  <a:cubicBezTo>
                    <a:pt x="1" y="11173"/>
                    <a:pt x="96" y="14926"/>
                    <a:pt x="1627" y="18202"/>
                  </a:cubicBezTo>
                  <a:cubicBezTo>
                    <a:pt x="1937" y="18871"/>
                    <a:pt x="2344" y="19564"/>
                    <a:pt x="2989" y="19995"/>
                  </a:cubicBezTo>
                  <a:cubicBezTo>
                    <a:pt x="3417" y="20270"/>
                    <a:pt x="3913" y="20388"/>
                    <a:pt x="4409" y="20388"/>
                  </a:cubicBezTo>
                  <a:cubicBezTo>
                    <a:pt x="4689" y="20388"/>
                    <a:pt x="4969" y="20351"/>
                    <a:pt x="5237" y="20282"/>
                  </a:cubicBezTo>
                  <a:cubicBezTo>
                    <a:pt x="6862" y="19851"/>
                    <a:pt x="7914" y="18273"/>
                    <a:pt x="8679" y="16887"/>
                  </a:cubicBezTo>
                  <a:cubicBezTo>
                    <a:pt x="10568" y="13492"/>
                    <a:pt x="10712" y="9619"/>
                    <a:pt x="10496" y="5817"/>
                  </a:cubicBezTo>
                  <a:cubicBezTo>
                    <a:pt x="10484" y="5710"/>
                    <a:pt x="10401" y="5656"/>
                    <a:pt x="10320" y="5656"/>
                  </a:cubicBezTo>
                  <a:cubicBezTo>
                    <a:pt x="10239" y="5656"/>
                    <a:pt x="10162" y="5710"/>
                    <a:pt x="10162" y="5817"/>
                  </a:cubicBezTo>
                  <a:cubicBezTo>
                    <a:pt x="10329" y="8901"/>
                    <a:pt x="10329" y="12057"/>
                    <a:pt x="9205" y="14998"/>
                  </a:cubicBezTo>
                  <a:cubicBezTo>
                    <a:pt x="8656" y="16456"/>
                    <a:pt x="7843" y="17986"/>
                    <a:pt x="6695" y="19062"/>
                  </a:cubicBezTo>
                  <a:cubicBezTo>
                    <a:pt x="6073" y="19636"/>
                    <a:pt x="5284" y="20066"/>
                    <a:pt x="4424" y="20066"/>
                  </a:cubicBezTo>
                  <a:cubicBezTo>
                    <a:pt x="3539" y="20066"/>
                    <a:pt x="2822" y="19588"/>
                    <a:pt x="2344" y="18847"/>
                  </a:cubicBezTo>
                  <a:cubicBezTo>
                    <a:pt x="1483" y="17532"/>
                    <a:pt x="1029" y="15859"/>
                    <a:pt x="790" y="14305"/>
                  </a:cubicBezTo>
                  <a:cubicBezTo>
                    <a:pt x="527" y="12607"/>
                    <a:pt x="575" y="10862"/>
                    <a:pt x="838" y="9164"/>
                  </a:cubicBezTo>
                  <a:cubicBezTo>
                    <a:pt x="1077" y="7658"/>
                    <a:pt x="1507" y="6152"/>
                    <a:pt x="2081" y="4717"/>
                  </a:cubicBezTo>
                  <a:cubicBezTo>
                    <a:pt x="2607" y="3402"/>
                    <a:pt x="3228" y="1872"/>
                    <a:pt x="4424" y="1036"/>
                  </a:cubicBezTo>
                  <a:cubicBezTo>
                    <a:pt x="5015" y="616"/>
                    <a:pt x="5743" y="333"/>
                    <a:pt x="6475" y="333"/>
                  </a:cubicBezTo>
                  <a:cubicBezTo>
                    <a:pt x="6660" y="333"/>
                    <a:pt x="6846" y="351"/>
                    <a:pt x="7030" y="390"/>
                  </a:cubicBezTo>
                  <a:cubicBezTo>
                    <a:pt x="7723" y="533"/>
                    <a:pt x="8225" y="988"/>
                    <a:pt x="8608" y="1561"/>
                  </a:cubicBezTo>
                  <a:cubicBezTo>
                    <a:pt x="9397" y="2733"/>
                    <a:pt x="9731" y="4191"/>
                    <a:pt x="10186" y="5506"/>
                  </a:cubicBezTo>
                  <a:cubicBezTo>
                    <a:pt x="10205" y="5585"/>
                    <a:pt x="10269" y="5619"/>
                    <a:pt x="10334" y="5619"/>
                  </a:cubicBezTo>
                  <a:cubicBezTo>
                    <a:pt x="10428" y="5619"/>
                    <a:pt x="10525" y="5548"/>
                    <a:pt x="10496" y="5435"/>
                  </a:cubicBezTo>
                  <a:cubicBezTo>
                    <a:pt x="9792" y="3366"/>
                    <a:pt x="9068" y="1"/>
                    <a:pt x="6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2"/>
            <p:cNvSpPr/>
            <p:nvPr/>
          </p:nvSpPr>
          <p:spPr>
            <a:xfrm>
              <a:off x="1985200" y="2552400"/>
              <a:ext cx="467425" cy="347675"/>
            </a:xfrm>
            <a:custGeom>
              <a:avLst/>
              <a:gdLst/>
              <a:ahLst/>
              <a:cxnLst/>
              <a:rect l="l" t="t" r="r" b="b"/>
              <a:pathLst>
                <a:path w="18697" h="13907" extrusionOk="0">
                  <a:moveTo>
                    <a:pt x="14610" y="1"/>
                  </a:moveTo>
                  <a:cubicBezTo>
                    <a:pt x="13739" y="1"/>
                    <a:pt x="12855" y="195"/>
                    <a:pt x="12002" y="429"/>
                  </a:cubicBezTo>
                  <a:cubicBezTo>
                    <a:pt x="10448" y="859"/>
                    <a:pt x="8942" y="1433"/>
                    <a:pt x="7508" y="2198"/>
                  </a:cubicBezTo>
                  <a:cubicBezTo>
                    <a:pt x="4663" y="3752"/>
                    <a:pt x="2104" y="6047"/>
                    <a:pt x="670" y="8988"/>
                  </a:cubicBezTo>
                  <a:cubicBezTo>
                    <a:pt x="311" y="9729"/>
                    <a:pt x="0" y="10566"/>
                    <a:pt x="144" y="11403"/>
                  </a:cubicBezTo>
                  <a:cubicBezTo>
                    <a:pt x="263" y="12096"/>
                    <a:pt x="718" y="12718"/>
                    <a:pt x="1292" y="13148"/>
                  </a:cubicBezTo>
                  <a:cubicBezTo>
                    <a:pt x="2090" y="13720"/>
                    <a:pt x="3065" y="13907"/>
                    <a:pt x="4054" y="13907"/>
                  </a:cubicBezTo>
                  <a:cubicBezTo>
                    <a:pt x="4842" y="13907"/>
                    <a:pt x="5639" y="13788"/>
                    <a:pt x="6360" y="13650"/>
                  </a:cubicBezTo>
                  <a:cubicBezTo>
                    <a:pt x="10090" y="12957"/>
                    <a:pt x="13126" y="10638"/>
                    <a:pt x="15875" y="8175"/>
                  </a:cubicBezTo>
                  <a:cubicBezTo>
                    <a:pt x="16007" y="8063"/>
                    <a:pt x="15888" y="7892"/>
                    <a:pt x="15762" y="7892"/>
                  </a:cubicBezTo>
                  <a:cubicBezTo>
                    <a:pt x="15727" y="7892"/>
                    <a:pt x="15691" y="7905"/>
                    <a:pt x="15660" y="7936"/>
                  </a:cubicBezTo>
                  <a:cubicBezTo>
                    <a:pt x="13365" y="9992"/>
                    <a:pt x="10926" y="11952"/>
                    <a:pt x="7986" y="12909"/>
                  </a:cubicBezTo>
                  <a:cubicBezTo>
                    <a:pt x="6774" y="13293"/>
                    <a:pt x="5439" y="13585"/>
                    <a:pt x="4142" y="13585"/>
                  </a:cubicBezTo>
                  <a:cubicBezTo>
                    <a:pt x="3827" y="13585"/>
                    <a:pt x="3513" y="13568"/>
                    <a:pt x="3204" y="13530"/>
                  </a:cubicBezTo>
                  <a:cubicBezTo>
                    <a:pt x="2391" y="13411"/>
                    <a:pt x="1578" y="13100"/>
                    <a:pt x="1005" y="12455"/>
                  </a:cubicBezTo>
                  <a:cubicBezTo>
                    <a:pt x="383" y="11737"/>
                    <a:pt x="311" y="10829"/>
                    <a:pt x="598" y="9968"/>
                  </a:cubicBezTo>
                  <a:cubicBezTo>
                    <a:pt x="1100" y="8510"/>
                    <a:pt x="2080" y="7123"/>
                    <a:pt x="3109" y="5999"/>
                  </a:cubicBezTo>
                  <a:cubicBezTo>
                    <a:pt x="4137" y="4900"/>
                    <a:pt x="5308" y="3919"/>
                    <a:pt x="6575" y="3130"/>
                  </a:cubicBezTo>
                  <a:cubicBezTo>
                    <a:pt x="7866" y="2318"/>
                    <a:pt x="9253" y="1672"/>
                    <a:pt x="10664" y="1170"/>
                  </a:cubicBezTo>
                  <a:cubicBezTo>
                    <a:pt x="11912" y="746"/>
                    <a:pt x="13306" y="302"/>
                    <a:pt x="14651" y="302"/>
                  </a:cubicBezTo>
                  <a:cubicBezTo>
                    <a:pt x="14749" y="302"/>
                    <a:pt x="14846" y="304"/>
                    <a:pt x="14943" y="309"/>
                  </a:cubicBezTo>
                  <a:cubicBezTo>
                    <a:pt x="16545" y="405"/>
                    <a:pt x="18338" y="1600"/>
                    <a:pt x="18147" y="3369"/>
                  </a:cubicBezTo>
                  <a:cubicBezTo>
                    <a:pt x="17979" y="4995"/>
                    <a:pt x="16736" y="6430"/>
                    <a:pt x="15899" y="7745"/>
                  </a:cubicBezTo>
                  <a:cubicBezTo>
                    <a:pt x="15817" y="7876"/>
                    <a:pt x="15927" y="7996"/>
                    <a:pt x="16035" y="7996"/>
                  </a:cubicBezTo>
                  <a:cubicBezTo>
                    <a:pt x="16084" y="7996"/>
                    <a:pt x="16133" y="7972"/>
                    <a:pt x="16162" y="7912"/>
                  </a:cubicBezTo>
                  <a:cubicBezTo>
                    <a:pt x="17023" y="6597"/>
                    <a:pt x="18123" y="5282"/>
                    <a:pt x="18434" y="3704"/>
                  </a:cubicBezTo>
                  <a:cubicBezTo>
                    <a:pt x="18697" y="2246"/>
                    <a:pt x="17812" y="979"/>
                    <a:pt x="16497" y="381"/>
                  </a:cubicBezTo>
                  <a:cubicBezTo>
                    <a:pt x="15888" y="107"/>
                    <a:pt x="15252" y="1"/>
                    <a:pt x="146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2"/>
            <p:cNvSpPr/>
            <p:nvPr/>
          </p:nvSpPr>
          <p:spPr>
            <a:xfrm>
              <a:off x="2189875" y="2685725"/>
              <a:ext cx="68450" cy="68850"/>
            </a:xfrm>
            <a:custGeom>
              <a:avLst/>
              <a:gdLst/>
              <a:ahLst/>
              <a:cxnLst/>
              <a:rect l="l" t="t" r="r" b="b"/>
              <a:pathLst>
                <a:path w="2738" h="2754" extrusionOk="0">
                  <a:moveTo>
                    <a:pt x="1573" y="0"/>
                  </a:moveTo>
                  <a:cubicBezTo>
                    <a:pt x="1494" y="0"/>
                    <a:pt x="1413" y="14"/>
                    <a:pt x="1329" y="45"/>
                  </a:cubicBezTo>
                  <a:cubicBezTo>
                    <a:pt x="1260" y="68"/>
                    <a:pt x="1192" y="96"/>
                    <a:pt x="1126" y="130"/>
                  </a:cubicBezTo>
                  <a:lnTo>
                    <a:pt x="1126" y="130"/>
                  </a:lnTo>
                  <a:cubicBezTo>
                    <a:pt x="688" y="230"/>
                    <a:pt x="287" y="542"/>
                    <a:pt x="134" y="977"/>
                  </a:cubicBezTo>
                  <a:cubicBezTo>
                    <a:pt x="1" y="1354"/>
                    <a:pt x="73" y="1854"/>
                    <a:pt x="389" y="2116"/>
                  </a:cubicBezTo>
                  <a:lnTo>
                    <a:pt x="389" y="2116"/>
                  </a:lnTo>
                  <a:cubicBezTo>
                    <a:pt x="426" y="2251"/>
                    <a:pt x="491" y="2377"/>
                    <a:pt x="588" y="2483"/>
                  </a:cubicBezTo>
                  <a:cubicBezTo>
                    <a:pt x="764" y="2659"/>
                    <a:pt x="964" y="2734"/>
                    <a:pt x="1166" y="2734"/>
                  </a:cubicBezTo>
                  <a:cubicBezTo>
                    <a:pt x="1235" y="2734"/>
                    <a:pt x="1305" y="2725"/>
                    <a:pt x="1374" y="2708"/>
                  </a:cubicBezTo>
                  <a:lnTo>
                    <a:pt x="1374" y="2708"/>
                  </a:lnTo>
                  <a:cubicBezTo>
                    <a:pt x="1447" y="2739"/>
                    <a:pt x="1519" y="2753"/>
                    <a:pt x="1587" y="2753"/>
                  </a:cubicBezTo>
                  <a:cubicBezTo>
                    <a:pt x="1831" y="2753"/>
                    <a:pt x="2035" y="2570"/>
                    <a:pt x="2150" y="2328"/>
                  </a:cubicBezTo>
                  <a:lnTo>
                    <a:pt x="2150" y="2328"/>
                  </a:lnTo>
                  <a:cubicBezTo>
                    <a:pt x="2155" y="2324"/>
                    <a:pt x="2160" y="2320"/>
                    <a:pt x="2166" y="2316"/>
                  </a:cubicBezTo>
                  <a:cubicBezTo>
                    <a:pt x="2698" y="1911"/>
                    <a:pt x="2737" y="1108"/>
                    <a:pt x="2367" y="582"/>
                  </a:cubicBezTo>
                  <a:lnTo>
                    <a:pt x="2367" y="582"/>
                  </a:lnTo>
                  <a:cubicBezTo>
                    <a:pt x="2191" y="255"/>
                    <a:pt x="1908" y="0"/>
                    <a:pt x="1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2"/>
            <p:cNvSpPr/>
            <p:nvPr/>
          </p:nvSpPr>
          <p:spPr>
            <a:xfrm>
              <a:off x="2122000" y="2532275"/>
              <a:ext cx="39675" cy="38750"/>
            </a:xfrm>
            <a:custGeom>
              <a:avLst/>
              <a:gdLst/>
              <a:ahLst/>
              <a:cxnLst/>
              <a:rect l="l" t="t" r="r" b="b"/>
              <a:pathLst>
                <a:path w="1587" h="1550" extrusionOk="0">
                  <a:moveTo>
                    <a:pt x="806" y="632"/>
                  </a:moveTo>
                  <a:cubicBezTo>
                    <a:pt x="980" y="632"/>
                    <a:pt x="949" y="947"/>
                    <a:pt x="792" y="947"/>
                  </a:cubicBezTo>
                  <a:cubicBezTo>
                    <a:pt x="754" y="951"/>
                    <a:pt x="723" y="965"/>
                    <a:pt x="698" y="985"/>
                  </a:cubicBezTo>
                  <a:lnTo>
                    <a:pt x="698" y="985"/>
                  </a:lnTo>
                  <a:cubicBezTo>
                    <a:pt x="534" y="902"/>
                    <a:pt x="585" y="659"/>
                    <a:pt x="768" y="636"/>
                  </a:cubicBezTo>
                  <a:cubicBezTo>
                    <a:pt x="782" y="633"/>
                    <a:pt x="794" y="632"/>
                    <a:pt x="806" y="632"/>
                  </a:cubicBezTo>
                  <a:close/>
                  <a:moveTo>
                    <a:pt x="736" y="1"/>
                  </a:moveTo>
                  <a:cubicBezTo>
                    <a:pt x="578" y="1"/>
                    <a:pt x="421" y="68"/>
                    <a:pt x="290" y="230"/>
                  </a:cubicBezTo>
                  <a:cubicBezTo>
                    <a:pt x="220" y="309"/>
                    <a:pt x="170" y="401"/>
                    <a:pt x="137" y="499"/>
                  </a:cubicBezTo>
                  <a:lnTo>
                    <a:pt x="137" y="499"/>
                  </a:lnTo>
                  <a:cubicBezTo>
                    <a:pt x="1" y="735"/>
                    <a:pt x="55" y="1039"/>
                    <a:pt x="237" y="1256"/>
                  </a:cubicBezTo>
                  <a:lnTo>
                    <a:pt x="237" y="1256"/>
                  </a:lnTo>
                  <a:cubicBezTo>
                    <a:pt x="326" y="1388"/>
                    <a:pt x="457" y="1493"/>
                    <a:pt x="625" y="1545"/>
                  </a:cubicBezTo>
                  <a:cubicBezTo>
                    <a:pt x="639" y="1548"/>
                    <a:pt x="652" y="1550"/>
                    <a:pt x="664" y="1550"/>
                  </a:cubicBezTo>
                  <a:cubicBezTo>
                    <a:pt x="691" y="1550"/>
                    <a:pt x="714" y="1543"/>
                    <a:pt x="735" y="1531"/>
                  </a:cubicBezTo>
                  <a:lnTo>
                    <a:pt x="735" y="1531"/>
                  </a:lnTo>
                  <a:cubicBezTo>
                    <a:pt x="773" y="1537"/>
                    <a:pt x="810" y="1540"/>
                    <a:pt x="846" y="1540"/>
                  </a:cubicBezTo>
                  <a:cubicBezTo>
                    <a:pt x="1277" y="1540"/>
                    <a:pt x="1587" y="1126"/>
                    <a:pt x="1486" y="660"/>
                  </a:cubicBezTo>
                  <a:cubicBezTo>
                    <a:pt x="1405" y="303"/>
                    <a:pt x="1070"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2"/>
            <p:cNvSpPr/>
            <p:nvPr/>
          </p:nvSpPr>
          <p:spPr>
            <a:xfrm>
              <a:off x="2147650" y="2815600"/>
              <a:ext cx="39150" cy="38725"/>
            </a:xfrm>
            <a:custGeom>
              <a:avLst/>
              <a:gdLst/>
              <a:ahLst/>
              <a:cxnLst/>
              <a:rect l="l" t="t" r="r" b="b"/>
              <a:pathLst>
                <a:path w="1566" h="1549" extrusionOk="0">
                  <a:moveTo>
                    <a:pt x="782" y="631"/>
                  </a:moveTo>
                  <a:cubicBezTo>
                    <a:pt x="934" y="631"/>
                    <a:pt x="904" y="924"/>
                    <a:pt x="771" y="946"/>
                  </a:cubicBezTo>
                  <a:cubicBezTo>
                    <a:pt x="732" y="951"/>
                    <a:pt x="700" y="965"/>
                    <a:pt x="676" y="985"/>
                  </a:cubicBezTo>
                  <a:lnTo>
                    <a:pt x="676" y="985"/>
                  </a:lnTo>
                  <a:cubicBezTo>
                    <a:pt x="487" y="903"/>
                    <a:pt x="540" y="659"/>
                    <a:pt x="747" y="636"/>
                  </a:cubicBezTo>
                  <a:cubicBezTo>
                    <a:pt x="759" y="632"/>
                    <a:pt x="771" y="631"/>
                    <a:pt x="782" y="631"/>
                  </a:cubicBezTo>
                  <a:close/>
                  <a:moveTo>
                    <a:pt x="707" y="0"/>
                  </a:moveTo>
                  <a:cubicBezTo>
                    <a:pt x="546" y="0"/>
                    <a:pt x="383" y="68"/>
                    <a:pt x="245" y="229"/>
                  </a:cubicBezTo>
                  <a:cubicBezTo>
                    <a:pt x="169" y="321"/>
                    <a:pt x="118" y="429"/>
                    <a:pt x="90" y="544"/>
                  </a:cubicBezTo>
                  <a:lnTo>
                    <a:pt x="90" y="544"/>
                  </a:lnTo>
                  <a:cubicBezTo>
                    <a:pt x="1" y="738"/>
                    <a:pt x="32" y="968"/>
                    <a:pt x="153" y="1159"/>
                  </a:cubicBezTo>
                  <a:lnTo>
                    <a:pt x="153" y="1159"/>
                  </a:lnTo>
                  <a:cubicBezTo>
                    <a:pt x="237" y="1336"/>
                    <a:pt x="381" y="1481"/>
                    <a:pt x="579" y="1544"/>
                  </a:cubicBezTo>
                  <a:cubicBezTo>
                    <a:pt x="595" y="1547"/>
                    <a:pt x="609" y="1549"/>
                    <a:pt x="623" y="1549"/>
                  </a:cubicBezTo>
                  <a:cubicBezTo>
                    <a:pt x="653" y="1549"/>
                    <a:pt x="680" y="1541"/>
                    <a:pt x="702" y="1528"/>
                  </a:cubicBezTo>
                  <a:lnTo>
                    <a:pt x="702" y="1528"/>
                  </a:lnTo>
                  <a:cubicBezTo>
                    <a:pt x="744" y="1536"/>
                    <a:pt x="784" y="1539"/>
                    <a:pt x="824" y="1539"/>
                  </a:cubicBezTo>
                  <a:cubicBezTo>
                    <a:pt x="1255" y="1539"/>
                    <a:pt x="1565" y="1125"/>
                    <a:pt x="1464" y="659"/>
                  </a:cubicBezTo>
                  <a:cubicBezTo>
                    <a:pt x="1383" y="302"/>
                    <a:pt x="1048" y="0"/>
                    <a:pt x="7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2"/>
            <p:cNvSpPr/>
            <p:nvPr/>
          </p:nvSpPr>
          <p:spPr>
            <a:xfrm>
              <a:off x="2419475" y="2608900"/>
              <a:ext cx="50325" cy="54950"/>
            </a:xfrm>
            <a:custGeom>
              <a:avLst/>
              <a:gdLst/>
              <a:ahLst/>
              <a:cxnLst/>
              <a:rect l="l" t="t" r="r" b="b"/>
              <a:pathLst>
                <a:path w="2013" h="2198" extrusionOk="0">
                  <a:moveTo>
                    <a:pt x="1158" y="852"/>
                  </a:moveTo>
                  <a:cubicBezTo>
                    <a:pt x="1218" y="855"/>
                    <a:pt x="1276" y="870"/>
                    <a:pt x="1330" y="900"/>
                  </a:cubicBezTo>
                  <a:lnTo>
                    <a:pt x="1330" y="900"/>
                  </a:lnTo>
                  <a:cubicBezTo>
                    <a:pt x="1346" y="928"/>
                    <a:pt x="1360" y="957"/>
                    <a:pt x="1371" y="988"/>
                  </a:cubicBezTo>
                  <a:lnTo>
                    <a:pt x="1371" y="988"/>
                  </a:lnTo>
                  <a:cubicBezTo>
                    <a:pt x="1337" y="1005"/>
                    <a:pt x="1300" y="1013"/>
                    <a:pt x="1263" y="1013"/>
                  </a:cubicBezTo>
                  <a:cubicBezTo>
                    <a:pt x="1253" y="1013"/>
                    <a:pt x="1244" y="1012"/>
                    <a:pt x="1235" y="1012"/>
                  </a:cubicBezTo>
                  <a:lnTo>
                    <a:pt x="1235" y="1012"/>
                  </a:lnTo>
                  <a:cubicBezTo>
                    <a:pt x="1216" y="955"/>
                    <a:pt x="1191" y="901"/>
                    <a:pt x="1158" y="852"/>
                  </a:cubicBezTo>
                  <a:close/>
                  <a:moveTo>
                    <a:pt x="1398" y="1321"/>
                  </a:moveTo>
                  <a:lnTo>
                    <a:pt x="1398" y="1321"/>
                  </a:lnTo>
                  <a:cubicBezTo>
                    <a:pt x="1395" y="1342"/>
                    <a:pt x="1391" y="1362"/>
                    <a:pt x="1386" y="1383"/>
                  </a:cubicBezTo>
                  <a:lnTo>
                    <a:pt x="1386" y="1383"/>
                  </a:lnTo>
                  <a:cubicBezTo>
                    <a:pt x="1369" y="1384"/>
                    <a:pt x="1352" y="1384"/>
                    <a:pt x="1335" y="1384"/>
                  </a:cubicBezTo>
                  <a:cubicBezTo>
                    <a:pt x="1307" y="1384"/>
                    <a:pt x="1279" y="1383"/>
                    <a:pt x="1251" y="1380"/>
                  </a:cubicBezTo>
                  <a:lnTo>
                    <a:pt x="1251" y="1380"/>
                  </a:lnTo>
                  <a:cubicBezTo>
                    <a:pt x="1255" y="1363"/>
                    <a:pt x="1258" y="1346"/>
                    <a:pt x="1261" y="1329"/>
                  </a:cubicBezTo>
                  <a:lnTo>
                    <a:pt x="1261" y="1329"/>
                  </a:lnTo>
                  <a:cubicBezTo>
                    <a:pt x="1273" y="1329"/>
                    <a:pt x="1285" y="1329"/>
                    <a:pt x="1297" y="1329"/>
                  </a:cubicBezTo>
                  <a:cubicBezTo>
                    <a:pt x="1331" y="1329"/>
                    <a:pt x="1365" y="1327"/>
                    <a:pt x="1398" y="1321"/>
                  </a:cubicBezTo>
                  <a:close/>
                  <a:moveTo>
                    <a:pt x="1117" y="1"/>
                  </a:moveTo>
                  <a:cubicBezTo>
                    <a:pt x="950" y="1"/>
                    <a:pt x="778" y="61"/>
                    <a:pt x="632" y="201"/>
                  </a:cubicBezTo>
                  <a:cubicBezTo>
                    <a:pt x="630" y="203"/>
                    <a:pt x="629" y="204"/>
                    <a:pt x="627" y="206"/>
                  </a:cubicBezTo>
                  <a:lnTo>
                    <a:pt x="627" y="206"/>
                  </a:lnTo>
                  <a:cubicBezTo>
                    <a:pt x="342" y="329"/>
                    <a:pt x="108" y="578"/>
                    <a:pt x="35" y="894"/>
                  </a:cubicBezTo>
                  <a:cubicBezTo>
                    <a:pt x="0" y="1032"/>
                    <a:pt x="4" y="1171"/>
                    <a:pt x="38" y="1303"/>
                  </a:cubicBezTo>
                  <a:lnTo>
                    <a:pt x="38" y="1303"/>
                  </a:lnTo>
                  <a:cubicBezTo>
                    <a:pt x="50" y="1489"/>
                    <a:pt x="111" y="1673"/>
                    <a:pt x="226" y="1827"/>
                  </a:cubicBezTo>
                  <a:cubicBezTo>
                    <a:pt x="409" y="2062"/>
                    <a:pt x="713" y="2197"/>
                    <a:pt x="1014" y="2197"/>
                  </a:cubicBezTo>
                  <a:cubicBezTo>
                    <a:pt x="1264" y="2197"/>
                    <a:pt x="1511" y="2104"/>
                    <a:pt x="1684" y="1898"/>
                  </a:cubicBezTo>
                  <a:cubicBezTo>
                    <a:pt x="1789" y="1779"/>
                    <a:pt x="1849" y="1627"/>
                    <a:pt x="1868" y="1467"/>
                  </a:cubicBezTo>
                  <a:lnTo>
                    <a:pt x="1868" y="1467"/>
                  </a:lnTo>
                  <a:cubicBezTo>
                    <a:pt x="2013" y="1219"/>
                    <a:pt x="1985" y="910"/>
                    <a:pt x="1856" y="653"/>
                  </a:cubicBezTo>
                  <a:lnTo>
                    <a:pt x="1856" y="653"/>
                  </a:lnTo>
                  <a:cubicBezTo>
                    <a:pt x="1820" y="281"/>
                    <a:pt x="1478" y="1"/>
                    <a:pt x="1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2"/>
            <p:cNvSpPr/>
            <p:nvPr/>
          </p:nvSpPr>
          <p:spPr>
            <a:xfrm>
              <a:off x="2128725" y="2536925"/>
              <a:ext cx="19575" cy="24450"/>
            </a:xfrm>
            <a:custGeom>
              <a:avLst/>
              <a:gdLst/>
              <a:ahLst/>
              <a:cxnLst/>
              <a:rect l="l" t="t" r="r" b="b"/>
              <a:pathLst>
                <a:path w="783" h="978" extrusionOk="0">
                  <a:moveTo>
                    <a:pt x="305" y="0"/>
                  </a:moveTo>
                  <a:cubicBezTo>
                    <a:pt x="280" y="0"/>
                    <a:pt x="257" y="6"/>
                    <a:pt x="237" y="20"/>
                  </a:cubicBezTo>
                  <a:cubicBezTo>
                    <a:pt x="46" y="141"/>
                    <a:pt x="6" y="350"/>
                    <a:pt x="71" y="537"/>
                  </a:cubicBezTo>
                  <a:lnTo>
                    <a:pt x="71" y="537"/>
                  </a:lnTo>
                  <a:cubicBezTo>
                    <a:pt x="70" y="540"/>
                    <a:pt x="70" y="543"/>
                    <a:pt x="69" y="546"/>
                  </a:cubicBezTo>
                  <a:cubicBezTo>
                    <a:pt x="0" y="786"/>
                    <a:pt x="215" y="977"/>
                    <a:pt x="431" y="977"/>
                  </a:cubicBezTo>
                  <a:cubicBezTo>
                    <a:pt x="515" y="977"/>
                    <a:pt x="599" y="948"/>
                    <a:pt x="667" y="880"/>
                  </a:cubicBezTo>
                  <a:cubicBezTo>
                    <a:pt x="696" y="856"/>
                    <a:pt x="710" y="827"/>
                    <a:pt x="713" y="798"/>
                  </a:cubicBezTo>
                  <a:lnTo>
                    <a:pt x="713" y="798"/>
                  </a:lnTo>
                  <a:cubicBezTo>
                    <a:pt x="772" y="728"/>
                    <a:pt x="783" y="625"/>
                    <a:pt x="739" y="522"/>
                  </a:cubicBezTo>
                  <a:cubicBezTo>
                    <a:pt x="702" y="441"/>
                    <a:pt x="630" y="380"/>
                    <a:pt x="548" y="345"/>
                  </a:cubicBezTo>
                  <a:lnTo>
                    <a:pt x="548" y="345"/>
                  </a:lnTo>
                  <a:cubicBezTo>
                    <a:pt x="532" y="257"/>
                    <a:pt x="500" y="172"/>
                    <a:pt x="452" y="91"/>
                  </a:cubicBezTo>
                  <a:cubicBezTo>
                    <a:pt x="434" y="40"/>
                    <a:pt x="368" y="0"/>
                    <a:pt x="3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2"/>
            <p:cNvSpPr/>
            <p:nvPr/>
          </p:nvSpPr>
          <p:spPr>
            <a:xfrm>
              <a:off x="2154950" y="2822075"/>
              <a:ext cx="18575" cy="14800"/>
            </a:xfrm>
            <a:custGeom>
              <a:avLst/>
              <a:gdLst/>
              <a:ahLst/>
              <a:cxnLst/>
              <a:rect l="l" t="t" r="r" b="b"/>
              <a:pathLst>
                <a:path w="743" h="592" extrusionOk="0">
                  <a:moveTo>
                    <a:pt x="407" y="257"/>
                  </a:moveTo>
                  <a:cubicBezTo>
                    <a:pt x="423" y="257"/>
                    <a:pt x="433" y="259"/>
                    <a:pt x="437" y="262"/>
                  </a:cubicBezTo>
                  <a:lnTo>
                    <a:pt x="437" y="262"/>
                  </a:lnTo>
                  <a:cubicBezTo>
                    <a:pt x="427" y="260"/>
                    <a:pt x="417" y="258"/>
                    <a:pt x="407" y="257"/>
                  </a:cubicBezTo>
                  <a:close/>
                  <a:moveTo>
                    <a:pt x="383" y="0"/>
                  </a:moveTo>
                  <a:cubicBezTo>
                    <a:pt x="325" y="0"/>
                    <a:pt x="267" y="20"/>
                    <a:pt x="216" y="66"/>
                  </a:cubicBezTo>
                  <a:cubicBezTo>
                    <a:pt x="0" y="257"/>
                    <a:pt x="168" y="568"/>
                    <a:pt x="407" y="592"/>
                  </a:cubicBezTo>
                  <a:cubicBezTo>
                    <a:pt x="482" y="592"/>
                    <a:pt x="531" y="554"/>
                    <a:pt x="553" y="504"/>
                  </a:cubicBezTo>
                  <a:lnTo>
                    <a:pt x="553" y="504"/>
                  </a:lnTo>
                  <a:cubicBezTo>
                    <a:pt x="606" y="498"/>
                    <a:pt x="653" y="466"/>
                    <a:pt x="670" y="400"/>
                  </a:cubicBezTo>
                  <a:cubicBezTo>
                    <a:pt x="743" y="200"/>
                    <a:pt x="566" y="0"/>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 name="Google Shape;1049;p32"/>
          <p:cNvGrpSpPr/>
          <p:nvPr/>
        </p:nvGrpSpPr>
        <p:grpSpPr>
          <a:xfrm>
            <a:off x="4990079" y="1449730"/>
            <a:ext cx="420207" cy="598847"/>
            <a:chOff x="-3664325" y="-1554212"/>
            <a:chExt cx="560425" cy="798675"/>
          </a:xfrm>
        </p:grpSpPr>
        <p:sp>
          <p:nvSpPr>
            <p:cNvPr id="1050" name="Google Shape;1050;p32"/>
            <p:cNvSpPr/>
            <p:nvPr/>
          </p:nvSpPr>
          <p:spPr>
            <a:xfrm>
              <a:off x="-3664325" y="-1245312"/>
              <a:ext cx="560425" cy="489775"/>
            </a:xfrm>
            <a:custGeom>
              <a:avLst/>
              <a:gdLst/>
              <a:ahLst/>
              <a:cxnLst/>
              <a:rect l="l" t="t" r="r" b="b"/>
              <a:pathLst>
                <a:path w="22417" h="19591" extrusionOk="0">
                  <a:moveTo>
                    <a:pt x="11176" y="686"/>
                  </a:moveTo>
                  <a:cubicBezTo>
                    <a:pt x="11887" y="686"/>
                    <a:pt x="12615" y="779"/>
                    <a:pt x="13376" y="987"/>
                  </a:cubicBezTo>
                  <a:cubicBezTo>
                    <a:pt x="15878" y="1687"/>
                    <a:pt x="17746" y="3455"/>
                    <a:pt x="19080" y="5657"/>
                  </a:cubicBezTo>
                  <a:cubicBezTo>
                    <a:pt x="22183" y="10727"/>
                    <a:pt x="19781" y="16998"/>
                    <a:pt x="14110" y="18633"/>
                  </a:cubicBezTo>
                  <a:cubicBezTo>
                    <a:pt x="13069" y="18931"/>
                    <a:pt x="11982" y="19078"/>
                    <a:pt x="10899" y="19078"/>
                  </a:cubicBezTo>
                  <a:cubicBezTo>
                    <a:pt x="6530" y="19078"/>
                    <a:pt x="2217" y="16692"/>
                    <a:pt x="1201" y="12228"/>
                  </a:cubicBezTo>
                  <a:cubicBezTo>
                    <a:pt x="500" y="9226"/>
                    <a:pt x="2035" y="6724"/>
                    <a:pt x="3469" y="4256"/>
                  </a:cubicBezTo>
                  <a:cubicBezTo>
                    <a:pt x="4016" y="3323"/>
                    <a:pt x="4974" y="2592"/>
                    <a:pt x="6048" y="2013"/>
                  </a:cubicBezTo>
                  <a:lnTo>
                    <a:pt x="6048" y="2013"/>
                  </a:lnTo>
                  <a:cubicBezTo>
                    <a:pt x="6067" y="2017"/>
                    <a:pt x="6087" y="2020"/>
                    <a:pt x="6107" y="2020"/>
                  </a:cubicBezTo>
                  <a:cubicBezTo>
                    <a:pt x="6150" y="2020"/>
                    <a:pt x="6194" y="2010"/>
                    <a:pt x="6238" y="1988"/>
                  </a:cubicBezTo>
                  <a:cubicBezTo>
                    <a:pt x="7905" y="1213"/>
                    <a:pt x="9489" y="686"/>
                    <a:pt x="11176" y="686"/>
                  </a:cubicBezTo>
                  <a:close/>
                  <a:moveTo>
                    <a:pt x="9476" y="0"/>
                  </a:moveTo>
                  <a:cubicBezTo>
                    <a:pt x="9444" y="0"/>
                    <a:pt x="9410" y="6"/>
                    <a:pt x="9373" y="20"/>
                  </a:cubicBezTo>
                  <a:cubicBezTo>
                    <a:pt x="7272" y="653"/>
                    <a:pt x="4470" y="1687"/>
                    <a:pt x="3169" y="3589"/>
                  </a:cubicBezTo>
                  <a:cubicBezTo>
                    <a:pt x="1535" y="5957"/>
                    <a:pt x="0" y="8793"/>
                    <a:pt x="500" y="11795"/>
                  </a:cubicBezTo>
                  <a:cubicBezTo>
                    <a:pt x="1374" y="17144"/>
                    <a:pt x="6066" y="19591"/>
                    <a:pt x="10996" y="19591"/>
                  </a:cubicBezTo>
                  <a:cubicBezTo>
                    <a:pt x="12091" y="19591"/>
                    <a:pt x="13198" y="19470"/>
                    <a:pt x="14277" y="19233"/>
                  </a:cubicBezTo>
                  <a:cubicBezTo>
                    <a:pt x="20415" y="17832"/>
                    <a:pt x="22416" y="11094"/>
                    <a:pt x="19914" y="5890"/>
                  </a:cubicBezTo>
                  <a:cubicBezTo>
                    <a:pt x="18713" y="3389"/>
                    <a:pt x="16612" y="1521"/>
                    <a:pt x="14043" y="553"/>
                  </a:cubicBezTo>
                  <a:cubicBezTo>
                    <a:pt x="13087" y="193"/>
                    <a:pt x="12153" y="38"/>
                    <a:pt x="11234" y="38"/>
                  </a:cubicBezTo>
                  <a:cubicBezTo>
                    <a:pt x="10724" y="38"/>
                    <a:pt x="10218" y="86"/>
                    <a:pt x="9716" y="173"/>
                  </a:cubicBezTo>
                  <a:lnTo>
                    <a:pt x="9716" y="173"/>
                  </a:lnTo>
                  <a:cubicBezTo>
                    <a:pt x="9673" y="75"/>
                    <a:pt x="9589" y="0"/>
                    <a:pt x="94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2"/>
            <p:cNvSpPr/>
            <p:nvPr/>
          </p:nvSpPr>
          <p:spPr>
            <a:xfrm>
              <a:off x="-3442500" y="-1544212"/>
              <a:ext cx="15850" cy="318575"/>
            </a:xfrm>
            <a:custGeom>
              <a:avLst/>
              <a:gdLst/>
              <a:ahLst/>
              <a:cxnLst/>
              <a:rect l="l" t="t" r="r" b="b"/>
              <a:pathLst>
                <a:path w="634" h="12743" extrusionOk="0">
                  <a:moveTo>
                    <a:pt x="317" y="0"/>
                  </a:moveTo>
                  <a:cubicBezTo>
                    <a:pt x="159" y="0"/>
                    <a:pt x="0" y="100"/>
                    <a:pt x="0" y="301"/>
                  </a:cubicBezTo>
                  <a:lnTo>
                    <a:pt x="0" y="12443"/>
                  </a:lnTo>
                  <a:cubicBezTo>
                    <a:pt x="0" y="12643"/>
                    <a:pt x="159" y="12743"/>
                    <a:pt x="317" y="12743"/>
                  </a:cubicBezTo>
                  <a:cubicBezTo>
                    <a:pt x="475" y="12743"/>
                    <a:pt x="634" y="12643"/>
                    <a:pt x="634" y="12443"/>
                  </a:cubicBezTo>
                  <a:lnTo>
                    <a:pt x="634" y="301"/>
                  </a:lnTo>
                  <a:cubicBezTo>
                    <a:pt x="634" y="100"/>
                    <a:pt x="475" y="0"/>
                    <a:pt x="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2"/>
            <p:cNvSpPr/>
            <p:nvPr/>
          </p:nvSpPr>
          <p:spPr>
            <a:xfrm>
              <a:off x="-3340775" y="-1544212"/>
              <a:ext cx="15050" cy="311900"/>
            </a:xfrm>
            <a:custGeom>
              <a:avLst/>
              <a:gdLst/>
              <a:ahLst/>
              <a:cxnLst/>
              <a:rect l="l" t="t" r="r" b="b"/>
              <a:pathLst>
                <a:path w="602" h="12476" extrusionOk="0">
                  <a:moveTo>
                    <a:pt x="301" y="0"/>
                  </a:moveTo>
                  <a:cubicBezTo>
                    <a:pt x="151" y="0"/>
                    <a:pt x="1" y="100"/>
                    <a:pt x="1" y="301"/>
                  </a:cubicBezTo>
                  <a:lnTo>
                    <a:pt x="1" y="12176"/>
                  </a:lnTo>
                  <a:cubicBezTo>
                    <a:pt x="1" y="12376"/>
                    <a:pt x="151" y="12476"/>
                    <a:pt x="301" y="12476"/>
                  </a:cubicBezTo>
                  <a:cubicBezTo>
                    <a:pt x="451" y="12476"/>
                    <a:pt x="601" y="12376"/>
                    <a:pt x="601" y="12176"/>
                  </a:cubicBezTo>
                  <a:lnTo>
                    <a:pt x="601" y="301"/>
                  </a:lnTo>
                  <a:cubicBezTo>
                    <a:pt x="601" y="100"/>
                    <a:pt x="451"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2"/>
            <p:cNvSpPr/>
            <p:nvPr/>
          </p:nvSpPr>
          <p:spPr>
            <a:xfrm>
              <a:off x="-3471700" y="-1554212"/>
              <a:ext cx="174325" cy="15850"/>
            </a:xfrm>
            <a:custGeom>
              <a:avLst/>
              <a:gdLst/>
              <a:ahLst/>
              <a:cxnLst/>
              <a:rect l="l" t="t" r="r" b="b"/>
              <a:pathLst>
                <a:path w="6973" h="634" extrusionOk="0">
                  <a:moveTo>
                    <a:pt x="401" y="0"/>
                  </a:moveTo>
                  <a:cubicBezTo>
                    <a:pt x="1" y="0"/>
                    <a:pt x="1" y="634"/>
                    <a:pt x="401" y="634"/>
                  </a:cubicBezTo>
                  <a:lnTo>
                    <a:pt x="6572" y="634"/>
                  </a:lnTo>
                  <a:cubicBezTo>
                    <a:pt x="6972" y="634"/>
                    <a:pt x="6972" y="0"/>
                    <a:pt x="6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2"/>
            <p:cNvSpPr/>
            <p:nvPr/>
          </p:nvSpPr>
          <p:spPr>
            <a:xfrm>
              <a:off x="-3616325" y="-1125137"/>
              <a:ext cx="430925" cy="108500"/>
            </a:xfrm>
            <a:custGeom>
              <a:avLst/>
              <a:gdLst/>
              <a:ahLst/>
              <a:cxnLst/>
              <a:rect l="l" t="t" r="r" b="b"/>
              <a:pathLst>
                <a:path w="17237" h="4340" extrusionOk="0">
                  <a:moveTo>
                    <a:pt x="16807" y="1"/>
                  </a:moveTo>
                  <a:cubicBezTo>
                    <a:pt x="16734" y="1"/>
                    <a:pt x="16659" y="35"/>
                    <a:pt x="16593" y="116"/>
                  </a:cubicBezTo>
                  <a:cubicBezTo>
                    <a:pt x="14872" y="2256"/>
                    <a:pt x="12697" y="3682"/>
                    <a:pt x="10259" y="3682"/>
                  </a:cubicBezTo>
                  <a:cubicBezTo>
                    <a:pt x="9201" y="3682"/>
                    <a:pt x="8094" y="3414"/>
                    <a:pt x="6953" y="2818"/>
                  </a:cubicBezTo>
                  <a:cubicBezTo>
                    <a:pt x="5752" y="2184"/>
                    <a:pt x="4918" y="917"/>
                    <a:pt x="3584" y="550"/>
                  </a:cubicBezTo>
                  <a:cubicBezTo>
                    <a:pt x="2999" y="390"/>
                    <a:pt x="2442" y="315"/>
                    <a:pt x="1879" y="315"/>
                  </a:cubicBezTo>
                  <a:cubicBezTo>
                    <a:pt x="1382" y="315"/>
                    <a:pt x="880" y="374"/>
                    <a:pt x="348" y="483"/>
                  </a:cubicBezTo>
                  <a:cubicBezTo>
                    <a:pt x="1" y="546"/>
                    <a:pt x="132" y="1089"/>
                    <a:pt x="459" y="1089"/>
                  </a:cubicBezTo>
                  <a:cubicBezTo>
                    <a:pt x="477" y="1089"/>
                    <a:pt x="496" y="1087"/>
                    <a:pt x="515" y="1083"/>
                  </a:cubicBezTo>
                  <a:cubicBezTo>
                    <a:pt x="928" y="999"/>
                    <a:pt x="1307" y="960"/>
                    <a:pt x="1661" y="960"/>
                  </a:cubicBezTo>
                  <a:cubicBezTo>
                    <a:pt x="3680" y="960"/>
                    <a:pt x="4865" y="2216"/>
                    <a:pt x="6653" y="3352"/>
                  </a:cubicBezTo>
                  <a:cubicBezTo>
                    <a:pt x="7654" y="4019"/>
                    <a:pt x="8888" y="4252"/>
                    <a:pt x="10089" y="4319"/>
                  </a:cubicBezTo>
                  <a:cubicBezTo>
                    <a:pt x="10265" y="4333"/>
                    <a:pt x="10439" y="4340"/>
                    <a:pt x="10610" y="4340"/>
                  </a:cubicBezTo>
                  <a:cubicBezTo>
                    <a:pt x="13348" y="4340"/>
                    <a:pt x="15396" y="2622"/>
                    <a:pt x="17060" y="550"/>
                  </a:cubicBezTo>
                  <a:cubicBezTo>
                    <a:pt x="17237" y="323"/>
                    <a:pt x="17032" y="1"/>
                    <a:pt x="168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2"/>
            <p:cNvSpPr/>
            <p:nvPr/>
          </p:nvSpPr>
          <p:spPr>
            <a:xfrm>
              <a:off x="-3590950" y="-1014662"/>
              <a:ext cx="20050" cy="15850"/>
            </a:xfrm>
            <a:custGeom>
              <a:avLst/>
              <a:gdLst/>
              <a:ahLst/>
              <a:cxnLst/>
              <a:rect l="l" t="t" r="r" b="b"/>
              <a:pathLst>
                <a:path w="802" h="634" extrusionOk="0">
                  <a:moveTo>
                    <a:pt x="401" y="0"/>
                  </a:moveTo>
                  <a:cubicBezTo>
                    <a:pt x="1" y="0"/>
                    <a:pt x="1" y="634"/>
                    <a:pt x="401" y="634"/>
                  </a:cubicBezTo>
                  <a:cubicBezTo>
                    <a:pt x="801" y="634"/>
                    <a:pt x="801" y="0"/>
                    <a:pt x="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2"/>
            <p:cNvSpPr/>
            <p:nvPr/>
          </p:nvSpPr>
          <p:spPr>
            <a:xfrm>
              <a:off x="-3576775" y="-962962"/>
              <a:ext cx="20050" cy="15025"/>
            </a:xfrm>
            <a:custGeom>
              <a:avLst/>
              <a:gdLst/>
              <a:ahLst/>
              <a:cxnLst/>
              <a:rect l="l" t="t" r="r" b="b"/>
              <a:pathLst>
                <a:path w="802" h="601" extrusionOk="0">
                  <a:moveTo>
                    <a:pt x="401" y="0"/>
                  </a:moveTo>
                  <a:cubicBezTo>
                    <a:pt x="1" y="0"/>
                    <a:pt x="1" y="601"/>
                    <a:pt x="401" y="601"/>
                  </a:cubicBezTo>
                  <a:cubicBezTo>
                    <a:pt x="801" y="601"/>
                    <a:pt x="801" y="0"/>
                    <a:pt x="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2"/>
            <p:cNvSpPr/>
            <p:nvPr/>
          </p:nvSpPr>
          <p:spPr>
            <a:xfrm>
              <a:off x="-3558425" y="-992987"/>
              <a:ext cx="20050" cy="15025"/>
            </a:xfrm>
            <a:custGeom>
              <a:avLst/>
              <a:gdLst/>
              <a:ahLst/>
              <a:cxnLst/>
              <a:rect l="l" t="t" r="r" b="b"/>
              <a:pathLst>
                <a:path w="802" h="601" extrusionOk="0">
                  <a:moveTo>
                    <a:pt x="401" y="0"/>
                  </a:moveTo>
                  <a:cubicBezTo>
                    <a:pt x="0" y="0"/>
                    <a:pt x="0" y="601"/>
                    <a:pt x="401" y="601"/>
                  </a:cubicBezTo>
                  <a:cubicBezTo>
                    <a:pt x="801" y="601"/>
                    <a:pt x="801" y="0"/>
                    <a:pt x="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2"/>
            <p:cNvSpPr/>
            <p:nvPr/>
          </p:nvSpPr>
          <p:spPr>
            <a:xfrm>
              <a:off x="-3256550" y="-992162"/>
              <a:ext cx="20050" cy="15875"/>
            </a:xfrm>
            <a:custGeom>
              <a:avLst/>
              <a:gdLst/>
              <a:ahLst/>
              <a:cxnLst/>
              <a:rect l="l" t="t" r="r" b="b"/>
              <a:pathLst>
                <a:path w="802" h="635" extrusionOk="0">
                  <a:moveTo>
                    <a:pt x="401" y="1"/>
                  </a:moveTo>
                  <a:cubicBezTo>
                    <a:pt x="1" y="1"/>
                    <a:pt x="1" y="635"/>
                    <a:pt x="401" y="635"/>
                  </a:cubicBezTo>
                  <a:cubicBezTo>
                    <a:pt x="801" y="635"/>
                    <a:pt x="80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2"/>
            <p:cNvSpPr/>
            <p:nvPr/>
          </p:nvSpPr>
          <p:spPr>
            <a:xfrm>
              <a:off x="-3243200" y="-938787"/>
              <a:ext cx="20050" cy="15050"/>
            </a:xfrm>
            <a:custGeom>
              <a:avLst/>
              <a:gdLst/>
              <a:ahLst/>
              <a:cxnLst/>
              <a:rect l="l" t="t" r="r" b="b"/>
              <a:pathLst>
                <a:path w="802" h="602" extrusionOk="0">
                  <a:moveTo>
                    <a:pt x="401" y="1"/>
                  </a:moveTo>
                  <a:cubicBezTo>
                    <a:pt x="0" y="1"/>
                    <a:pt x="0" y="601"/>
                    <a:pt x="401" y="601"/>
                  </a:cubicBezTo>
                  <a:cubicBezTo>
                    <a:pt x="801" y="601"/>
                    <a:pt x="80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2"/>
            <p:cNvSpPr/>
            <p:nvPr/>
          </p:nvSpPr>
          <p:spPr>
            <a:xfrm>
              <a:off x="-3310750" y="-946287"/>
              <a:ext cx="20050" cy="15875"/>
            </a:xfrm>
            <a:custGeom>
              <a:avLst/>
              <a:gdLst/>
              <a:ahLst/>
              <a:cxnLst/>
              <a:rect l="l" t="t" r="r" b="b"/>
              <a:pathLst>
                <a:path w="802" h="635" extrusionOk="0">
                  <a:moveTo>
                    <a:pt x="401" y="1"/>
                  </a:moveTo>
                  <a:cubicBezTo>
                    <a:pt x="1" y="1"/>
                    <a:pt x="1" y="634"/>
                    <a:pt x="401" y="634"/>
                  </a:cubicBezTo>
                  <a:cubicBezTo>
                    <a:pt x="801" y="634"/>
                    <a:pt x="80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2"/>
            <p:cNvSpPr/>
            <p:nvPr/>
          </p:nvSpPr>
          <p:spPr>
            <a:xfrm>
              <a:off x="-3347950" y="-1186387"/>
              <a:ext cx="94725" cy="63250"/>
            </a:xfrm>
            <a:custGeom>
              <a:avLst/>
              <a:gdLst/>
              <a:ahLst/>
              <a:cxnLst/>
              <a:rect l="l" t="t" r="r" b="b"/>
              <a:pathLst>
                <a:path w="3789" h="2530" extrusionOk="0">
                  <a:moveTo>
                    <a:pt x="487" y="1"/>
                  </a:moveTo>
                  <a:cubicBezTo>
                    <a:pt x="189" y="1"/>
                    <a:pt x="0" y="448"/>
                    <a:pt x="321" y="565"/>
                  </a:cubicBezTo>
                  <a:cubicBezTo>
                    <a:pt x="1355" y="1032"/>
                    <a:pt x="2289" y="1632"/>
                    <a:pt x="3123" y="2433"/>
                  </a:cubicBezTo>
                  <a:cubicBezTo>
                    <a:pt x="3192" y="2501"/>
                    <a:pt x="3267" y="2530"/>
                    <a:pt x="3339" y="2530"/>
                  </a:cubicBezTo>
                  <a:cubicBezTo>
                    <a:pt x="3583" y="2530"/>
                    <a:pt x="3788" y="2205"/>
                    <a:pt x="3557" y="1999"/>
                  </a:cubicBezTo>
                  <a:cubicBezTo>
                    <a:pt x="2689" y="1165"/>
                    <a:pt x="1722" y="498"/>
                    <a:pt x="621" y="31"/>
                  </a:cubicBezTo>
                  <a:cubicBezTo>
                    <a:pt x="575" y="10"/>
                    <a:pt x="530" y="1"/>
                    <a:pt x="4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2"/>
            <p:cNvSpPr/>
            <p:nvPr/>
          </p:nvSpPr>
          <p:spPr>
            <a:xfrm>
              <a:off x="-3375800" y="-1303212"/>
              <a:ext cx="50900" cy="15050"/>
            </a:xfrm>
            <a:custGeom>
              <a:avLst/>
              <a:gdLst/>
              <a:ahLst/>
              <a:cxnLst/>
              <a:rect l="l" t="t" r="r" b="b"/>
              <a:pathLst>
                <a:path w="2036" h="602" extrusionOk="0">
                  <a:moveTo>
                    <a:pt x="401" y="1"/>
                  </a:moveTo>
                  <a:cubicBezTo>
                    <a:pt x="1" y="1"/>
                    <a:pt x="1" y="601"/>
                    <a:pt x="401" y="601"/>
                  </a:cubicBezTo>
                  <a:lnTo>
                    <a:pt x="1635" y="601"/>
                  </a:lnTo>
                  <a:cubicBezTo>
                    <a:pt x="2035" y="601"/>
                    <a:pt x="2035" y="1"/>
                    <a:pt x="16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2"/>
            <p:cNvSpPr/>
            <p:nvPr/>
          </p:nvSpPr>
          <p:spPr>
            <a:xfrm>
              <a:off x="-3379975" y="-1349087"/>
              <a:ext cx="50900" cy="15875"/>
            </a:xfrm>
            <a:custGeom>
              <a:avLst/>
              <a:gdLst/>
              <a:ahLst/>
              <a:cxnLst/>
              <a:rect l="l" t="t" r="r" b="b"/>
              <a:pathLst>
                <a:path w="2036" h="635" extrusionOk="0">
                  <a:moveTo>
                    <a:pt x="401" y="1"/>
                  </a:moveTo>
                  <a:cubicBezTo>
                    <a:pt x="1" y="1"/>
                    <a:pt x="1" y="635"/>
                    <a:pt x="401" y="635"/>
                  </a:cubicBezTo>
                  <a:lnTo>
                    <a:pt x="1635" y="635"/>
                  </a:lnTo>
                  <a:cubicBezTo>
                    <a:pt x="2036" y="635"/>
                    <a:pt x="2036" y="1"/>
                    <a:pt x="16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2"/>
            <p:cNvSpPr/>
            <p:nvPr/>
          </p:nvSpPr>
          <p:spPr>
            <a:xfrm>
              <a:off x="-3374950" y="-1403287"/>
              <a:ext cx="41700" cy="15875"/>
            </a:xfrm>
            <a:custGeom>
              <a:avLst/>
              <a:gdLst/>
              <a:ahLst/>
              <a:cxnLst/>
              <a:rect l="l" t="t" r="r" b="b"/>
              <a:pathLst>
                <a:path w="1668" h="635" extrusionOk="0">
                  <a:moveTo>
                    <a:pt x="434" y="1"/>
                  </a:moveTo>
                  <a:cubicBezTo>
                    <a:pt x="0" y="1"/>
                    <a:pt x="0" y="635"/>
                    <a:pt x="434" y="635"/>
                  </a:cubicBezTo>
                  <a:lnTo>
                    <a:pt x="1268" y="635"/>
                  </a:lnTo>
                  <a:cubicBezTo>
                    <a:pt x="1668" y="635"/>
                    <a:pt x="1668" y="1"/>
                    <a:pt x="12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 name="Google Shape;1065;p32"/>
          <p:cNvGrpSpPr/>
          <p:nvPr/>
        </p:nvGrpSpPr>
        <p:grpSpPr>
          <a:xfrm rot="5400000">
            <a:off x="4870492" y="3041066"/>
            <a:ext cx="659381" cy="653160"/>
            <a:chOff x="3652200" y="2908525"/>
            <a:chExt cx="532575" cy="527550"/>
          </a:xfrm>
        </p:grpSpPr>
        <p:sp>
          <p:nvSpPr>
            <p:cNvPr id="1066" name="Google Shape;1066;p32"/>
            <p:cNvSpPr/>
            <p:nvPr/>
          </p:nvSpPr>
          <p:spPr>
            <a:xfrm>
              <a:off x="3888575" y="3140350"/>
              <a:ext cx="162675" cy="144700"/>
            </a:xfrm>
            <a:custGeom>
              <a:avLst/>
              <a:gdLst/>
              <a:ahLst/>
              <a:cxnLst/>
              <a:rect l="l" t="t" r="r" b="b"/>
              <a:pathLst>
                <a:path w="6507" h="5788" extrusionOk="0">
                  <a:moveTo>
                    <a:pt x="3067" y="363"/>
                  </a:moveTo>
                  <a:cubicBezTo>
                    <a:pt x="3707" y="363"/>
                    <a:pt x="4353" y="606"/>
                    <a:pt x="4842" y="1034"/>
                  </a:cubicBezTo>
                  <a:cubicBezTo>
                    <a:pt x="6507" y="2488"/>
                    <a:pt x="5321" y="5413"/>
                    <a:pt x="3155" y="5413"/>
                  </a:cubicBezTo>
                  <a:cubicBezTo>
                    <a:pt x="3112" y="5413"/>
                    <a:pt x="3069" y="5412"/>
                    <a:pt x="3025" y="5409"/>
                  </a:cubicBezTo>
                  <a:cubicBezTo>
                    <a:pt x="1830" y="5361"/>
                    <a:pt x="730" y="4429"/>
                    <a:pt x="491" y="3257"/>
                  </a:cubicBezTo>
                  <a:cubicBezTo>
                    <a:pt x="480" y="3204"/>
                    <a:pt x="455" y="3167"/>
                    <a:pt x="423" y="3145"/>
                  </a:cubicBezTo>
                  <a:lnTo>
                    <a:pt x="423" y="3145"/>
                  </a:lnTo>
                  <a:cubicBezTo>
                    <a:pt x="560" y="2132"/>
                    <a:pt x="1080" y="1107"/>
                    <a:pt x="2021" y="604"/>
                  </a:cubicBezTo>
                  <a:cubicBezTo>
                    <a:pt x="2348" y="440"/>
                    <a:pt x="2707" y="363"/>
                    <a:pt x="3067" y="363"/>
                  </a:cubicBezTo>
                  <a:close/>
                  <a:moveTo>
                    <a:pt x="3061" y="1"/>
                  </a:moveTo>
                  <a:cubicBezTo>
                    <a:pt x="2815" y="1"/>
                    <a:pt x="2569" y="33"/>
                    <a:pt x="2332" y="102"/>
                  </a:cubicBezTo>
                  <a:cubicBezTo>
                    <a:pt x="874" y="508"/>
                    <a:pt x="132" y="2014"/>
                    <a:pt x="13" y="3425"/>
                  </a:cubicBezTo>
                  <a:cubicBezTo>
                    <a:pt x="1" y="3544"/>
                    <a:pt x="91" y="3604"/>
                    <a:pt x="186" y="3604"/>
                  </a:cubicBezTo>
                  <a:cubicBezTo>
                    <a:pt x="197" y="3604"/>
                    <a:pt x="208" y="3603"/>
                    <a:pt x="218" y="3602"/>
                  </a:cubicBezTo>
                  <a:lnTo>
                    <a:pt x="218" y="3602"/>
                  </a:lnTo>
                  <a:cubicBezTo>
                    <a:pt x="541" y="4683"/>
                    <a:pt x="1509" y="5544"/>
                    <a:pt x="2643" y="5744"/>
                  </a:cubicBezTo>
                  <a:cubicBezTo>
                    <a:pt x="2806" y="5773"/>
                    <a:pt x="2968" y="5788"/>
                    <a:pt x="3128" y="5788"/>
                  </a:cubicBezTo>
                  <a:cubicBezTo>
                    <a:pt x="4141" y="5788"/>
                    <a:pt x="5067" y="5218"/>
                    <a:pt x="5583" y="4309"/>
                  </a:cubicBezTo>
                  <a:cubicBezTo>
                    <a:pt x="6181" y="3305"/>
                    <a:pt x="6181" y="1990"/>
                    <a:pt x="5392" y="1058"/>
                  </a:cubicBezTo>
                  <a:cubicBezTo>
                    <a:pt x="4815" y="406"/>
                    <a:pt x="3932" y="1"/>
                    <a:pt x="30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2"/>
            <p:cNvSpPr/>
            <p:nvPr/>
          </p:nvSpPr>
          <p:spPr>
            <a:xfrm>
              <a:off x="3894400" y="3001350"/>
              <a:ext cx="44225" cy="145025"/>
            </a:xfrm>
            <a:custGeom>
              <a:avLst/>
              <a:gdLst/>
              <a:ahLst/>
              <a:cxnLst/>
              <a:rect l="l" t="t" r="r" b="b"/>
              <a:pathLst>
                <a:path w="1769" h="5801" extrusionOk="0">
                  <a:moveTo>
                    <a:pt x="222" y="0"/>
                  </a:moveTo>
                  <a:cubicBezTo>
                    <a:pt x="110" y="0"/>
                    <a:pt x="0" y="92"/>
                    <a:pt x="43" y="234"/>
                  </a:cubicBezTo>
                  <a:cubicBezTo>
                    <a:pt x="521" y="2028"/>
                    <a:pt x="904" y="3869"/>
                    <a:pt x="1382" y="5662"/>
                  </a:cubicBezTo>
                  <a:cubicBezTo>
                    <a:pt x="1411" y="5758"/>
                    <a:pt x="1482" y="5800"/>
                    <a:pt x="1555" y="5800"/>
                  </a:cubicBezTo>
                  <a:cubicBezTo>
                    <a:pt x="1661" y="5800"/>
                    <a:pt x="1769" y="5709"/>
                    <a:pt x="1740" y="5566"/>
                  </a:cubicBezTo>
                  <a:cubicBezTo>
                    <a:pt x="1262" y="3773"/>
                    <a:pt x="856" y="1932"/>
                    <a:pt x="401" y="139"/>
                  </a:cubicBezTo>
                  <a:cubicBezTo>
                    <a:pt x="373" y="42"/>
                    <a:pt x="297"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2"/>
            <p:cNvSpPr/>
            <p:nvPr/>
          </p:nvSpPr>
          <p:spPr>
            <a:xfrm>
              <a:off x="3924875" y="2988200"/>
              <a:ext cx="50825" cy="158325"/>
            </a:xfrm>
            <a:custGeom>
              <a:avLst/>
              <a:gdLst/>
              <a:ahLst/>
              <a:cxnLst/>
              <a:rect l="l" t="t" r="r" b="b"/>
              <a:pathLst>
                <a:path w="2033" h="6333" extrusionOk="0">
                  <a:moveTo>
                    <a:pt x="222" y="0"/>
                  </a:moveTo>
                  <a:cubicBezTo>
                    <a:pt x="111" y="0"/>
                    <a:pt x="0" y="92"/>
                    <a:pt x="43" y="235"/>
                  </a:cubicBezTo>
                  <a:cubicBezTo>
                    <a:pt x="569" y="2219"/>
                    <a:pt x="1119" y="4203"/>
                    <a:pt x="1645" y="6212"/>
                  </a:cubicBezTo>
                  <a:cubicBezTo>
                    <a:pt x="1664" y="6296"/>
                    <a:pt x="1731" y="6333"/>
                    <a:pt x="1802" y="6333"/>
                  </a:cubicBezTo>
                  <a:cubicBezTo>
                    <a:pt x="1912" y="6333"/>
                    <a:pt x="2033" y="6246"/>
                    <a:pt x="2004" y="6116"/>
                  </a:cubicBezTo>
                  <a:cubicBezTo>
                    <a:pt x="1478" y="4108"/>
                    <a:pt x="928" y="2123"/>
                    <a:pt x="402" y="139"/>
                  </a:cubicBezTo>
                  <a:cubicBezTo>
                    <a:pt x="373" y="42"/>
                    <a:pt x="297"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2"/>
            <p:cNvSpPr/>
            <p:nvPr/>
          </p:nvSpPr>
          <p:spPr>
            <a:xfrm>
              <a:off x="3848850" y="2908525"/>
              <a:ext cx="106300" cy="94850"/>
            </a:xfrm>
            <a:custGeom>
              <a:avLst/>
              <a:gdLst/>
              <a:ahLst/>
              <a:cxnLst/>
              <a:rect l="l" t="t" r="r" b="b"/>
              <a:pathLst>
                <a:path w="4252" h="3794" extrusionOk="0">
                  <a:moveTo>
                    <a:pt x="2086" y="0"/>
                  </a:moveTo>
                  <a:cubicBezTo>
                    <a:pt x="1749" y="0"/>
                    <a:pt x="1403" y="103"/>
                    <a:pt x="1076" y="337"/>
                  </a:cubicBezTo>
                  <a:cubicBezTo>
                    <a:pt x="383" y="863"/>
                    <a:pt x="0" y="1820"/>
                    <a:pt x="311" y="2680"/>
                  </a:cubicBezTo>
                  <a:cubicBezTo>
                    <a:pt x="349" y="2765"/>
                    <a:pt x="427" y="2802"/>
                    <a:pt x="502" y="2802"/>
                  </a:cubicBezTo>
                  <a:cubicBezTo>
                    <a:pt x="619" y="2802"/>
                    <a:pt x="727" y="2715"/>
                    <a:pt x="669" y="2585"/>
                  </a:cubicBezTo>
                  <a:cubicBezTo>
                    <a:pt x="359" y="1796"/>
                    <a:pt x="765" y="887"/>
                    <a:pt x="1506" y="505"/>
                  </a:cubicBezTo>
                  <a:cubicBezTo>
                    <a:pt x="1705" y="399"/>
                    <a:pt x="1908" y="352"/>
                    <a:pt x="2107" y="352"/>
                  </a:cubicBezTo>
                  <a:cubicBezTo>
                    <a:pt x="2673" y="352"/>
                    <a:pt x="3201" y="739"/>
                    <a:pt x="3467" y="1270"/>
                  </a:cubicBezTo>
                  <a:cubicBezTo>
                    <a:pt x="3825" y="2011"/>
                    <a:pt x="3658" y="2872"/>
                    <a:pt x="2893" y="3254"/>
                  </a:cubicBezTo>
                  <a:cubicBezTo>
                    <a:pt x="2651" y="3375"/>
                    <a:pt x="2374" y="3437"/>
                    <a:pt x="2099" y="3437"/>
                  </a:cubicBezTo>
                  <a:cubicBezTo>
                    <a:pt x="1612" y="3437"/>
                    <a:pt x="1127" y="3245"/>
                    <a:pt x="837" y="2848"/>
                  </a:cubicBezTo>
                  <a:cubicBezTo>
                    <a:pt x="795" y="2792"/>
                    <a:pt x="736" y="2768"/>
                    <a:pt x="678" y="2768"/>
                  </a:cubicBezTo>
                  <a:cubicBezTo>
                    <a:pt x="538" y="2768"/>
                    <a:pt x="401" y="2904"/>
                    <a:pt x="502" y="3039"/>
                  </a:cubicBezTo>
                  <a:cubicBezTo>
                    <a:pt x="886" y="3544"/>
                    <a:pt x="1509" y="3793"/>
                    <a:pt x="2126" y="3793"/>
                  </a:cubicBezTo>
                  <a:cubicBezTo>
                    <a:pt x="2969" y="3793"/>
                    <a:pt x="3799" y="3328"/>
                    <a:pt x="3993" y="2417"/>
                  </a:cubicBezTo>
                  <a:cubicBezTo>
                    <a:pt x="4251" y="1180"/>
                    <a:pt x="3227" y="0"/>
                    <a:pt x="2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2"/>
            <p:cNvSpPr/>
            <p:nvPr/>
          </p:nvSpPr>
          <p:spPr>
            <a:xfrm>
              <a:off x="4109425" y="3156025"/>
              <a:ext cx="75350" cy="73975"/>
            </a:xfrm>
            <a:custGeom>
              <a:avLst/>
              <a:gdLst/>
              <a:ahLst/>
              <a:cxnLst/>
              <a:rect l="l" t="t" r="r" b="b"/>
              <a:pathLst>
                <a:path w="3014" h="2959" extrusionOk="0">
                  <a:moveTo>
                    <a:pt x="1579" y="359"/>
                  </a:moveTo>
                  <a:cubicBezTo>
                    <a:pt x="2201" y="359"/>
                    <a:pt x="2607" y="909"/>
                    <a:pt x="2607" y="1483"/>
                  </a:cubicBezTo>
                  <a:cubicBezTo>
                    <a:pt x="2631" y="2057"/>
                    <a:pt x="2248" y="2559"/>
                    <a:pt x="1651" y="2607"/>
                  </a:cubicBezTo>
                  <a:cubicBezTo>
                    <a:pt x="1633" y="2607"/>
                    <a:pt x="1616" y="2608"/>
                    <a:pt x="1599" y="2608"/>
                  </a:cubicBezTo>
                  <a:cubicBezTo>
                    <a:pt x="1065" y="2608"/>
                    <a:pt x="522" y="2254"/>
                    <a:pt x="384" y="1698"/>
                  </a:cubicBezTo>
                  <a:cubicBezTo>
                    <a:pt x="374" y="1656"/>
                    <a:pt x="353" y="1626"/>
                    <a:pt x="326" y="1607"/>
                  </a:cubicBezTo>
                  <a:lnTo>
                    <a:pt x="326" y="1607"/>
                  </a:lnTo>
                  <a:cubicBezTo>
                    <a:pt x="357" y="1577"/>
                    <a:pt x="378" y="1536"/>
                    <a:pt x="384" y="1483"/>
                  </a:cubicBezTo>
                  <a:cubicBezTo>
                    <a:pt x="407" y="861"/>
                    <a:pt x="981" y="383"/>
                    <a:pt x="1579" y="359"/>
                  </a:cubicBezTo>
                  <a:close/>
                  <a:moveTo>
                    <a:pt x="1579" y="1"/>
                  </a:moveTo>
                  <a:cubicBezTo>
                    <a:pt x="766" y="1"/>
                    <a:pt x="49" y="670"/>
                    <a:pt x="1" y="1483"/>
                  </a:cubicBezTo>
                  <a:cubicBezTo>
                    <a:pt x="1" y="1556"/>
                    <a:pt x="35" y="1607"/>
                    <a:pt x="82" y="1636"/>
                  </a:cubicBezTo>
                  <a:lnTo>
                    <a:pt x="82" y="1636"/>
                  </a:lnTo>
                  <a:cubicBezTo>
                    <a:pt x="45" y="1673"/>
                    <a:pt x="27" y="1728"/>
                    <a:pt x="49" y="1794"/>
                  </a:cubicBezTo>
                  <a:cubicBezTo>
                    <a:pt x="200" y="2483"/>
                    <a:pt x="874" y="2959"/>
                    <a:pt x="1566" y="2959"/>
                  </a:cubicBezTo>
                  <a:cubicBezTo>
                    <a:pt x="1642" y="2959"/>
                    <a:pt x="1718" y="2953"/>
                    <a:pt x="1794" y="2941"/>
                  </a:cubicBezTo>
                  <a:cubicBezTo>
                    <a:pt x="2559" y="2846"/>
                    <a:pt x="3013" y="2152"/>
                    <a:pt x="2966" y="1411"/>
                  </a:cubicBezTo>
                  <a:cubicBezTo>
                    <a:pt x="2918" y="646"/>
                    <a:pt x="2368" y="1"/>
                    <a:pt x="15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2"/>
            <p:cNvSpPr/>
            <p:nvPr/>
          </p:nvSpPr>
          <p:spPr>
            <a:xfrm>
              <a:off x="3652200" y="3181500"/>
              <a:ext cx="105475" cy="92775"/>
            </a:xfrm>
            <a:custGeom>
              <a:avLst/>
              <a:gdLst/>
              <a:ahLst/>
              <a:cxnLst/>
              <a:rect l="l" t="t" r="r" b="b"/>
              <a:pathLst>
                <a:path w="4219" h="3711" extrusionOk="0">
                  <a:moveTo>
                    <a:pt x="2009" y="368"/>
                  </a:moveTo>
                  <a:cubicBezTo>
                    <a:pt x="2821" y="368"/>
                    <a:pt x="3347" y="1109"/>
                    <a:pt x="3371" y="1874"/>
                  </a:cubicBezTo>
                  <a:cubicBezTo>
                    <a:pt x="3371" y="2640"/>
                    <a:pt x="2869" y="3309"/>
                    <a:pt x="2080" y="3357"/>
                  </a:cubicBezTo>
                  <a:cubicBezTo>
                    <a:pt x="2063" y="3357"/>
                    <a:pt x="2045" y="3358"/>
                    <a:pt x="2027" y="3358"/>
                  </a:cubicBezTo>
                  <a:cubicBezTo>
                    <a:pt x="1303" y="3358"/>
                    <a:pt x="570" y="2885"/>
                    <a:pt x="407" y="2161"/>
                  </a:cubicBezTo>
                  <a:cubicBezTo>
                    <a:pt x="390" y="2076"/>
                    <a:pt x="333" y="2034"/>
                    <a:pt x="270" y="2025"/>
                  </a:cubicBezTo>
                  <a:lnTo>
                    <a:pt x="270" y="2025"/>
                  </a:lnTo>
                  <a:cubicBezTo>
                    <a:pt x="328" y="1999"/>
                    <a:pt x="375" y="1948"/>
                    <a:pt x="383" y="1874"/>
                  </a:cubicBezTo>
                  <a:cubicBezTo>
                    <a:pt x="407" y="1038"/>
                    <a:pt x="1196" y="368"/>
                    <a:pt x="2009" y="368"/>
                  </a:cubicBezTo>
                  <a:close/>
                  <a:moveTo>
                    <a:pt x="1966" y="1"/>
                  </a:moveTo>
                  <a:cubicBezTo>
                    <a:pt x="1856" y="1"/>
                    <a:pt x="1743" y="11"/>
                    <a:pt x="1626" y="34"/>
                  </a:cubicBezTo>
                  <a:cubicBezTo>
                    <a:pt x="765" y="225"/>
                    <a:pt x="48" y="966"/>
                    <a:pt x="0" y="1874"/>
                  </a:cubicBezTo>
                  <a:cubicBezTo>
                    <a:pt x="0" y="1982"/>
                    <a:pt x="72" y="2036"/>
                    <a:pt x="154" y="2044"/>
                  </a:cubicBezTo>
                  <a:lnTo>
                    <a:pt x="154" y="2044"/>
                  </a:lnTo>
                  <a:cubicBezTo>
                    <a:pt x="82" y="2079"/>
                    <a:pt x="28" y="2155"/>
                    <a:pt x="48" y="2257"/>
                  </a:cubicBezTo>
                  <a:cubicBezTo>
                    <a:pt x="253" y="3149"/>
                    <a:pt x="1147" y="3710"/>
                    <a:pt x="2007" y="3710"/>
                  </a:cubicBezTo>
                  <a:cubicBezTo>
                    <a:pt x="2553" y="3710"/>
                    <a:pt x="3085" y="3485"/>
                    <a:pt x="3419" y="2974"/>
                  </a:cubicBezTo>
                  <a:cubicBezTo>
                    <a:pt x="4218" y="1776"/>
                    <a:pt x="3390" y="1"/>
                    <a:pt x="19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2"/>
            <p:cNvSpPr/>
            <p:nvPr/>
          </p:nvSpPr>
          <p:spPr>
            <a:xfrm>
              <a:off x="3871550" y="3343250"/>
              <a:ext cx="107200" cy="92825"/>
            </a:xfrm>
            <a:custGeom>
              <a:avLst/>
              <a:gdLst/>
              <a:ahLst/>
              <a:cxnLst/>
              <a:rect l="l" t="t" r="r" b="b"/>
              <a:pathLst>
                <a:path w="4288" h="3713" extrusionOk="0">
                  <a:moveTo>
                    <a:pt x="2101" y="363"/>
                  </a:moveTo>
                  <a:cubicBezTo>
                    <a:pt x="2821" y="363"/>
                    <a:pt x="3359" y="984"/>
                    <a:pt x="3491" y="1644"/>
                  </a:cubicBezTo>
                  <a:cubicBezTo>
                    <a:pt x="3658" y="2386"/>
                    <a:pt x="3276" y="3103"/>
                    <a:pt x="2535" y="3294"/>
                  </a:cubicBezTo>
                  <a:cubicBezTo>
                    <a:pt x="2387" y="3335"/>
                    <a:pt x="2234" y="3355"/>
                    <a:pt x="2081" y="3355"/>
                  </a:cubicBezTo>
                  <a:cubicBezTo>
                    <a:pt x="1516" y="3355"/>
                    <a:pt x="952" y="3080"/>
                    <a:pt x="670" y="2553"/>
                  </a:cubicBezTo>
                  <a:cubicBezTo>
                    <a:pt x="641" y="2494"/>
                    <a:pt x="588" y="2469"/>
                    <a:pt x="534" y="2469"/>
                  </a:cubicBezTo>
                  <a:cubicBezTo>
                    <a:pt x="519" y="2469"/>
                    <a:pt x="504" y="2471"/>
                    <a:pt x="490" y="2475"/>
                  </a:cubicBezTo>
                  <a:lnTo>
                    <a:pt x="490" y="2475"/>
                  </a:lnTo>
                  <a:cubicBezTo>
                    <a:pt x="551" y="2438"/>
                    <a:pt x="593" y="2373"/>
                    <a:pt x="574" y="2290"/>
                  </a:cubicBezTo>
                  <a:cubicBezTo>
                    <a:pt x="383" y="1429"/>
                    <a:pt x="1053" y="521"/>
                    <a:pt x="1913" y="377"/>
                  </a:cubicBezTo>
                  <a:cubicBezTo>
                    <a:pt x="1977" y="368"/>
                    <a:pt x="2040" y="363"/>
                    <a:pt x="2101" y="363"/>
                  </a:cubicBezTo>
                  <a:close/>
                  <a:moveTo>
                    <a:pt x="2075" y="0"/>
                  </a:moveTo>
                  <a:cubicBezTo>
                    <a:pt x="1860" y="0"/>
                    <a:pt x="1636" y="43"/>
                    <a:pt x="1411" y="138"/>
                  </a:cubicBezTo>
                  <a:cubicBezTo>
                    <a:pt x="574" y="521"/>
                    <a:pt x="1" y="1453"/>
                    <a:pt x="216" y="2386"/>
                  </a:cubicBezTo>
                  <a:cubicBezTo>
                    <a:pt x="235" y="2470"/>
                    <a:pt x="302" y="2507"/>
                    <a:pt x="373" y="2507"/>
                  </a:cubicBezTo>
                  <a:cubicBezTo>
                    <a:pt x="391" y="2507"/>
                    <a:pt x="409" y="2505"/>
                    <a:pt x="427" y="2500"/>
                  </a:cubicBezTo>
                  <a:lnTo>
                    <a:pt x="427" y="2500"/>
                  </a:lnTo>
                  <a:cubicBezTo>
                    <a:pt x="350" y="2547"/>
                    <a:pt x="301" y="2640"/>
                    <a:pt x="359" y="2744"/>
                  </a:cubicBezTo>
                  <a:cubicBezTo>
                    <a:pt x="706" y="3378"/>
                    <a:pt x="1411" y="3713"/>
                    <a:pt x="2104" y="3713"/>
                  </a:cubicBezTo>
                  <a:cubicBezTo>
                    <a:pt x="2798" y="3713"/>
                    <a:pt x="3479" y="3378"/>
                    <a:pt x="3778" y="2673"/>
                  </a:cubicBezTo>
                  <a:cubicBezTo>
                    <a:pt x="4288" y="1449"/>
                    <a:pt x="3320" y="0"/>
                    <a:pt x="2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2"/>
            <p:cNvSpPr/>
            <p:nvPr/>
          </p:nvSpPr>
          <p:spPr>
            <a:xfrm>
              <a:off x="4024350" y="3166150"/>
              <a:ext cx="104050" cy="25275"/>
            </a:xfrm>
            <a:custGeom>
              <a:avLst/>
              <a:gdLst/>
              <a:ahLst/>
              <a:cxnLst/>
              <a:rect l="l" t="t" r="r" b="b"/>
              <a:pathLst>
                <a:path w="4162" h="1011" extrusionOk="0">
                  <a:moveTo>
                    <a:pt x="3857" y="1"/>
                  </a:moveTo>
                  <a:cubicBezTo>
                    <a:pt x="3850" y="1"/>
                    <a:pt x="3842" y="1"/>
                    <a:pt x="3834" y="2"/>
                  </a:cubicBezTo>
                  <a:cubicBezTo>
                    <a:pt x="2639" y="217"/>
                    <a:pt x="1420" y="432"/>
                    <a:pt x="224" y="648"/>
                  </a:cubicBezTo>
                  <a:cubicBezTo>
                    <a:pt x="0" y="692"/>
                    <a:pt x="70" y="1011"/>
                    <a:pt x="277" y="1011"/>
                  </a:cubicBezTo>
                  <a:cubicBezTo>
                    <a:pt x="291" y="1011"/>
                    <a:pt x="305" y="1009"/>
                    <a:pt x="320" y="1006"/>
                  </a:cubicBezTo>
                  <a:cubicBezTo>
                    <a:pt x="1539" y="791"/>
                    <a:pt x="2735" y="576"/>
                    <a:pt x="3930" y="361"/>
                  </a:cubicBezTo>
                  <a:cubicBezTo>
                    <a:pt x="4161" y="338"/>
                    <a:pt x="4079" y="1"/>
                    <a:pt x="38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2"/>
            <p:cNvSpPr/>
            <p:nvPr/>
          </p:nvSpPr>
          <p:spPr>
            <a:xfrm>
              <a:off x="4024925" y="3200150"/>
              <a:ext cx="94950" cy="22950"/>
            </a:xfrm>
            <a:custGeom>
              <a:avLst/>
              <a:gdLst/>
              <a:ahLst/>
              <a:cxnLst/>
              <a:rect l="l" t="t" r="r" b="b"/>
              <a:pathLst>
                <a:path w="3798" h="918" extrusionOk="0">
                  <a:moveTo>
                    <a:pt x="3539" y="0"/>
                  </a:moveTo>
                  <a:cubicBezTo>
                    <a:pt x="3527" y="0"/>
                    <a:pt x="3514" y="2"/>
                    <a:pt x="3501" y="5"/>
                  </a:cubicBezTo>
                  <a:cubicBezTo>
                    <a:pt x="2401" y="196"/>
                    <a:pt x="1325" y="387"/>
                    <a:pt x="225" y="555"/>
                  </a:cubicBezTo>
                  <a:cubicBezTo>
                    <a:pt x="1" y="600"/>
                    <a:pt x="92" y="918"/>
                    <a:pt x="282" y="918"/>
                  </a:cubicBezTo>
                  <a:cubicBezTo>
                    <a:pt x="294" y="918"/>
                    <a:pt x="307" y="916"/>
                    <a:pt x="321" y="913"/>
                  </a:cubicBezTo>
                  <a:cubicBezTo>
                    <a:pt x="1421" y="722"/>
                    <a:pt x="2496" y="555"/>
                    <a:pt x="3596" y="363"/>
                  </a:cubicBezTo>
                  <a:cubicBezTo>
                    <a:pt x="3798" y="319"/>
                    <a:pt x="3726" y="0"/>
                    <a:pt x="3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2"/>
            <p:cNvSpPr/>
            <p:nvPr/>
          </p:nvSpPr>
          <p:spPr>
            <a:xfrm>
              <a:off x="3723925" y="3185325"/>
              <a:ext cx="179325" cy="21550"/>
            </a:xfrm>
            <a:custGeom>
              <a:avLst/>
              <a:gdLst/>
              <a:ahLst/>
              <a:cxnLst/>
              <a:rect l="l" t="t" r="r" b="b"/>
              <a:pathLst>
                <a:path w="7173" h="862" extrusionOk="0">
                  <a:moveTo>
                    <a:pt x="6934" y="0"/>
                  </a:moveTo>
                  <a:cubicBezTo>
                    <a:pt x="4710" y="24"/>
                    <a:pt x="2463" y="191"/>
                    <a:pt x="239" y="478"/>
                  </a:cubicBezTo>
                  <a:cubicBezTo>
                    <a:pt x="7" y="501"/>
                    <a:pt x="0" y="862"/>
                    <a:pt x="218" y="862"/>
                  </a:cubicBezTo>
                  <a:cubicBezTo>
                    <a:pt x="225" y="862"/>
                    <a:pt x="232" y="862"/>
                    <a:pt x="239" y="861"/>
                  </a:cubicBezTo>
                  <a:cubicBezTo>
                    <a:pt x="2463" y="550"/>
                    <a:pt x="4686" y="383"/>
                    <a:pt x="6934" y="359"/>
                  </a:cubicBezTo>
                  <a:cubicBezTo>
                    <a:pt x="7173" y="359"/>
                    <a:pt x="7173" y="0"/>
                    <a:pt x="69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2"/>
            <p:cNvSpPr/>
            <p:nvPr/>
          </p:nvSpPr>
          <p:spPr>
            <a:xfrm>
              <a:off x="3744050" y="3221775"/>
              <a:ext cx="155025" cy="25850"/>
            </a:xfrm>
            <a:custGeom>
              <a:avLst/>
              <a:gdLst/>
              <a:ahLst/>
              <a:cxnLst/>
              <a:rect l="l" t="t" r="r" b="b"/>
              <a:pathLst>
                <a:path w="6201" h="1034" extrusionOk="0">
                  <a:moveTo>
                    <a:pt x="5961" y="0"/>
                  </a:moveTo>
                  <a:cubicBezTo>
                    <a:pt x="4025" y="24"/>
                    <a:pt x="2112" y="263"/>
                    <a:pt x="223" y="670"/>
                  </a:cubicBezTo>
                  <a:cubicBezTo>
                    <a:pt x="0" y="737"/>
                    <a:pt x="69" y="1033"/>
                    <a:pt x="273" y="1033"/>
                  </a:cubicBezTo>
                  <a:cubicBezTo>
                    <a:pt x="288" y="1033"/>
                    <a:pt x="303" y="1032"/>
                    <a:pt x="319" y="1029"/>
                  </a:cubicBezTo>
                  <a:cubicBezTo>
                    <a:pt x="2184" y="622"/>
                    <a:pt x="4072" y="407"/>
                    <a:pt x="5961" y="383"/>
                  </a:cubicBezTo>
                  <a:cubicBezTo>
                    <a:pt x="6200" y="359"/>
                    <a:pt x="6200" y="0"/>
                    <a:pt x="59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2"/>
            <p:cNvSpPr/>
            <p:nvPr/>
          </p:nvSpPr>
          <p:spPr>
            <a:xfrm>
              <a:off x="3922825" y="3279275"/>
              <a:ext cx="23575" cy="70475"/>
            </a:xfrm>
            <a:custGeom>
              <a:avLst/>
              <a:gdLst/>
              <a:ahLst/>
              <a:cxnLst/>
              <a:rect l="l" t="t" r="r" b="b"/>
              <a:pathLst>
                <a:path w="943" h="2819" extrusionOk="0">
                  <a:moveTo>
                    <a:pt x="718" y="1"/>
                  </a:moveTo>
                  <a:cubicBezTo>
                    <a:pt x="645" y="1"/>
                    <a:pt x="575" y="43"/>
                    <a:pt x="556" y="139"/>
                  </a:cubicBezTo>
                  <a:cubicBezTo>
                    <a:pt x="412" y="952"/>
                    <a:pt x="245" y="1789"/>
                    <a:pt x="30" y="2602"/>
                  </a:cubicBezTo>
                  <a:cubicBezTo>
                    <a:pt x="1" y="2732"/>
                    <a:pt x="121" y="2819"/>
                    <a:pt x="231" y="2819"/>
                  </a:cubicBezTo>
                  <a:cubicBezTo>
                    <a:pt x="302" y="2819"/>
                    <a:pt x="369" y="2782"/>
                    <a:pt x="388" y="2697"/>
                  </a:cubicBezTo>
                  <a:cubicBezTo>
                    <a:pt x="603" y="1884"/>
                    <a:pt x="771" y="1072"/>
                    <a:pt x="914" y="235"/>
                  </a:cubicBezTo>
                  <a:cubicBezTo>
                    <a:pt x="943" y="92"/>
                    <a:pt x="827" y="1"/>
                    <a:pt x="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2"/>
            <p:cNvSpPr/>
            <p:nvPr/>
          </p:nvSpPr>
          <p:spPr>
            <a:xfrm>
              <a:off x="3949125" y="3279875"/>
              <a:ext cx="29550" cy="87650"/>
            </a:xfrm>
            <a:custGeom>
              <a:avLst/>
              <a:gdLst/>
              <a:ahLst/>
              <a:cxnLst/>
              <a:rect l="l" t="t" r="r" b="b"/>
              <a:pathLst>
                <a:path w="1182" h="3506" extrusionOk="0">
                  <a:moveTo>
                    <a:pt x="957" y="1"/>
                  </a:moveTo>
                  <a:cubicBezTo>
                    <a:pt x="884" y="1"/>
                    <a:pt x="814" y="43"/>
                    <a:pt x="795" y="139"/>
                  </a:cubicBezTo>
                  <a:lnTo>
                    <a:pt x="30" y="3271"/>
                  </a:lnTo>
                  <a:cubicBezTo>
                    <a:pt x="1" y="3414"/>
                    <a:pt x="117" y="3505"/>
                    <a:pt x="225" y="3505"/>
                  </a:cubicBezTo>
                  <a:cubicBezTo>
                    <a:pt x="299" y="3505"/>
                    <a:pt x="369" y="3463"/>
                    <a:pt x="388" y="3367"/>
                  </a:cubicBezTo>
                  <a:lnTo>
                    <a:pt x="1153" y="235"/>
                  </a:lnTo>
                  <a:cubicBezTo>
                    <a:pt x="1182" y="92"/>
                    <a:pt x="1066" y="1"/>
                    <a:pt x="9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32"/>
          <p:cNvGrpSpPr/>
          <p:nvPr/>
        </p:nvGrpSpPr>
        <p:grpSpPr>
          <a:xfrm>
            <a:off x="1115269" y="3071986"/>
            <a:ext cx="507325" cy="625350"/>
            <a:chOff x="4880025" y="2619575"/>
            <a:chExt cx="507325" cy="625350"/>
          </a:xfrm>
        </p:grpSpPr>
        <p:sp>
          <p:nvSpPr>
            <p:cNvPr id="1080" name="Google Shape;1080;p32"/>
            <p:cNvSpPr/>
            <p:nvPr/>
          </p:nvSpPr>
          <p:spPr>
            <a:xfrm>
              <a:off x="4884050" y="2959075"/>
              <a:ext cx="10200" cy="194425"/>
            </a:xfrm>
            <a:custGeom>
              <a:avLst/>
              <a:gdLst/>
              <a:ahLst/>
              <a:cxnLst/>
              <a:rect l="l" t="t" r="r" b="b"/>
              <a:pathLst>
                <a:path w="408" h="7777" extrusionOk="0">
                  <a:moveTo>
                    <a:pt x="180" y="1"/>
                  </a:moveTo>
                  <a:cubicBezTo>
                    <a:pt x="91" y="1"/>
                    <a:pt x="1" y="61"/>
                    <a:pt x="1" y="180"/>
                  </a:cubicBezTo>
                  <a:lnTo>
                    <a:pt x="49" y="7616"/>
                  </a:lnTo>
                  <a:cubicBezTo>
                    <a:pt x="49" y="7723"/>
                    <a:pt x="138" y="7777"/>
                    <a:pt x="228" y="7777"/>
                  </a:cubicBezTo>
                  <a:cubicBezTo>
                    <a:pt x="318" y="7777"/>
                    <a:pt x="407" y="7723"/>
                    <a:pt x="407" y="7616"/>
                  </a:cubicBezTo>
                  <a:lnTo>
                    <a:pt x="360" y="180"/>
                  </a:lnTo>
                  <a:cubicBezTo>
                    <a:pt x="360" y="61"/>
                    <a:pt x="270" y="1"/>
                    <a:pt x="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2"/>
            <p:cNvSpPr/>
            <p:nvPr/>
          </p:nvSpPr>
          <p:spPr>
            <a:xfrm>
              <a:off x="4880025" y="3150575"/>
              <a:ext cx="143175" cy="92225"/>
            </a:xfrm>
            <a:custGeom>
              <a:avLst/>
              <a:gdLst/>
              <a:ahLst/>
              <a:cxnLst/>
              <a:rect l="l" t="t" r="r" b="b"/>
              <a:pathLst>
                <a:path w="5727" h="3689" extrusionOk="0">
                  <a:moveTo>
                    <a:pt x="265" y="0"/>
                  </a:moveTo>
                  <a:cubicBezTo>
                    <a:pt x="111" y="0"/>
                    <a:pt x="1" y="237"/>
                    <a:pt x="162" y="338"/>
                  </a:cubicBezTo>
                  <a:cubicBezTo>
                    <a:pt x="1859" y="1510"/>
                    <a:pt x="3605" y="2609"/>
                    <a:pt x="5374" y="3661"/>
                  </a:cubicBezTo>
                  <a:cubicBezTo>
                    <a:pt x="5408" y="3680"/>
                    <a:pt x="5440" y="3688"/>
                    <a:pt x="5470" y="3688"/>
                  </a:cubicBezTo>
                  <a:cubicBezTo>
                    <a:pt x="5633" y="3688"/>
                    <a:pt x="5726" y="3451"/>
                    <a:pt x="5565" y="3351"/>
                  </a:cubicBezTo>
                  <a:cubicBezTo>
                    <a:pt x="3796" y="2299"/>
                    <a:pt x="2051" y="1199"/>
                    <a:pt x="353" y="27"/>
                  </a:cubicBezTo>
                  <a:cubicBezTo>
                    <a:pt x="323" y="9"/>
                    <a:pt x="293" y="0"/>
                    <a:pt x="2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2"/>
            <p:cNvSpPr/>
            <p:nvPr/>
          </p:nvSpPr>
          <p:spPr>
            <a:xfrm>
              <a:off x="4885875" y="2888025"/>
              <a:ext cx="190175" cy="75975"/>
            </a:xfrm>
            <a:custGeom>
              <a:avLst/>
              <a:gdLst/>
              <a:ahLst/>
              <a:cxnLst/>
              <a:rect l="l" t="t" r="r" b="b"/>
              <a:pathLst>
                <a:path w="7607" h="3039" extrusionOk="0">
                  <a:moveTo>
                    <a:pt x="7376" y="0"/>
                  </a:moveTo>
                  <a:cubicBezTo>
                    <a:pt x="7357" y="0"/>
                    <a:pt x="7337" y="3"/>
                    <a:pt x="7316" y="10"/>
                  </a:cubicBezTo>
                  <a:cubicBezTo>
                    <a:pt x="4949" y="894"/>
                    <a:pt x="2558" y="1803"/>
                    <a:pt x="191" y="2687"/>
                  </a:cubicBezTo>
                  <a:cubicBezTo>
                    <a:pt x="1" y="2751"/>
                    <a:pt x="35" y="3038"/>
                    <a:pt x="210" y="3038"/>
                  </a:cubicBezTo>
                  <a:cubicBezTo>
                    <a:pt x="233" y="3038"/>
                    <a:pt x="259" y="3033"/>
                    <a:pt x="287" y="3022"/>
                  </a:cubicBezTo>
                  <a:cubicBezTo>
                    <a:pt x="2653" y="2161"/>
                    <a:pt x="5044" y="1253"/>
                    <a:pt x="7411" y="368"/>
                  </a:cubicBezTo>
                  <a:cubicBezTo>
                    <a:pt x="7607" y="303"/>
                    <a:pt x="7565" y="0"/>
                    <a:pt x="73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2"/>
            <p:cNvSpPr/>
            <p:nvPr/>
          </p:nvSpPr>
          <p:spPr>
            <a:xfrm>
              <a:off x="5014975" y="3171775"/>
              <a:ext cx="185875" cy="73150"/>
            </a:xfrm>
            <a:custGeom>
              <a:avLst/>
              <a:gdLst/>
              <a:ahLst/>
              <a:cxnLst/>
              <a:rect l="l" t="t" r="r" b="b"/>
              <a:pathLst>
                <a:path w="7435" h="2926" extrusionOk="0">
                  <a:moveTo>
                    <a:pt x="7218" y="0"/>
                  </a:moveTo>
                  <a:cubicBezTo>
                    <a:pt x="7197" y="0"/>
                    <a:pt x="7173" y="5"/>
                    <a:pt x="7148" y="16"/>
                  </a:cubicBezTo>
                  <a:cubicBezTo>
                    <a:pt x="4829" y="853"/>
                    <a:pt x="2510" y="1714"/>
                    <a:pt x="191" y="2574"/>
                  </a:cubicBezTo>
                  <a:cubicBezTo>
                    <a:pt x="1" y="2638"/>
                    <a:pt x="53" y="2925"/>
                    <a:pt x="217" y="2925"/>
                  </a:cubicBezTo>
                  <a:cubicBezTo>
                    <a:pt x="238" y="2925"/>
                    <a:pt x="262" y="2920"/>
                    <a:pt x="287" y="2909"/>
                  </a:cubicBezTo>
                  <a:cubicBezTo>
                    <a:pt x="2606" y="2072"/>
                    <a:pt x="4925" y="1212"/>
                    <a:pt x="7244" y="351"/>
                  </a:cubicBezTo>
                  <a:cubicBezTo>
                    <a:pt x="7434" y="287"/>
                    <a:pt x="7382" y="0"/>
                    <a:pt x="7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2"/>
            <p:cNvSpPr/>
            <p:nvPr/>
          </p:nvSpPr>
          <p:spPr>
            <a:xfrm>
              <a:off x="5193075" y="2974475"/>
              <a:ext cx="15575" cy="202200"/>
            </a:xfrm>
            <a:custGeom>
              <a:avLst/>
              <a:gdLst/>
              <a:ahLst/>
              <a:cxnLst/>
              <a:rect l="l" t="t" r="r" b="b"/>
              <a:pathLst>
                <a:path w="623" h="8088" extrusionOk="0">
                  <a:moveTo>
                    <a:pt x="419" y="1"/>
                  </a:moveTo>
                  <a:cubicBezTo>
                    <a:pt x="329" y="1"/>
                    <a:pt x="240" y="54"/>
                    <a:pt x="240" y="162"/>
                  </a:cubicBezTo>
                  <a:cubicBezTo>
                    <a:pt x="263" y="2744"/>
                    <a:pt x="0" y="5326"/>
                    <a:pt x="24" y="7908"/>
                  </a:cubicBezTo>
                  <a:cubicBezTo>
                    <a:pt x="24" y="8028"/>
                    <a:pt x="114" y="8087"/>
                    <a:pt x="204" y="8087"/>
                  </a:cubicBezTo>
                  <a:cubicBezTo>
                    <a:pt x="293" y="8087"/>
                    <a:pt x="383" y="8028"/>
                    <a:pt x="383" y="7908"/>
                  </a:cubicBezTo>
                  <a:cubicBezTo>
                    <a:pt x="359" y="5326"/>
                    <a:pt x="622" y="2744"/>
                    <a:pt x="598" y="162"/>
                  </a:cubicBezTo>
                  <a:cubicBezTo>
                    <a:pt x="598" y="54"/>
                    <a:pt x="508" y="1"/>
                    <a:pt x="4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2"/>
            <p:cNvSpPr/>
            <p:nvPr/>
          </p:nvSpPr>
          <p:spPr>
            <a:xfrm>
              <a:off x="5064200" y="2885575"/>
              <a:ext cx="142875" cy="94600"/>
            </a:xfrm>
            <a:custGeom>
              <a:avLst/>
              <a:gdLst/>
              <a:ahLst/>
              <a:cxnLst/>
              <a:rect l="l" t="t" r="r" b="b"/>
              <a:pathLst>
                <a:path w="5715" h="3784" extrusionOk="0">
                  <a:moveTo>
                    <a:pt x="254" y="1"/>
                  </a:moveTo>
                  <a:cubicBezTo>
                    <a:pt x="104" y="1"/>
                    <a:pt x="0" y="248"/>
                    <a:pt x="159" y="347"/>
                  </a:cubicBezTo>
                  <a:cubicBezTo>
                    <a:pt x="1832" y="1542"/>
                    <a:pt x="3697" y="2451"/>
                    <a:pt x="5299" y="3742"/>
                  </a:cubicBezTo>
                  <a:cubicBezTo>
                    <a:pt x="5338" y="3771"/>
                    <a:pt x="5380" y="3783"/>
                    <a:pt x="5420" y="3783"/>
                  </a:cubicBezTo>
                  <a:cubicBezTo>
                    <a:pt x="5578" y="3783"/>
                    <a:pt x="5714" y="3593"/>
                    <a:pt x="5562" y="3479"/>
                  </a:cubicBezTo>
                  <a:cubicBezTo>
                    <a:pt x="3936" y="2164"/>
                    <a:pt x="2047" y="1231"/>
                    <a:pt x="350" y="36"/>
                  </a:cubicBezTo>
                  <a:cubicBezTo>
                    <a:pt x="317" y="11"/>
                    <a:pt x="284" y="1"/>
                    <a:pt x="2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2"/>
            <p:cNvSpPr/>
            <p:nvPr/>
          </p:nvSpPr>
          <p:spPr>
            <a:xfrm>
              <a:off x="5094725" y="2870000"/>
              <a:ext cx="122550" cy="80725"/>
            </a:xfrm>
            <a:custGeom>
              <a:avLst/>
              <a:gdLst/>
              <a:ahLst/>
              <a:cxnLst/>
              <a:rect l="l" t="t" r="r" b="b"/>
              <a:pathLst>
                <a:path w="4902" h="3229" extrusionOk="0">
                  <a:moveTo>
                    <a:pt x="247" y="1"/>
                  </a:moveTo>
                  <a:cubicBezTo>
                    <a:pt x="100" y="1"/>
                    <a:pt x="0" y="231"/>
                    <a:pt x="157" y="348"/>
                  </a:cubicBezTo>
                  <a:cubicBezTo>
                    <a:pt x="1591" y="1352"/>
                    <a:pt x="3074" y="2285"/>
                    <a:pt x="4556" y="3193"/>
                  </a:cubicBezTo>
                  <a:cubicBezTo>
                    <a:pt x="4589" y="3218"/>
                    <a:pt x="4622" y="3228"/>
                    <a:pt x="4652" y="3228"/>
                  </a:cubicBezTo>
                  <a:cubicBezTo>
                    <a:pt x="4801" y="3228"/>
                    <a:pt x="4902" y="2982"/>
                    <a:pt x="4723" y="2882"/>
                  </a:cubicBezTo>
                  <a:cubicBezTo>
                    <a:pt x="3241" y="1974"/>
                    <a:pt x="1759" y="1042"/>
                    <a:pt x="348" y="37"/>
                  </a:cubicBezTo>
                  <a:cubicBezTo>
                    <a:pt x="314" y="12"/>
                    <a:pt x="279" y="1"/>
                    <a:pt x="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2"/>
            <p:cNvSpPr/>
            <p:nvPr/>
          </p:nvSpPr>
          <p:spPr>
            <a:xfrm>
              <a:off x="5109650" y="2848475"/>
              <a:ext cx="122750" cy="80525"/>
            </a:xfrm>
            <a:custGeom>
              <a:avLst/>
              <a:gdLst/>
              <a:ahLst/>
              <a:cxnLst/>
              <a:rect l="l" t="t" r="r" b="b"/>
              <a:pathLst>
                <a:path w="4910" h="3221" extrusionOk="0">
                  <a:moveTo>
                    <a:pt x="248" y="1"/>
                  </a:moveTo>
                  <a:cubicBezTo>
                    <a:pt x="101" y="1"/>
                    <a:pt x="1" y="231"/>
                    <a:pt x="158" y="349"/>
                  </a:cubicBezTo>
                  <a:cubicBezTo>
                    <a:pt x="1592" y="1353"/>
                    <a:pt x="3074" y="2285"/>
                    <a:pt x="4557" y="3194"/>
                  </a:cubicBezTo>
                  <a:cubicBezTo>
                    <a:pt x="4587" y="3212"/>
                    <a:pt x="4617" y="3220"/>
                    <a:pt x="4645" y="3220"/>
                  </a:cubicBezTo>
                  <a:cubicBezTo>
                    <a:pt x="4799" y="3220"/>
                    <a:pt x="4909" y="2984"/>
                    <a:pt x="4748" y="2883"/>
                  </a:cubicBezTo>
                  <a:cubicBezTo>
                    <a:pt x="3242" y="1974"/>
                    <a:pt x="1783" y="1042"/>
                    <a:pt x="349" y="38"/>
                  </a:cubicBezTo>
                  <a:cubicBezTo>
                    <a:pt x="314" y="12"/>
                    <a:pt x="280" y="1"/>
                    <a:pt x="2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2"/>
            <p:cNvSpPr/>
            <p:nvPr/>
          </p:nvSpPr>
          <p:spPr>
            <a:xfrm>
              <a:off x="5070575" y="2623675"/>
              <a:ext cx="186450" cy="73150"/>
            </a:xfrm>
            <a:custGeom>
              <a:avLst/>
              <a:gdLst/>
              <a:ahLst/>
              <a:cxnLst/>
              <a:rect l="l" t="t" r="r" b="b"/>
              <a:pathLst>
                <a:path w="7458" h="2926" extrusionOk="0">
                  <a:moveTo>
                    <a:pt x="7242" y="0"/>
                  </a:moveTo>
                  <a:cubicBezTo>
                    <a:pt x="7220" y="0"/>
                    <a:pt x="7197" y="5"/>
                    <a:pt x="7172" y="16"/>
                  </a:cubicBezTo>
                  <a:cubicBezTo>
                    <a:pt x="4853" y="853"/>
                    <a:pt x="2534" y="1714"/>
                    <a:pt x="191" y="2575"/>
                  </a:cubicBezTo>
                  <a:cubicBezTo>
                    <a:pt x="0" y="2638"/>
                    <a:pt x="53" y="2925"/>
                    <a:pt x="216" y="2925"/>
                  </a:cubicBezTo>
                  <a:cubicBezTo>
                    <a:pt x="238" y="2925"/>
                    <a:pt x="261" y="2920"/>
                    <a:pt x="286" y="2909"/>
                  </a:cubicBezTo>
                  <a:cubicBezTo>
                    <a:pt x="2629" y="2072"/>
                    <a:pt x="4948" y="1212"/>
                    <a:pt x="7267" y="351"/>
                  </a:cubicBezTo>
                  <a:cubicBezTo>
                    <a:pt x="7457" y="288"/>
                    <a:pt x="7405" y="0"/>
                    <a:pt x="7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2"/>
            <p:cNvSpPr/>
            <p:nvPr/>
          </p:nvSpPr>
          <p:spPr>
            <a:xfrm>
              <a:off x="5066350" y="2693100"/>
              <a:ext cx="12000" cy="202650"/>
            </a:xfrm>
            <a:custGeom>
              <a:avLst/>
              <a:gdLst/>
              <a:ahLst/>
              <a:cxnLst/>
              <a:rect l="l" t="t" r="r" b="b"/>
              <a:pathLst>
                <a:path w="480" h="8106" extrusionOk="0">
                  <a:moveTo>
                    <a:pt x="288" y="1"/>
                  </a:moveTo>
                  <a:cubicBezTo>
                    <a:pt x="192" y="1"/>
                    <a:pt x="97" y="61"/>
                    <a:pt x="97" y="180"/>
                  </a:cubicBezTo>
                  <a:cubicBezTo>
                    <a:pt x="120" y="2762"/>
                    <a:pt x="1" y="5344"/>
                    <a:pt x="25" y="7926"/>
                  </a:cubicBezTo>
                  <a:cubicBezTo>
                    <a:pt x="25" y="8046"/>
                    <a:pt x="114" y="8106"/>
                    <a:pt x="204" y="8106"/>
                  </a:cubicBezTo>
                  <a:cubicBezTo>
                    <a:pt x="294" y="8106"/>
                    <a:pt x="383" y="8046"/>
                    <a:pt x="383" y="7926"/>
                  </a:cubicBezTo>
                  <a:cubicBezTo>
                    <a:pt x="383" y="5344"/>
                    <a:pt x="479" y="2762"/>
                    <a:pt x="479" y="180"/>
                  </a:cubicBezTo>
                  <a:cubicBezTo>
                    <a:pt x="479" y="61"/>
                    <a:pt x="383" y="1"/>
                    <a:pt x="2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2"/>
            <p:cNvSpPr/>
            <p:nvPr/>
          </p:nvSpPr>
          <p:spPr>
            <a:xfrm>
              <a:off x="5070450" y="2624425"/>
              <a:ext cx="186125" cy="73450"/>
            </a:xfrm>
            <a:custGeom>
              <a:avLst/>
              <a:gdLst/>
              <a:ahLst/>
              <a:cxnLst/>
              <a:rect l="l" t="t" r="r" b="b"/>
              <a:pathLst>
                <a:path w="7445" h="2938" extrusionOk="0">
                  <a:moveTo>
                    <a:pt x="7213" y="1"/>
                  </a:moveTo>
                  <a:cubicBezTo>
                    <a:pt x="7195" y="1"/>
                    <a:pt x="7174" y="4"/>
                    <a:pt x="7153" y="10"/>
                  </a:cubicBezTo>
                  <a:cubicBezTo>
                    <a:pt x="4834" y="871"/>
                    <a:pt x="2515" y="1732"/>
                    <a:pt x="196" y="2568"/>
                  </a:cubicBezTo>
                  <a:cubicBezTo>
                    <a:pt x="1" y="2655"/>
                    <a:pt x="61" y="2937"/>
                    <a:pt x="233" y="2937"/>
                  </a:cubicBezTo>
                  <a:cubicBezTo>
                    <a:pt x="251" y="2937"/>
                    <a:pt x="271" y="2934"/>
                    <a:pt x="291" y="2927"/>
                  </a:cubicBezTo>
                  <a:cubicBezTo>
                    <a:pt x="2610" y="2066"/>
                    <a:pt x="4929" y="1230"/>
                    <a:pt x="7248" y="369"/>
                  </a:cubicBezTo>
                  <a:cubicBezTo>
                    <a:pt x="7444" y="304"/>
                    <a:pt x="7402" y="1"/>
                    <a:pt x="72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2"/>
            <p:cNvSpPr/>
            <p:nvPr/>
          </p:nvSpPr>
          <p:spPr>
            <a:xfrm>
              <a:off x="5199575" y="2905350"/>
              <a:ext cx="186700" cy="73425"/>
            </a:xfrm>
            <a:custGeom>
              <a:avLst/>
              <a:gdLst/>
              <a:ahLst/>
              <a:cxnLst/>
              <a:rect l="l" t="t" r="r" b="b"/>
              <a:pathLst>
                <a:path w="7468" h="2937" extrusionOk="0">
                  <a:moveTo>
                    <a:pt x="7231" y="1"/>
                  </a:moveTo>
                  <a:cubicBezTo>
                    <a:pt x="7214" y="1"/>
                    <a:pt x="7195" y="4"/>
                    <a:pt x="7176" y="10"/>
                  </a:cubicBezTo>
                  <a:cubicBezTo>
                    <a:pt x="4833" y="871"/>
                    <a:pt x="2514" y="1731"/>
                    <a:pt x="195" y="2568"/>
                  </a:cubicBezTo>
                  <a:cubicBezTo>
                    <a:pt x="0" y="2655"/>
                    <a:pt x="60" y="2937"/>
                    <a:pt x="232" y="2937"/>
                  </a:cubicBezTo>
                  <a:cubicBezTo>
                    <a:pt x="250" y="2937"/>
                    <a:pt x="270" y="2934"/>
                    <a:pt x="290" y="2927"/>
                  </a:cubicBezTo>
                  <a:cubicBezTo>
                    <a:pt x="2609" y="2066"/>
                    <a:pt x="4928" y="1229"/>
                    <a:pt x="7271" y="369"/>
                  </a:cubicBezTo>
                  <a:cubicBezTo>
                    <a:pt x="7467" y="303"/>
                    <a:pt x="7406" y="1"/>
                    <a:pt x="7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2"/>
            <p:cNvSpPr/>
            <p:nvPr/>
          </p:nvSpPr>
          <p:spPr>
            <a:xfrm>
              <a:off x="5377175" y="2715825"/>
              <a:ext cx="10175" cy="194425"/>
            </a:xfrm>
            <a:custGeom>
              <a:avLst/>
              <a:gdLst/>
              <a:ahLst/>
              <a:cxnLst/>
              <a:rect l="l" t="t" r="r" b="b"/>
              <a:pathLst>
                <a:path w="407" h="7777" extrusionOk="0">
                  <a:moveTo>
                    <a:pt x="191" y="0"/>
                  </a:moveTo>
                  <a:cubicBezTo>
                    <a:pt x="96" y="0"/>
                    <a:pt x="0" y="60"/>
                    <a:pt x="0" y="180"/>
                  </a:cubicBezTo>
                  <a:lnTo>
                    <a:pt x="48" y="7615"/>
                  </a:lnTo>
                  <a:cubicBezTo>
                    <a:pt x="48" y="7723"/>
                    <a:pt x="138" y="7776"/>
                    <a:pt x="227" y="7776"/>
                  </a:cubicBezTo>
                  <a:cubicBezTo>
                    <a:pt x="317" y="7776"/>
                    <a:pt x="407" y="7723"/>
                    <a:pt x="407" y="7615"/>
                  </a:cubicBezTo>
                  <a:lnTo>
                    <a:pt x="383" y="180"/>
                  </a:lnTo>
                  <a:cubicBezTo>
                    <a:pt x="383" y="60"/>
                    <a:pt x="287" y="0"/>
                    <a:pt x="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2"/>
            <p:cNvSpPr/>
            <p:nvPr/>
          </p:nvSpPr>
          <p:spPr>
            <a:xfrm>
              <a:off x="5248925" y="2619575"/>
              <a:ext cx="136200" cy="101850"/>
            </a:xfrm>
            <a:custGeom>
              <a:avLst/>
              <a:gdLst/>
              <a:ahLst/>
              <a:cxnLst/>
              <a:rect l="l" t="t" r="r" b="b"/>
              <a:pathLst>
                <a:path w="5448" h="4074" extrusionOk="0">
                  <a:moveTo>
                    <a:pt x="247" y="0"/>
                  </a:moveTo>
                  <a:cubicBezTo>
                    <a:pt x="101" y="0"/>
                    <a:pt x="0" y="230"/>
                    <a:pt x="157" y="348"/>
                  </a:cubicBezTo>
                  <a:cubicBezTo>
                    <a:pt x="1831" y="1519"/>
                    <a:pt x="3457" y="2762"/>
                    <a:pt x="5058" y="4030"/>
                  </a:cubicBezTo>
                  <a:cubicBezTo>
                    <a:pt x="5095" y="4061"/>
                    <a:pt x="5136" y="4074"/>
                    <a:pt x="5175" y="4074"/>
                  </a:cubicBezTo>
                  <a:cubicBezTo>
                    <a:pt x="5318" y="4074"/>
                    <a:pt x="5447" y="3903"/>
                    <a:pt x="5297" y="3791"/>
                  </a:cubicBezTo>
                  <a:cubicBezTo>
                    <a:pt x="3696" y="2476"/>
                    <a:pt x="2046" y="1232"/>
                    <a:pt x="349" y="37"/>
                  </a:cubicBezTo>
                  <a:cubicBezTo>
                    <a:pt x="314" y="11"/>
                    <a:pt x="280" y="0"/>
                    <a:pt x="2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2"/>
            <p:cNvSpPr/>
            <p:nvPr/>
          </p:nvSpPr>
          <p:spPr>
            <a:xfrm>
              <a:off x="4918125" y="2981800"/>
              <a:ext cx="10800" cy="166325"/>
            </a:xfrm>
            <a:custGeom>
              <a:avLst/>
              <a:gdLst/>
              <a:ahLst/>
              <a:cxnLst/>
              <a:rect l="l" t="t" r="r" b="b"/>
              <a:pathLst>
                <a:path w="432" h="6653" extrusionOk="0">
                  <a:moveTo>
                    <a:pt x="180" y="0"/>
                  </a:moveTo>
                  <a:cubicBezTo>
                    <a:pt x="90" y="0"/>
                    <a:pt x="1" y="60"/>
                    <a:pt x="1" y="180"/>
                  </a:cubicBezTo>
                  <a:lnTo>
                    <a:pt x="72" y="6491"/>
                  </a:lnTo>
                  <a:cubicBezTo>
                    <a:pt x="72" y="6599"/>
                    <a:pt x="162" y="6653"/>
                    <a:pt x="252" y="6653"/>
                  </a:cubicBezTo>
                  <a:cubicBezTo>
                    <a:pt x="341" y="6653"/>
                    <a:pt x="431" y="6599"/>
                    <a:pt x="431" y="6491"/>
                  </a:cubicBezTo>
                  <a:lnTo>
                    <a:pt x="359" y="180"/>
                  </a:lnTo>
                  <a:cubicBezTo>
                    <a:pt x="359" y="60"/>
                    <a:pt x="270"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2"/>
            <p:cNvSpPr/>
            <p:nvPr/>
          </p:nvSpPr>
          <p:spPr>
            <a:xfrm>
              <a:off x="5160200" y="2992400"/>
              <a:ext cx="11375" cy="166350"/>
            </a:xfrm>
            <a:custGeom>
              <a:avLst/>
              <a:gdLst/>
              <a:ahLst/>
              <a:cxnLst/>
              <a:rect l="l" t="t" r="r" b="b"/>
              <a:pathLst>
                <a:path w="455" h="6654" extrusionOk="0">
                  <a:moveTo>
                    <a:pt x="275" y="1"/>
                  </a:moveTo>
                  <a:cubicBezTo>
                    <a:pt x="186" y="1"/>
                    <a:pt x="96" y="55"/>
                    <a:pt x="96" y="162"/>
                  </a:cubicBezTo>
                  <a:cubicBezTo>
                    <a:pt x="72" y="2266"/>
                    <a:pt x="48" y="4370"/>
                    <a:pt x="0" y="6474"/>
                  </a:cubicBezTo>
                  <a:cubicBezTo>
                    <a:pt x="0" y="6593"/>
                    <a:pt x="90" y="6653"/>
                    <a:pt x="183" y="6653"/>
                  </a:cubicBezTo>
                  <a:cubicBezTo>
                    <a:pt x="275" y="6653"/>
                    <a:pt x="371" y="6593"/>
                    <a:pt x="383" y="6474"/>
                  </a:cubicBezTo>
                  <a:cubicBezTo>
                    <a:pt x="407" y="4370"/>
                    <a:pt x="431" y="2266"/>
                    <a:pt x="455" y="162"/>
                  </a:cubicBezTo>
                  <a:cubicBezTo>
                    <a:pt x="455" y="55"/>
                    <a:pt x="36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32"/>
          <p:cNvGrpSpPr/>
          <p:nvPr/>
        </p:nvGrpSpPr>
        <p:grpSpPr>
          <a:xfrm rot="5400000">
            <a:off x="1428425" y="3757150"/>
            <a:ext cx="147525" cy="326675"/>
            <a:chOff x="3568725" y="3560650"/>
            <a:chExt cx="147525" cy="326675"/>
          </a:xfrm>
        </p:grpSpPr>
        <p:sp>
          <p:nvSpPr>
            <p:cNvPr id="1097" name="Google Shape;1097;p32"/>
            <p:cNvSpPr/>
            <p:nvPr/>
          </p:nvSpPr>
          <p:spPr>
            <a:xfrm>
              <a:off x="3568725" y="3572025"/>
              <a:ext cx="125925" cy="315300"/>
            </a:xfrm>
            <a:custGeom>
              <a:avLst/>
              <a:gdLst/>
              <a:ahLst/>
              <a:cxnLst/>
              <a:rect l="l" t="t" r="r" b="b"/>
              <a:pathLst>
                <a:path w="5037" h="12612" extrusionOk="0">
                  <a:moveTo>
                    <a:pt x="3551" y="0"/>
                  </a:moveTo>
                  <a:cubicBezTo>
                    <a:pt x="3426" y="0"/>
                    <a:pt x="3304" y="93"/>
                    <a:pt x="3363" y="240"/>
                  </a:cubicBezTo>
                  <a:cubicBezTo>
                    <a:pt x="5037" y="4304"/>
                    <a:pt x="3817" y="9636"/>
                    <a:pt x="159" y="12265"/>
                  </a:cubicBezTo>
                  <a:cubicBezTo>
                    <a:pt x="1" y="12365"/>
                    <a:pt x="105" y="12611"/>
                    <a:pt x="254" y="12611"/>
                  </a:cubicBezTo>
                  <a:cubicBezTo>
                    <a:pt x="285" y="12611"/>
                    <a:pt x="318" y="12601"/>
                    <a:pt x="351" y="12576"/>
                  </a:cubicBezTo>
                  <a:cubicBezTo>
                    <a:pt x="3291" y="10496"/>
                    <a:pt x="4726" y="6695"/>
                    <a:pt x="4439" y="3156"/>
                  </a:cubicBezTo>
                  <a:cubicBezTo>
                    <a:pt x="4367" y="2105"/>
                    <a:pt x="4128" y="1100"/>
                    <a:pt x="3746" y="120"/>
                  </a:cubicBezTo>
                  <a:cubicBezTo>
                    <a:pt x="3709" y="37"/>
                    <a:pt x="3629" y="0"/>
                    <a:pt x="35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2"/>
            <p:cNvSpPr/>
            <p:nvPr/>
          </p:nvSpPr>
          <p:spPr>
            <a:xfrm>
              <a:off x="3643225" y="3560650"/>
              <a:ext cx="73025" cy="101950"/>
            </a:xfrm>
            <a:custGeom>
              <a:avLst/>
              <a:gdLst/>
              <a:ahLst/>
              <a:cxnLst/>
              <a:rect l="l" t="t" r="r" b="b"/>
              <a:pathLst>
                <a:path w="2921" h="4078" extrusionOk="0">
                  <a:moveTo>
                    <a:pt x="247" y="0"/>
                  </a:moveTo>
                  <a:cubicBezTo>
                    <a:pt x="158" y="0"/>
                    <a:pt x="72" y="55"/>
                    <a:pt x="72" y="169"/>
                  </a:cubicBezTo>
                  <a:cubicBezTo>
                    <a:pt x="48" y="1412"/>
                    <a:pt x="25" y="2655"/>
                    <a:pt x="1" y="3898"/>
                  </a:cubicBezTo>
                  <a:cubicBezTo>
                    <a:pt x="1" y="4018"/>
                    <a:pt x="90" y="4078"/>
                    <a:pt x="183" y="4078"/>
                  </a:cubicBezTo>
                  <a:cubicBezTo>
                    <a:pt x="276" y="4078"/>
                    <a:pt x="371" y="4018"/>
                    <a:pt x="383" y="3898"/>
                  </a:cubicBezTo>
                  <a:cubicBezTo>
                    <a:pt x="383" y="2837"/>
                    <a:pt x="401" y="1776"/>
                    <a:pt x="421" y="714"/>
                  </a:cubicBezTo>
                  <a:lnTo>
                    <a:pt x="421" y="714"/>
                  </a:lnTo>
                  <a:cubicBezTo>
                    <a:pt x="1120" y="1688"/>
                    <a:pt x="1807" y="2658"/>
                    <a:pt x="2511" y="3611"/>
                  </a:cubicBezTo>
                  <a:cubicBezTo>
                    <a:pt x="2556" y="3671"/>
                    <a:pt x="2617" y="3696"/>
                    <a:pt x="2675" y="3696"/>
                  </a:cubicBezTo>
                  <a:cubicBezTo>
                    <a:pt x="2804" y="3696"/>
                    <a:pt x="2920" y="3576"/>
                    <a:pt x="2822" y="3444"/>
                  </a:cubicBezTo>
                  <a:cubicBezTo>
                    <a:pt x="2009" y="2320"/>
                    <a:pt x="1220" y="1197"/>
                    <a:pt x="407" y="73"/>
                  </a:cubicBezTo>
                  <a:cubicBezTo>
                    <a:pt x="369" y="25"/>
                    <a:pt x="307"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32"/>
          <p:cNvGrpSpPr/>
          <p:nvPr/>
        </p:nvGrpSpPr>
        <p:grpSpPr>
          <a:xfrm rot="5400000">
            <a:off x="1428425" y="2108275"/>
            <a:ext cx="147525" cy="326675"/>
            <a:chOff x="3568725" y="3560650"/>
            <a:chExt cx="147525" cy="326675"/>
          </a:xfrm>
        </p:grpSpPr>
        <p:sp>
          <p:nvSpPr>
            <p:cNvPr id="1100" name="Google Shape;1100;p32"/>
            <p:cNvSpPr/>
            <p:nvPr/>
          </p:nvSpPr>
          <p:spPr>
            <a:xfrm>
              <a:off x="3568725" y="3572025"/>
              <a:ext cx="125925" cy="315300"/>
            </a:xfrm>
            <a:custGeom>
              <a:avLst/>
              <a:gdLst/>
              <a:ahLst/>
              <a:cxnLst/>
              <a:rect l="l" t="t" r="r" b="b"/>
              <a:pathLst>
                <a:path w="5037" h="12612" extrusionOk="0">
                  <a:moveTo>
                    <a:pt x="3551" y="0"/>
                  </a:moveTo>
                  <a:cubicBezTo>
                    <a:pt x="3426" y="0"/>
                    <a:pt x="3304" y="93"/>
                    <a:pt x="3363" y="240"/>
                  </a:cubicBezTo>
                  <a:cubicBezTo>
                    <a:pt x="5037" y="4304"/>
                    <a:pt x="3817" y="9636"/>
                    <a:pt x="159" y="12265"/>
                  </a:cubicBezTo>
                  <a:cubicBezTo>
                    <a:pt x="1" y="12365"/>
                    <a:pt x="105" y="12611"/>
                    <a:pt x="254" y="12611"/>
                  </a:cubicBezTo>
                  <a:cubicBezTo>
                    <a:pt x="285" y="12611"/>
                    <a:pt x="318" y="12601"/>
                    <a:pt x="351" y="12576"/>
                  </a:cubicBezTo>
                  <a:cubicBezTo>
                    <a:pt x="3291" y="10496"/>
                    <a:pt x="4726" y="6695"/>
                    <a:pt x="4439" y="3156"/>
                  </a:cubicBezTo>
                  <a:cubicBezTo>
                    <a:pt x="4367" y="2105"/>
                    <a:pt x="4128" y="1100"/>
                    <a:pt x="3746" y="120"/>
                  </a:cubicBezTo>
                  <a:cubicBezTo>
                    <a:pt x="3709" y="37"/>
                    <a:pt x="3629" y="0"/>
                    <a:pt x="35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2"/>
            <p:cNvSpPr/>
            <p:nvPr/>
          </p:nvSpPr>
          <p:spPr>
            <a:xfrm>
              <a:off x="3643225" y="3560650"/>
              <a:ext cx="73025" cy="101950"/>
            </a:xfrm>
            <a:custGeom>
              <a:avLst/>
              <a:gdLst/>
              <a:ahLst/>
              <a:cxnLst/>
              <a:rect l="l" t="t" r="r" b="b"/>
              <a:pathLst>
                <a:path w="2921" h="4078" extrusionOk="0">
                  <a:moveTo>
                    <a:pt x="247" y="0"/>
                  </a:moveTo>
                  <a:cubicBezTo>
                    <a:pt x="158" y="0"/>
                    <a:pt x="72" y="55"/>
                    <a:pt x="72" y="169"/>
                  </a:cubicBezTo>
                  <a:cubicBezTo>
                    <a:pt x="48" y="1412"/>
                    <a:pt x="25" y="2655"/>
                    <a:pt x="1" y="3898"/>
                  </a:cubicBezTo>
                  <a:cubicBezTo>
                    <a:pt x="1" y="4018"/>
                    <a:pt x="90" y="4078"/>
                    <a:pt x="183" y="4078"/>
                  </a:cubicBezTo>
                  <a:cubicBezTo>
                    <a:pt x="276" y="4078"/>
                    <a:pt x="371" y="4018"/>
                    <a:pt x="383" y="3898"/>
                  </a:cubicBezTo>
                  <a:cubicBezTo>
                    <a:pt x="383" y="2837"/>
                    <a:pt x="401" y="1776"/>
                    <a:pt x="421" y="714"/>
                  </a:cubicBezTo>
                  <a:lnTo>
                    <a:pt x="421" y="714"/>
                  </a:lnTo>
                  <a:cubicBezTo>
                    <a:pt x="1120" y="1688"/>
                    <a:pt x="1807" y="2658"/>
                    <a:pt x="2511" y="3611"/>
                  </a:cubicBezTo>
                  <a:cubicBezTo>
                    <a:pt x="2556" y="3671"/>
                    <a:pt x="2617" y="3696"/>
                    <a:pt x="2675" y="3696"/>
                  </a:cubicBezTo>
                  <a:cubicBezTo>
                    <a:pt x="2804" y="3696"/>
                    <a:pt x="2920" y="3576"/>
                    <a:pt x="2822" y="3444"/>
                  </a:cubicBezTo>
                  <a:cubicBezTo>
                    <a:pt x="2009" y="2320"/>
                    <a:pt x="1220" y="1197"/>
                    <a:pt x="407" y="73"/>
                  </a:cubicBezTo>
                  <a:cubicBezTo>
                    <a:pt x="369" y="25"/>
                    <a:pt x="307"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 name="Google Shape;1102;p32"/>
          <p:cNvGrpSpPr/>
          <p:nvPr/>
        </p:nvGrpSpPr>
        <p:grpSpPr>
          <a:xfrm rot="5400000">
            <a:off x="5289650" y="3757150"/>
            <a:ext cx="147525" cy="326675"/>
            <a:chOff x="3568725" y="3560650"/>
            <a:chExt cx="147525" cy="326675"/>
          </a:xfrm>
        </p:grpSpPr>
        <p:sp>
          <p:nvSpPr>
            <p:cNvPr id="1103" name="Google Shape;1103;p32"/>
            <p:cNvSpPr/>
            <p:nvPr/>
          </p:nvSpPr>
          <p:spPr>
            <a:xfrm>
              <a:off x="3568725" y="3572025"/>
              <a:ext cx="125925" cy="315300"/>
            </a:xfrm>
            <a:custGeom>
              <a:avLst/>
              <a:gdLst/>
              <a:ahLst/>
              <a:cxnLst/>
              <a:rect l="l" t="t" r="r" b="b"/>
              <a:pathLst>
                <a:path w="5037" h="12612" extrusionOk="0">
                  <a:moveTo>
                    <a:pt x="3551" y="0"/>
                  </a:moveTo>
                  <a:cubicBezTo>
                    <a:pt x="3426" y="0"/>
                    <a:pt x="3304" y="93"/>
                    <a:pt x="3363" y="240"/>
                  </a:cubicBezTo>
                  <a:cubicBezTo>
                    <a:pt x="5037" y="4304"/>
                    <a:pt x="3817" y="9636"/>
                    <a:pt x="159" y="12265"/>
                  </a:cubicBezTo>
                  <a:cubicBezTo>
                    <a:pt x="1" y="12365"/>
                    <a:pt x="105" y="12611"/>
                    <a:pt x="254" y="12611"/>
                  </a:cubicBezTo>
                  <a:cubicBezTo>
                    <a:pt x="285" y="12611"/>
                    <a:pt x="318" y="12601"/>
                    <a:pt x="351" y="12576"/>
                  </a:cubicBezTo>
                  <a:cubicBezTo>
                    <a:pt x="3291" y="10496"/>
                    <a:pt x="4726" y="6695"/>
                    <a:pt x="4439" y="3156"/>
                  </a:cubicBezTo>
                  <a:cubicBezTo>
                    <a:pt x="4367" y="2105"/>
                    <a:pt x="4128" y="1100"/>
                    <a:pt x="3746" y="120"/>
                  </a:cubicBezTo>
                  <a:cubicBezTo>
                    <a:pt x="3709" y="37"/>
                    <a:pt x="3629" y="0"/>
                    <a:pt x="35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2"/>
            <p:cNvSpPr/>
            <p:nvPr/>
          </p:nvSpPr>
          <p:spPr>
            <a:xfrm>
              <a:off x="3643225" y="3560650"/>
              <a:ext cx="73025" cy="101950"/>
            </a:xfrm>
            <a:custGeom>
              <a:avLst/>
              <a:gdLst/>
              <a:ahLst/>
              <a:cxnLst/>
              <a:rect l="l" t="t" r="r" b="b"/>
              <a:pathLst>
                <a:path w="2921" h="4078" extrusionOk="0">
                  <a:moveTo>
                    <a:pt x="247" y="0"/>
                  </a:moveTo>
                  <a:cubicBezTo>
                    <a:pt x="158" y="0"/>
                    <a:pt x="72" y="55"/>
                    <a:pt x="72" y="169"/>
                  </a:cubicBezTo>
                  <a:cubicBezTo>
                    <a:pt x="48" y="1412"/>
                    <a:pt x="25" y="2655"/>
                    <a:pt x="1" y="3898"/>
                  </a:cubicBezTo>
                  <a:cubicBezTo>
                    <a:pt x="1" y="4018"/>
                    <a:pt x="90" y="4078"/>
                    <a:pt x="183" y="4078"/>
                  </a:cubicBezTo>
                  <a:cubicBezTo>
                    <a:pt x="276" y="4078"/>
                    <a:pt x="371" y="4018"/>
                    <a:pt x="383" y="3898"/>
                  </a:cubicBezTo>
                  <a:cubicBezTo>
                    <a:pt x="383" y="2837"/>
                    <a:pt x="401" y="1776"/>
                    <a:pt x="421" y="714"/>
                  </a:cubicBezTo>
                  <a:lnTo>
                    <a:pt x="421" y="714"/>
                  </a:lnTo>
                  <a:cubicBezTo>
                    <a:pt x="1120" y="1688"/>
                    <a:pt x="1807" y="2658"/>
                    <a:pt x="2511" y="3611"/>
                  </a:cubicBezTo>
                  <a:cubicBezTo>
                    <a:pt x="2556" y="3671"/>
                    <a:pt x="2617" y="3696"/>
                    <a:pt x="2675" y="3696"/>
                  </a:cubicBezTo>
                  <a:cubicBezTo>
                    <a:pt x="2804" y="3696"/>
                    <a:pt x="2920" y="3576"/>
                    <a:pt x="2822" y="3444"/>
                  </a:cubicBezTo>
                  <a:cubicBezTo>
                    <a:pt x="2009" y="2320"/>
                    <a:pt x="1220" y="1197"/>
                    <a:pt x="407" y="73"/>
                  </a:cubicBezTo>
                  <a:cubicBezTo>
                    <a:pt x="369" y="25"/>
                    <a:pt x="307"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32"/>
          <p:cNvGrpSpPr/>
          <p:nvPr/>
        </p:nvGrpSpPr>
        <p:grpSpPr>
          <a:xfrm rot="5400000">
            <a:off x="5289650" y="2108275"/>
            <a:ext cx="147525" cy="326675"/>
            <a:chOff x="3568725" y="3560650"/>
            <a:chExt cx="147525" cy="326675"/>
          </a:xfrm>
        </p:grpSpPr>
        <p:sp>
          <p:nvSpPr>
            <p:cNvPr id="1106" name="Google Shape;1106;p32"/>
            <p:cNvSpPr/>
            <p:nvPr/>
          </p:nvSpPr>
          <p:spPr>
            <a:xfrm>
              <a:off x="3568725" y="3572025"/>
              <a:ext cx="125925" cy="315300"/>
            </a:xfrm>
            <a:custGeom>
              <a:avLst/>
              <a:gdLst/>
              <a:ahLst/>
              <a:cxnLst/>
              <a:rect l="l" t="t" r="r" b="b"/>
              <a:pathLst>
                <a:path w="5037" h="12612" extrusionOk="0">
                  <a:moveTo>
                    <a:pt x="3551" y="0"/>
                  </a:moveTo>
                  <a:cubicBezTo>
                    <a:pt x="3426" y="0"/>
                    <a:pt x="3304" y="93"/>
                    <a:pt x="3363" y="240"/>
                  </a:cubicBezTo>
                  <a:cubicBezTo>
                    <a:pt x="5037" y="4304"/>
                    <a:pt x="3817" y="9636"/>
                    <a:pt x="159" y="12265"/>
                  </a:cubicBezTo>
                  <a:cubicBezTo>
                    <a:pt x="1" y="12365"/>
                    <a:pt x="105" y="12611"/>
                    <a:pt x="254" y="12611"/>
                  </a:cubicBezTo>
                  <a:cubicBezTo>
                    <a:pt x="285" y="12611"/>
                    <a:pt x="318" y="12601"/>
                    <a:pt x="351" y="12576"/>
                  </a:cubicBezTo>
                  <a:cubicBezTo>
                    <a:pt x="3291" y="10496"/>
                    <a:pt x="4726" y="6695"/>
                    <a:pt x="4439" y="3156"/>
                  </a:cubicBezTo>
                  <a:cubicBezTo>
                    <a:pt x="4367" y="2105"/>
                    <a:pt x="4128" y="1100"/>
                    <a:pt x="3746" y="120"/>
                  </a:cubicBezTo>
                  <a:cubicBezTo>
                    <a:pt x="3709" y="37"/>
                    <a:pt x="3629" y="0"/>
                    <a:pt x="35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2"/>
            <p:cNvSpPr/>
            <p:nvPr/>
          </p:nvSpPr>
          <p:spPr>
            <a:xfrm>
              <a:off x="3643225" y="3560650"/>
              <a:ext cx="73025" cy="101950"/>
            </a:xfrm>
            <a:custGeom>
              <a:avLst/>
              <a:gdLst/>
              <a:ahLst/>
              <a:cxnLst/>
              <a:rect l="l" t="t" r="r" b="b"/>
              <a:pathLst>
                <a:path w="2921" h="4078" extrusionOk="0">
                  <a:moveTo>
                    <a:pt x="247" y="0"/>
                  </a:moveTo>
                  <a:cubicBezTo>
                    <a:pt x="158" y="0"/>
                    <a:pt x="72" y="55"/>
                    <a:pt x="72" y="169"/>
                  </a:cubicBezTo>
                  <a:cubicBezTo>
                    <a:pt x="48" y="1412"/>
                    <a:pt x="25" y="2655"/>
                    <a:pt x="1" y="3898"/>
                  </a:cubicBezTo>
                  <a:cubicBezTo>
                    <a:pt x="1" y="4018"/>
                    <a:pt x="90" y="4078"/>
                    <a:pt x="183" y="4078"/>
                  </a:cubicBezTo>
                  <a:cubicBezTo>
                    <a:pt x="276" y="4078"/>
                    <a:pt x="371" y="4018"/>
                    <a:pt x="383" y="3898"/>
                  </a:cubicBezTo>
                  <a:cubicBezTo>
                    <a:pt x="383" y="2837"/>
                    <a:pt x="401" y="1776"/>
                    <a:pt x="421" y="714"/>
                  </a:cubicBezTo>
                  <a:lnTo>
                    <a:pt x="421" y="714"/>
                  </a:lnTo>
                  <a:cubicBezTo>
                    <a:pt x="1120" y="1688"/>
                    <a:pt x="1807" y="2658"/>
                    <a:pt x="2511" y="3611"/>
                  </a:cubicBezTo>
                  <a:cubicBezTo>
                    <a:pt x="2556" y="3671"/>
                    <a:pt x="2617" y="3696"/>
                    <a:pt x="2675" y="3696"/>
                  </a:cubicBezTo>
                  <a:cubicBezTo>
                    <a:pt x="2804" y="3696"/>
                    <a:pt x="2920" y="3576"/>
                    <a:pt x="2822" y="3444"/>
                  </a:cubicBezTo>
                  <a:cubicBezTo>
                    <a:pt x="2009" y="2320"/>
                    <a:pt x="1220" y="1197"/>
                    <a:pt x="407" y="73"/>
                  </a:cubicBezTo>
                  <a:cubicBezTo>
                    <a:pt x="369" y="25"/>
                    <a:pt x="307"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11"/>
        <p:cNvGrpSpPr/>
        <p:nvPr/>
      </p:nvGrpSpPr>
      <p:grpSpPr>
        <a:xfrm>
          <a:off x="0" y="0"/>
          <a:ext cx="0" cy="0"/>
          <a:chOff x="0" y="0"/>
          <a:chExt cx="0" cy="0"/>
        </a:xfrm>
      </p:grpSpPr>
      <p:sp>
        <p:nvSpPr>
          <p:cNvPr id="1112" name="Google Shape;1112;p33"/>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Features of the Topic</a:t>
            </a:r>
            <a:endParaRPr/>
          </a:p>
        </p:txBody>
      </p:sp>
      <p:sp>
        <p:nvSpPr>
          <p:cNvPr id="1113" name="Google Shape;1113;p33"/>
          <p:cNvSpPr txBox="1">
            <a:spLocks noGrp="1"/>
          </p:cNvSpPr>
          <p:nvPr>
            <p:ph type="subTitle" idx="1"/>
          </p:nvPr>
        </p:nvSpPr>
        <p:spPr>
          <a:xfrm>
            <a:off x="1034525" y="2419350"/>
            <a:ext cx="20511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114" name="Google Shape;1114;p33"/>
          <p:cNvSpPr txBox="1">
            <a:spLocks noGrp="1"/>
          </p:cNvSpPr>
          <p:nvPr>
            <p:ph type="subTitle" idx="2"/>
          </p:nvPr>
        </p:nvSpPr>
        <p:spPr>
          <a:xfrm>
            <a:off x="1034525" y="2820850"/>
            <a:ext cx="2051100" cy="83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1115" name="Google Shape;1115;p33"/>
          <p:cNvSpPr txBox="1">
            <a:spLocks noGrp="1"/>
          </p:cNvSpPr>
          <p:nvPr>
            <p:ph type="subTitle" idx="3"/>
          </p:nvPr>
        </p:nvSpPr>
        <p:spPr>
          <a:xfrm>
            <a:off x="3546450" y="2419350"/>
            <a:ext cx="20511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116" name="Google Shape;1116;p33"/>
          <p:cNvSpPr txBox="1">
            <a:spLocks noGrp="1"/>
          </p:cNvSpPr>
          <p:nvPr>
            <p:ph type="subTitle" idx="4"/>
          </p:nvPr>
        </p:nvSpPr>
        <p:spPr>
          <a:xfrm>
            <a:off x="3546450" y="2820850"/>
            <a:ext cx="2051100" cy="83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a gas giant and the</a:t>
            </a:r>
            <a:endParaRPr/>
          </a:p>
          <a:p>
            <a:pPr marL="0" lvl="0" indent="0" algn="ctr" rtl="0">
              <a:spcBef>
                <a:spcPts val="0"/>
              </a:spcBef>
              <a:spcAft>
                <a:spcPts val="0"/>
              </a:spcAft>
              <a:buClr>
                <a:schemeClr val="dk1"/>
              </a:buClr>
              <a:buSzPts val="1100"/>
              <a:buFont typeface="Arial"/>
              <a:buNone/>
            </a:pPr>
            <a:r>
              <a:rPr lang="en"/>
              <a:t>biggest planet in the</a:t>
            </a:r>
            <a:endParaRPr/>
          </a:p>
          <a:p>
            <a:pPr marL="0" lvl="0" indent="0" algn="ctr" rtl="0">
              <a:spcBef>
                <a:spcPts val="0"/>
              </a:spcBef>
              <a:spcAft>
                <a:spcPts val="0"/>
              </a:spcAft>
              <a:buNone/>
            </a:pPr>
            <a:r>
              <a:rPr lang="en"/>
              <a:t>Solar System</a:t>
            </a:r>
            <a:endParaRPr/>
          </a:p>
        </p:txBody>
      </p:sp>
      <p:sp>
        <p:nvSpPr>
          <p:cNvPr id="1117" name="Google Shape;1117;p33"/>
          <p:cNvSpPr txBox="1">
            <a:spLocks noGrp="1"/>
          </p:cNvSpPr>
          <p:nvPr>
            <p:ph type="subTitle" idx="5"/>
          </p:nvPr>
        </p:nvSpPr>
        <p:spPr>
          <a:xfrm>
            <a:off x="6058375" y="2419350"/>
            <a:ext cx="2051100" cy="40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118" name="Google Shape;1118;p33"/>
          <p:cNvSpPr txBox="1">
            <a:spLocks noGrp="1"/>
          </p:cNvSpPr>
          <p:nvPr>
            <p:ph type="subTitle" idx="6"/>
          </p:nvPr>
        </p:nvSpPr>
        <p:spPr>
          <a:xfrm>
            <a:off x="6058375" y="2820850"/>
            <a:ext cx="2051100" cy="83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a:t>
            </a:r>
            <a:endParaRPr/>
          </a:p>
          <a:p>
            <a:pPr marL="0" lvl="0" indent="0" algn="ctr" rtl="0">
              <a:spcBef>
                <a:spcPts val="0"/>
              </a:spcBef>
              <a:spcAft>
                <a:spcPts val="0"/>
              </a:spcAft>
              <a:buClr>
                <a:schemeClr val="dk1"/>
              </a:buClr>
              <a:buSzPts val="1100"/>
              <a:buFont typeface="Arial"/>
              <a:buNone/>
            </a:pPr>
            <a:r>
              <a:rPr lang="en"/>
              <a:t>name and is the second</a:t>
            </a:r>
            <a:endParaRPr/>
          </a:p>
          <a:p>
            <a:pPr marL="0" lvl="0" indent="0" algn="ctr" rtl="0">
              <a:spcBef>
                <a:spcPts val="0"/>
              </a:spcBef>
              <a:spcAft>
                <a:spcPts val="0"/>
              </a:spcAft>
              <a:buNone/>
            </a:pPr>
            <a:r>
              <a:rPr lang="en"/>
              <a:t>planet from the Sun</a:t>
            </a:r>
            <a:endParaRPr/>
          </a:p>
        </p:txBody>
      </p:sp>
      <p:grpSp>
        <p:nvGrpSpPr>
          <p:cNvPr id="1119" name="Google Shape;1119;p33"/>
          <p:cNvGrpSpPr/>
          <p:nvPr/>
        </p:nvGrpSpPr>
        <p:grpSpPr>
          <a:xfrm>
            <a:off x="1751525" y="1638329"/>
            <a:ext cx="617100" cy="542900"/>
            <a:chOff x="602800" y="3981788"/>
            <a:chExt cx="617100" cy="542900"/>
          </a:xfrm>
        </p:grpSpPr>
        <p:sp>
          <p:nvSpPr>
            <p:cNvPr id="1120" name="Google Shape;1120;p33"/>
            <p:cNvSpPr/>
            <p:nvPr/>
          </p:nvSpPr>
          <p:spPr>
            <a:xfrm>
              <a:off x="602800" y="3981788"/>
              <a:ext cx="617100" cy="542900"/>
            </a:xfrm>
            <a:custGeom>
              <a:avLst/>
              <a:gdLst/>
              <a:ahLst/>
              <a:cxnLst/>
              <a:rect l="l" t="t" r="r" b="b"/>
              <a:pathLst>
                <a:path w="24684" h="21716" extrusionOk="0">
                  <a:moveTo>
                    <a:pt x="14046" y="377"/>
                  </a:moveTo>
                  <a:cubicBezTo>
                    <a:pt x="15802" y="377"/>
                    <a:pt x="17531" y="757"/>
                    <a:pt x="19137" y="1461"/>
                  </a:cubicBezTo>
                  <a:cubicBezTo>
                    <a:pt x="20859" y="2226"/>
                    <a:pt x="22293" y="3446"/>
                    <a:pt x="23273" y="5071"/>
                  </a:cubicBezTo>
                  <a:cubicBezTo>
                    <a:pt x="23799" y="5932"/>
                    <a:pt x="24158" y="6936"/>
                    <a:pt x="24206" y="7940"/>
                  </a:cubicBezTo>
                  <a:cubicBezTo>
                    <a:pt x="24254" y="8586"/>
                    <a:pt x="24134" y="9327"/>
                    <a:pt x="23536" y="9686"/>
                  </a:cubicBezTo>
                  <a:cubicBezTo>
                    <a:pt x="23375" y="9780"/>
                    <a:pt x="23199" y="9823"/>
                    <a:pt x="23021" y="9823"/>
                  </a:cubicBezTo>
                  <a:cubicBezTo>
                    <a:pt x="22751" y="9823"/>
                    <a:pt x="22476" y="9725"/>
                    <a:pt x="22245" y="9566"/>
                  </a:cubicBezTo>
                  <a:cubicBezTo>
                    <a:pt x="21696" y="9207"/>
                    <a:pt x="21863" y="8610"/>
                    <a:pt x="21815" y="8036"/>
                  </a:cubicBezTo>
                  <a:cubicBezTo>
                    <a:pt x="21716" y="6704"/>
                    <a:pt x="20592" y="5819"/>
                    <a:pt x="19364" y="5819"/>
                  </a:cubicBezTo>
                  <a:cubicBezTo>
                    <a:pt x="19115" y="5819"/>
                    <a:pt x="18861" y="5855"/>
                    <a:pt x="18611" y="5932"/>
                  </a:cubicBezTo>
                  <a:cubicBezTo>
                    <a:pt x="17296" y="6339"/>
                    <a:pt x="16316" y="7869"/>
                    <a:pt x="16388" y="9207"/>
                  </a:cubicBezTo>
                  <a:cubicBezTo>
                    <a:pt x="16412" y="9805"/>
                    <a:pt x="16579" y="10379"/>
                    <a:pt x="16723" y="10929"/>
                  </a:cubicBezTo>
                  <a:cubicBezTo>
                    <a:pt x="16914" y="11766"/>
                    <a:pt x="17057" y="12602"/>
                    <a:pt x="17081" y="13463"/>
                  </a:cubicBezTo>
                  <a:cubicBezTo>
                    <a:pt x="17177" y="15376"/>
                    <a:pt x="16747" y="17312"/>
                    <a:pt x="15527" y="18819"/>
                  </a:cubicBezTo>
                  <a:cubicBezTo>
                    <a:pt x="14523" y="20038"/>
                    <a:pt x="13089" y="20827"/>
                    <a:pt x="11558" y="21162"/>
                  </a:cubicBezTo>
                  <a:cubicBezTo>
                    <a:pt x="10986" y="21292"/>
                    <a:pt x="10399" y="21354"/>
                    <a:pt x="9811" y="21354"/>
                  </a:cubicBezTo>
                  <a:cubicBezTo>
                    <a:pt x="7380" y="21354"/>
                    <a:pt x="4918" y="20288"/>
                    <a:pt x="3262" y="18556"/>
                  </a:cubicBezTo>
                  <a:cubicBezTo>
                    <a:pt x="921" y="16074"/>
                    <a:pt x="460" y="12193"/>
                    <a:pt x="1273" y="8980"/>
                  </a:cubicBezTo>
                  <a:lnTo>
                    <a:pt x="1273" y="8980"/>
                  </a:lnTo>
                  <a:cubicBezTo>
                    <a:pt x="1274" y="8976"/>
                    <a:pt x="1276" y="8972"/>
                    <a:pt x="1278" y="8968"/>
                  </a:cubicBezTo>
                  <a:cubicBezTo>
                    <a:pt x="1732" y="7701"/>
                    <a:pt x="2306" y="6482"/>
                    <a:pt x="3143" y="5406"/>
                  </a:cubicBezTo>
                  <a:cubicBezTo>
                    <a:pt x="4195" y="4067"/>
                    <a:pt x="5581" y="3039"/>
                    <a:pt x="7064" y="2250"/>
                  </a:cubicBezTo>
                  <a:cubicBezTo>
                    <a:pt x="9096" y="1174"/>
                    <a:pt x="11295" y="457"/>
                    <a:pt x="13591" y="385"/>
                  </a:cubicBezTo>
                  <a:cubicBezTo>
                    <a:pt x="13743" y="380"/>
                    <a:pt x="13894" y="377"/>
                    <a:pt x="14046" y="377"/>
                  </a:cubicBezTo>
                  <a:close/>
                  <a:moveTo>
                    <a:pt x="13956" y="0"/>
                  </a:moveTo>
                  <a:cubicBezTo>
                    <a:pt x="11848" y="0"/>
                    <a:pt x="9808" y="564"/>
                    <a:pt x="7901" y="1437"/>
                  </a:cubicBezTo>
                  <a:cubicBezTo>
                    <a:pt x="6275" y="2179"/>
                    <a:pt x="4769" y="3135"/>
                    <a:pt x="3525" y="4426"/>
                  </a:cubicBezTo>
                  <a:cubicBezTo>
                    <a:pt x="2593" y="5406"/>
                    <a:pt x="1876" y="6578"/>
                    <a:pt x="1326" y="7821"/>
                  </a:cubicBezTo>
                  <a:cubicBezTo>
                    <a:pt x="1182" y="8179"/>
                    <a:pt x="1039" y="8514"/>
                    <a:pt x="919" y="8873"/>
                  </a:cubicBezTo>
                  <a:cubicBezTo>
                    <a:pt x="907" y="8909"/>
                    <a:pt x="907" y="8941"/>
                    <a:pt x="914" y="8970"/>
                  </a:cubicBezTo>
                  <a:lnTo>
                    <a:pt x="914" y="8970"/>
                  </a:lnTo>
                  <a:cubicBezTo>
                    <a:pt x="1" y="12593"/>
                    <a:pt x="734" y="16877"/>
                    <a:pt x="3645" y="19392"/>
                  </a:cubicBezTo>
                  <a:cubicBezTo>
                    <a:pt x="5325" y="20865"/>
                    <a:pt x="7585" y="21716"/>
                    <a:pt x="9827" y="21716"/>
                  </a:cubicBezTo>
                  <a:cubicBezTo>
                    <a:pt x="10934" y="21716"/>
                    <a:pt x="12037" y="21508"/>
                    <a:pt x="13065" y="21066"/>
                  </a:cubicBezTo>
                  <a:cubicBezTo>
                    <a:pt x="14499" y="20444"/>
                    <a:pt x="15695" y="19416"/>
                    <a:pt x="16484" y="18077"/>
                  </a:cubicBezTo>
                  <a:cubicBezTo>
                    <a:pt x="17392" y="16476"/>
                    <a:pt x="17583" y="14491"/>
                    <a:pt x="17392" y="12674"/>
                  </a:cubicBezTo>
                  <a:cubicBezTo>
                    <a:pt x="17320" y="11933"/>
                    <a:pt x="17153" y="11192"/>
                    <a:pt x="16962" y="10451"/>
                  </a:cubicBezTo>
                  <a:cubicBezTo>
                    <a:pt x="16842" y="9925"/>
                    <a:pt x="16699" y="9375"/>
                    <a:pt x="16747" y="8825"/>
                  </a:cubicBezTo>
                  <a:cubicBezTo>
                    <a:pt x="16881" y="7477"/>
                    <a:pt x="18086" y="6161"/>
                    <a:pt x="19423" y="6161"/>
                  </a:cubicBezTo>
                  <a:cubicBezTo>
                    <a:pt x="19747" y="6161"/>
                    <a:pt x="20078" y="6238"/>
                    <a:pt x="20404" y="6410"/>
                  </a:cubicBezTo>
                  <a:cubicBezTo>
                    <a:pt x="21241" y="6864"/>
                    <a:pt x="21528" y="7773"/>
                    <a:pt x="21456" y="8658"/>
                  </a:cubicBezTo>
                  <a:cubicBezTo>
                    <a:pt x="21409" y="9112"/>
                    <a:pt x="21648" y="9542"/>
                    <a:pt x="21982" y="9829"/>
                  </a:cubicBezTo>
                  <a:cubicBezTo>
                    <a:pt x="22277" y="10059"/>
                    <a:pt x="22621" y="10169"/>
                    <a:pt x="22961" y="10169"/>
                  </a:cubicBezTo>
                  <a:cubicBezTo>
                    <a:pt x="23502" y="10169"/>
                    <a:pt x="24031" y="9889"/>
                    <a:pt x="24325" y="9375"/>
                  </a:cubicBezTo>
                  <a:cubicBezTo>
                    <a:pt x="24684" y="8729"/>
                    <a:pt x="24612" y="7916"/>
                    <a:pt x="24493" y="7223"/>
                  </a:cubicBezTo>
                  <a:cubicBezTo>
                    <a:pt x="24325" y="6267"/>
                    <a:pt x="23919" y="5382"/>
                    <a:pt x="23393" y="4569"/>
                  </a:cubicBezTo>
                  <a:cubicBezTo>
                    <a:pt x="22437" y="3063"/>
                    <a:pt x="21026" y="1939"/>
                    <a:pt x="19400" y="1198"/>
                  </a:cubicBezTo>
                  <a:cubicBezTo>
                    <a:pt x="17775" y="457"/>
                    <a:pt x="16005" y="51"/>
                    <a:pt x="14212" y="3"/>
                  </a:cubicBezTo>
                  <a:cubicBezTo>
                    <a:pt x="14127" y="1"/>
                    <a:pt x="14042" y="0"/>
                    <a:pt x="13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3"/>
            <p:cNvSpPr/>
            <p:nvPr/>
          </p:nvSpPr>
          <p:spPr>
            <a:xfrm>
              <a:off x="650275" y="4165538"/>
              <a:ext cx="353275" cy="324375"/>
            </a:xfrm>
            <a:custGeom>
              <a:avLst/>
              <a:gdLst/>
              <a:ahLst/>
              <a:cxnLst/>
              <a:rect l="l" t="t" r="r" b="b"/>
              <a:pathLst>
                <a:path w="14131" h="12975" extrusionOk="0">
                  <a:moveTo>
                    <a:pt x="5502" y="1"/>
                  </a:moveTo>
                  <a:cubicBezTo>
                    <a:pt x="5114" y="1"/>
                    <a:pt x="4728" y="75"/>
                    <a:pt x="4376" y="232"/>
                  </a:cubicBezTo>
                  <a:cubicBezTo>
                    <a:pt x="3867" y="444"/>
                    <a:pt x="3358" y="825"/>
                    <a:pt x="2815" y="825"/>
                  </a:cubicBezTo>
                  <a:cubicBezTo>
                    <a:pt x="2746" y="825"/>
                    <a:pt x="2677" y="819"/>
                    <a:pt x="2607" y="806"/>
                  </a:cubicBezTo>
                  <a:cubicBezTo>
                    <a:pt x="2391" y="758"/>
                    <a:pt x="2200" y="638"/>
                    <a:pt x="1961" y="638"/>
                  </a:cubicBezTo>
                  <a:cubicBezTo>
                    <a:pt x="1940" y="636"/>
                    <a:pt x="1918" y="635"/>
                    <a:pt x="1898" y="635"/>
                  </a:cubicBezTo>
                  <a:cubicBezTo>
                    <a:pt x="1429" y="635"/>
                    <a:pt x="1091" y="1136"/>
                    <a:pt x="885" y="1571"/>
                  </a:cubicBezTo>
                  <a:cubicBezTo>
                    <a:pt x="598" y="2144"/>
                    <a:pt x="455" y="2694"/>
                    <a:pt x="216" y="3770"/>
                  </a:cubicBezTo>
                  <a:cubicBezTo>
                    <a:pt x="1" y="4846"/>
                    <a:pt x="144" y="6639"/>
                    <a:pt x="861" y="8193"/>
                  </a:cubicBezTo>
                  <a:cubicBezTo>
                    <a:pt x="2057" y="10799"/>
                    <a:pt x="3921" y="12042"/>
                    <a:pt x="6360" y="12736"/>
                  </a:cubicBezTo>
                  <a:cubicBezTo>
                    <a:pt x="6902" y="12897"/>
                    <a:pt x="7482" y="12974"/>
                    <a:pt x="8071" y="12974"/>
                  </a:cubicBezTo>
                  <a:cubicBezTo>
                    <a:pt x="10108" y="12974"/>
                    <a:pt x="12250" y="12043"/>
                    <a:pt x="13270" y="10393"/>
                  </a:cubicBezTo>
                  <a:cubicBezTo>
                    <a:pt x="13891" y="9341"/>
                    <a:pt x="14106" y="8098"/>
                    <a:pt x="14106" y="6902"/>
                  </a:cubicBezTo>
                  <a:cubicBezTo>
                    <a:pt x="14130" y="5850"/>
                    <a:pt x="14011" y="4822"/>
                    <a:pt x="13724" y="3818"/>
                  </a:cubicBezTo>
                  <a:cubicBezTo>
                    <a:pt x="13413" y="2718"/>
                    <a:pt x="12696" y="1547"/>
                    <a:pt x="11524" y="1403"/>
                  </a:cubicBezTo>
                  <a:cubicBezTo>
                    <a:pt x="11439" y="1392"/>
                    <a:pt x="11354" y="1387"/>
                    <a:pt x="11268" y="1387"/>
                  </a:cubicBezTo>
                  <a:cubicBezTo>
                    <a:pt x="10532" y="1387"/>
                    <a:pt x="9751" y="1747"/>
                    <a:pt x="9059" y="1747"/>
                  </a:cubicBezTo>
                  <a:cubicBezTo>
                    <a:pt x="8779" y="1747"/>
                    <a:pt x="8514" y="1688"/>
                    <a:pt x="8273" y="1523"/>
                  </a:cubicBezTo>
                  <a:cubicBezTo>
                    <a:pt x="8010" y="1355"/>
                    <a:pt x="7842" y="1092"/>
                    <a:pt x="7651" y="877"/>
                  </a:cubicBezTo>
                  <a:cubicBezTo>
                    <a:pt x="7105" y="315"/>
                    <a:pt x="6299" y="1"/>
                    <a:pt x="550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3"/>
            <p:cNvSpPr/>
            <p:nvPr/>
          </p:nvSpPr>
          <p:spPr>
            <a:xfrm>
              <a:off x="733950" y="4344638"/>
              <a:ext cx="51425" cy="50875"/>
            </a:xfrm>
            <a:custGeom>
              <a:avLst/>
              <a:gdLst/>
              <a:ahLst/>
              <a:cxnLst/>
              <a:rect l="l" t="t" r="r" b="b"/>
              <a:pathLst>
                <a:path w="2057" h="2035" extrusionOk="0">
                  <a:moveTo>
                    <a:pt x="1274" y="990"/>
                  </a:moveTo>
                  <a:lnTo>
                    <a:pt x="1274" y="990"/>
                  </a:lnTo>
                  <a:cubicBezTo>
                    <a:pt x="1334" y="1089"/>
                    <a:pt x="1292" y="1163"/>
                    <a:pt x="1212" y="1172"/>
                  </a:cubicBezTo>
                  <a:lnTo>
                    <a:pt x="1212" y="1172"/>
                  </a:lnTo>
                  <a:cubicBezTo>
                    <a:pt x="1250" y="1117"/>
                    <a:pt x="1273" y="1053"/>
                    <a:pt x="1274" y="990"/>
                  </a:cubicBezTo>
                  <a:close/>
                  <a:moveTo>
                    <a:pt x="519" y="1096"/>
                  </a:moveTo>
                  <a:cubicBezTo>
                    <a:pt x="548" y="1180"/>
                    <a:pt x="595" y="1261"/>
                    <a:pt x="654" y="1332"/>
                  </a:cubicBezTo>
                  <a:lnTo>
                    <a:pt x="654" y="1332"/>
                  </a:lnTo>
                  <a:cubicBezTo>
                    <a:pt x="592" y="1263"/>
                    <a:pt x="543" y="1182"/>
                    <a:pt x="519" y="1096"/>
                  </a:cubicBezTo>
                  <a:close/>
                  <a:moveTo>
                    <a:pt x="1072" y="0"/>
                  </a:moveTo>
                  <a:cubicBezTo>
                    <a:pt x="1058" y="0"/>
                    <a:pt x="1043" y="0"/>
                    <a:pt x="1029" y="1"/>
                  </a:cubicBezTo>
                  <a:cubicBezTo>
                    <a:pt x="560" y="42"/>
                    <a:pt x="143" y="396"/>
                    <a:pt x="60" y="840"/>
                  </a:cubicBezTo>
                  <a:lnTo>
                    <a:pt x="60" y="840"/>
                  </a:lnTo>
                  <a:cubicBezTo>
                    <a:pt x="24" y="873"/>
                    <a:pt x="1" y="920"/>
                    <a:pt x="1" y="981"/>
                  </a:cubicBezTo>
                  <a:cubicBezTo>
                    <a:pt x="25" y="1579"/>
                    <a:pt x="527" y="1985"/>
                    <a:pt x="1077" y="2033"/>
                  </a:cubicBezTo>
                  <a:cubicBezTo>
                    <a:pt x="1089" y="2034"/>
                    <a:pt x="1102" y="2034"/>
                    <a:pt x="1114" y="2034"/>
                  </a:cubicBezTo>
                  <a:cubicBezTo>
                    <a:pt x="1690" y="2034"/>
                    <a:pt x="2057" y="1496"/>
                    <a:pt x="2057" y="957"/>
                  </a:cubicBezTo>
                  <a:cubicBezTo>
                    <a:pt x="2057" y="422"/>
                    <a:pt x="1604" y="0"/>
                    <a:pt x="1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3"/>
            <p:cNvSpPr/>
            <p:nvPr/>
          </p:nvSpPr>
          <p:spPr>
            <a:xfrm>
              <a:off x="740525" y="4361713"/>
              <a:ext cx="29850" cy="18625"/>
            </a:xfrm>
            <a:custGeom>
              <a:avLst/>
              <a:gdLst/>
              <a:ahLst/>
              <a:cxnLst/>
              <a:rect l="l" t="t" r="r" b="b"/>
              <a:pathLst>
                <a:path w="1194" h="745" extrusionOk="0">
                  <a:moveTo>
                    <a:pt x="359" y="346"/>
                  </a:moveTo>
                  <a:cubicBezTo>
                    <a:pt x="349" y="368"/>
                    <a:pt x="343" y="389"/>
                    <a:pt x="340" y="410"/>
                  </a:cubicBezTo>
                  <a:lnTo>
                    <a:pt x="340" y="410"/>
                  </a:lnTo>
                  <a:cubicBezTo>
                    <a:pt x="340" y="395"/>
                    <a:pt x="345" y="374"/>
                    <a:pt x="359" y="346"/>
                  </a:cubicBezTo>
                  <a:close/>
                  <a:moveTo>
                    <a:pt x="410" y="1"/>
                  </a:moveTo>
                  <a:cubicBezTo>
                    <a:pt x="277" y="1"/>
                    <a:pt x="144" y="75"/>
                    <a:pt x="96" y="203"/>
                  </a:cubicBezTo>
                  <a:cubicBezTo>
                    <a:pt x="1" y="394"/>
                    <a:pt x="96" y="585"/>
                    <a:pt x="264" y="705"/>
                  </a:cubicBezTo>
                  <a:cubicBezTo>
                    <a:pt x="306" y="733"/>
                    <a:pt x="364" y="744"/>
                    <a:pt x="425" y="744"/>
                  </a:cubicBezTo>
                  <a:cubicBezTo>
                    <a:pt x="467" y="744"/>
                    <a:pt x="511" y="739"/>
                    <a:pt x="551" y="729"/>
                  </a:cubicBezTo>
                  <a:cubicBezTo>
                    <a:pt x="642" y="692"/>
                    <a:pt x="692" y="641"/>
                    <a:pt x="764" y="641"/>
                  </a:cubicBezTo>
                  <a:cubicBezTo>
                    <a:pt x="786" y="641"/>
                    <a:pt x="810" y="646"/>
                    <a:pt x="837" y="657"/>
                  </a:cubicBezTo>
                  <a:cubicBezTo>
                    <a:pt x="866" y="666"/>
                    <a:pt x="892" y="671"/>
                    <a:pt x="917" y="671"/>
                  </a:cubicBezTo>
                  <a:cubicBezTo>
                    <a:pt x="1140" y="671"/>
                    <a:pt x="1194" y="313"/>
                    <a:pt x="957" y="227"/>
                  </a:cubicBezTo>
                  <a:cubicBezTo>
                    <a:pt x="885" y="203"/>
                    <a:pt x="814" y="191"/>
                    <a:pt x="745" y="191"/>
                  </a:cubicBezTo>
                  <a:cubicBezTo>
                    <a:pt x="738" y="191"/>
                    <a:pt x="732" y="191"/>
                    <a:pt x="726" y="191"/>
                  </a:cubicBezTo>
                  <a:lnTo>
                    <a:pt x="726" y="191"/>
                  </a:lnTo>
                  <a:cubicBezTo>
                    <a:pt x="694" y="142"/>
                    <a:pt x="651" y="97"/>
                    <a:pt x="598" y="59"/>
                  </a:cubicBezTo>
                  <a:cubicBezTo>
                    <a:pt x="543" y="19"/>
                    <a:pt x="476" y="1"/>
                    <a:pt x="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3"/>
            <p:cNvSpPr/>
            <p:nvPr/>
          </p:nvSpPr>
          <p:spPr>
            <a:xfrm>
              <a:off x="714225" y="4278438"/>
              <a:ext cx="20750" cy="18025"/>
            </a:xfrm>
            <a:custGeom>
              <a:avLst/>
              <a:gdLst/>
              <a:ahLst/>
              <a:cxnLst/>
              <a:rect l="l" t="t" r="r" b="b"/>
              <a:pathLst>
                <a:path w="830" h="721" extrusionOk="0">
                  <a:moveTo>
                    <a:pt x="465" y="1"/>
                  </a:moveTo>
                  <a:cubicBezTo>
                    <a:pt x="356" y="1"/>
                    <a:pt x="245" y="49"/>
                    <a:pt x="168" y="139"/>
                  </a:cubicBezTo>
                  <a:cubicBezTo>
                    <a:pt x="1" y="354"/>
                    <a:pt x="192" y="641"/>
                    <a:pt x="431" y="713"/>
                  </a:cubicBezTo>
                  <a:cubicBezTo>
                    <a:pt x="451" y="718"/>
                    <a:pt x="470" y="721"/>
                    <a:pt x="489" y="721"/>
                  </a:cubicBezTo>
                  <a:cubicBezTo>
                    <a:pt x="605" y="721"/>
                    <a:pt x="683" y="618"/>
                    <a:pt x="696" y="510"/>
                  </a:cubicBezTo>
                  <a:lnTo>
                    <a:pt x="696" y="510"/>
                  </a:lnTo>
                  <a:cubicBezTo>
                    <a:pt x="803" y="411"/>
                    <a:pt x="829" y="242"/>
                    <a:pt x="718" y="115"/>
                  </a:cubicBezTo>
                  <a:cubicBezTo>
                    <a:pt x="651" y="37"/>
                    <a:pt x="559"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3"/>
            <p:cNvSpPr/>
            <p:nvPr/>
          </p:nvSpPr>
          <p:spPr>
            <a:xfrm>
              <a:off x="779375" y="4290113"/>
              <a:ext cx="11375" cy="14525"/>
            </a:xfrm>
            <a:custGeom>
              <a:avLst/>
              <a:gdLst/>
              <a:ahLst/>
              <a:cxnLst/>
              <a:rect l="l" t="t" r="r" b="b"/>
              <a:pathLst>
                <a:path w="455" h="581" extrusionOk="0">
                  <a:moveTo>
                    <a:pt x="228" y="0"/>
                  </a:moveTo>
                  <a:cubicBezTo>
                    <a:pt x="114" y="0"/>
                    <a:pt x="1" y="66"/>
                    <a:pt x="1" y="198"/>
                  </a:cubicBezTo>
                  <a:lnTo>
                    <a:pt x="1" y="365"/>
                  </a:lnTo>
                  <a:cubicBezTo>
                    <a:pt x="1" y="509"/>
                    <a:pt x="114" y="580"/>
                    <a:pt x="228" y="580"/>
                  </a:cubicBezTo>
                  <a:cubicBezTo>
                    <a:pt x="341" y="580"/>
                    <a:pt x="455" y="509"/>
                    <a:pt x="455" y="365"/>
                  </a:cubicBezTo>
                  <a:lnTo>
                    <a:pt x="455" y="198"/>
                  </a:lnTo>
                  <a:cubicBezTo>
                    <a:pt x="455" y="66"/>
                    <a:pt x="341"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3"/>
            <p:cNvSpPr/>
            <p:nvPr/>
          </p:nvSpPr>
          <p:spPr>
            <a:xfrm>
              <a:off x="941275" y="4259138"/>
              <a:ext cx="47925" cy="162350"/>
            </a:xfrm>
            <a:custGeom>
              <a:avLst/>
              <a:gdLst/>
              <a:ahLst/>
              <a:cxnLst/>
              <a:rect l="l" t="t" r="r" b="b"/>
              <a:pathLst>
                <a:path w="1917" h="6494" extrusionOk="0">
                  <a:moveTo>
                    <a:pt x="864" y="0"/>
                  </a:moveTo>
                  <a:cubicBezTo>
                    <a:pt x="748" y="0"/>
                    <a:pt x="639" y="87"/>
                    <a:pt x="697" y="217"/>
                  </a:cubicBezTo>
                  <a:cubicBezTo>
                    <a:pt x="1510" y="2178"/>
                    <a:pt x="1295" y="4473"/>
                    <a:pt x="99" y="6218"/>
                  </a:cubicBezTo>
                  <a:cubicBezTo>
                    <a:pt x="0" y="6367"/>
                    <a:pt x="119" y="6493"/>
                    <a:pt x="248" y="6493"/>
                  </a:cubicBezTo>
                  <a:cubicBezTo>
                    <a:pt x="306" y="6493"/>
                    <a:pt x="366" y="6468"/>
                    <a:pt x="410" y="6410"/>
                  </a:cubicBezTo>
                  <a:cubicBezTo>
                    <a:pt x="1653" y="4569"/>
                    <a:pt x="1916" y="2154"/>
                    <a:pt x="1056" y="122"/>
                  </a:cubicBezTo>
                  <a:cubicBezTo>
                    <a:pt x="1018" y="37"/>
                    <a:pt x="940" y="0"/>
                    <a:pt x="8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3"/>
            <p:cNvSpPr/>
            <p:nvPr/>
          </p:nvSpPr>
          <p:spPr>
            <a:xfrm>
              <a:off x="881000" y="4152188"/>
              <a:ext cx="14350" cy="14375"/>
            </a:xfrm>
            <a:custGeom>
              <a:avLst/>
              <a:gdLst/>
              <a:ahLst/>
              <a:cxnLst/>
              <a:rect l="l" t="t" r="r" b="b"/>
              <a:pathLst>
                <a:path w="574" h="575" extrusionOk="0">
                  <a:moveTo>
                    <a:pt x="287" y="1"/>
                  </a:moveTo>
                  <a:cubicBezTo>
                    <a:pt x="120" y="1"/>
                    <a:pt x="0" y="120"/>
                    <a:pt x="0" y="288"/>
                  </a:cubicBezTo>
                  <a:cubicBezTo>
                    <a:pt x="0" y="455"/>
                    <a:pt x="120" y="574"/>
                    <a:pt x="287" y="574"/>
                  </a:cubicBezTo>
                  <a:cubicBezTo>
                    <a:pt x="454" y="574"/>
                    <a:pt x="574" y="455"/>
                    <a:pt x="574" y="288"/>
                  </a:cubicBezTo>
                  <a:cubicBezTo>
                    <a:pt x="574" y="120"/>
                    <a:pt x="454"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3"/>
            <p:cNvSpPr/>
            <p:nvPr/>
          </p:nvSpPr>
          <p:spPr>
            <a:xfrm>
              <a:off x="873225" y="4060138"/>
              <a:ext cx="29300" cy="29325"/>
            </a:xfrm>
            <a:custGeom>
              <a:avLst/>
              <a:gdLst/>
              <a:ahLst/>
              <a:cxnLst/>
              <a:rect l="l" t="t" r="r" b="b"/>
              <a:pathLst>
                <a:path w="1172" h="1173" extrusionOk="0">
                  <a:moveTo>
                    <a:pt x="598" y="1"/>
                  </a:moveTo>
                  <a:cubicBezTo>
                    <a:pt x="263" y="1"/>
                    <a:pt x="0" y="264"/>
                    <a:pt x="0" y="575"/>
                  </a:cubicBezTo>
                  <a:cubicBezTo>
                    <a:pt x="0" y="909"/>
                    <a:pt x="263" y="1172"/>
                    <a:pt x="598" y="1172"/>
                  </a:cubicBezTo>
                  <a:cubicBezTo>
                    <a:pt x="909" y="1172"/>
                    <a:pt x="1172" y="909"/>
                    <a:pt x="1172" y="575"/>
                  </a:cubicBezTo>
                  <a:cubicBezTo>
                    <a:pt x="1172" y="264"/>
                    <a:pt x="909" y="1"/>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3"/>
            <p:cNvSpPr/>
            <p:nvPr/>
          </p:nvSpPr>
          <p:spPr>
            <a:xfrm>
              <a:off x="935975" y="4118713"/>
              <a:ext cx="29325" cy="29325"/>
            </a:xfrm>
            <a:custGeom>
              <a:avLst/>
              <a:gdLst/>
              <a:ahLst/>
              <a:cxnLst/>
              <a:rect l="l" t="t" r="r" b="b"/>
              <a:pathLst>
                <a:path w="1173" h="1173" extrusionOk="0">
                  <a:moveTo>
                    <a:pt x="574" y="1"/>
                  </a:moveTo>
                  <a:cubicBezTo>
                    <a:pt x="264" y="1"/>
                    <a:pt x="1" y="264"/>
                    <a:pt x="1" y="599"/>
                  </a:cubicBezTo>
                  <a:cubicBezTo>
                    <a:pt x="1" y="909"/>
                    <a:pt x="264" y="1172"/>
                    <a:pt x="574" y="1172"/>
                  </a:cubicBezTo>
                  <a:cubicBezTo>
                    <a:pt x="909" y="1172"/>
                    <a:pt x="1172" y="909"/>
                    <a:pt x="1172" y="599"/>
                  </a:cubicBezTo>
                  <a:cubicBezTo>
                    <a:pt x="1172" y="264"/>
                    <a:pt x="909" y="1"/>
                    <a:pt x="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3"/>
            <p:cNvSpPr/>
            <p:nvPr/>
          </p:nvSpPr>
          <p:spPr>
            <a:xfrm>
              <a:off x="719000" y="4148013"/>
              <a:ext cx="14975" cy="14975"/>
            </a:xfrm>
            <a:custGeom>
              <a:avLst/>
              <a:gdLst/>
              <a:ahLst/>
              <a:cxnLst/>
              <a:rect l="l" t="t" r="r" b="b"/>
              <a:pathLst>
                <a:path w="599" h="599" extrusionOk="0">
                  <a:moveTo>
                    <a:pt x="288" y="0"/>
                  </a:moveTo>
                  <a:cubicBezTo>
                    <a:pt x="121" y="0"/>
                    <a:pt x="1" y="144"/>
                    <a:pt x="1" y="311"/>
                  </a:cubicBezTo>
                  <a:cubicBezTo>
                    <a:pt x="1" y="478"/>
                    <a:pt x="121" y="598"/>
                    <a:pt x="288" y="598"/>
                  </a:cubicBezTo>
                  <a:cubicBezTo>
                    <a:pt x="455" y="598"/>
                    <a:pt x="599" y="478"/>
                    <a:pt x="599" y="311"/>
                  </a:cubicBezTo>
                  <a:cubicBezTo>
                    <a:pt x="599" y="144"/>
                    <a:pt x="455"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3"/>
            <p:cNvSpPr/>
            <p:nvPr/>
          </p:nvSpPr>
          <p:spPr>
            <a:xfrm>
              <a:off x="981400" y="4009338"/>
              <a:ext cx="112200" cy="32950"/>
            </a:xfrm>
            <a:custGeom>
              <a:avLst/>
              <a:gdLst/>
              <a:ahLst/>
              <a:cxnLst/>
              <a:rect l="l" t="t" r="r" b="b"/>
              <a:pathLst>
                <a:path w="4488" h="1318" extrusionOk="0">
                  <a:moveTo>
                    <a:pt x="240" y="1"/>
                  </a:moveTo>
                  <a:cubicBezTo>
                    <a:pt x="1" y="1"/>
                    <a:pt x="1" y="359"/>
                    <a:pt x="240" y="383"/>
                  </a:cubicBezTo>
                  <a:cubicBezTo>
                    <a:pt x="1579" y="383"/>
                    <a:pt x="2917" y="694"/>
                    <a:pt x="4113" y="1292"/>
                  </a:cubicBezTo>
                  <a:cubicBezTo>
                    <a:pt x="4145" y="1309"/>
                    <a:pt x="4176" y="1317"/>
                    <a:pt x="4206" y="1317"/>
                  </a:cubicBezTo>
                  <a:cubicBezTo>
                    <a:pt x="4376" y="1317"/>
                    <a:pt x="4487" y="1062"/>
                    <a:pt x="4304" y="981"/>
                  </a:cubicBezTo>
                  <a:cubicBezTo>
                    <a:pt x="3037" y="359"/>
                    <a:pt x="1650" y="25"/>
                    <a:pt x="2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3"/>
            <p:cNvSpPr/>
            <p:nvPr/>
          </p:nvSpPr>
          <p:spPr>
            <a:xfrm>
              <a:off x="1106250" y="4048538"/>
              <a:ext cx="22900" cy="13075"/>
            </a:xfrm>
            <a:custGeom>
              <a:avLst/>
              <a:gdLst/>
              <a:ahLst/>
              <a:cxnLst/>
              <a:rect l="l" t="t" r="r" b="b"/>
              <a:pathLst>
                <a:path w="916" h="523" extrusionOk="0">
                  <a:moveTo>
                    <a:pt x="232" y="1"/>
                  </a:moveTo>
                  <a:cubicBezTo>
                    <a:pt x="60" y="1"/>
                    <a:pt x="0" y="280"/>
                    <a:pt x="195" y="345"/>
                  </a:cubicBezTo>
                  <a:cubicBezTo>
                    <a:pt x="338" y="417"/>
                    <a:pt x="482" y="465"/>
                    <a:pt x="625" y="513"/>
                  </a:cubicBezTo>
                  <a:cubicBezTo>
                    <a:pt x="646" y="520"/>
                    <a:pt x="665" y="523"/>
                    <a:pt x="683" y="523"/>
                  </a:cubicBezTo>
                  <a:cubicBezTo>
                    <a:pt x="856" y="523"/>
                    <a:pt x="915" y="241"/>
                    <a:pt x="721" y="154"/>
                  </a:cubicBezTo>
                  <a:cubicBezTo>
                    <a:pt x="577" y="106"/>
                    <a:pt x="434" y="58"/>
                    <a:pt x="290" y="11"/>
                  </a:cubicBezTo>
                  <a:cubicBezTo>
                    <a:pt x="270" y="4"/>
                    <a:pt x="250"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 name="Google Shape;1133;p33"/>
          <p:cNvGrpSpPr/>
          <p:nvPr/>
        </p:nvGrpSpPr>
        <p:grpSpPr>
          <a:xfrm>
            <a:off x="6841939" y="1503369"/>
            <a:ext cx="483961" cy="812820"/>
            <a:chOff x="1276175" y="4276450"/>
            <a:chExt cx="541525" cy="909500"/>
          </a:xfrm>
        </p:grpSpPr>
        <p:sp>
          <p:nvSpPr>
            <p:cNvPr id="1134" name="Google Shape;1134;p33"/>
            <p:cNvSpPr/>
            <p:nvPr/>
          </p:nvSpPr>
          <p:spPr>
            <a:xfrm>
              <a:off x="1341325" y="4747225"/>
              <a:ext cx="476375" cy="438725"/>
            </a:xfrm>
            <a:custGeom>
              <a:avLst/>
              <a:gdLst/>
              <a:ahLst/>
              <a:cxnLst/>
              <a:rect l="l" t="t" r="r" b="b"/>
              <a:pathLst>
                <a:path w="19055" h="17549" extrusionOk="0">
                  <a:moveTo>
                    <a:pt x="7880" y="0"/>
                  </a:moveTo>
                  <a:cubicBezTo>
                    <a:pt x="7709" y="0"/>
                    <a:pt x="7604" y="246"/>
                    <a:pt x="7770" y="329"/>
                  </a:cubicBezTo>
                  <a:cubicBezTo>
                    <a:pt x="10807" y="1620"/>
                    <a:pt x="13986" y="2863"/>
                    <a:pt x="16306" y="5302"/>
                  </a:cubicBezTo>
                  <a:cubicBezTo>
                    <a:pt x="17405" y="6449"/>
                    <a:pt x="18386" y="7908"/>
                    <a:pt x="18505" y="9534"/>
                  </a:cubicBezTo>
                  <a:cubicBezTo>
                    <a:pt x="18601" y="10992"/>
                    <a:pt x="18051" y="12474"/>
                    <a:pt x="17023" y="13502"/>
                  </a:cubicBezTo>
                  <a:cubicBezTo>
                    <a:pt x="15827" y="14722"/>
                    <a:pt x="14082" y="15152"/>
                    <a:pt x="12504" y="15606"/>
                  </a:cubicBezTo>
                  <a:cubicBezTo>
                    <a:pt x="10735" y="16084"/>
                    <a:pt x="8942" y="16515"/>
                    <a:pt x="7125" y="16849"/>
                  </a:cubicBezTo>
                  <a:cubicBezTo>
                    <a:pt x="6298" y="17010"/>
                    <a:pt x="5369" y="17209"/>
                    <a:pt x="4469" y="17209"/>
                  </a:cubicBezTo>
                  <a:cubicBezTo>
                    <a:pt x="3627" y="17209"/>
                    <a:pt x="2810" y="17034"/>
                    <a:pt x="2128" y="16491"/>
                  </a:cubicBezTo>
                  <a:cubicBezTo>
                    <a:pt x="837" y="15439"/>
                    <a:pt x="431" y="13622"/>
                    <a:pt x="502" y="12020"/>
                  </a:cubicBezTo>
                  <a:cubicBezTo>
                    <a:pt x="526" y="11040"/>
                    <a:pt x="717" y="10060"/>
                    <a:pt x="980" y="9103"/>
                  </a:cubicBezTo>
                  <a:cubicBezTo>
                    <a:pt x="1196" y="8219"/>
                    <a:pt x="1459" y="7334"/>
                    <a:pt x="1865" y="6521"/>
                  </a:cubicBezTo>
                  <a:cubicBezTo>
                    <a:pt x="2678" y="4871"/>
                    <a:pt x="3802" y="3389"/>
                    <a:pt x="4519" y="1668"/>
                  </a:cubicBezTo>
                  <a:cubicBezTo>
                    <a:pt x="4577" y="1537"/>
                    <a:pt x="4468" y="1451"/>
                    <a:pt x="4357" y="1451"/>
                  </a:cubicBezTo>
                  <a:cubicBezTo>
                    <a:pt x="4285" y="1451"/>
                    <a:pt x="4212" y="1487"/>
                    <a:pt x="4184" y="1572"/>
                  </a:cubicBezTo>
                  <a:cubicBezTo>
                    <a:pt x="3467" y="3246"/>
                    <a:pt x="2343" y="4704"/>
                    <a:pt x="1554" y="6330"/>
                  </a:cubicBezTo>
                  <a:cubicBezTo>
                    <a:pt x="789" y="7884"/>
                    <a:pt x="335" y="9677"/>
                    <a:pt x="168" y="11374"/>
                  </a:cubicBezTo>
                  <a:cubicBezTo>
                    <a:pt x="0" y="13024"/>
                    <a:pt x="239" y="14841"/>
                    <a:pt x="1315" y="16156"/>
                  </a:cubicBezTo>
                  <a:cubicBezTo>
                    <a:pt x="2147" y="17210"/>
                    <a:pt x="3322" y="17549"/>
                    <a:pt x="4553" y="17549"/>
                  </a:cubicBezTo>
                  <a:cubicBezTo>
                    <a:pt x="4914" y="17549"/>
                    <a:pt x="5279" y="17520"/>
                    <a:pt x="5642" y="17471"/>
                  </a:cubicBezTo>
                  <a:cubicBezTo>
                    <a:pt x="7555" y="17208"/>
                    <a:pt x="9468" y="16754"/>
                    <a:pt x="11333" y="16276"/>
                  </a:cubicBezTo>
                  <a:cubicBezTo>
                    <a:pt x="13054" y="15845"/>
                    <a:pt x="14919" y="15439"/>
                    <a:pt x="16425" y="14459"/>
                  </a:cubicBezTo>
                  <a:cubicBezTo>
                    <a:pt x="17692" y="13622"/>
                    <a:pt x="18553" y="12283"/>
                    <a:pt x="18792" y="10801"/>
                  </a:cubicBezTo>
                  <a:cubicBezTo>
                    <a:pt x="19055" y="9223"/>
                    <a:pt x="18577" y="7740"/>
                    <a:pt x="17692" y="6425"/>
                  </a:cubicBezTo>
                  <a:cubicBezTo>
                    <a:pt x="15421" y="3078"/>
                    <a:pt x="11548" y="1548"/>
                    <a:pt x="7962" y="18"/>
                  </a:cubicBezTo>
                  <a:cubicBezTo>
                    <a:pt x="7933" y="6"/>
                    <a:pt x="7906" y="0"/>
                    <a:pt x="78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3"/>
            <p:cNvSpPr/>
            <p:nvPr/>
          </p:nvSpPr>
          <p:spPr>
            <a:xfrm>
              <a:off x="1380875" y="4561150"/>
              <a:ext cx="74750" cy="231850"/>
            </a:xfrm>
            <a:custGeom>
              <a:avLst/>
              <a:gdLst/>
              <a:ahLst/>
              <a:cxnLst/>
              <a:rect l="l" t="t" r="r" b="b"/>
              <a:pathLst>
                <a:path w="2990" h="9274" extrusionOk="0">
                  <a:moveTo>
                    <a:pt x="212" y="0"/>
                  </a:moveTo>
                  <a:cubicBezTo>
                    <a:pt x="106" y="0"/>
                    <a:pt x="0" y="87"/>
                    <a:pt x="44" y="217"/>
                  </a:cubicBezTo>
                  <a:cubicBezTo>
                    <a:pt x="976" y="3158"/>
                    <a:pt x="1885" y="6122"/>
                    <a:pt x="2602" y="9135"/>
                  </a:cubicBezTo>
                  <a:cubicBezTo>
                    <a:pt x="2621" y="9231"/>
                    <a:pt x="2691" y="9273"/>
                    <a:pt x="2765" y="9273"/>
                  </a:cubicBezTo>
                  <a:cubicBezTo>
                    <a:pt x="2873" y="9273"/>
                    <a:pt x="2989" y="9182"/>
                    <a:pt x="2961" y="9039"/>
                  </a:cubicBezTo>
                  <a:cubicBezTo>
                    <a:pt x="2220" y="6027"/>
                    <a:pt x="1335" y="3062"/>
                    <a:pt x="379" y="121"/>
                  </a:cubicBezTo>
                  <a:cubicBezTo>
                    <a:pt x="350" y="37"/>
                    <a:pt x="281" y="0"/>
                    <a:pt x="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3"/>
            <p:cNvSpPr/>
            <p:nvPr/>
          </p:nvSpPr>
          <p:spPr>
            <a:xfrm>
              <a:off x="1337725" y="4499550"/>
              <a:ext cx="148850" cy="73050"/>
            </a:xfrm>
            <a:custGeom>
              <a:avLst/>
              <a:gdLst/>
              <a:ahLst/>
              <a:cxnLst/>
              <a:rect l="l" t="t" r="r" b="b"/>
              <a:pathLst>
                <a:path w="5954" h="2922" extrusionOk="0">
                  <a:moveTo>
                    <a:pt x="4981" y="0"/>
                  </a:moveTo>
                  <a:cubicBezTo>
                    <a:pt x="4827" y="0"/>
                    <a:pt x="4669" y="28"/>
                    <a:pt x="4543" y="51"/>
                  </a:cubicBezTo>
                  <a:cubicBezTo>
                    <a:pt x="3969" y="123"/>
                    <a:pt x="3420" y="314"/>
                    <a:pt x="2870" y="505"/>
                  </a:cubicBezTo>
                  <a:cubicBezTo>
                    <a:pt x="2320" y="720"/>
                    <a:pt x="1770" y="960"/>
                    <a:pt x="1268" y="1223"/>
                  </a:cubicBezTo>
                  <a:cubicBezTo>
                    <a:pt x="885" y="1438"/>
                    <a:pt x="455" y="1701"/>
                    <a:pt x="192" y="2059"/>
                  </a:cubicBezTo>
                  <a:cubicBezTo>
                    <a:pt x="1" y="2346"/>
                    <a:pt x="72" y="2681"/>
                    <a:pt x="407" y="2824"/>
                  </a:cubicBezTo>
                  <a:cubicBezTo>
                    <a:pt x="578" y="2897"/>
                    <a:pt x="777" y="2921"/>
                    <a:pt x="984" y="2921"/>
                  </a:cubicBezTo>
                  <a:cubicBezTo>
                    <a:pt x="1325" y="2921"/>
                    <a:pt x="1687" y="2854"/>
                    <a:pt x="1985" y="2824"/>
                  </a:cubicBezTo>
                  <a:cubicBezTo>
                    <a:pt x="2224" y="2824"/>
                    <a:pt x="2224" y="2466"/>
                    <a:pt x="1985" y="2466"/>
                  </a:cubicBezTo>
                  <a:cubicBezTo>
                    <a:pt x="1656" y="2486"/>
                    <a:pt x="1291" y="2542"/>
                    <a:pt x="952" y="2542"/>
                  </a:cubicBezTo>
                  <a:cubicBezTo>
                    <a:pt x="897" y="2542"/>
                    <a:pt x="843" y="2541"/>
                    <a:pt x="790" y="2538"/>
                  </a:cubicBezTo>
                  <a:cubicBezTo>
                    <a:pt x="718" y="2538"/>
                    <a:pt x="551" y="2538"/>
                    <a:pt x="503" y="2466"/>
                  </a:cubicBezTo>
                  <a:cubicBezTo>
                    <a:pt x="455" y="2418"/>
                    <a:pt x="527" y="2227"/>
                    <a:pt x="575" y="2179"/>
                  </a:cubicBezTo>
                  <a:cubicBezTo>
                    <a:pt x="646" y="2059"/>
                    <a:pt x="790" y="1964"/>
                    <a:pt x="885" y="1892"/>
                  </a:cubicBezTo>
                  <a:cubicBezTo>
                    <a:pt x="1531" y="1438"/>
                    <a:pt x="2296" y="1103"/>
                    <a:pt x="3037" y="840"/>
                  </a:cubicBezTo>
                  <a:cubicBezTo>
                    <a:pt x="3396" y="697"/>
                    <a:pt x="3778" y="577"/>
                    <a:pt x="4161" y="481"/>
                  </a:cubicBezTo>
                  <a:cubicBezTo>
                    <a:pt x="4321" y="446"/>
                    <a:pt x="4641" y="344"/>
                    <a:pt x="4883" y="344"/>
                  </a:cubicBezTo>
                  <a:cubicBezTo>
                    <a:pt x="4965" y="344"/>
                    <a:pt x="5038" y="355"/>
                    <a:pt x="5093" y="386"/>
                  </a:cubicBezTo>
                  <a:cubicBezTo>
                    <a:pt x="5452" y="553"/>
                    <a:pt x="4472" y="1199"/>
                    <a:pt x="4328" y="1342"/>
                  </a:cubicBezTo>
                  <a:cubicBezTo>
                    <a:pt x="4198" y="1472"/>
                    <a:pt x="4327" y="1659"/>
                    <a:pt x="4458" y="1659"/>
                  </a:cubicBezTo>
                  <a:cubicBezTo>
                    <a:pt x="4496" y="1659"/>
                    <a:pt x="4535" y="1643"/>
                    <a:pt x="4567" y="1605"/>
                  </a:cubicBezTo>
                  <a:cubicBezTo>
                    <a:pt x="4878" y="1318"/>
                    <a:pt x="5954" y="697"/>
                    <a:pt x="5428" y="147"/>
                  </a:cubicBezTo>
                  <a:cubicBezTo>
                    <a:pt x="5315" y="34"/>
                    <a:pt x="5150" y="0"/>
                    <a:pt x="4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3"/>
            <p:cNvSpPr/>
            <p:nvPr/>
          </p:nvSpPr>
          <p:spPr>
            <a:xfrm>
              <a:off x="1447825" y="4533650"/>
              <a:ext cx="96775" cy="222700"/>
            </a:xfrm>
            <a:custGeom>
              <a:avLst/>
              <a:gdLst/>
              <a:ahLst/>
              <a:cxnLst/>
              <a:rect l="l" t="t" r="r" b="b"/>
              <a:pathLst>
                <a:path w="3871" h="8908" extrusionOk="0">
                  <a:moveTo>
                    <a:pt x="228" y="0"/>
                  </a:moveTo>
                  <a:cubicBezTo>
                    <a:pt x="115" y="0"/>
                    <a:pt x="0" y="87"/>
                    <a:pt x="44" y="217"/>
                  </a:cubicBezTo>
                  <a:cubicBezTo>
                    <a:pt x="1119" y="3110"/>
                    <a:pt x="2291" y="5979"/>
                    <a:pt x="3510" y="8824"/>
                  </a:cubicBezTo>
                  <a:cubicBezTo>
                    <a:pt x="3532" y="8883"/>
                    <a:pt x="3577" y="8908"/>
                    <a:pt x="3626" y="8908"/>
                  </a:cubicBezTo>
                  <a:cubicBezTo>
                    <a:pt x="3737" y="8908"/>
                    <a:pt x="3871" y="8782"/>
                    <a:pt x="3821" y="8633"/>
                  </a:cubicBezTo>
                  <a:cubicBezTo>
                    <a:pt x="2602" y="5812"/>
                    <a:pt x="1454" y="2991"/>
                    <a:pt x="402" y="122"/>
                  </a:cubicBezTo>
                  <a:cubicBezTo>
                    <a:pt x="374" y="37"/>
                    <a:pt x="301"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3"/>
            <p:cNvSpPr/>
            <p:nvPr/>
          </p:nvSpPr>
          <p:spPr>
            <a:xfrm>
              <a:off x="1399375" y="4853375"/>
              <a:ext cx="367525" cy="271825"/>
            </a:xfrm>
            <a:custGeom>
              <a:avLst/>
              <a:gdLst/>
              <a:ahLst/>
              <a:cxnLst/>
              <a:rect l="l" t="t" r="r" b="b"/>
              <a:pathLst>
                <a:path w="14701" h="10873" extrusionOk="0">
                  <a:moveTo>
                    <a:pt x="571" y="4044"/>
                  </a:moveTo>
                  <a:lnTo>
                    <a:pt x="514" y="4243"/>
                  </a:lnTo>
                  <a:lnTo>
                    <a:pt x="514" y="4243"/>
                  </a:lnTo>
                  <a:cubicBezTo>
                    <a:pt x="526" y="4207"/>
                    <a:pt x="537" y="4170"/>
                    <a:pt x="549" y="4133"/>
                  </a:cubicBezTo>
                  <a:lnTo>
                    <a:pt x="549" y="4133"/>
                  </a:lnTo>
                  <a:cubicBezTo>
                    <a:pt x="557" y="4104"/>
                    <a:pt x="564" y="4074"/>
                    <a:pt x="571" y="4044"/>
                  </a:cubicBezTo>
                  <a:close/>
                  <a:moveTo>
                    <a:pt x="514" y="4243"/>
                  </a:moveTo>
                  <a:lnTo>
                    <a:pt x="514" y="4243"/>
                  </a:lnTo>
                  <a:cubicBezTo>
                    <a:pt x="462" y="4409"/>
                    <a:pt x="417" y="4567"/>
                    <a:pt x="380" y="4714"/>
                  </a:cubicBezTo>
                  <a:lnTo>
                    <a:pt x="514" y="4243"/>
                  </a:lnTo>
                  <a:close/>
                  <a:moveTo>
                    <a:pt x="8973" y="0"/>
                  </a:moveTo>
                  <a:cubicBezTo>
                    <a:pt x="8793" y="0"/>
                    <a:pt x="8614" y="31"/>
                    <a:pt x="8437" y="99"/>
                  </a:cubicBezTo>
                  <a:cubicBezTo>
                    <a:pt x="7720" y="362"/>
                    <a:pt x="7289" y="1175"/>
                    <a:pt x="6548" y="1295"/>
                  </a:cubicBezTo>
                  <a:cubicBezTo>
                    <a:pt x="6500" y="1303"/>
                    <a:pt x="6451" y="1306"/>
                    <a:pt x="6403" y="1306"/>
                  </a:cubicBezTo>
                  <a:cubicBezTo>
                    <a:pt x="5581" y="1306"/>
                    <a:pt x="4741" y="242"/>
                    <a:pt x="3921" y="242"/>
                  </a:cubicBezTo>
                  <a:cubicBezTo>
                    <a:pt x="3904" y="242"/>
                    <a:pt x="3887" y="242"/>
                    <a:pt x="3870" y="243"/>
                  </a:cubicBezTo>
                  <a:cubicBezTo>
                    <a:pt x="3225" y="291"/>
                    <a:pt x="2460" y="769"/>
                    <a:pt x="2029" y="1271"/>
                  </a:cubicBezTo>
                  <a:cubicBezTo>
                    <a:pt x="1398" y="1981"/>
                    <a:pt x="864" y="3164"/>
                    <a:pt x="549" y="4133"/>
                  </a:cubicBezTo>
                  <a:lnTo>
                    <a:pt x="549" y="4133"/>
                  </a:lnTo>
                  <a:cubicBezTo>
                    <a:pt x="270" y="5278"/>
                    <a:pt x="1" y="6466"/>
                    <a:pt x="141" y="7654"/>
                  </a:cubicBezTo>
                  <a:cubicBezTo>
                    <a:pt x="284" y="8874"/>
                    <a:pt x="930" y="10093"/>
                    <a:pt x="2029" y="10595"/>
                  </a:cubicBezTo>
                  <a:cubicBezTo>
                    <a:pt x="2504" y="10803"/>
                    <a:pt x="3016" y="10873"/>
                    <a:pt x="3531" y="10873"/>
                  </a:cubicBezTo>
                  <a:cubicBezTo>
                    <a:pt x="3845" y="10873"/>
                    <a:pt x="4160" y="10847"/>
                    <a:pt x="4468" y="10810"/>
                  </a:cubicBezTo>
                  <a:cubicBezTo>
                    <a:pt x="7026" y="10571"/>
                    <a:pt x="9513" y="9878"/>
                    <a:pt x="11832" y="8802"/>
                  </a:cubicBezTo>
                  <a:cubicBezTo>
                    <a:pt x="12692" y="8396"/>
                    <a:pt x="13601" y="7894"/>
                    <a:pt x="14079" y="7033"/>
                  </a:cubicBezTo>
                  <a:cubicBezTo>
                    <a:pt x="14701" y="5933"/>
                    <a:pt x="14414" y="4499"/>
                    <a:pt x="13721" y="3447"/>
                  </a:cubicBezTo>
                  <a:cubicBezTo>
                    <a:pt x="13027" y="2395"/>
                    <a:pt x="11975" y="1630"/>
                    <a:pt x="10947" y="888"/>
                  </a:cubicBezTo>
                  <a:cubicBezTo>
                    <a:pt x="10359" y="452"/>
                    <a:pt x="9665" y="0"/>
                    <a:pt x="89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3"/>
            <p:cNvSpPr/>
            <p:nvPr/>
          </p:nvSpPr>
          <p:spPr>
            <a:xfrm>
              <a:off x="1554700" y="4852850"/>
              <a:ext cx="12575" cy="9600"/>
            </a:xfrm>
            <a:custGeom>
              <a:avLst/>
              <a:gdLst/>
              <a:ahLst/>
              <a:cxnLst/>
              <a:rect l="l" t="t" r="r" b="b"/>
              <a:pathLst>
                <a:path w="503" h="384" extrusionOk="0">
                  <a:moveTo>
                    <a:pt x="263" y="1"/>
                  </a:moveTo>
                  <a:cubicBezTo>
                    <a:pt x="0" y="1"/>
                    <a:pt x="0" y="383"/>
                    <a:pt x="263" y="383"/>
                  </a:cubicBezTo>
                  <a:cubicBezTo>
                    <a:pt x="502" y="383"/>
                    <a:pt x="502"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3"/>
            <p:cNvSpPr/>
            <p:nvPr/>
          </p:nvSpPr>
          <p:spPr>
            <a:xfrm>
              <a:off x="1514425" y="4816375"/>
              <a:ext cx="22975" cy="21425"/>
            </a:xfrm>
            <a:custGeom>
              <a:avLst/>
              <a:gdLst/>
              <a:ahLst/>
              <a:cxnLst/>
              <a:rect l="l" t="t" r="r" b="b"/>
              <a:pathLst>
                <a:path w="919" h="857" extrusionOk="0">
                  <a:moveTo>
                    <a:pt x="430" y="0"/>
                  </a:moveTo>
                  <a:cubicBezTo>
                    <a:pt x="288" y="0"/>
                    <a:pt x="167" y="76"/>
                    <a:pt x="90" y="189"/>
                  </a:cubicBezTo>
                  <a:lnTo>
                    <a:pt x="90" y="189"/>
                  </a:lnTo>
                  <a:cubicBezTo>
                    <a:pt x="37" y="251"/>
                    <a:pt x="7" y="329"/>
                    <a:pt x="6" y="413"/>
                  </a:cubicBezTo>
                  <a:lnTo>
                    <a:pt x="6" y="413"/>
                  </a:lnTo>
                  <a:cubicBezTo>
                    <a:pt x="1" y="458"/>
                    <a:pt x="2" y="505"/>
                    <a:pt x="10" y="551"/>
                  </a:cubicBezTo>
                  <a:cubicBezTo>
                    <a:pt x="22" y="614"/>
                    <a:pt x="58" y="654"/>
                    <a:pt x="102" y="673"/>
                  </a:cubicBezTo>
                  <a:lnTo>
                    <a:pt x="102" y="673"/>
                  </a:lnTo>
                  <a:cubicBezTo>
                    <a:pt x="152" y="750"/>
                    <a:pt x="227" y="810"/>
                    <a:pt x="320" y="838"/>
                  </a:cubicBezTo>
                  <a:cubicBezTo>
                    <a:pt x="363" y="851"/>
                    <a:pt x="405" y="857"/>
                    <a:pt x="446" y="857"/>
                  </a:cubicBezTo>
                  <a:cubicBezTo>
                    <a:pt x="638" y="857"/>
                    <a:pt x="807" y="728"/>
                    <a:pt x="846" y="551"/>
                  </a:cubicBezTo>
                  <a:cubicBezTo>
                    <a:pt x="918" y="288"/>
                    <a:pt x="751" y="2"/>
                    <a:pt x="464" y="2"/>
                  </a:cubicBezTo>
                  <a:cubicBezTo>
                    <a:pt x="453" y="1"/>
                    <a:pt x="441" y="0"/>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3"/>
            <p:cNvSpPr/>
            <p:nvPr/>
          </p:nvSpPr>
          <p:spPr>
            <a:xfrm>
              <a:off x="1570950" y="4820450"/>
              <a:ext cx="11400" cy="10750"/>
            </a:xfrm>
            <a:custGeom>
              <a:avLst/>
              <a:gdLst/>
              <a:ahLst/>
              <a:cxnLst/>
              <a:rect l="l" t="t" r="r" b="b"/>
              <a:pathLst>
                <a:path w="456" h="430" extrusionOk="0">
                  <a:moveTo>
                    <a:pt x="236" y="1"/>
                  </a:moveTo>
                  <a:cubicBezTo>
                    <a:pt x="122" y="1"/>
                    <a:pt x="1" y="101"/>
                    <a:pt x="44" y="245"/>
                  </a:cubicBezTo>
                  <a:cubicBezTo>
                    <a:pt x="44" y="269"/>
                    <a:pt x="44" y="269"/>
                    <a:pt x="44" y="293"/>
                  </a:cubicBezTo>
                  <a:cubicBezTo>
                    <a:pt x="63" y="388"/>
                    <a:pt x="134" y="430"/>
                    <a:pt x="211" y="430"/>
                  </a:cubicBezTo>
                  <a:cubicBezTo>
                    <a:pt x="327" y="430"/>
                    <a:pt x="455" y="332"/>
                    <a:pt x="426" y="173"/>
                  </a:cubicBezTo>
                  <a:cubicBezTo>
                    <a:pt x="426" y="173"/>
                    <a:pt x="402" y="149"/>
                    <a:pt x="402" y="149"/>
                  </a:cubicBezTo>
                  <a:cubicBezTo>
                    <a:pt x="383" y="45"/>
                    <a:pt x="311"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3"/>
            <p:cNvSpPr/>
            <p:nvPr/>
          </p:nvSpPr>
          <p:spPr>
            <a:xfrm>
              <a:off x="1464375" y="5039850"/>
              <a:ext cx="49700" cy="41725"/>
            </a:xfrm>
            <a:custGeom>
              <a:avLst/>
              <a:gdLst/>
              <a:ahLst/>
              <a:cxnLst/>
              <a:rect l="l" t="t" r="r" b="b"/>
              <a:pathLst>
                <a:path w="1988" h="1669" extrusionOk="0">
                  <a:moveTo>
                    <a:pt x="886" y="732"/>
                  </a:moveTo>
                  <a:cubicBezTo>
                    <a:pt x="917" y="732"/>
                    <a:pt x="945" y="750"/>
                    <a:pt x="960" y="793"/>
                  </a:cubicBezTo>
                  <a:cubicBezTo>
                    <a:pt x="989" y="868"/>
                    <a:pt x="954" y="905"/>
                    <a:pt x="906" y="905"/>
                  </a:cubicBezTo>
                  <a:cubicBezTo>
                    <a:pt x="877" y="905"/>
                    <a:pt x="843" y="892"/>
                    <a:pt x="816" y="865"/>
                  </a:cubicBezTo>
                  <a:cubicBezTo>
                    <a:pt x="799" y="842"/>
                    <a:pt x="780" y="826"/>
                    <a:pt x="760" y="815"/>
                  </a:cubicBezTo>
                  <a:lnTo>
                    <a:pt x="760" y="815"/>
                  </a:lnTo>
                  <a:cubicBezTo>
                    <a:pt x="787" y="770"/>
                    <a:pt x="840" y="732"/>
                    <a:pt x="886" y="732"/>
                  </a:cubicBezTo>
                  <a:close/>
                  <a:moveTo>
                    <a:pt x="856" y="1"/>
                  </a:moveTo>
                  <a:cubicBezTo>
                    <a:pt x="500" y="1"/>
                    <a:pt x="183" y="259"/>
                    <a:pt x="123" y="602"/>
                  </a:cubicBezTo>
                  <a:cubicBezTo>
                    <a:pt x="1" y="1228"/>
                    <a:pt x="542" y="1669"/>
                    <a:pt x="1061" y="1669"/>
                  </a:cubicBezTo>
                  <a:cubicBezTo>
                    <a:pt x="1354" y="1669"/>
                    <a:pt x="1641" y="1528"/>
                    <a:pt x="1796" y="1200"/>
                  </a:cubicBezTo>
                  <a:cubicBezTo>
                    <a:pt x="1988" y="769"/>
                    <a:pt x="1725" y="219"/>
                    <a:pt x="1270" y="76"/>
                  </a:cubicBezTo>
                  <a:cubicBezTo>
                    <a:pt x="1219" y="60"/>
                    <a:pt x="1167" y="50"/>
                    <a:pt x="1115" y="45"/>
                  </a:cubicBezTo>
                  <a:lnTo>
                    <a:pt x="1115" y="45"/>
                  </a:lnTo>
                  <a:cubicBezTo>
                    <a:pt x="1096" y="39"/>
                    <a:pt x="1076" y="33"/>
                    <a:pt x="1055" y="28"/>
                  </a:cubicBezTo>
                  <a:cubicBezTo>
                    <a:pt x="988" y="9"/>
                    <a:pt x="921" y="1"/>
                    <a:pt x="8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3"/>
            <p:cNvSpPr/>
            <p:nvPr/>
          </p:nvSpPr>
          <p:spPr>
            <a:xfrm>
              <a:off x="1478200" y="4987900"/>
              <a:ext cx="21125" cy="18225"/>
            </a:xfrm>
            <a:custGeom>
              <a:avLst/>
              <a:gdLst/>
              <a:ahLst/>
              <a:cxnLst/>
              <a:rect l="l" t="t" r="r" b="b"/>
              <a:pathLst>
                <a:path w="845" h="729" extrusionOk="0">
                  <a:moveTo>
                    <a:pt x="356" y="0"/>
                  </a:moveTo>
                  <a:cubicBezTo>
                    <a:pt x="276" y="0"/>
                    <a:pt x="194" y="29"/>
                    <a:pt x="120" y="98"/>
                  </a:cubicBezTo>
                  <a:cubicBezTo>
                    <a:pt x="0" y="217"/>
                    <a:pt x="0" y="433"/>
                    <a:pt x="120" y="576"/>
                  </a:cubicBezTo>
                  <a:cubicBezTo>
                    <a:pt x="202" y="675"/>
                    <a:pt x="308" y="728"/>
                    <a:pt x="420" y="728"/>
                  </a:cubicBezTo>
                  <a:cubicBezTo>
                    <a:pt x="470" y="728"/>
                    <a:pt x="522" y="718"/>
                    <a:pt x="574" y="695"/>
                  </a:cubicBezTo>
                  <a:cubicBezTo>
                    <a:pt x="609" y="678"/>
                    <a:pt x="635" y="656"/>
                    <a:pt x="653" y="631"/>
                  </a:cubicBezTo>
                  <a:lnTo>
                    <a:pt x="653" y="631"/>
                  </a:lnTo>
                  <a:cubicBezTo>
                    <a:pt x="678" y="613"/>
                    <a:pt x="700" y="587"/>
                    <a:pt x="717" y="552"/>
                  </a:cubicBezTo>
                  <a:cubicBezTo>
                    <a:pt x="845" y="297"/>
                    <a:pt x="612"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3"/>
            <p:cNvSpPr/>
            <p:nvPr/>
          </p:nvSpPr>
          <p:spPr>
            <a:xfrm>
              <a:off x="1524125" y="5015325"/>
              <a:ext cx="15300" cy="9925"/>
            </a:xfrm>
            <a:custGeom>
              <a:avLst/>
              <a:gdLst/>
              <a:ahLst/>
              <a:cxnLst/>
              <a:rect l="l" t="t" r="r" b="b"/>
              <a:pathLst>
                <a:path w="612" h="397" extrusionOk="0">
                  <a:moveTo>
                    <a:pt x="331" y="1"/>
                  </a:moveTo>
                  <a:cubicBezTo>
                    <a:pt x="318" y="1"/>
                    <a:pt x="305" y="2"/>
                    <a:pt x="291" y="5"/>
                  </a:cubicBezTo>
                  <a:cubicBezTo>
                    <a:pt x="267" y="5"/>
                    <a:pt x="243" y="5"/>
                    <a:pt x="219" y="29"/>
                  </a:cubicBezTo>
                  <a:cubicBezTo>
                    <a:pt x="1" y="73"/>
                    <a:pt x="62" y="396"/>
                    <a:pt x="257" y="396"/>
                  </a:cubicBezTo>
                  <a:cubicBezTo>
                    <a:pt x="275" y="396"/>
                    <a:pt x="294" y="394"/>
                    <a:pt x="315" y="387"/>
                  </a:cubicBezTo>
                  <a:lnTo>
                    <a:pt x="387" y="387"/>
                  </a:lnTo>
                  <a:cubicBezTo>
                    <a:pt x="612" y="342"/>
                    <a:pt x="540"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3"/>
            <p:cNvSpPr/>
            <p:nvPr/>
          </p:nvSpPr>
          <p:spPr>
            <a:xfrm>
              <a:off x="1380175" y="4350550"/>
              <a:ext cx="83100" cy="77325"/>
            </a:xfrm>
            <a:custGeom>
              <a:avLst/>
              <a:gdLst/>
              <a:ahLst/>
              <a:cxnLst/>
              <a:rect l="l" t="t" r="r" b="b"/>
              <a:pathLst>
                <a:path w="3324" h="3093" extrusionOk="0">
                  <a:moveTo>
                    <a:pt x="1633" y="378"/>
                  </a:moveTo>
                  <a:cubicBezTo>
                    <a:pt x="1967" y="378"/>
                    <a:pt x="2310" y="527"/>
                    <a:pt x="2558" y="799"/>
                  </a:cubicBezTo>
                  <a:cubicBezTo>
                    <a:pt x="3060" y="1349"/>
                    <a:pt x="3084" y="2186"/>
                    <a:pt x="2391" y="2568"/>
                  </a:cubicBezTo>
                  <a:cubicBezTo>
                    <a:pt x="2176" y="2690"/>
                    <a:pt x="1927" y="2753"/>
                    <a:pt x="1681" y="2753"/>
                  </a:cubicBezTo>
                  <a:cubicBezTo>
                    <a:pt x="1300" y="2753"/>
                    <a:pt x="926" y="2601"/>
                    <a:pt x="694" y="2281"/>
                  </a:cubicBezTo>
                  <a:cubicBezTo>
                    <a:pt x="673" y="2249"/>
                    <a:pt x="646" y="2227"/>
                    <a:pt x="617" y="2213"/>
                  </a:cubicBezTo>
                  <a:lnTo>
                    <a:pt x="617" y="2213"/>
                  </a:lnTo>
                  <a:cubicBezTo>
                    <a:pt x="427" y="1787"/>
                    <a:pt x="489" y="1268"/>
                    <a:pt x="741" y="871"/>
                  </a:cubicBezTo>
                  <a:cubicBezTo>
                    <a:pt x="959" y="533"/>
                    <a:pt x="1292" y="378"/>
                    <a:pt x="1633" y="378"/>
                  </a:cubicBezTo>
                  <a:close/>
                  <a:moveTo>
                    <a:pt x="1643" y="1"/>
                  </a:moveTo>
                  <a:cubicBezTo>
                    <a:pt x="1133" y="1"/>
                    <a:pt x="659" y="291"/>
                    <a:pt x="383" y="751"/>
                  </a:cubicBezTo>
                  <a:cubicBezTo>
                    <a:pt x="0" y="1421"/>
                    <a:pt x="48" y="2305"/>
                    <a:pt x="622" y="2855"/>
                  </a:cubicBezTo>
                  <a:cubicBezTo>
                    <a:pt x="661" y="2884"/>
                    <a:pt x="701" y="2897"/>
                    <a:pt x="740" y="2897"/>
                  </a:cubicBezTo>
                  <a:cubicBezTo>
                    <a:pt x="777" y="2897"/>
                    <a:pt x="811" y="2886"/>
                    <a:pt x="841" y="2868"/>
                  </a:cubicBezTo>
                  <a:lnTo>
                    <a:pt x="841" y="2868"/>
                  </a:lnTo>
                  <a:cubicBezTo>
                    <a:pt x="1102" y="3020"/>
                    <a:pt x="1407" y="3093"/>
                    <a:pt x="1711" y="3093"/>
                  </a:cubicBezTo>
                  <a:cubicBezTo>
                    <a:pt x="2485" y="3093"/>
                    <a:pt x="3256" y="2619"/>
                    <a:pt x="3300" y="1755"/>
                  </a:cubicBezTo>
                  <a:cubicBezTo>
                    <a:pt x="3323" y="1014"/>
                    <a:pt x="2797" y="321"/>
                    <a:pt x="2104" y="82"/>
                  </a:cubicBezTo>
                  <a:cubicBezTo>
                    <a:pt x="1950" y="27"/>
                    <a:pt x="1795" y="1"/>
                    <a:pt x="1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3"/>
            <p:cNvSpPr/>
            <p:nvPr/>
          </p:nvSpPr>
          <p:spPr>
            <a:xfrm>
              <a:off x="1276175" y="4276450"/>
              <a:ext cx="59775" cy="53900"/>
            </a:xfrm>
            <a:custGeom>
              <a:avLst/>
              <a:gdLst/>
              <a:ahLst/>
              <a:cxnLst/>
              <a:rect l="l" t="t" r="r" b="b"/>
              <a:pathLst>
                <a:path w="2391" h="2156" extrusionOk="0">
                  <a:moveTo>
                    <a:pt x="1190" y="367"/>
                  </a:moveTo>
                  <a:cubicBezTo>
                    <a:pt x="1357" y="367"/>
                    <a:pt x="1534" y="437"/>
                    <a:pt x="1698" y="607"/>
                  </a:cubicBezTo>
                  <a:cubicBezTo>
                    <a:pt x="1985" y="894"/>
                    <a:pt x="2008" y="1348"/>
                    <a:pt x="1674" y="1611"/>
                  </a:cubicBezTo>
                  <a:cubicBezTo>
                    <a:pt x="1519" y="1727"/>
                    <a:pt x="1323" y="1795"/>
                    <a:pt x="1133" y="1795"/>
                  </a:cubicBezTo>
                  <a:cubicBezTo>
                    <a:pt x="972" y="1795"/>
                    <a:pt x="815" y="1745"/>
                    <a:pt x="694" y="1635"/>
                  </a:cubicBezTo>
                  <a:cubicBezTo>
                    <a:pt x="677" y="1619"/>
                    <a:pt x="660" y="1607"/>
                    <a:pt x="643" y="1598"/>
                  </a:cubicBezTo>
                  <a:lnTo>
                    <a:pt x="643" y="1598"/>
                  </a:lnTo>
                  <a:cubicBezTo>
                    <a:pt x="638" y="1587"/>
                    <a:pt x="631" y="1575"/>
                    <a:pt x="622" y="1564"/>
                  </a:cubicBezTo>
                  <a:cubicBezTo>
                    <a:pt x="261" y="1040"/>
                    <a:pt x="677" y="367"/>
                    <a:pt x="1190" y="367"/>
                  </a:cubicBezTo>
                  <a:close/>
                  <a:moveTo>
                    <a:pt x="1148" y="1"/>
                  </a:moveTo>
                  <a:cubicBezTo>
                    <a:pt x="920" y="1"/>
                    <a:pt x="692" y="79"/>
                    <a:pt x="502" y="249"/>
                  </a:cubicBezTo>
                  <a:cubicBezTo>
                    <a:pt x="96" y="631"/>
                    <a:pt x="0" y="1277"/>
                    <a:pt x="311" y="1755"/>
                  </a:cubicBezTo>
                  <a:cubicBezTo>
                    <a:pt x="333" y="1785"/>
                    <a:pt x="360" y="1805"/>
                    <a:pt x="388" y="1818"/>
                  </a:cubicBezTo>
                  <a:lnTo>
                    <a:pt x="388" y="1818"/>
                  </a:lnTo>
                  <a:cubicBezTo>
                    <a:pt x="396" y="1838"/>
                    <a:pt x="410" y="1857"/>
                    <a:pt x="431" y="1874"/>
                  </a:cubicBezTo>
                  <a:cubicBezTo>
                    <a:pt x="646" y="2066"/>
                    <a:pt x="909" y="2155"/>
                    <a:pt x="1172" y="2155"/>
                  </a:cubicBezTo>
                  <a:cubicBezTo>
                    <a:pt x="1435" y="2155"/>
                    <a:pt x="1698" y="2066"/>
                    <a:pt x="1913" y="1898"/>
                  </a:cubicBezTo>
                  <a:cubicBezTo>
                    <a:pt x="2391" y="1516"/>
                    <a:pt x="2391" y="846"/>
                    <a:pt x="2008" y="416"/>
                  </a:cubicBezTo>
                  <a:cubicBezTo>
                    <a:pt x="1786" y="152"/>
                    <a:pt x="1466" y="1"/>
                    <a:pt x="1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3"/>
            <p:cNvSpPr/>
            <p:nvPr/>
          </p:nvSpPr>
          <p:spPr>
            <a:xfrm>
              <a:off x="1348575" y="4473775"/>
              <a:ext cx="30875" cy="24475"/>
            </a:xfrm>
            <a:custGeom>
              <a:avLst/>
              <a:gdLst/>
              <a:ahLst/>
              <a:cxnLst/>
              <a:rect l="l" t="t" r="r" b="b"/>
              <a:pathLst>
                <a:path w="1235" h="979" extrusionOk="0">
                  <a:moveTo>
                    <a:pt x="603" y="356"/>
                  </a:moveTo>
                  <a:cubicBezTo>
                    <a:pt x="626" y="356"/>
                    <a:pt x="649" y="359"/>
                    <a:pt x="666" y="365"/>
                  </a:cubicBezTo>
                  <a:cubicBezTo>
                    <a:pt x="762" y="389"/>
                    <a:pt x="834" y="437"/>
                    <a:pt x="810" y="508"/>
                  </a:cubicBezTo>
                  <a:cubicBezTo>
                    <a:pt x="799" y="583"/>
                    <a:pt x="718" y="614"/>
                    <a:pt x="633" y="614"/>
                  </a:cubicBezTo>
                  <a:cubicBezTo>
                    <a:pt x="545" y="614"/>
                    <a:pt x="453" y="580"/>
                    <a:pt x="431" y="523"/>
                  </a:cubicBezTo>
                  <a:lnTo>
                    <a:pt x="431" y="523"/>
                  </a:lnTo>
                  <a:cubicBezTo>
                    <a:pt x="444" y="499"/>
                    <a:pt x="451" y="470"/>
                    <a:pt x="451" y="437"/>
                  </a:cubicBezTo>
                  <a:cubicBezTo>
                    <a:pt x="451" y="383"/>
                    <a:pt x="532" y="356"/>
                    <a:pt x="603" y="356"/>
                  </a:cubicBezTo>
                  <a:close/>
                  <a:moveTo>
                    <a:pt x="605" y="0"/>
                  </a:moveTo>
                  <a:cubicBezTo>
                    <a:pt x="403" y="0"/>
                    <a:pt x="206" y="90"/>
                    <a:pt x="127" y="284"/>
                  </a:cubicBezTo>
                  <a:lnTo>
                    <a:pt x="127" y="284"/>
                  </a:lnTo>
                  <a:cubicBezTo>
                    <a:pt x="100" y="306"/>
                    <a:pt x="78" y="341"/>
                    <a:pt x="69" y="389"/>
                  </a:cubicBezTo>
                  <a:cubicBezTo>
                    <a:pt x="0" y="758"/>
                    <a:pt x="339" y="979"/>
                    <a:pt x="660" y="979"/>
                  </a:cubicBezTo>
                  <a:cubicBezTo>
                    <a:pt x="899" y="979"/>
                    <a:pt x="1128" y="856"/>
                    <a:pt x="1169" y="580"/>
                  </a:cubicBezTo>
                  <a:cubicBezTo>
                    <a:pt x="1235" y="210"/>
                    <a:pt x="913"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33"/>
          <p:cNvGrpSpPr/>
          <p:nvPr/>
        </p:nvGrpSpPr>
        <p:grpSpPr>
          <a:xfrm>
            <a:off x="4276413" y="1626454"/>
            <a:ext cx="591175" cy="566650"/>
            <a:chOff x="2818475" y="4980725"/>
            <a:chExt cx="591175" cy="566650"/>
          </a:xfrm>
        </p:grpSpPr>
        <p:sp>
          <p:nvSpPr>
            <p:cNvPr id="1149" name="Google Shape;1149;p33"/>
            <p:cNvSpPr/>
            <p:nvPr/>
          </p:nvSpPr>
          <p:spPr>
            <a:xfrm>
              <a:off x="2858650" y="5245650"/>
              <a:ext cx="325" cy="325"/>
            </a:xfrm>
            <a:custGeom>
              <a:avLst/>
              <a:gdLst/>
              <a:ahLst/>
              <a:cxnLst/>
              <a:rect l="l" t="t" r="r" b="b"/>
              <a:pathLst>
                <a:path w="13" h="13" extrusionOk="0">
                  <a:moveTo>
                    <a:pt x="13" y="13"/>
                  </a:moveTo>
                  <a:cubicBezTo>
                    <a:pt x="13" y="13"/>
                    <a:pt x="13" y="13"/>
                    <a:pt x="1" y="1"/>
                  </a:cubicBezTo>
                  <a:cubicBezTo>
                    <a:pt x="13" y="13"/>
                    <a:pt x="13" y="13"/>
                    <a:pt x="13" y="13"/>
                  </a:cubicBezTo>
                  <a:cubicBezTo>
                    <a:pt x="13" y="13"/>
                    <a:pt x="13" y="13"/>
                    <a:pt x="13"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3"/>
            <p:cNvSpPr/>
            <p:nvPr/>
          </p:nvSpPr>
          <p:spPr>
            <a:xfrm>
              <a:off x="2818475" y="5022500"/>
              <a:ext cx="591175" cy="524875"/>
            </a:xfrm>
            <a:custGeom>
              <a:avLst/>
              <a:gdLst/>
              <a:ahLst/>
              <a:cxnLst/>
              <a:rect l="l" t="t" r="r" b="b"/>
              <a:pathLst>
                <a:path w="23647" h="20995" extrusionOk="0">
                  <a:moveTo>
                    <a:pt x="16005" y="783"/>
                  </a:moveTo>
                  <a:cubicBezTo>
                    <a:pt x="17057" y="783"/>
                    <a:pt x="18116" y="1166"/>
                    <a:pt x="18943" y="1843"/>
                  </a:cubicBezTo>
                  <a:cubicBezTo>
                    <a:pt x="22265" y="4545"/>
                    <a:pt x="21444" y="9629"/>
                    <a:pt x="19479" y="12892"/>
                  </a:cubicBezTo>
                  <a:cubicBezTo>
                    <a:pt x="17491" y="16202"/>
                    <a:pt x="13859" y="18619"/>
                    <a:pt x="9942" y="18726"/>
                  </a:cubicBezTo>
                  <a:cubicBezTo>
                    <a:pt x="9853" y="18728"/>
                    <a:pt x="9764" y="18730"/>
                    <a:pt x="9675" y="18730"/>
                  </a:cubicBezTo>
                  <a:cubicBezTo>
                    <a:pt x="7801" y="18730"/>
                    <a:pt x="5957" y="18132"/>
                    <a:pt x="4525" y="16904"/>
                  </a:cubicBezTo>
                  <a:cubicBezTo>
                    <a:pt x="3179" y="15749"/>
                    <a:pt x="2251" y="14106"/>
                    <a:pt x="2227" y="12308"/>
                  </a:cubicBezTo>
                  <a:cubicBezTo>
                    <a:pt x="2203" y="10606"/>
                    <a:pt x="2977" y="8844"/>
                    <a:pt x="4370" y="7832"/>
                  </a:cubicBezTo>
                  <a:cubicBezTo>
                    <a:pt x="6061" y="6605"/>
                    <a:pt x="8323" y="6867"/>
                    <a:pt x="10133" y="5927"/>
                  </a:cubicBezTo>
                  <a:cubicBezTo>
                    <a:pt x="10216" y="5879"/>
                    <a:pt x="10287" y="5843"/>
                    <a:pt x="10359" y="5796"/>
                  </a:cubicBezTo>
                  <a:cubicBezTo>
                    <a:pt x="10407" y="5796"/>
                    <a:pt x="10454" y="5784"/>
                    <a:pt x="10502" y="5736"/>
                  </a:cubicBezTo>
                  <a:cubicBezTo>
                    <a:pt x="10538" y="5700"/>
                    <a:pt x="10585" y="5665"/>
                    <a:pt x="10621" y="5629"/>
                  </a:cubicBezTo>
                  <a:cubicBezTo>
                    <a:pt x="10835" y="5474"/>
                    <a:pt x="11038" y="5307"/>
                    <a:pt x="11228" y="5117"/>
                  </a:cubicBezTo>
                  <a:cubicBezTo>
                    <a:pt x="11311" y="5034"/>
                    <a:pt x="11311" y="4938"/>
                    <a:pt x="11276" y="4867"/>
                  </a:cubicBezTo>
                  <a:cubicBezTo>
                    <a:pt x="12097" y="3700"/>
                    <a:pt x="12585" y="2271"/>
                    <a:pt x="13776" y="1450"/>
                  </a:cubicBezTo>
                  <a:cubicBezTo>
                    <a:pt x="14450" y="994"/>
                    <a:pt x="15226" y="783"/>
                    <a:pt x="16005" y="783"/>
                  </a:cubicBezTo>
                  <a:close/>
                  <a:moveTo>
                    <a:pt x="20191" y="1"/>
                  </a:moveTo>
                  <a:cubicBezTo>
                    <a:pt x="20092" y="1"/>
                    <a:pt x="19990" y="46"/>
                    <a:pt x="19955" y="140"/>
                  </a:cubicBezTo>
                  <a:cubicBezTo>
                    <a:pt x="19872" y="378"/>
                    <a:pt x="19777" y="604"/>
                    <a:pt x="19658" y="831"/>
                  </a:cubicBezTo>
                  <a:cubicBezTo>
                    <a:pt x="19598" y="938"/>
                    <a:pt x="19539" y="1033"/>
                    <a:pt x="19479" y="1140"/>
                  </a:cubicBezTo>
                  <a:cubicBezTo>
                    <a:pt x="19467" y="1164"/>
                    <a:pt x="19443" y="1200"/>
                    <a:pt x="19431" y="1224"/>
                  </a:cubicBezTo>
                  <a:cubicBezTo>
                    <a:pt x="19420" y="1236"/>
                    <a:pt x="19420" y="1236"/>
                    <a:pt x="19420" y="1236"/>
                  </a:cubicBezTo>
                  <a:cubicBezTo>
                    <a:pt x="19420" y="1247"/>
                    <a:pt x="19408" y="1259"/>
                    <a:pt x="19408" y="1271"/>
                  </a:cubicBezTo>
                  <a:cubicBezTo>
                    <a:pt x="19372" y="1319"/>
                    <a:pt x="19336" y="1378"/>
                    <a:pt x="19289" y="1426"/>
                  </a:cubicBezTo>
                  <a:cubicBezTo>
                    <a:pt x="19289" y="1438"/>
                    <a:pt x="19289" y="1450"/>
                    <a:pt x="19277" y="1462"/>
                  </a:cubicBezTo>
                  <a:cubicBezTo>
                    <a:pt x="18357" y="724"/>
                    <a:pt x="17222" y="272"/>
                    <a:pt x="16038" y="272"/>
                  </a:cubicBezTo>
                  <a:cubicBezTo>
                    <a:pt x="15751" y="272"/>
                    <a:pt x="15460" y="299"/>
                    <a:pt x="15169" y="354"/>
                  </a:cubicBezTo>
                  <a:cubicBezTo>
                    <a:pt x="14228" y="533"/>
                    <a:pt x="13371" y="985"/>
                    <a:pt x="12728" y="1700"/>
                  </a:cubicBezTo>
                  <a:cubicBezTo>
                    <a:pt x="12073" y="2438"/>
                    <a:pt x="11669" y="3355"/>
                    <a:pt x="11145" y="4176"/>
                  </a:cubicBezTo>
                  <a:cubicBezTo>
                    <a:pt x="10907" y="4569"/>
                    <a:pt x="10621" y="4926"/>
                    <a:pt x="10299" y="5236"/>
                  </a:cubicBezTo>
                  <a:cubicBezTo>
                    <a:pt x="8918" y="6177"/>
                    <a:pt x="7073" y="6177"/>
                    <a:pt x="5489" y="6712"/>
                  </a:cubicBezTo>
                  <a:cubicBezTo>
                    <a:pt x="5430" y="6391"/>
                    <a:pt x="5358" y="6081"/>
                    <a:pt x="5263" y="5784"/>
                  </a:cubicBezTo>
                  <a:cubicBezTo>
                    <a:pt x="5235" y="5680"/>
                    <a:pt x="5118" y="5614"/>
                    <a:pt x="5011" y="5614"/>
                  </a:cubicBezTo>
                  <a:cubicBezTo>
                    <a:pt x="4983" y="5614"/>
                    <a:pt x="4955" y="5619"/>
                    <a:pt x="4930" y="5629"/>
                  </a:cubicBezTo>
                  <a:cubicBezTo>
                    <a:pt x="4799" y="5688"/>
                    <a:pt x="4739" y="5831"/>
                    <a:pt x="4787" y="5962"/>
                  </a:cubicBezTo>
                  <a:cubicBezTo>
                    <a:pt x="4834" y="6129"/>
                    <a:pt x="4882" y="6296"/>
                    <a:pt x="4918" y="6462"/>
                  </a:cubicBezTo>
                  <a:cubicBezTo>
                    <a:pt x="4930" y="6498"/>
                    <a:pt x="4942" y="6534"/>
                    <a:pt x="4942" y="6581"/>
                  </a:cubicBezTo>
                  <a:lnTo>
                    <a:pt x="4953" y="6581"/>
                  </a:lnTo>
                  <a:cubicBezTo>
                    <a:pt x="4953" y="6593"/>
                    <a:pt x="4953" y="6593"/>
                    <a:pt x="4953" y="6593"/>
                  </a:cubicBezTo>
                  <a:cubicBezTo>
                    <a:pt x="4953" y="6617"/>
                    <a:pt x="4965" y="6641"/>
                    <a:pt x="4965" y="6665"/>
                  </a:cubicBezTo>
                  <a:cubicBezTo>
                    <a:pt x="4977" y="6736"/>
                    <a:pt x="5001" y="6820"/>
                    <a:pt x="5013" y="6891"/>
                  </a:cubicBezTo>
                  <a:cubicBezTo>
                    <a:pt x="4882" y="6939"/>
                    <a:pt x="4763" y="6998"/>
                    <a:pt x="4632" y="7070"/>
                  </a:cubicBezTo>
                  <a:cubicBezTo>
                    <a:pt x="4263" y="7272"/>
                    <a:pt x="3918" y="7522"/>
                    <a:pt x="3608" y="7808"/>
                  </a:cubicBezTo>
                  <a:cubicBezTo>
                    <a:pt x="3489" y="7641"/>
                    <a:pt x="3382" y="7486"/>
                    <a:pt x="3275" y="7320"/>
                  </a:cubicBezTo>
                  <a:cubicBezTo>
                    <a:pt x="3215" y="7224"/>
                    <a:pt x="3156" y="7129"/>
                    <a:pt x="3108" y="7046"/>
                  </a:cubicBezTo>
                  <a:cubicBezTo>
                    <a:pt x="3084" y="6998"/>
                    <a:pt x="3048" y="6951"/>
                    <a:pt x="3025" y="6891"/>
                  </a:cubicBezTo>
                  <a:cubicBezTo>
                    <a:pt x="3025" y="6891"/>
                    <a:pt x="3013" y="6879"/>
                    <a:pt x="3013" y="6867"/>
                  </a:cubicBezTo>
                  <a:cubicBezTo>
                    <a:pt x="3001" y="6843"/>
                    <a:pt x="2989" y="6820"/>
                    <a:pt x="2965" y="6796"/>
                  </a:cubicBezTo>
                  <a:cubicBezTo>
                    <a:pt x="2941" y="6724"/>
                    <a:pt x="2906" y="6677"/>
                    <a:pt x="2846" y="6653"/>
                  </a:cubicBezTo>
                  <a:cubicBezTo>
                    <a:pt x="2813" y="6633"/>
                    <a:pt x="2773" y="6624"/>
                    <a:pt x="2734" y="6624"/>
                  </a:cubicBezTo>
                  <a:cubicBezTo>
                    <a:pt x="2702" y="6624"/>
                    <a:pt x="2670" y="6630"/>
                    <a:pt x="2644" y="6641"/>
                  </a:cubicBezTo>
                  <a:cubicBezTo>
                    <a:pt x="2525" y="6689"/>
                    <a:pt x="2429" y="6843"/>
                    <a:pt x="2489" y="6962"/>
                  </a:cubicBezTo>
                  <a:cubicBezTo>
                    <a:pt x="2703" y="7379"/>
                    <a:pt x="2941" y="7784"/>
                    <a:pt x="3227" y="8153"/>
                  </a:cubicBezTo>
                  <a:cubicBezTo>
                    <a:pt x="3227" y="8153"/>
                    <a:pt x="3239" y="8165"/>
                    <a:pt x="3251" y="8177"/>
                  </a:cubicBezTo>
                  <a:cubicBezTo>
                    <a:pt x="2882" y="8582"/>
                    <a:pt x="2584" y="9046"/>
                    <a:pt x="2346" y="9546"/>
                  </a:cubicBezTo>
                  <a:cubicBezTo>
                    <a:pt x="2167" y="9427"/>
                    <a:pt x="2013" y="9308"/>
                    <a:pt x="1858" y="9165"/>
                  </a:cubicBezTo>
                  <a:cubicBezTo>
                    <a:pt x="1775" y="9106"/>
                    <a:pt x="1703" y="9034"/>
                    <a:pt x="1632" y="8951"/>
                  </a:cubicBezTo>
                  <a:cubicBezTo>
                    <a:pt x="1632" y="8951"/>
                    <a:pt x="1620" y="8939"/>
                    <a:pt x="1620" y="8939"/>
                  </a:cubicBezTo>
                  <a:cubicBezTo>
                    <a:pt x="1608" y="8927"/>
                    <a:pt x="1608" y="8927"/>
                    <a:pt x="1608" y="8927"/>
                  </a:cubicBezTo>
                  <a:lnTo>
                    <a:pt x="1620" y="8927"/>
                  </a:lnTo>
                  <a:cubicBezTo>
                    <a:pt x="1596" y="8915"/>
                    <a:pt x="1584" y="8891"/>
                    <a:pt x="1560" y="8879"/>
                  </a:cubicBezTo>
                  <a:cubicBezTo>
                    <a:pt x="1524" y="8832"/>
                    <a:pt x="1489" y="8796"/>
                    <a:pt x="1465" y="8748"/>
                  </a:cubicBezTo>
                  <a:cubicBezTo>
                    <a:pt x="1412" y="8687"/>
                    <a:pt x="1324" y="8646"/>
                    <a:pt x="1240" y="8646"/>
                  </a:cubicBezTo>
                  <a:cubicBezTo>
                    <a:pt x="1192" y="8646"/>
                    <a:pt x="1146" y="8659"/>
                    <a:pt x="1108" y="8689"/>
                  </a:cubicBezTo>
                  <a:cubicBezTo>
                    <a:pt x="1001" y="8772"/>
                    <a:pt x="953" y="8939"/>
                    <a:pt x="1048" y="9046"/>
                  </a:cubicBezTo>
                  <a:cubicBezTo>
                    <a:pt x="1322" y="9391"/>
                    <a:pt x="1655" y="9701"/>
                    <a:pt x="2025" y="9939"/>
                  </a:cubicBezTo>
                  <a:cubicBezTo>
                    <a:pt x="2060" y="9975"/>
                    <a:pt x="2096" y="9987"/>
                    <a:pt x="2144" y="9999"/>
                  </a:cubicBezTo>
                  <a:cubicBezTo>
                    <a:pt x="1977" y="10427"/>
                    <a:pt x="1858" y="10880"/>
                    <a:pt x="1786" y="11332"/>
                  </a:cubicBezTo>
                  <a:cubicBezTo>
                    <a:pt x="1298" y="11272"/>
                    <a:pt x="810" y="11213"/>
                    <a:pt x="310" y="11153"/>
                  </a:cubicBezTo>
                  <a:cubicBezTo>
                    <a:pt x="295" y="11151"/>
                    <a:pt x="280" y="11149"/>
                    <a:pt x="265" y="11149"/>
                  </a:cubicBezTo>
                  <a:cubicBezTo>
                    <a:pt x="148" y="11149"/>
                    <a:pt x="33" y="11229"/>
                    <a:pt x="12" y="11356"/>
                  </a:cubicBezTo>
                  <a:cubicBezTo>
                    <a:pt x="0" y="11487"/>
                    <a:pt x="84" y="11642"/>
                    <a:pt x="227" y="11653"/>
                  </a:cubicBezTo>
                  <a:cubicBezTo>
                    <a:pt x="715" y="11713"/>
                    <a:pt x="1215" y="11784"/>
                    <a:pt x="1703" y="11844"/>
                  </a:cubicBezTo>
                  <a:lnTo>
                    <a:pt x="1739" y="11844"/>
                  </a:lnTo>
                  <a:cubicBezTo>
                    <a:pt x="1715" y="12118"/>
                    <a:pt x="1727" y="12392"/>
                    <a:pt x="1739" y="12666"/>
                  </a:cubicBezTo>
                  <a:cubicBezTo>
                    <a:pt x="1263" y="12820"/>
                    <a:pt x="786" y="12927"/>
                    <a:pt x="274" y="12999"/>
                  </a:cubicBezTo>
                  <a:cubicBezTo>
                    <a:pt x="143" y="13011"/>
                    <a:pt x="24" y="13130"/>
                    <a:pt x="48" y="13273"/>
                  </a:cubicBezTo>
                  <a:cubicBezTo>
                    <a:pt x="59" y="13398"/>
                    <a:pt x="168" y="13512"/>
                    <a:pt x="302" y="13512"/>
                  </a:cubicBezTo>
                  <a:cubicBezTo>
                    <a:pt x="309" y="13512"/>
                    <a:pt x="315" y="13511"/>
                    <a:pt x="322" y="13511"/>
                  </a:cubicBezTo>
                  <a:cubicBezTo>
                    <a:pt x="822" y="13439"/>
                    <a:pt x="1322" y="13332"/>
                    <a:pt x="1798" y="13177"/>
                  </a:cubicBezTo>
                  <a:cubicBezTo>
                    <a:pt x="1858" y="13558"/>
                    <a:pt x="1965" y="13939"/>
                    <a:pt x="2084" y="14297"/>
                  </a:cubicBezTo>
                  <a:cubicBezTo>
                    <a:pt x="1763" y="14440"/>
                    <a:pt x="1429" y="14582"/>
                    <a:pt x="1096" y="14725"/>
                  </a:cubicBezTo>
                  <a:cubicBezTo>
                    <a:pt x="977" y="14773"/>
                    <a:pt x="893" y="14916"/>
                    <a:pt x="941" y="15047"/>
                  </a:cubicBezTo>
                  <a:cubicBezTo>
                    <a:pt x="987" y="15148"/>
                    <a:pt x="1083" y="15221"/>
                    <a:pt x="1185" y="15221"/>
                  </a:cubicBezTo>
                  <a:cubicBezTo>
                    <a:pt x="1215" y="15221"/>
                    <a:pt x="1245" y="15215"/>
                    <a:pt x="1274" y="15202"/>
                  </a:cubicBezTo>
                  <a:cubicBezTo>
                    <a:pt x="1608" y="15059"/>
                    <a:pt x="1953" y="14916"/>
                    <a:pt x="2286" y="14761"/>
                  </a:cubicBezTo>
                  <a:cubicBezTo>
                    <a:pt x="2406" y="15035"/>
                    <a:pt x="2548" y="15297"/>
                    <a:pt x="2703" y="15547"/>
                  </a:cubicBezTo>
                  <a:cubicBezTo>
                    <a:pt x="2156" y="15880"/>
                    <a:pt x="1596" y="16214"/>
                    <a:pt x="1036" y="16523"/>
                  </a:cubicBezTo>
                  <a:cubicBezTo>
                    <a:pt x="917" y="16595"/>
                    <a:pt x="893" y="16785"/>
                    <a:pt x="977" y="16880"/>
                  </a:cubicBezTo>
                  <a:cubicBezTo>
                    <a:pt x="1027" y="16959"/>
                    <a:pt x="1098" y="16990"/>
                    <a:pt x="1172" y="16990"/>
                  </a:cubicBezTo>
                  <a:cubicBezTo>
                    <a:pt x="1222" y="16990"/>
                    <a:pt x="1274" y="16976"/>
                    <a:pt x="1322" y="16952"/>
                  </a:cubicBezTo>
                  <a:cubicBezTo>
                    <a:pt x="1894" y="16630"/>
                    <a:pt x="2441" y="16309"/>
                    <a:pt x="3001" y="15975"/>
                  </a:cubicBezTo>
                  <a:cubicBezTo>
                    <a:pt x="3227" y="16297"/>
                    <a:pt x="3501" y="16595"/>
                    <a:pt x="3787" y="16880"/>
                  </a:cubicBezTo>
                  <a:cubicBezTo>
                    <a:pt x="3739" y="16892"/>
                    <a:pt x="3703" y="16916"/>
                    <a:pt x="3668" y="16952"/>
                  </a:cubicBezTo>
                  <a:cubicBezTo>
                    <a:pt x="3525" y="17130"/>
                    <a:pt x="3370" y="17297"/>
                    <a:pt x="3215" y="17464"/>
                  </a:cubicBezTo>
                  <a:cubicBezTo>
                    <a:pt x="3132" y="17535"/>
                    <a:pt x="3048" y="17618"/>
                    <a:pt x="2965" y="17702"/>
                  </a:cubicBezTo>
                  <a:cubicBezTo>
                    <a:pt x="2965" y="17702"/>
                    <a:pt x="2953" y="17714"/>
                    <a:pt x="2941" y="17726"/>
                  </a:cubicBezTo>
                  <a:cubicBezTo>
                    <a:pt x="2941" y="17726"/>
                    <a:pt x="2941" y="17726"/>
                    <a:pt x="2929" y="17738"/>
                  </a:cubicBezTo>
                  <a:cubicBezTo>
                    <a:pt x="2929" y="17738"/>
                    <a:pt x="2918" y="17749"/>
                    <a:pt x="2906" y="17749"/>
                  </a:cubicBezTo>
                  <a:cubicBezTo>
                    <a:pt x="2906" y="17761"/>
                    <a:pt x="2894" y="17773"/>
                    <a:pt x="2882" y="17773"/>
                  </a:cubicBezTo>
                  <a:cubicBezTo>
                    <a:pt x="2834" y="17821"/>
                    <a:pt x="2798" y="17857"/>
                    <a:pt x="2751" y="17892"/>
                  </a:cubicBezTo>
                  <a:cubicBezTo>
                    <a:pt x="2691" y="17940"/>
                    <a:pt x="2656" y="17988"/>
                    <a:pt x="2644" y="18059"/>
                  </a:cubicBezTo>
                  <a:cubicBezTo>
                    <a:pt x="2632" y="18119"/>
                    <a:pt x="2644" y="18202"/>
                    <a:pt x="2691" y="18250"/>
                  </a:cubicBezTo>
                  <a:cubicBezTo>
                    <a:pt x="2736" y="18317"/>
                    <a:pt x="2818" y="18360"/>
                    <a:pt x="2902" y="18360"/>
                  </a:cubicBezTo>
                  <a:cubicBezTo>
                    <a:pt x="2953" y="18360"/>
                    <a:pt x="3004" y="18345"/>
                    <a:pt x="3048" y="18309"/>
                  </a:cubicBezTo>
                  <a:cubicBezTo>
                    <a:pt x="3406" y="17999"/>
                    <a:pt x="3751" y="17654"/>
                    <a:pt x="4061" y="17285"/>
                  </a:cubicBezTo>
                  <a:cubicBezTo>
                    <a:pt x="4084" y="17249"/>
                    <a:pt x="4096" y="17214"/>
                    <a:pt x="4108" y="17178"/>
                  </a:cubicBezTo>
                  <a:cubicBezTo>
                    <a:pt x="4370" y="17404"/>
                    <a:pt x="4656" y="17618"/>
                    <a:pt x="4942" y="17821"/>
                  </a:cubicBezTo>
                  <a:cubicBezTo>
                    <a:pt x="4918" y="17857"/>
                    <a:pt x="4894" y="17892"/>
                    <a:pt x="4870" y="17928"/>
                  </a:cubicBezTo>
                  <a:cubicBezTo>
                    <a:pt x="4858" y="17952"/>
                    <a:pt x="4846" y="17976"/>
                    <a:pt x="4834" y="17999"/>
                  </a:cubicBezTo>
                  <a:cubicBezTo>
                    <a:pt x="4825" y="18008"/>
                    <a:pt x="4796" y="18051"/>
                    <a:pt x="4798" y="18051"/>
                  </a:cubicBezTo>
                  <a:cubicBezTo>
                    <a:pt x="4798" y="18051"/>
                    <a:pt x="4802" y="18047"/>
                    <a:pt x="4811" y="18035"/>
                  </a:cubicBezTo>
                  <a:lnTo>
                    <a:pt x="4811" y="18035"/>
                  </a:lnTo>
                  <a:cubicBezTo>
                    <a:pt x="4751" y="18119"/>
                    <a:pt x="4692" y="18214"/>
                    <a:pt x="4632" y="18297"/>
                  </a:cubicBezTo>
                  <a:cubicBezTo>
                    <a:pt x="4513" y="18476"/>
                    <a:pt x="4382" y="18654"/>
                    <a:pt x="4251" y="18821"/>
                  </a:cubicBezTo>
                  <a:cubicBezTo>
                    <a:pt x="4168" y="18928"/>
                    <a:pt x="4168" y="19095"/>
                    <a:pt x="4287" y="19178"/>
                  </a:cubicBezTo>
                  <a:cubicBezTo>
                    <a:pt x="4337" y="19217"/>
                    <a:pt x="4400" y="19238"/>
                    <a:pt x="4462" y="19238"/>
                  </a:cubicBezTo>
                  <a:cubicBezTo>
                    <a:pt x="4532" y="19238"/>
                    <a:pt x="4600" y="19211"/>
                    <a:pt x="4644" y="19154"/>
                  </a:cubicBezTo>
                  <a:cubicBezTo>
                    <a:pt x="4906" y="18809"/>
                    <a:pt x="5144" y="18452"/>
                    <a:pt x="5370" y="18083"/>
                  </a:cubicBezTo>
                  <a:cubicBezTo>
                    <a:pt x="5799" y="18333"/>
                    <a:pt x="6251" y="18547"/>
                    <a:pt x="6704" y="18726"/>
                  </a:cubicBezTo>
                  <a:cubicBezTo>
                    <a:pt x="6525" y="19262"/>
                    <a:pt x="6347" y="19797"/>
                    <a:pt x="6168" y="20333"/>
                  </a:cubicBezTo>
                  <a:cubicBezTo>
                    <a:pt x="6120" y="20464"/>
                    <a:pt x="6156" y="20619"/>
                    <a:pt x="6287" y="20678"/>
                  </a:cubicBezTo>
                  <a:cubicBezTo>
                    <a:pt x="6317" y="20692"/>
                    <a:pt x="6354" y="20699"/>
                    <a:pt x="6392" y="20699"/>
                  </a:cubicBezTo>
                  <a:cubicBezTo>
                    <a:pt x="6490" y="20699"/>
                    <a:pt x="6598" y="20654"/>
                    <a:pt x="6632" y="20559"/>
                  </a:cubicBezTo>
                  <a:cubicBezTo>
                    <a:pt x="6811" y="20000"/>
                    <a:pt x="7001" y="19440"/>
                    <a:pt x="7192" y="18881"/>
                  </a:cubicBezTo>
                  <a:cubicBezTo>
                    <a:pt x="7597" y="19012"/>
                    <a:pt x="8025" y="19107"/>
                    <a:pt x="8454" y="19166"/>
                  </a:cubicBezTo>
                  <a:cubicBezTo>
                    <a:pt x="8430" y="19190"/>
                    <a:pt x="8418" y="19226"/>
                    <a:pt x="8418" y="19273"/>
                  </a:cubicBezTo>
                  <a:cubicBezTo>
                    <a:pt x="8394" y="19643"/>
                    <a:pt x="8347" y="20000"/>
                    <a:pt x="8287" y="20369"/>
                  </a:cubicBezTo>
                  <a:cubicBezTo>
                    <a:pt x="8263" y="20500"/>
                    <a:pt x="8359" y="20643"/>
                    <a:pt x="8490" y="20666"/>
                  </a:cubicBezTo>
                  <a:cubicBezTo>
                    <a:pt x="8506" y="20669"/>
                    <a:pt x="8522" y="20671"/>
                    <a:pt x="8538" y="20671"/>
                  </a:cubicBezTo>
                  <a:cubicBezTo>
                    <a:pt x="8661" y="20671"/>
                    <a:pt x="8766" y="20591"/>
                    <a:pt x="8787" y="20464"/>
                  </a:cubicBezTo>
                  <a:cubicBezTo>
                    <a:pt x="8859" y="20095"/>
                    <a:pt x="8894" y="19726"/>
                    <a:pt x="8918" y="19357"/>
                  </a:cubicBezTo>
                  <a:cubicBezTo>
                    <a:pt x="8918" y="19309"/>
                    <a:pt x="8918" y="19262"/>
                    <a:pt x="8894" y="19214"/>
                  </a:cubicBezTo>
                  <a:lnTo>
                    <a:pt x="8894" y="19214"/>
                  </a:lnTo>
                  <a:cubicBezTo>
                    <a:pt x="9166" y="19237"/>
                    <a:pt x="9433" y="19245"/>
                    <a:pt x="9698" y="19245"/>
                  </a:cubicBezTo>
                  <a:cubicBezTo>
                    <a:pt x="9851" y="19245"/>
                    <a:pt x="10004" y="19242"/>
                    <a:pt x="10157" y="19238"/>
                  </a:cubicBezTo>
                  <a:lnTo>
                    <a:pt x="10157" y="19238"/>
                  </a:lnTo>
                  <a:cubicBezTo>
                    <a:pt x="10145" y="19714"/>
                    <a:pt x="10133" y="20178"/>
                    <a:pt x="10145" y="20655"/>
                  </a:cubicBezTo>
                  <a:cubicBezTo>
                    <a:pt x="10155" y="20774"/>
                    <a:pt x="10276" y="20884"/>
                    <a:pt x="10396" y="20884"/>
                  </a:cubicBezTo>
                  <a:cubicBezTo>
                    <a:pt x="10408" y="20884"/>
                    <a:pt x="10419" y="20883"/>
                    <a:pt x="10430" y="20881"/>
                  </a:cubicBezTo>
                  <a:cubicBezTo>
                    <a:pt x="10573" y="20869"/>
                    <a:pt x="10668" y="20750"/>
                    <a:pt x="10657" y="20607"/>
                  </a:cubicBezTo>
                  <a:cubicBezTo>
                    <a:pt x="10657" y="20357"/>
                    <a:pt x="10645" y="20107"/>
                    <a:pt x="10645" y="19857"/>
                  </a:cubicBezTo>
                  <a:cubicBezTo>
                    <a:pt x="10657" y="19738"/>
                    <a:pt x="10657" y="19619"/>
                    <a:pt x="10657" y="19500"/>
                  </a:cubicBezTo>
                  <a:cubicBezTo>
                    <a:pt x="10657" y="19440"/>
                    <a:pt x="10657" y="19381"/>
                    <a:pt x="10668" y="19321"/>
                  </a:cubicBezTo>
                  <a:cubicBezTo>
                    <a:pt x="10668" y="19285"/>
                    <a:pt x="10668" y="19250"/>
                    <a:pt x="10668" y="19214"/>
                  </a:cubicBezTo>
                  <a:cubicBezTo>
                    <a:pt x="10668" y="19202"/>
                    <a:pt x="10668" y="19202"/>
                    <a:pt x="10668" y="19202"/>
                  </a:cubicBezTo>
                  <a:cubicBezTo>
                    <a:pt x="11026" y="19166"/>
                    <a:pt x="11383" y="19107"/>
                    <a:pt x="11740" y="19035"/>
                  </a:cubicBezTo>
                  <a:cubicBezTo>
                    <a:pt x="11859" y="19654"/>
                    <a:pt x="12026" y="20250"/>
                    <a:pt x="12240" y="20833"/>
                  </a:cubicBezTo>
                  <a:cubicBezTo>
                    <a:pt x="12279" y="20947"/>
                    <a:pt x="12370" y="20994"/>
                    <a:pt x="12463" y="20994"/>
                  </a:cubicBezTo>
                  <a:cubicBezTo>
                    <a:pt x="12623" y="20994"/>
                    <a:pt x="12792" y="20851"/>
                    <a:pt x="12716" y="20655"/>
                  </a:cubicBezTo>
                  <a:cubicBezTo>
                    <a:pt x="12514" y="20095"/>
                    <a:pt x="12347" y="19512"/>
                    <a:pt x="12240" y="18928"/>
                  </a:cubicBezTo>
                  <a:cubicBezTo>
                    <a:pt x="12645" y="18821"/>
                    <a:pt x="13050" y="18702"/>
                    <a:pt x="13443" y="18559"/>
                  </a:cubicBezTo>
                  <a:cubicBezTo>
                    <a:pt x="13538" y="18857"/>
                    <a:pt x="13633" y="19166"/>
                    <a:pt x="13716" y="19476"/>
                  </a:cubicBezTo>
                  <a:cubicBezTo>
                    <a:pt x="13745" y="19579"/>
                    <a:pt x="13862" y="19645"/>
                    <a:pt x="13968" y="19645"/>
                  </a:cubicBezTo>
                  <a:cubicBezTo>
                    <a:pt x="13997" y="19645"/>
                    <a:pt x="14025" y="19641"/>
                    <a:pt x="14050" y="19631"/>
                  </a:cubicBezTo>
                  <a:cubicBezTo>
                    <a:pt x="14181" y="19571"/>
                    <a:pt x="14240" y="19440"/>
                    <a:pt x="14205" y="19297"/>
                  </a:cubicBezTo>
                  <a:cubicBezTo>
                    <a:pt x="14109" y="18988"/>
                    <a:pt x="14014" y="18678"/>
                    <a:pt x="13919" y="18369"/>
                  </a:cubicBezTo>
                  <a:cubicBezTo>
                    <a:pt x="14228" y="18238"/>
                    <a:pt x="14514" y="18095"/>
                    <a:pt x="14812" y="17940"/>
                  </a:cubicBezTo>
                  <a:cubicBezTo>
                    <a:pt x="14943" y="18273"/>
                    <a:pt x="15086" y="18607"/>
                    <a:pt x="15229" y="18940"/>
                  </a:cubicBezTo>
                  <a:cubicBezTo>
                    <a:pt x="15265" y="19032"/>
                    <a:pt x="15359" y="19103"/>
                    <a:pt x="15460" y="19103"/>
                  </a:cubicBezTo>
                  <a:cubicBezTo>
                    <a:pt x="15490" y="19103"/>
                    <a:pt x="15520" y="19097"/>
                    <a:pt x="15550" y="19083"/>
                  </a:cubicBezTo>
                  <a:cubicBezTo>
                    <a:pt x="15681" y="19035"/>
                    <a:pt x="15764" y="18892"/>
                    <a:pt x="15705" y="18761"/>
                  </a:cubicBezTo>
                  <a:cubicBezTo>
                    <a:pt x="15562" y="18404"/>
                    <a:pt x="15407" y="18047"/>
                    <a:pt x="15264" y="17702"/>
                  </a:cubicBezTo>
                  <a:cubicBezTo>
                    <a:pt x="15610" y="17499"/>
                    <a:pt x="15943" y="17285"/>
                    <a:pt x="16264" y="17059"/>
                  </a:cubicBezTo>
                  <a:cubicBezTo>
                    <a:pt x="16503" y="17416"/>
                    <a:pt x="16729" y="17773"/>
                    <a:pt x="16943" y="18154"/>
                  </a:cubicBezTo>
                  <a:cubicBezTo>
                    <a:pt x="16979" y="18226"/>
                    <a:pt x="17062" y="18263"/>
                    <a:pt x="17146" y="18263"/>
                  </a:cubicBezTo>
                  <a:cubicBezTo>
                    <a:pt x="17202" y="18263"/>
                    <a:pt x="17258" y="18247"/>
                    <a:pt x="17300" y="18214"/>
                  </a:cubicBezTo>
                  <a:cubicBezTo>
                    <a:pt x="17419" y="18119"/>
                    <a:pt x="17431" y="17988"/>
                    <a:pt x="17360" y="17857"/>
                  </a:cubicBezTo>
                  <a:cubicBezTo>
                    <a:pt x="17145" y="17476"/>
                    <a:pt x="16919" y="17118"/>
                    <a:pt x="16681" y="16749"/>
                  </a:cubicBezTo>
                  <a:cubicBezTo>
                    <a:pt x="16931" y="16559"/>
                    <a:pt x="17193" y="16345"/>
                    <a:pt x="17431" y="16130"/>
                  </a:cubicBezTo>
                  <a:cubicBezTo>
                    <a:pt x="17669" y="16404"/>
                    <a:pt x="17919" y="16666"/>
                    <a:pt x="18158" y="16940"/>
                  </a:cubicBezTo>
                  <a:cubicBezTo>
                    <a:pt x="18205" y="16987"/>
                    <a:pt x="18253" y="17023"/>
                    <a:pt x="18324" y="17047"/>
                  </a:cubicBezTo>
                  <a:cubicBezTo>
                    <a:pt x="18335" y="17049"/>
                    <a:pt x="18346" y="17050"/>
                    <a:pt x="18358" y="17050"/>
                  </a:cubicBezTo>
                  <a:cubicBezTo>
                    <a:pt x="18412" y="17050"/>
                    <a:pt x="18476" y="17029"/>
                    <a:pt x="18515" y="16999"/>
                  </a:cubicBezTo>
                  <a:cubicBezTo>
                    <a:pt x="18610" y="16928"/>
                    <a:pt x="18669" y="16749"/>
                    <a:pt x="18574" y="16642"/>
                  </a:cubicBezTo>
                  <a:cubicBezTo>
                    <a:pt x="18324" y="16356"/>
                    <a:pt x="18062" y="16071"/>
                    <a:pt x="17800" y="15785"/>
                  </a:cubicBezTo>
                  <a:cubicBezTo>
                    <a:pt x="18062" y="15547"/>
                    <a:pt x="18300" y="15297"/>
                    <a:pt x="18539" y="15035"/>
                  </a:cubicBezTo>
                  <a:lnTo>
                    <a:pt x="19586" y="15713"/>
                  </a:lnTo>
                  <a:cubicBezTo>
                    <a:pt x="19636" y="15753"/>
                    <a:pt x="19677" y="15776"/>
                    <a:pt x="19730" y="15776"/>
                  </a:cubicBezTo>
                  <a:cubicBezTo>
                    <a:pt x="19741" y="15776"/>
                    <a:pt x="19753" y="15775"/>
                    <a:pt x="19765" y="15773"/>
                  </a:cubicBezTo>
                  <a:cubicBezTo>
                    <a:pt x="19836" y="15773"/>
                    <a:pt x="19908" y="15737"/>
                    <a:pt x="19943" y="15690"/>
                  </a:cubicBezTo>
                  <a:cubicBezTo>
                    <a:pt x="20015" y="15583"/>
                    <a:pt x="20027" y="15404"/>
                    <a:pt x="19908" y="15321"/>
                  </a:cubicBezTo>
                  <a:cubicBezTo>
                    <a:pt x="19562" y="15094"/>
                    <a:pt x="19217" y="14868"/>
                    <a:pt x="18860" y="14642"/>
                  </a:cubicBezTo>
                  <a:cubicBezTo>
                    <a:pt x="19003" y="14475"/>
                    <a:pt x="19146" y="14297"/>
                    <a:pt x="19277" y="14118"/>
                  </a:cubicBezTo>
                  <a:cubicBezTo>
                    <a:pt x="19408" y="13928"/>
                    <a:pt x="19551" y="13725"/>
                    <a:pt x="19682" y="13523"/>
                  </a:cubicBezTo>
                  <a:cubicBezTo>
                    <a:pt x="20074" y="13713"/>
                    <a:pt x="20491" y="13856"/>
                    <a:pt x="20920" y="13951"/>
                  </a:cubicBezTo>
                  <a:cubicBezTo>
                    <a:pt x="20937" y="13956"/>
                    <a:pt x="20955" y="13958"/>
                    <a:pt x="20972" y="13958"/>
                  </a:cubicBezTo>
                  <a:cubicBezTo>
                    <a:pt x="21086" y="13958"/>
                    <a:pt x="21197" y="13863"/>
                    <a:pt x="21217" y="13749"/>
                  </a:cubicBezTo>
                  <a:cubicBezTo>
                    <a:pt x="21229" y="13606"/>
                    <a:pt x="21146" y="13487"/>
                    <a:pt x="21003" y="13451"/>
                  </a:cubicBezTo>
                  <a:cubicBezTo>
                    <a:pt x="20896" y="13428"/>
                    <a:pt x="20789" y="13392"/>
                    <a:pt x="20682" y="13368"/>
                  </a:cubicBezTo>
                  <a:cubicBezTo>
                    <a:pt x="20658" y="13356"/>
                    <a:pt x="20622" y="13344"/>
                    <a:pt x="20598" y="13332"/>
                  </a:cubicBezTo>
                  <a:lnTo>
                    <a:pt x="20574" y="13332"/>
                  </a:lnTo>
                  <a:cubicBezTo>
                    <a:pt x="20515" y="13308"/>
                    <a:pt x="20467" y="13297"/>
                    <a:pt x="20408" y="13273"/>
                  </a:cubicBezTo>
                  <a:cubicBezTo>
                    <a:pt x="20253" y="13225"/>
                    <a:pt x="20098" y="13154"/>
                    <a:pt x="19955" y="13082"/>
                  </a:cubicBezTo>
                  <a:cubicBezTo>
                    <a:pt x="20134" y="12785"/>
                    <a:pt x="20301" y="12463"/>
                    <a:pt x="20467" y="12142"/>
                  </a:cubicBezTo>
                  <a:cubicBezTo>
                    <a:pt x="20825" y="12273"/>
                    <a:pt x="21182" y="12439"/>
                    <a:pt x="21527" y="12618"/>
                  </a:cubicBezTo>
                  <a:cubicBezTo>
                    <a:pt x="21559" y="12634"/>
                    <a:pt x="21594" y="12641"/>
                    <a:pt x="21630" y="12641"/>
                  </a:cubicBezTo>
                  <a:cubicBezTo>
                    <a:pt x="21728" y="12641"/>
                    <a:pt x="21829" y="12586"/>
                    <a:pt x="21872" y="12499"/>
                  </a:cubicBezTo>
                  <a:cubicBezTo>
                    <a:pt x="21920" y="12368"/>
                    <a:pt x="21872" y="12225"/>
                    <a:pt x="21741" y="12154"/>
                  </a:cubicBezTo>
                  <a:cubicBezTo>
                    <a:pt x="21396" y="11975"/>
                    <a:pt x="21051" y="11808"/>
                    <a:pt x="20682" y="11677"/>
                  </a:cubicBezTo>
                  <a:cubicBezTo>
                    <a:pt x="20789" y="11415"/>
                    <a:pt x="20896" y="11165"/>
                    <a:pt x="20991" y="10903"/>
                  </a:cubicBezTo>
                  <a:cubicBezTo>
                    <a:pt x="21634" y="11106"/>
                    <a:pt x="22301" y="11261"/>
                    <a:pt x="22980" y="11356"/>
                  </a:cubicBezTo>
                  <a:cubicBezTo>
                    <a:pt x="22989" y="11357"/>
                    <a:pt x="22998" y="11357"/>
                    <a:pt x="23006" y="11357"/>
                  </a:cubicBezTo>
                  <a:cubicBezTo>
                    <a:pt x="23139" y="11357"/>
                    <a:pt x="23255" y="11275"/>
                    <a:pt x="23277" y="11142"/>
                  </a:cubicBezTo>
                  <a:cubicBezTo>
                    <a:pt x="23301" y="11011"/>
                    <a:pt x="23206" y="10868"/>
                    <a:pt x="23075" y="10844"/>
                  </a:cubicBezTo>
                  <a:cubicBezTo>
                    <a:pt x="22420" y="10761"/>
                    <a:pt x="21789" y="10618"/>
                    <a:pt x="21158" y="10415"/>
                  </a:cubicBezTo>
                  <a:cubicBezTo>
                    <a:pt x="21265" y="10106"/>
                    <a:pt x="21348" y="9784"/>
                    <a:pt x="21432" y="9463"/>
                  </a:cubicBezTo>
                  <a:cubicBezTo>
                    <a:pt x="21729" y="9594"/>
                    <a:pt x="22051" y="9677"/>
                    <a:pt x="22372" y="9713"/>
                  </a:cubicBezTo>
                  <a:cubicBezTo>
                    <a:pt x="22382" y="9714"/>
                    <a:pt x="22391" y="9714"/>
                    <a:pt x="22401" y="9714"/>
                  </a:cubicBezTo>
                  <a:cubicBezTo>
                    <a:pt x="22525" y="9714"/>
                    <a:pt x="22659" y="9643"/>
                    <a:pt x="22670" y="9510"/>
                  </a:cubicBezTo>
                  <a:cubicBezTo>
                    <a:pt x="22694" y="9379"/>
                    <a:pt x="22610" y="9225"/>
                    <a:pt x="22468" y="9213"/>
                  </a:cubicBezTo>
                  <a:cubicBezTo>
                    <a:pt x="22277" y="9189"/>
                    <a:pt x="22075" y="9165"/>
                    <a:pt x="21896" y="9094"/>
                  </a:cubicBezTo>
                  <a:lnTo>
                    <a:pt x="21896" y="9094"/>
                  </a:lnTo>
                  <a:cubicBezTo>
                    <a:pt x="21915" y="9101"/>
                    <a:pt x="21920" y="9104"/>
                    <a:pt x="21919" y="9104"/>
                  </a:cubicBezTo>
                  <a:cubicBezTo>
                    <a:pt x="21917" y="9104"/>
                    <a:pt x="21880" y="9090"/>
                    <a:pt x="21872" y="9082"/>
                  </a:cubicBezTo>
                  <a:cubicBezTo>
                    <a:pt x="21848" y="9082"/>
                    <a:pt x="21825" y="9070"/>
                    <a:pt x="21801" y="9058"/>
                  </a:cubicBezTo>
                  <a:cubicBezTo>
                    <a:pt x="21753" y="9046"/>
                    <a:pt x="21717" y="9022"/>
                    <a:pt x="21670" y="9010"/>
                  </a:cubicBezTo>
                  <a:cubicBezTo>
                    <a:pt x="21622" y="8986"/>
                    <a:pt x="21587" y="8963"/>
                    <a:pt x="21539" y="8939"/>
                  </a:cubicBezTo>
                  <a:cubicBezTo>
                    <a:pt x="21598" y="8629"/>
                    <a:pt x="21646" y="8320"/>
                    <a:pt x="21670" y="8010"/>
                  </a:cubicBezTo>
                  <a:cubicBezTo>
                    <a:pt x="21782" y="8015"/>
                    <a:pt x="21895" y="8017"/>
                    <a:pt x="22007" y="8017"/>
                  </a:cubicBezTo>
                  <a:cubicBezTo>
                    <a:pt x="22478" y="8017"/>
                    <a:pt x="22947" y="7975"/>
                    <a:pt x="23408" y="7879"/>
                  </a:cubicBezTo>
                  <a:cubicBezTo>
                    <a:pt x="23539" y="7843"/>
                    <a:pt x="23646" y="7748"/>
                    <a:pt x="23634" y="7605"/>
                  </a:cubicBezTo>
                  <a:cubicBezTo>
                    <a:pt x="23623" y="7485"/>
                    <a:pt x="23512" y="7364"/>
                    <a:pt x="23392" y="7364"/>
                  </a:cubicBezTo>
                  <a:cubicBezTo>
                    <a:pt x="23382" y="7364"/>
                    <a:pt x="23371" y="7365"/>
                    <a:pt x="23361" y="7367"/>
                  </a:cubicBezTo>
                  <a:cubicBezTo>
                    <a:pt x="22941" y="7460"/>
                    <a:pt x="22508" y="7510"/>
                    <a:pt x="22071" y="7510"/>
                  </a:cubicBezTo>
                  <a:cubicBezTo>
                    <a:pt x="21949" y="7510"/>
                    <a:pt x="21827" y="7506"/>
                    <a:pt x="21706" y="7498"/>
                  </a:cubicBezTo>
                  <a:cubicBezTo>
                    <a:pt x="21729" y="7177"/>
                    <a:pt x="21729" y="6855"/>
                    <a:pt x="21706" y="6534"/>
                  </a:cubicBezTo>
                  <a:lnTo>
                    <a:pt x="21706" y="6534"/>
                  </a:lnTo>
                  <a:cubicBezTo>
                    <a:pt x="21863" y="6556"/>
                    <a:pt x="22020" y="6568"/>
                    <a:pt x="22177" y="6568"/>
                  </a:cubicBezTo>
                  <a:cubicBezTo>
                    <a:pt x="22351" y="6568"/>
                    <a:pt x="22524" y="6553"/>
                    <a:pt x="22694" y="6522"/>
                  </a:cubicBezTo>
                  <a:cubicBezTo>
                    <a:pt x="22825" y="6486"/>
                    <a:pt x="22944" y="6391"/>
                    <a:pt x="22920" y="6236"/>
                  </a:cubicBezTo>
                  <a:cubicBezTo>
                    <a:pt x="22909" y="6130"/>
                    <a:pt x="22813" y="6004"/>
                    <a:pt x="22691" y="6004"/>
                  </a:cubicBezTo>
                  <a:cubicBezTo>
                    <a:pt x="22676" y="6004"/>
                    <a:pt x="22661" y="6006"/>
                    <a:pt x="22646" y="6010"/>
                  </a:cubicBezTo>
                  <a:cubicBezTo>
                    <a:pt x="22456" y="6046"/>
                    <a:pt x="22253" y="6058"/>
                    <a:pt x="22051" y="6058"/>
                  </a:cubicBezTo>
                  <a:lnTo>
                    <a:pt x="22015" y="6058"/>
                  </a:lnTo>
                  <a:cubicBezTo>
                    <a:pt x="22003" y="6058"/>
                    <a:pt x="21979" y="6046"/>
                    <a:pt x="21956" y="6046"/>
                  </a:cubicBezTo>
                  <a:cubicBezTo>
                    <a:pt x="21908" y="6046"/>
                    <a:pt x="21860" y="6034"/>
                    <a:pt x="21813" y="6034"/>
                  </a:cubicBezTo>
                  <a:cubicBezTo>
                    <a:pt x="21753" y="6022"/>
                    <a:pt x="21706" y="6010"/>
                    <a:pt x="21658" y="5998"/>
                  </a:cubicBezTo>
                  <a:cubicBezTo>
                    <a:pt x="21634" y="5748"/>
                    <a:pt x="21587" y="5498"/>
                    <a:pt x="21527" y="5248"/>
                  </a:cubicBezTo>
                  <a:cubicBezTo>
                    <a:pt x="21563" y="5248"/>
                    <a:pt x="21587" y="5248"/>
                    <a:pt x="21610" y="5236"/>
                  </a:cubicBezTo>
                  <a:cubicBezTo>
                    <a:pt x="22122" y="5069"/>
                    <a:pt x="22634" y="4903"/>
                    <a:pt x="23146" y="4760"/>
                  </a:cubicBezTo>
                  <a:cubicBezTo>
                    <a:pt x="23277" y="4724"/>
                    <a:pt x="23349" y="4557"/>
                    <a:pt x="23301" y="4426"/>
                  </a:cubicBezTo>
                  <a:cubicBezTo>
                    <a:pt x="23254" y="4323"/>
                    <a:pt x="23163" y="4272"/>
                    <a:pt x="23057" y="4272"/>
                  </a:cubicBezTo>
                  <a:cubicBezTo>
                    <a:pt x="23028" y="4272"/>
                    <a:pt x="22998" y="4276"/>
                    <a:pt x="22968" y="4284"/>
                  </a:cubicBezTo>
                  <a:cubicBezTo>
                    <a:pt x="22456" y="4426"/>
                    <a:pt x="21944" y="4581"/>
                    <a:pt x="21432" y="4760"/>
                  </a:cubicBezTo>
                  <a:cubicBezTo>
                    <a:pt x="21432" y="4760"/>
                    <a:pt x="21420" y="4772"/>
                    <a:pt x="21408" y="4772"/>
                  </a:cubicBezTo>
                  <a:cubicBezTo>
                    <a:pt x="21336" y="4522"/>
                    <a:pt x="21253" y="4272"/>
                    <a:pt x="21158" y="4033"/>
                  </a:cubicBezTo>
                  <a:cubicBezTo>
                    <a:pt x="21170" y="4033"/>
                    <a:pt x="21182" y="4033"/>
                    <a:pt x="21206" y="4022"/>
                  </a:cubicBezTo>
                  <a:cubicBezTo>
                    <a:pt x="21503" y="3926"/>
                    <a:pt x="21777" y="3772"/>
                    <a:pt x="22039" y="3581"/>
                  </a:cubicBezTo>
                  <a:cubicBezTo>
                    <a:pt x="22146" y="3510"/>
                    <a:pt x="22182" y="3343"/>
                    <a:pt x="22098" y="3236"/>
                  </a:cubicBezTo>
                  <a:cubicBezTo>
                    <a:pt x="22044" y="3166"/>
                    <a:pt x="21955" y="3122"/>
                    <a:pt x="21870" y="3122"/>
                  </a:cubicBezTo>
                  <a:cubicBezTo>
                    <a:pt x="21824" y="3122"/>
                    <a:pt x="21779" y="3135"/>
                    <a:pt x="21741" y="3164"/>
                  </a:cubicBezTo>
                  <a:cubicBezTo>
                    <a:pt x="21634" y="3248"/>
                    <a:pt x="21515" y="3319"/>
                    <a:pt x="21396" y="3391"/>
                  </a:cubicBezTo>
                  <a:cubicBezTo>
                    <a:pt x="21277" y="3450"/>
                    <a:pt x="21146" y="3498"/>
                    <a:pt x="21027" y="3545"/>
                  </a:cubicBezTo>
                  <a:cubicBezTo>
                    <a:pt x="21003" y="3557"/>
                    <a:pt x="20979" y="3569"/>
                    <a:pt x="20955" y="3593"/>
                  </a:cubicBezTo>
                  <a:cubicBezTo>
                    <a:pt x="20836" y="3331"/>
                    <a:pt x="20694" y="3093"/>
                    <a:pt x="20527" y="2855"/>
                  </a:cubicBezTo>
                  <a:cubicBezTo>
                    <a:pt x="20860" y="2640"/>
                    <a:pt x="21182" y="2402"/>
                    <a:pt x="21467" y="2128"/>
                  </a:cubicBezTo>
                  <a:cubicBezTo>
                    <a:pt x="21515" y="2081"/>
                    <a:pt x="21563" y="2045"/>
                    <a:pt x="21575" y="1974"/>
                  </a:cubicBezTo>
                  <a:cubicBezTo>
                    <a:pt x="21587" y="1902"/>
                    <a:pt x="21563" y="1831"/>
                    <a:pt x="21527" y="1771"/>
                  </a:cubicBezTo>
                  <a:cubicBezTo>
                    <a:pt x="21481" y="1710"/>
                    <a:pt x="21391" y="1664"/>
                    <a:pt x="21304" y="1664"/>
                  </a:cubicBezTo>
                  <a:cubicBezTo>
                    <a:pt x="21255" y="1664"/>
                    <a:pt x="21208" y="1678"/>
                    <a:pt x="21170" y="1712"/>
                  </a:cubicBezTo>
                  <a:cubicBezTo>
                    <a:pt x="20884" y="1986"/>
                    <a:pt x="20563" y="2224"/>
                    <a:pt x="20229" y="2438"/>
                  </a:cubicBezTo>
                  <a:cubicBezTo>
                    <a:pt x="20229" y="2426"/>
                    <a:pt x="20229" y="2426"/>
                    <a:pt x="20217" y="2426"/>
                  </a:cubicBezTo>
                  <a:cubicBezTo>
                    <a:pt x="20051" y="2200"/>
                    <a:pt x="19848" y="1986"/>
                    <a:pt x="19646" y="1795"/>
                  </a:cubicBezTo>
                  <a:cubicBezTo>
                    <a:pt x="19658" y="1783"/>
                    <a:pt x="19682" y="1771"/>
                    <a:pt x="19682" y="1759"/>
                  </a:cubicBezTo>
                  <a:cubicBezTo>
                    <a:pt x="19991" y="1331"/>
                    <a:pt x="20241" y="866"/>
                    <a:pt x="20420" y="366"/>
                  </a:cubicBezTo>
                  <a:cubicBezTo>
                    <a:pt x="20467" y="235"/>
                    <a:pt x="20432" y="81"/>
                    <a:pt x="20301" y="21"/>
                  </a:cubicBezTo>
                  <a:cubicBezTo>
                    <a:pt x="20267" y="8"/>
                    <a:pt x="20229" y="1"/>
                    <a:pt x="20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3"/>
            <p:cNvSpPr/>
            <p:nvPr/>
          </p:nvSpPr>
          <p:spPr>
            <a:xfrm>
              <a:off x="2968500" y="5154850"/>
              <a:ext cx="16975" cy="37850"/>
            </a:xfrm>
            <a:custGeom>
              <a:avLst/>
              <a:gdLst/>
              <a:ahLst/>
              <a:cxnLst/>
              <a:rect l="l" t="t" r="r" b="b"/>
              <a:pathLst>
                <a:path w="679" h="1514" extrusionOk="0">
                  <a:moveTo>
                    <a:pt x="260" y="1"/>
                  </a:moveTo>
                  <a:cubicBezTo>
                    <a:pt x="253" y="1"/>
                    <a:pt x="246" y="1"/>
                    <a:pt x="238" y="2"/>
                  </a:cubicBezTo>
                  <a:cubicBezTo>
                    <a:pt x="107" y="25"/>
                    <a:pt x="0" y="133"/>
                    <a:pt x="12" y="275"/>
                  </a:cubicBezTo>
                  <a:cubicBezTo>
                    <a:pt x="36" y="609"/>
                    <a:pt x="84" y="942"/>
                    <a:pt x="143" y="1276"/>
                  </a:cubicBezTo>
                  <a:cubicBezTo>
                    <a:pt x="155" y="1347"/>
                    <a:pt x="179" y="1406"/>
                    <a:pt x="238" y="1454"/>
                  </a:cubicBezTo>
                  <a:cubicBezTo>
                    <a:pt x="286" y="1490"/>
                    <a:pt x="357" y="1514"/>
                    <a:pt x="429" y="1514"/>
                  </a:cubicBezTo>
                  <a:cubicBezTo>
                    <a:pt x="548" y="1490"/>
                    <a:pt x="679" y="1371"/>
                    <a:pt x="655" y="1228"/>
                  </a:cubicBezTo>
                  <a:cubicBezTo>
                    <a:pt x="596" y="906"/>
                    <a:pt x="548" y="573"/>
                    <a:pt x="524" y="240"/>
                  </a:cubicBezTo>
                  <a:cubicBezTo>
                    <a:pt x="513" y="104"/>
                    <a:pt x="394"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3"/>
            <p:cNvSpPr/>
            <p:nvPr/>
          </p:nvSpPr>
          <p:spPr>
            <a:xfrm>
              <a:off x="3006300" y="5222700"/>
              <a:ext cx="111050" cy="98375"/>
            </a:xfrm>
            <a:custGeom>
              <a:avLst/>
              <a:gdLst/>
              <a:ahLst/>
              <a:cxnLst/>
              <a:rect l="l" t="t" r="r" b="b"/>
              <a:pathLst>
                <a:path w="4442" h="3935" extrusionOk="0">
                  <a:moveTo>
                    <a:pt x="2454" y="507"/>
                  </a:moveTo>
                  <a:cubicBezTo>
                    <a:pt x="2650" y="507"/>
                    <a:pt x="2846" y="552"/>
                    <a:pt x="3025" y="645"/>
                  </a:cubicBezTo>
                  <a:cubicBezTo>
                    <a:pt x="3560" y="919"/>
                    <a:pt x="3858" y="1526"/>
                    <a:pt x="3751" y="2121"/>
                  </a:cubicBezTo>
                  <a:cubicBezTo>
                    <a:pt x="3644" y="2764"/>
                    <a:pt x="3144" y="3264"/>
                    <a:pt x="2501" y="3384"/>
                  </a:cubicBezTo>
                  <a:cubicBezTo>
                    <a:pt x="2385" y="3408"/>
                    <a:pt x="2266" y="3421"/>
                    <a:pt x="2147" y="3421"/>
                  </a:cubicBezTo>
                  <a:cubicBezTo>
                    <a:pt x="1639" y="3421"/>
                    <a:pt x="1128" y="3196"/>
                    <a:pt x="858" y="2753"/>
                  </a:cubicBezTo>
                  <a:cubicBezTo>
                    <a:pt x="512" y="2157"/>
                    <a:pt x="810" y="1514"/>
                    <a:pt x="1250" y="1074"/>
                  </a:cubicBezTo>
                  <a:cubicBezTo>
                    <a:pt x="1262" y="1076"/>
                    <a:pt x="1274" y="1077"/>
                    <a:pt x="1285" y="1077"/>
                  </a:cubicBezTo>
                  <a:cubicBezTo>
                    <a:pt x="1345" y="1077"/>
                    <a:pt x="1403" y="1050"/>
                    <a:pt x="1453" y="990"/>
                  </a:cubicBezTo>
                  <a:cubicBezTo>
                    <a:pt x="1696" y="676"/>
                    <a:pt x="2075" y="507"/>
                    <a:pt x="2454" y="507"/>
                  </a:cubicBezTo>
                  <a:close/>
                  <a:moveTo>
                    <a:pt x="2454" y="1"/>
                  </a:moveTo>
                  <a:cubicBezTo>
                    <a:pt x="2078" y="1"/>
                    <a:pt x="1703" y="117"/>
                    <a:pt x="1393" y="347"/>
                  </a:cubicBezTo>
                  <a:cubicBezTo>
                    <a:pt x="1346" y="347"/>
                    <a:pt x="1310" y="359"/>
                    <a:pt x="1274" y="383"/>
                  </a:cubicBezTo>
                  <a:cubicBezTo>
                    <a:pt x="536" y="895"/>
                    <a:pt x="0" y="1776"/>
                    <a:pt x="286" y="2693"/>
                  </a:cubicBezTo>
                  <a:cubicBezTo>
                    <a:pt x="524" y="3486"/>
                    <a:pt x="1367" y="3935"/>
                    <a:pt x="2156" y="3935"/>
                  </a:cubicBezTo>
                  <a:cubicBezTo>
                    <a:pt x="2196" y="3935"/>
                    <a:pt x="2235" y="3934"/>
                    <a:pt x="2274" y="3931"/>
                  </a:cubicBezTo>
                  <a:cubicBezTo>
                    <a:pt x="3144" y="3884"/>
                    <a:pt x="3917" y="3324"/>
                    <a:pt x="4179" y="2502"/>
                  </a:cubicBezTo>
                  <a:cubicBezTo>
                    <a:pt x="4441" y="1717"/>
                    <a:pt x="4179" y="812"/>
                    <a:pt x="3489" y="324"/>
                  </a:cubicBezTo>
                  <a:cubicBezTo>
                    <a:pt x="3180" y="108"/>
                    <a:pt x="2816" y="1"/>
                    <a:pt x="24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3"/>
            <p:cNvSpPr/>
            <p:nvPr/>
          </p:nvSpPr>
          <p:spPr>
            <a:xfrm>
              <a:off x="2885450" y="5248175"/>
              <a:ext cx="73225" cy="184500"/>
            </a:xfrm>
            <a:custGeom>
              <a:avLst/>
              <a:gdLst/>
              <a:ahLst/>
              <a:cxnLst/>
              <a:rect l="l" t="t" r="r" b="b"/>
              <a:pathLst>
                <a:path w="2929" h="7380" extrusionOk="0">
                  <a:moveTo>
                    <a:pt x="1774" y="0"/>
                  </a:moveTo>
                  <a:cubicBezTo>
                    <a:pt x="1710" y="0"/>
                    <a:pt x="1646" y="30"/>
                    <a:pt x="1596" y="102"/>
                  </a:cubicBezTo>
                  <a:cubicBezTo>
                    <a:pt x="0" y="2365"/>
                    <a:pt x="346" y="5460"/>
                    <a:pt x="2405" y="7318"/>
                  </a:cubicBezTo>
                  <a:cubicBezTo>
                    <a:pt x="2456" y="7361"/>
                    <a:pt x="2510" y="7380"/>
                    <a:pt x="2561" y="7380"/>
                  </a:cubicBezTo>
                  <a:cubicBezTo>
                    <a:pt x="2763" y="7380"/>
                    <a:pt x="2929" y="7095"/>
                    <a:pt x="2739" y="6925"/>
                  </a:cubicBezTo>
                  <a:cubicBezTo>
                    <a:pt x="893" y="5270"/>
                    <a:pt x="560" y="2460"/>
                    <a:pt x="1989" y="436"/>
                  </a:cubicBezTo>
                  <a:cubicBezTo>
                    <a:pt x="2129" y="234"/>
                    <a:pt x="1953" y="0"/>
                    <a:pt x="1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3"/>
            <p:cNvSpPr/>
            <p:nvPr/>
          </p:nvSpPr>
          <p:spPr>
            <a:xfrm>
              <a:off x="2975375" y="5444425"/>
              <a:ext cx="130000" cy="36025"/>
            </a:xfrm>
            <a:custGeom>
              <a:avLst/>
              <a:gdLst/>
              <a:ahLst/>
              <a:cxnLst/>
              <a:rect l="l" t="t" r="r" b="b"/>
              <a:pathLst>
                <a:path w="5200" h="1441" extrusionOk="0">
                  <a:moveTo>
                    <a:pt x="392" y="0"/>
                  </a:moveTo>
                  <a:cubicBezTo>
                    <a:pt x="173" y="0"/>
                    <a:pt x="0" y="289"/>
                    <a:pt x="213" y="444"/>
                  </a:cubicBezTo>
                  <a:cubicBezTo>
                    <a:pt x="856" y="884"/>
                    <a:pt x="1595" y="1111"/>
                    <a:pt x="2357" y="1230"/>
                  </a:cubicBezTo>
                  <a:cubicBezTo>
                    <a:pt x="2963" y="1335"/>
                    <a:pt x="3609" y="1441"/>
                    <a:pt x="4236" y="1441"/>
                  </a:cubicBezTo>
                  <a:cubicBezTo>
                    <a:pt x="4458" y="1441"/>
                    <a:pt x="4678" y="1427"/>
                    <a:pt x="4893" y="1396"/>
                  </a:cubicBezTo>
                  <a:cubicBezTo>
                    <a:pt x="5200" y="1351"/>
                    <a:pt x="5181" y="881"/>
                    <a:pt x="4888" y="881"/>
                  </a:cubicBezTo>
                  <a:cubicBezTo>
                    <a:pt x="4874" y="881"/>
                    <a:pt x="4860" y="882"/>
                    <a:pt x="4845" y="884"/>
                  </a:cubicBezTo>
                  <a:cubicBezTo>
                    <a:pt x="4646" y="916"/>
                    <a:pt x="4442" y="929"/>
                    <a:pt x="4236" y="929"/>
                  </a:cubicBezTo>
                  <a:cubicBezTo>
                    <a:pt x="3668" y="929"/>
                    <a:pt x="3083" y="829"/>
                    <a:pt x="2523" y="741"/>
                  </a:cubicBezTo>
                  <a:cubicBezTo>
                    <a:pt x="1833" y="634"/>
                    <a:pt x="1130" y="456"/>
                    <a:pt x="547" y="51"/>
                  </a:cubicBezTo>
                  <a:cubicBezTo>
                    <a:pt x="496" y="15"/>
                    <a:pt x="443" y="0"/>
                    <a:pt x="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3"/>
            <p:cNvSpPr/>
            <p:nvPr/>
          </p:nvSpPr>
          <p:spPr>
            <a:xfrm>
              <a:off x="3279025" y="5084725"/>
              <a:ext cx="69900" cy="200150"/>
            </a:xfrm>
            <a:custGeom>
              <a:avLst/>
              <a:gdLst/>
              <a:ahLst/>
              <a:cxnLst/>
              <a:rect l="l" t="t" r="r" b="b"/>
              <a:pathLst>
                <a:path w="2796" h="8006" extrusionOk="0">
                  <a:moveTo>
                    <a:pt x="360" y="0"/>
                  </a:moveTo>
                  <a:cubicBezTo>
                    <a:pt x="161" y="0"/>
                    <a:pt x="0" y="283"/>
                    <a:pt x="188" y="461"/>
                  </a:cubicBezTo>
                  <a:cubicBezTo>
                    <a:pt x="2236" y="2271"/>
                    <a:pt x="2260" y="5235"/>
                    <a:pt x="1379" y="7640"/>
                  </a:cubicBezTo>
                  <a:cubicBezTo>
                    <a:pt x="1308" y="7844"/>
                    <a:pt x="1484" y="8006"/>
                    <a:pt x="1643" y="8006"/>
                  </a:cubicBezTo>
                  <a:cubicBezTo>
                    <a:pt x="1727" y="8006"/>
                    <a:pt x="1806" y="7961"/>
                    <a:pt x="1843" y="7855"/>
                  </a:cubicBezTo>
                  <a:cubicBezTo>
                    <a:pt x="2795" y="5235"/>
                    <a:pt x="2748" y="2045"/>
                    <a:pt x="521" y="68"/>
                  </a:cubicBezTo>
                  <a:cubicBezTo>
                    <a:pt x="469" y="20"/>
                    <a:pt x="413"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3"/>
            <p:cNvSpPr/>
            <p:nvPr/>
          </p:nvSpPr>
          <p:spPr>
            <a:xfrm>
              <a:off x="3260500" y="5297375"/>
              <a:ext cx="54800" cy="64900"/>
            </a:xfrm>
            <a:custGeom>
              <a:avLst/>
              <a:gdLst/>
              <a:ahLst/>
              <a:cxnLst/>
              <a:rect l="l" t="t" r="r" b="b"/>
              <a:pathLst>
                <a:path w="2192" h="2596" extrusionOk="0">
                  <a:moveTo>
                    <a:pt x="1846" y="0"/>
                  </a:moveTo>
                  <a:cubicBezTo>
                    <a:pt x="1761" y="0"/>
                    <a:pt x="1679" y="40"/>
                    <a:pt x="1631" y="135"/>
                  </a:cubicBezTo>
                  <a:cubicBezTo>
                    <a:pt x="1239" y="897"/>
                    <a:pt x="715" y="1587"/>
                    <a:pt x="96" y="2182"/>
                  </a:cubicBezTo>
                  <a:cubicBezTo>
                    <a:pt x="0" y="2278"/>
                    <a:pt x="36" y="2456"/>
                    <a:pt x="131" y="2540"/>
                  </a:cubicBezTo>
                  <a:cubicBezTo>
                    <a:pt x="175" y="2579"/>
                    <a:pt x="227" y="2596"/>
                    <a:pt x="279" y="2596"/>
                  </a:cubicBezTo>
                  <a:cubicBezTo>
                    <a:pt x="355" y="2596"/>
                    <a:pt x="432" y="2560"/>
                    <a:pt x="488" y="2504"/>
                  </a:cubicBezTo>
                  <a:cubicBezTo>
                    <a:pt x="1143" y="1885"/>
                    <a:pt x="1679" y="1159"/>
                    <a:pt x="2096" y="361"/>
                  </a:cubicBezTo>
                  <a:cubicBezTo>
                    <a:pt x="2191" y="162"/>
                    <a:pt x="2015" y="0"/>
                    <a:pt x="1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3"/>
            <p:cNvSpPr/>
            <p:nvPr/>
          </p:nvSpPr>
          <p:spPr>
            <a:xfrm>
              <a:off x="3058675" y="5365725"/>
              <a:ext cx="63725" cy="56050"/>
            </a:xfrm>
            <a:custGeom>
              <a:avLst/>
              <a:gdLst/>
              <a:ahLst/>
              <a:cxnLst/>
              <a:rect l="l" t="t" r="r" b="b"/>
              <a:pathLst>
                <a:path w="2549" h="2242" extrusionOk="0">
                  <a:moveTo>
                    <a:pt x="1299" y="508"/>
                  </a:moveTo>
                  <a:cubicBezTo>
                    <a:pt x="1299" y="508"/>
                    <a:pt x="1334" y="520"/>
                    <a:pt x="1334" y="520"/>
                  </a:cubicBezTo>
                  <a:lnTo>
                    <a:pt x="1382" y="520"/>
                  </a:lnTo>
                  <a:cubicBezTo>
                    <a:pt x="1430" y="532"/>
                    <a:pt x="1465" y="532"/>
                    <a:pt x="1513" y="544"/>
                  </a:cubicBezTo>
                  <a:cubicBezTo>
                    <a:pt x="1513" y="544"/>
                    <a:pt x="1513" y="544"/>
                    <a:pt x="1513" y="556"/>
                  </a:cubicBezTo>
                  <a:lnTo>
                    <a:pt x="1525" y="556"/>
                  </a:lnTo>
                  <a:cubicBezTo>
                    <a:pt x="1537" y="556"/>
                    <a:pt x="1561" y="568"/>
                    <a:pt x="1572" y="580"/>
                  </a:cubicBezTo>
                  <a:cubicBezTo>
                    <a:pt x="1596" y="580"/>
                    <a:pt x="1608" y="591"/>
                    <a:pt x="1632" y="603"/>
                  </a:cubicBezTo>
                  <a:cubicBezTo>
                    <a:pt x="1632" y="603"/>
                    <a:pt x="1656" y="615"/>
                    <a:pt x="1668" y="615"/>
                  </a:cubicBezTo>
                  <a:cubicBezTo>
                    <a:pt x="1692" y="639"/>
                    <a:pt x="1727" y="663"/>
                    <a:pt x="1751" y="687"/>
                  </a:cubicBezTo>
                  <a:cubicBezTo>
                    <a:pt x="1763" y="699"/>
                    <a:pt x="1775" y="711"/>
                    <a:pt x="1787" y="722"/>
                  </a:cubicBezTo>
                  <a:cubicBezTo>
                    <a:pt x="1799" y="734"/>
                    <a:pt x="1799" y="734"/>
                    <a:pt x="1811" y="746"/>
                  </a:cubicBezTo>
                  <a:cubicBezTo>
                    <a:pt x="1834" y="770"/>
                    <a:pt x="1846" y="806"/>
                    <a:pt x="1870" y="841"/>
                  </a:cubicBezTo>
                  <a:cubicBezTo>
                    <a:pt x="1870" y="841"/>
                    <a:pt x="1870" y="841"/>
                    <a:pt x="1870" y="853"/>
                  </a:cubicBezTo>
                  <a:cubicBezTo>
                    <a:pt x="1882" y="865"/>
                    <a:pt x="1894" y="889"/>
                    <a:pt x="1906" y="913"/>
                  </a:cubicBezTo>
                  <a:cubicBezTo>
                    <a:pt x="1906" y="937"/>
                    <a:pt x="1918" y="949"/>
                    <a:pt x="1918" y="972"/>
                  </a:cubicBezTo>
                  <a:cubicBezTo>
                    <a:pt x="1930" y="984"/>
                    <a:pt x="1930" y="984"/>
                    <a:pt x="1930" y="984"/>
                  </a:cubicBezTo>
                  <a:cubicBezTo>
                    <a:pt x="1930" y="1020"/>
                    <a:pt x="1942" y="1056"/>
                    <a:pt x="1942" y="1092"/>
                  </a:cubicBezTo>
                  <a:cubicBezTo>
                    <a:pt x="1942" y="1115"/>
                    <a:pt x="1942" y="1127"/>
                    <a:pt x="1942" y="1151"/>
                  </a:cubicBezTo>
                  <a:cubicBezTo>
                    <a:pt x="1942" y="1151"/>
                    <a:pt x="1942" y="1163"/>
                    <a:pt x="1942" y="1163"/>
                  </a:cubicBezTo>
                  <a:cubicBezTo>
                    <a:pt x="1942" y="1199"/>
                    <a:pt x="1930" y="1246"/>
                    <a:pt x="1930" y="1282"/>
                  </a:cubicBezTo>
                  <a:cubicBezTo>
                    <a:pt x="1918" y="1294"/>
                    <a:pt x="1918" y="1318"/>
                    <a:pt x="1918" y="1330"/>
                  </a:cubicBezTo>
                  <a:cubicBezTo>
                    <a:pt x="1906" y="1342"/>
                    <a:pt x="1906" y="1353"/>
                    <a:pt x="1906" y="1353"/>
                  </a:cubicBezTo>
                  <a:cubicBezTo>
                    <a:pt x="1894" y="1389"/>
                    <a:pt x="1870" y="1425"/>
                    <a:pt x="1858" y="1449"/>
                  </a:cubicBezTo>
                  <a:cubicBezTo>
                    <a:pt x="1858" y="1461"/>
                    <a:pt x="1858" y="1461"/>
                    <a:pt x="1858" y="1461"/>
                  </a:cubicBezTo>
                  <a:lnTo>
                    <a:pt x="1846" y="1461"/>
                  </a:lnTo>
                  <a:cubicBezTo>
                    <a:pt x="1834" y="1473"/>
                    <a:pt x="1822" y="1496"/>
                    <a:pt x="1811" y="1508"/>
                  </a:cubicBezTo>
                  <a:cubicBezTo>
                    <a:pt x="1811" y="1508"/>
                    <a:pt x="1799" y="1520"/>
                    <a:pt x="1787" y="1532"/>
                  </a:cubicBezTo>
                  <a:cubicBezTo>
                    <a:pt x="1775" y="1544"/>
                    <a:pt x="1751" y="1556"/>
                    <a:pt x="1739" y="1568"/>
                  </a:cubicBezTo>
                  <a:cubicBezTo>
                    <a:pt x="1715" y="1592"/>
                    <a:pt x="1692" y="1603"/>
                    <a:pt x="1668" y="1615"/>
                  </a:cubicBezTo>
                  <a:cubicBezTo>
                    <a:pt x="1668" y="1627"/>
                    <a:pt x="1656" y="1627"/>
                    <a:pt x="1656" y="1627"/>
                  </a:cubicBezTo>
                  <a:lnTo>
                    <a:pt x="1644" y="1627"/>
                  </a:lnTo>
                  <a:cubicBezTo>
                    <a:pt x="1608" y="1651"/>
                    <a:pt x="1561" y="1663"/>
                    <a:pt x="1525" y="1687"/>
                  </a:cubicBezTo>
                  <a:cubicBezTo>
                    <a:pt x="1501" y="1687"/>
                    <a:pt x="1477" y="1699"/>
                    <a:pt x="1465" y="1699"/>
                  </a:cubicBezTo>
                  <a:cubicBezTo>
                    <a:pt x="1465" y="1699"/>
                    <a:pt x="1430" y="1711"/>
                    <a:pt x="1418" y="1711"/>
                  </a:cubicBezTo>
                  <a:cubicBezTo>
                    <a:pt x="1406" y="1711"/>
                    <a:pt x="1370" y="1723"/>
                    <a:pt x="1382" y="1723"/>
                  </a:cubicBezTo>
                  <a:cubicBezTo>
                    <a:pt x="1346" y="1723"/>
                    <a:pt x="1322" y="1723"/>
                    <a:pt x="1299" y="1734"/>
                  </a:cubicBezTo>
                  <a:lnTo>
                    <a:pt x="1132" y="1734"/>
                  </a:lnTo>
                  <a:cubicBezTo>
                    <a:pt x="1108" y="1723"/>
                    <a:pt x="1096" y="1723"/>
                    <a:pt x="1072" y="1723"/>
                  </a:cubicBezTo>
                  <a:cubicBezTo>
                    <a:pt x="1049" y="1711"/>
                    <a:pt x="1025" y="1711"/>
                    <a:pt x="1013" y="1711"/>
                  </a:cubicBezTo>
                  <a:cubicBezTo>
                    <a:pt x="1013" y="1711"/>
                    <a:pt x="977" y="1699"/>
                    <a:pt x="965" y="1699"/>
                  </a:cubicBezTo>
                  <a:cubicBezTo>
                    <a:pt x="953" y="1687"/>
                    <a:pt x="918" y="1675"/>
                    <a:pt x="930" y="1675"/>
                  </a:cubicBezTo>
                  <a:cubicBezTo>
                    <a:pt x="906" y="1663"/>
                    <a:pt x="870" y="1651"/>
                    <a:pt x="846" y="1639"/>
                  </a:cubicBezTo>
                  <a:cubicBezTo>
                    <a:pt x="846" y="1639"/>
                    <a:pt x="822" y="1627"/>
                    <a:pt x="822" y="1627"/>
                  </a:cubicBezTo>
                  <a:cubicBezTo>
                    <a:pt x="799" y="1615"/>
                    <a:pt x="787" y="1603"/>
                    <a:pt x="775" y="1592"/>
                  </a:cubicBezTo>
                  <a:cubicBezTo>
                    <a:pt x="763" y="1580"/>
                    <a:pt x="739" y="1568"/>
                    <a:pt x="727" y="1544"/>
                  </a:cubicBezTo>
                  <a:lnTo>
                    <a:pt x="715" y="1544"/>
                  </a:lnTo>
                  <a:cubicBezTo>
                    <a:pt x="715" y="1532"/>
                    <a:pt x="715" y="1532"/>
                    <a:pt x="715" y="1532"/>
                  </a:cubicBezTo>
                  <a:cubicBezTo>
                    <a:pt x="691" y="1496"/>
                    <a:pt x="668" y="1461"/>
                    <a:pt x="644" y="1425"/>
                  </a:cubicBezTo>
                  <a:lnTo>
                    <a:pt x="632" y="1425"/>
                  </a:lnTo>
                  <a:cubicBezTo>
                    <a:pt x="632" y="1413"/>
                    <a:pt x="632" y="1413"/>
                    <a:pt x="632" y="1413"/>
                  </a:cubicBezTo>
                  <a:cubicBezTo>
                    <a:pt x="620" y="1377"/>
                    <a:pt x="608" y="1353"/>
                    <a:pt x="596" y="1330"/>
                  </a:cubicBezTo>
                  <a:cubicBezTo>
                    <a:pt x="549" y="1187"/>
                    <a:pt x="560" y="1032"/>
                    <a:pt x="620" y="889"/>
                  </a:cubicBezTo>
                  <a:cubicBezTo>
                    <a:pt x="632" y="877"/>
                    <a:pt x="644" y="853"/>
                    <a:pt x="656" y="841"/>
                  </a:cubicBezTo>
                  <a:cubicBezTo>
                    <a:pt x="656" y="830"/>
                    <a:pt x="668" y="818"/>
                    <a:pt x="679" y="806"/>
                  </a:cubicBezTo>
                  <a:cubicBezTo>
                    <a:pt x="691" y="794"/>
                    <a:pt x="703" y="782"/>
                    <a:pt x="703" y="770"/>
                  </a:cubicBezTo>
                  <a:cubicBezTo>
                    <a:pt x="715" y="758"/>
                    <a:pt x="751" y="722"/>
                    <a:pt x="751" y="722"/>
                  </a:cubicBezTo>
                  <a:cubicBezTo>
                    <a:pt x="787" y="687"/>
                    <a:pt x="822" y="663"/>
                    <a:pt x="858" y="639"/>
                  </a:cubicBezTo>
                  <a:lnTo>
                    <a:pt x="870" y="639"/>
                  </a:lnTo>
                  <a:cubicBezTo>
                    <a:pt x="894" y="627"/>
                    <a:pt x="918" y="615"/>
                    <a:pt x="953" y="603"/>
                  </a:cubicBezTo>
                  <a:cubicBezTo>
                    <a:pt x="977" y="591"/>
                    <a:pt x="1013" y="568"/>
                    <a:pt x="1037" y="544"/>
                  </a:cubicBezTo>
                  <a:lnTo>
                    <a:pt x="1049" y="544"/>
                  </a:lnTo>
                  <a:cubicBezTo>
                    <a:pt x="1049" y="544"/>
                    <a:pt x="1060" y="532"/>
                    <a:pt x="1084" y="532"/>
                  </a:cubicBezTo>
                  <a:cubicBezTo>
                    <a:pt x="1096" y="532"/>
                    <a:pt x="1120" y="520"/>
                    <a:pt x="1120" y="520"/>
                  </a:cubicBezTo>
                  <a:lnTo>
                    <a:pt x="1180" y="520"/>
                  </a:lnTo>
                  <a:cubicBezTo>
                    <a:pt x="1215" y="508"/>
                    <a:pt x="1251" y="508"/>
                    <a:pt x="1299" y="508"/>
                  </a:cubicBezTo>
                  <a:close/>
                  <a:moveTo>
                    <a:pt x="1271" y="1"/>
                  </a:moveTo>
                  <a:cubicBezTo>
                    <a:pt x="1069" y="1"/>
                    <a:pt x="867" y="47"/>
                    <a:pt x="691" y="139"/>
                  </a:cubicBezTo>
                  <a:cubicBezTo>
                    <a:pt x="656" y="151"/>
                    <a:pt x="632" y="175"/>
                    <a:pt x="608" y="199"/>
                  </a:cubicBezTo>
                  <a:cubicBezTo>
                    <a:pt x="239" y="413"/>
                    <a:pt x="1" y="841"/>
                    <a:pt x="60" y="1270"/>
                  </a:cubicBezTo>
                  <a:cubicBezTo>
                    <a:pt x="132" y="1782"/>
                    <a:pt x="549" y="2187"/>
                    <a:pt x="1072" y="2235"/>
                  </a:cubicBezTo>
                  <a:cubicBezTo>
                    <a:pt x="1119" y="2239"/>
                    <a:pt x="1166" y="2241"/>
                    <a:pt x="1213" y="2241"/>
                  </a:cubicBezTo>
                  <a:cubicBezTo>
                    <a:pt x="1664" y="2241"/>
                    <a:pt x="2142" y="2036"/>
                    <a:pt x="2346" y="1615"/>
                  </a:cubicBezTo>
                  <a:cubicBezTo>
                    <a:pt x="2549" y="1199"/>
                    <a:pt x="2454" y="675"/>
                    <a:pt x="2132" y="341"/>
                  </a:cubicBezTo>
                  <a:cubicBezTo>
                    <a:pt x="1913" y="115"/>
                    <a:pt x="1592" y="1"/>
                    <a:pt x="1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3"/>
            <p:cNvSpPr/>
            <p:nvPr/>
          </p:nvSpPr>
          <p:spPr>
            <a:xfrm>
              <a:off x="3003925" y="5130000"/>
              <a:ext cx="26800" cy="52900"/>
            </a:xfrm>
            <a:custGeom>
              <a:avLst/>
              <a:gdLst/>
              <a:ahLst/>
              <a:cxnLst/>
              <a:rect l="l" t="t" r="r" b="b"/>
              <a:pathLst>
                <a:path w="1072" h="2116" extrusionOk="0">
                  <a:moveTo>
                    <a:pt x="297" y="1"/>
                  </a:moveTo>
                  <a:cubicBezTo>
                    <a:pt x="270" y="1"/>
                    <a:pt x="242" y="7"/>
                    <a:pt x="214" y="19"/>
                  </a:cubicBezTo>
                  <a:cubicBezTo>
                    <a:pt x="95" y="67"/>
                    <a:pt x="0" y="222"/>
                    <a:pt x="60" y="353"/>
                  </a:cubicBezTo>
                  <a:cubicBezTo>
                    <a:pt x="179" y="603"/>
                    <a:pt x="286" y="853"/>
                    <a:pt x="369" y="1115"/>
                  </a:cubicBezTo>
                  <a:cubicBezTo>
                    <a:pt x="453" y="1388"/>
                    <a:pt x="500" y="1603"/>
                    <a:pt x="548" y="1877"/>
                  </a:cubicBezTo>
                  <a:cubicBezTo>
                    <a:pt x="559" y="2001"/>
                    <a:pt x="668" y="2116"/>
                    <a:pt x="802" y="2116"/>
                  </a:cubicBezTo>
                  <a:cubicBezTo>
                    <a:pt x="808" y="2116"/>
                    <a:pt x="815" y="2115"/>
                    <a:pt x="822" y="2115"/>
                  </a:cubicBezTo>
                  <a:cubicBezTo>
                    <a:pt x="953" y="2091"/>
                    <a:pt x="1072" y="1972"/>
                    <a:pt x="1060" y="1841"/>
                  </a:cubicBezTo>
                  <a:cubicBezTo>
                    <a:pt x="964" y="1257"/>
                    <a:pt x="798" y="698"/>
                    <a:pt x="536" y="174"/>
                  </a:cubicBezTo>
                  <a:cubicBezTo>
                    <a:pt x="489" y="80"/>
                    <a:pt x="397"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3"/>
            <p:cNvSpPr/>
            <p:nvPr/>
          </p:nvSpPr>
          <p:spPr>
            <a:xfrm>
              <a:off x="3039925" y="5135150"/>
              <a:ext cx="25025" cy="37975"/>
            </a:xfrm>
            <a:custGeom>
              <a:avLst/>
              <a:gdLst/>
              <a:ahLst/>
              <a:cxnLst/>
              <a:rect l="l" t="t" r="r" b="b"/>
              <a:pathLst>
                <a:path w="1001" h="1519" extrusionOk="0">
                  <a:moveTo>
                    <a:pt x="277" y="1"/>
                  </a:moveTo>
                  <a:cubicBezTo>
                    <a:pt x="222" y="1"/>
                    <a:pt x="159" y="22"/>
                    <a:pt x="120" y="51"/>
                  </a:cubicBezTo>
                  <a:cubicBezTo>
                    <a:pt x="72" y="87"/>
                    <a:pt x="25" y="147"/>
                    <a:pt x="13" y="218"/>
                  </a:cubicBezTo>
                  <a:cubicBezTo>
                    <a:pt x="1" y="289"/>
                    <a:pt x="25" y="349"/>
                    <a:pt x="60" y="409"/>
                  </a:cubicBezTo>
                  <a:lnTo>
                    <a:pt x="96" y="468"/>
                  </a:lnTo>
                  <a:cubicBezTo>
                    <a:pt x="96" y="480"/>
                    <a:pt x="96" y="480"/>
                    <a:pt x="96" y="480"/>
                  </a:cubicBezTo>
                  <a:cubicBezTo>
                    <a:pt x="96" y="480"/>
                    <a:pt x="96" y="480"/>
                    <a:pt x="96" y="492"/>
                  </a:cubicBezTo>
                  <a:cubicBezTo>
                    <a:pt x="120" y="528"/>
                    <a:pt x="144" y="575"/>
                    <a:pt x="167" y="611"/>
                  </a:cubicBezTo>
                  <a:cubicBezTo>
                    <a:pt x="203" y="694"/>
                    <a:pt x="239" y="766"/>
                    <a:pt x="275" y="849"/>
                  </a:cubicBezTo>
                  <a:cubicBezTo>
                    <a:pt x="346" y="1016"/>
                    <a:pt x="406" y="1182"/>
                    <a:pt x="465" y="1349"/>
                  </a:cubicBezTo>
                  <a:cubicBezTo>
                    <a:pt x="503" y="1452"/>
                    <a:pt x="614" y="1519"/>
                    <a:pt x="718" y="1519"/>
                  </a:cubicBezTo>
                  <a:cubicBezTo>
                    <a:pt x="746" y="1519"/>
                    <a:pt x="773" y="1514"/>
                    <a:pt x="798" y="1504"/>
                  </a:cubicBezTo>
                  <a:cubicBezTo>
                    <a:pt x="929" y="1444"/>
                    <a:pt x="1001" y="1313"/>
                    <a:pt x="953" y="1171"/>
                  </a:cubicBezTo>
                  <a:cubicBezTo>
                    <a:pt x="822" y="801"/>
                    <a:pt x="667" y="456"/>
                    <a:pt x="477" y="111"/>
                  </a:cubicBezTo>
                  <a:cubicBezTo>
                    <a:pt x="441" y="63"/>
                    <a:pt x="370" y="16"/>
                    <a:pt x="310" y="4"/>
                  </a:cubicBezTo>
                  <a:cubicBezTo>
                    <a:pt x="300" y="2"/>
                    <a:pt x="288"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3"/>
            <p:cNvSpPr/>
            <p:nvPr/>
          </p:nvSpPr>
          <p:spPr>
            <a:xfrm>
              <a:off x="3051250" y="5100350"/>
              <a:ext cx="38425" cy="53400"/>
            </a:xfrm>
            <a:custGeom>
              <a:avLst/>
              <a:gdLst/>
              <a:ahLst/>
              <a:cxnLst/>
              <a:rect l="l" t="t" r="r" b="b"/>
              <a:pathLst>
                <a:path w="1537" h="2136" extrusionOk="0">
                  <a:moveTo>
                    <a:pt x="288" y="1"/>
                  </a:moveTo>
                  <a:cubicBezTo>
                    <a:pt x="234" y="1"/>
                    <a:pt x="181" y="17"/>
                    <a:pt x="143" y="50"/>
                  </a:cubicBezTo>
                  <a:cubicBezTo>
                    <a:pt x="24" y="146"/>
                    <a:pt x="0" y="288"/>
                    <a:pt x="84" y="408"/>
                  </a:cubicBezTo>
                  <a:cubicBezTo>
                    <a:pt x="405" y="943"/>
                    <a:pt x="726" y="1491"/>
                    <a:pt x="1048" y="2027"/>
                  </a:cubicBezTo>
                  <a:cubicBezTo>
                    <a:pt x="1084" y="2098"/>
                    <a:pt x="1167" y="2136"/>
                    <a:pt x="1249" y="2136"/>
                  </a:cubicBezTo>
                  <a:cubicBezTo>
                    <a:pt x="1302" y="2136"/>
                    <a:pt x="1355" y="2119"/>
                    <a:pt x="1393" y="2086"/>
                  </a:cubicBezTo>
                  <a:cubicBezTo>
                    <a:pt x="1512" y="1991"/>
                    <a:pt x="1536" y="1848"/>
                    <a:pt x="1465" y="1729"/>
                  </a:cubicBezTo>
                  <a:cubicBezTo>
                    <a:pt x="1143" y="1193"/>
                    <a:pt x="822" y="646"/>
                    <a:pt x="500" y="110"/>
                  </a:cubicBezTo>
                  <a:cubicBezTo>
                    <a:pt x="457" y="38"/>
                    <a:pt x="37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3"/>
            <p:cNvSpPr/>
            <p:nvPr/>
          </p:nvSpPr>
          <p:spPr>
            <a:xfrm>
              <a:off x="3078625" y="5095000"/>
              <a:ext cx="38725" cy="29825"/>
            </a:xfrm>
            <a:custGeom>
              <a:avLst/>
              <a:gdLst/>
              <a:ahLst/>
              <a:cxnLst/>
              <a:rect l="l" t="t" r="r" b="b"/>
              <a:pathLst>
                <a:path w="1549" h="1193" extrusionOk="0">
                  <a:moveTo>
                    <a:pt x="299" y="0"/>
                  </a:moveTo>
                  <a:cubicBezTo>
                    <a:pt x="284" y="0"/>
                    <a:pt x="267" y="1"/>
                    <a:pt x="251" y="2"/>
                  </a:cubicBezTo>
                  <a:cubicBezTo>
                    <a:pt x="120" y="14"/>
                    <a:pt x="1" y="145"/>
                    <a:pt x="24" y="276"/>
                  </a:cubicBezTo>
                  <a:cubicBezTo>
                    <a:pt x="36" y="412"/>
                    <a:pt x="143" y="515"/>
                    <a:pt x="277" y="515"/>
                  </a:cubicBezTo>
                  <a:cubicBezTo>
                    <a:pt x="284" y="515"/>
                    <a:pt x="291" y="515"/>
                    <a:pt x="298" y="514"/>
                  </a:cubicBezTo>
                  <a:lnTo>
                    <a:pt x="322" y="514"/>
                  </a:lnTo>
                  <a:cubicBezTo>
                    <a:pt x="322" y="514"/>
                    <a:pt x="334" y="526"/>
                    <a:pt x="346" y="526"/>
                  </a:cubicBezTo>
                  <a:cubicBezTo>
                    <a:pt x="358" y="538"/>
                    <a:pt x="370" y="550"/>
                    <a:pt x="382" y="562"/>
                  </a:cubicBezTo>
                  <a:cubicBezTo>
                    <a:pt x="465" y="622"/>
                    <a:pt x="524" y="705"/>
                    <a:pt x="596" y="764"/>
                  </a:cubicBezTo>
                  <a:cubicBezTo>
                    <a:pt x="751" y="931"/>
                    <a:pt x="941" y="1062"/>
                    <a:pt x="1144" y="1169"/>
                  </a:cubicBezTo>
                  <a:cubicBezTo>
                    <a:pt x="1175" y="1185"/>
                    <a:pt x="1212" y="1193"/>
                    <a:pt x="1248" y="1193"/>
                  </a:cubicBezTo>
                  <a:cubicBezTo>
                    <a:pt x="1349" y="1193"/>
                    <a:pt x="1454" y="1137"/>
                    <a:pt x="1489" y="1050"/>
                  </a:cubicBezTo>
                  <a:cubicBezTo>
                    <a:pt x="1548" y="919"/>
                    <a:pt x="1501" y="776"/>
                    <a:pt x="1370" y="705"/>
                  </a:cubicBezTo>
                  <a:cubicBezTo>
                    <a:pt x="1322" y="681"/>
                    <a:pt x="1275" y="657"/>
                    <a:pt x="1227" y="622"/>
                  </a:cubicBezTo>
                  <a:cubicBezTo>
                    <a:pt x="1215" y="622"/>
                    <a:pt x="1203" y="610"/>
                    <a:pt x="1191" y="598"/>
                  </a:cubicBezTo>
                  <a:cubicBezTo>
                    <a:pt x="1167" y="586"/>
                    <a:pt x="1144" y="562"/>
                    <a:pt x="1120" y="550"/>
                  </a:cubicBezTo>
                  <a:cubicBezTo>
                    <a:pt x="1036" y="479"/>
                    <a:pt x="953" y="407"/>
                    <a:pt x="870" y="324"/>
                  </a:cubicBezTo>
                  <a:cubicBezTo>
                    <a:pt x="713" y="167"/>
                    <a:pt x="546"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3"/>
            <p:cNvSpPr/>
            <p:nvPr/>
          </p:nvSpPr>
          <p:spPr>
            <a:xfrm>
              <a:off x="3094100" y="5048125"/>
              <a:ext cx="37525" cy="44075"/>
            </a:xfrm>
            <a:custGeom>
              <a:avLst/>
              <a:gdLst/>
              <a:ahLst/>
              <a:cxnLst/>
              <a:rect l="l" t="t" r="r" b="b"/>
              <a:pathLst>
                <a:path w="1501" h="1763" extrusionOk="0">
                  <a:moveTo>
                    <a:pt x="293" y="1"/>
                  </a:moveTo>
                  <a:cubicBezTo>
                    <a:pt x="246" y="1"/>
                    <a:pt x="198" y="14"/>
                    <a:pt x="155" y="44"/>
                  </a:cubicBezTo>
                  <a:cubicBezTo>
                    <a:pt x="60" y="127"/>
                    <a:pt x="1" y="294"/>
                    <a:pt x="96" y="401"/>
                  </a:cubicBezTo>
                  <a:cubicBezTo>
                    <a:pt x="441" y="794"/>
                    <a:pt x="739" y="1211"/>
                    <a:pt x="1013" y="1651"/>
                  </a:cubicBezTo>
                  <a:cubicBezTo>
                    <a:pt x="1050" y="1726"/>
                    <a:pt x="1138" y="1763"/>
                    <a:pt x="1223" y="1763"/>
                  </a:cubicBezTo>
                  <a:cubicBezTo>
                    <a:pt x="1273" y="1763"/>
                    <a:pt x="1322" y="1749"/>
                    <a:pt x="1358" y="1723"/>
                  </a:cubicBezTo>
                  <a:cubicBezTo>
                    <a:pt x="1477" y="1627"/>
                    <a:pt x="1501" y="1484"/>
                    <a:pt x="1429" y="1365"/>
                  </a:cubicBezTo>
                  <a:cubicBezTo>
                    <a:pt x="1156" y="913"/>
                    <a:pt x="858" y="496"/>
                    <a:pt x="513" y="103"/>
                  </a:cubicBezTo>
                  <a:cubicBezTo>
                    <a:pt x="459" y="42"/>
                    <a:pt x="377"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3"/>
            <p:cNvSpPr/>
            <p:nvPr/>
          </p:nvSpPr>
          <p:spPr>
            <a:xfrm>
              <a:off x="3130725" y="5033300"/>
              <a:ext cx="26800" cy="30550"/>
            </a:xfrm>
            <a:custGeom>
              <a:avLst/>
              <a:gdLst/>
              <a:ahLst/>
              <a:cxnLst/>
              <a:rect l="l" t="t" r="r" b="b"/>
              <a:pathLst>
                <a:path w="1072" h="1222" extrusionOk="0">
                  <a:moveTo>
                    <a:pt x="275" y="1"/>
                  </a:moveTo>
                  <a:cubicBezTo>
                    <a:pt x="202" y="1"/>
                    <a:pt x="129" y="31"/>
                    <a:pt x="83" y="89"/>
                  </a:cubicBezTo>
                  <a:cubicBezTo>
                    <a:pt x="0" y="208"/>
                    <a:pt x="12" y="351"/>
                    <a:pt x="119" y="458"/>
                  </a:cubicBezTo>
                  <a:cubicBezTo>
                    <a:pt x="143" y="482"/>
                    <a:pt x="167" y="506"/>
                    <a:pt x="191" y="530"/>
                  </a:cubicBezTo>
                  <a:cubicBezTo>
                    <a:pt x="298" y="649"/>
                    <a:pt x="393" y="792"/>
                    <a:pt x="476" y="923"/>
                  </a:cubicBezTo>
                  <a:cubicBezTo>
                    <a:pt x="500" y="970"/>
                    <a:pt x="512" y="1006"/>
                    <a:pt x="536" y="1054"/>
                  </a:cubicBezTo>
                  <a:cubicBezTo>
                    <a:pt x="560" y="1113"/>
                    <a:pt x="607" y="1173"/>
                    <a:pt x="667" y="1196"/>
                  </a:cubicBezTo>
                  <a:cubicBezTo>
                    <a:pt x="704" y="1211"/>
                    <a:pt x="745" y="1221"/>
                    <a:pt x="785" y="1221"/>
                  </a:cubicBezTo>
                  <a:cubicBezTo>
                    <a:pt x="810" y="1221"/>
                    <a:pt x="835" y="1217"/>
                    <a:pt x="857" y="1208"/>
                  </a:cubicBezTo>
                  <a:cubicBezTo>
                    <a:pt x="988" y="1149"/>
                    <a:pt x="1072" y="1006"/>
                    <a:pt x="1012" y="875"/>
                  </a:cubicBezTo>
                  <a:cubicBezTo>
                    <a:pt x="881" y="565"/>
                    <a:pt x="691" y="292"/>
                    <a:pt x="441" y="65"/>
                  </a:cubicBezTo>
                  <a:cubicBezTo>
                    <a:pt x="397" y="22"/>
                    <a:pt x="336"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3"/>
            <p:cNvSpPr/>
            <p:nvPr/>
          </p:nvSpPr>
          <p:spPr>
            <a:xfrm>
              <a:off x="3164650" y="4996450"/>
              <a:ext cx="22050" cy="51325"/>
            </a:xfrm>
            <a:custGeom>
              <a:avLst/>
              <a:gdLst/>
              <a:ahLst/>
              <a:cxnLst/>
              <a:rect l="l" t="t" r="r" b="b"/>
              <a:pathLst>
                <a:path w="882" h="2053" extrusionOk="0">
                  <a:moveTo>
                    <a:pt x="268" y="1"/>
                  </a:moveTo>
                  <a:cubicBezTo>
                    <a:pt x="240" y="1"/>
                    <a:pt x="214" y="5"/>
                    <a:pt x="191" y="15"/>
                  </a:cubicBezTo>
                  <a:cubicBezTo>
                    <a:pt x="48" y="75"/>
                    <a:pt x="0" y="206"/>
                    <a:pt x="36" y="349"/>
                  </a:cubicBezTo>
                  <a:cubicBezTo>
                    <a:pt x="84" y="575"/>
                    <a:pt x="143" y="813"/>
                    <a:pt x="191" y="1063"/>
                  </a:cubicBezTo>
                  <a:cubicBezTo>
                    <a:pt x="239" y="1313"/>
                    <a:pt x="298" y="1563"/>
                    <a:pt x="346" y="1813"/>
                  </a:cubicBezTo>
                  <a:cubicBezTo>
                    <a:pt x="368" y="1938"/>
                    <a:pt x="467" y="2052"/>
                    <a:pt x="600" y="2052"/>
                  </a:cubicBezTo>
                  <a:cubicBezTo>
                    <a:pt x="606" y="2052"/>
                    <a:pt x="613" y="2052"/>
                    <a:pt x="620" y="2051"/>
                  </a:cubicBezTo>
                  <a:cubicBezTo>
                    <a:pt x="739" y="2027"/>
                    <a:pt x="882" y="1908"/>
                    <a:pt x="846" y="1777"/>
                  </a:cubicBezTo>
                  <a:cubicBezTo>
                    <a:pt x="751" y="1230"/>
                    <a:pt x="643" y="706"/>
                    <a:pt x="512" y="170"/>
                  </a:cubicBezTo>
                  <a:cubicBezTo>
                    <a:pt x="494" y="67"/>
                    <a:pt x="371"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3"/>
            <p:cNvSpPr/>
            <p:nvPr/>
          </p:nvSpPr>
          <p:spPr>
            <a:xfrm>
              <a:off x="3215550" y="4980725"/>
              <a:ext cx="15500" cy="56325"/>
            </a:xfrm>
            <a:custGeom>
              <a:avLst/>
              <a:gdLst/>
              <a:ahLst/>
              <a:cxnLst/>
              <a:rect l="l" t="t" r="r" b="b"/>
              <a:pathLst>
                <a:path w="620" h="2253" extrusionOk="0">
                  <a:moveTo>
                    <a:pt x="344" y="1"/>
                  </a:moveTo>
                  <a:cubicBezTo>
                    <a:pt x="336" y="1"/>
                    <a:pt x="329" y="1"/>
                    <a:pt x="322" y="1"/>
                  </a:cubicBezTo>
                  <a:cubicBezTo>
                    <a:pt x="179" y="13"/>
                    <a:pt x="84" y="132"/>
                    <a:pt x="96" y="275"/>
                  </a:cubicBezTo>
                  <a:cubicBezTo>
                    <a:pt x="119" y="835"/>
                    <a:pt x="96" y="1394"/>
                    <a:pt x="24" y="1942"/>
                  </a:cubicBezTo>
                  <a:cubicBezTo>
                    <a:pt x="0" y="2085"/>
                    <a:pt x="84" y="2216"/>
                    <a:pt x="227" y="2252"/>
                  </a:cubicBezTo>
                  <a:cubicBezTo>
                    <a:pt x="235" y="2252"/>
                    <a:pt x="243" y="2253"/>
                    <a:pt x="252" y="2253"/>
                  </a:cubicBezTo>
                  <a:cubicBezTo>
                    <a:pt x="377" y="2253"/>
                    <a:pt x="513" y="2171"/>
                    <a:pt x="524" y="2037"/>
                  </a:cubicBezTo>
                  <a:cubicBezTo>
                    <a:pt x="596" y="1442"/>
                    <a:pt x="620" y="835"/>
                    <a:pt x="608" y="228"/>
                  </a:cubicBezTo>
                  <a:cubicBezTo>
                    <a:pt x="596" y="103"/>
                    <a:pt x="478" y="1"/>
                    <a:pt x="3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3"/>
            <p:cNvSpPr/>
            <p:nvPr/>
          </p:nvSpPr>
          <p:spPr>
            <a:xfrm>
              <a:off x="3239075" y="5003750"/>
              <a:ext cx="22325" cy="36850"/>
            </a:xfrm>
            <a:custGeom>
              <a:avLst/>
              <a:gdLst/>
              <a:ahLst/>
              <a:cxnLst/>
              <a:rect l="l" t="t" r="r" b="b"/>
              <a:pathLst>
                <a:path w="893" h="1474" extrusionOk="0">
                  <a:moveTo>
                    <a:pt x="618" y="1"/>
                  </a:moveTo>
                  <a:cubicBezTo>
                    <a:pt x="522" y="1"/>
                    <a:pt x="424" y="46"/>
                    <a:pt x="381" y="140"/>
                  </a:cubicBezTo>
                  <a:cubicBezTo>
                    <a:pt x="250" y="485"/>
                    <a:pt x="131" y="819"/>
                    <a:pt x="12" y="1176"/>
                  </a:cubicBezTo>
                  <a:cubicBezTo>
                    <a:pt x="0" y="1224"/>
                    <a:pt x="24" y="1319"/>
                    <a:pt x="60" y="1366"/>
                  </a:cubicBezTo>
                  <a:cubicBezTo>
                    <a:pt x="95" y="1414"/>
                    <a:pt x="155" y="1462"/>
                    <a:pt x="214" y="1474"/>
                  </a:cubicBezTo>
                  <a:cubicBezTo>
                    <a:pt x="286" y="1474"/>
                    <a:pt x="357" y="1474"/>
                    <a:pt x="417" y="1426"/>
                  </a:cubicBezTo>
                  <a:cubicBezTo>
                    <a:pt x="464" y="1378"/>
                    <a:pt x="500" y="1331"/>
                    <a:pt x="512" y="1259"/>
                  </a:cubicBezTo>
                  <a:lnTo>
                    <a:pt x="512" y="1259"/>
                  </a:lnTo>
                  <a:cubicBezTo>
                    <a:pt x="508" y="1280"/>
                    <a:pt x="508" y="1288"/>
                    <a:pt x="509" y="1288"/>
                  </a:cubicBezTo>
                  <a:cubicBezTo>
                    <a:pt x="512" y="1288"/>
                    <a:pt x="524" y="1244"/>
                    <a:pt x="524" y="1235"/>
                  </a:cubicBezTo>
                  <a:cubicBezTo>
                    <a:pt x="536" y="1224"/>
                    <a:pt x="536" y="1200"/>
                    <a:pt x="548" y="1188"/>
                  </a:cubicBezTo>
                  <a:cubicBezTo>
                    <a:pt x="560" y="1140"/>
                    <a:pt x="572" y="1104"/>
                    <a:pt x="583" y="1057"/>
                  </a:cubicBezTo>
                  <a:cubicBezTo>
                    <a:pt x="607" y="985"/>
                    <a:pt x="643" y="914"/>
                    <a:pt x="667" y="831"/>
                  </a:cubicBezTo>
                  <a:cubicBezTo>
                    <a:pt x="726" y="676"/>
                    <a:pt x="786" y="521"/>
                    <a:pt x="845" y="366"/>
                  </a:cubicBezTo>
                  <a:cubicBezTo>
                    <a:pt x="893" y="235"/>
                    <a:pt x="857" y="81"/>
                    <a:pt x="726" y="21"/>
                  </a:cubicBezTo>
                  <a:cubicBezTo>
                    <a:pt x="693" y="8"/>
                    <a:pt x="656" y="1"/>
                    <a:pt x="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3"/>
            <p:cNvSpPr/>
            <p:nvPr/>
          </p:nvSpPr>
          <p:spPr>
            <a:xfrm>
              <a:off x="3259325" y="4994850"/>
              <a:ext cx="34525" cy="60925"/>
            </a:xfrm>
            <a:custGeom>
              <a:avLst/>
              <a:gdLst/>
              <a:ahLst/>
              <a:cxnLst/>
              <a:rect l="l" t="t" r="r" b="b"/>
              <a:pathLst>
                <a:path w="1381" h="2437" extrusionOk="0">
                  <a:moveTo>
                    <a:pt x="1075" y="1"/>
                  </a:moveTo>
                  <a:cubicBezTo>
                    <a:pt x="958" y="1"/>
                    <a:pt x="864" y="97"/>
                    <a:pt x="833" y="210"/>
                  </a:cubicBezTo>
                  <a:cubicBezTo>
                    <a:pt x="643" y="853"/>
                    <a:pt x="393" y="1472"/>
                    <a:pt x="95" y="2080"/>
                  </a:cubicBezTo>
                  <a:cubicBezTo>
                    <a:pt x="0" y="2276"/>
                    <a:pt x="171" y="2437"/>
                    <a:pt x="339" y="2437"/>
                  </a:cubicBezTo>
                  <a:cubicBezTo>
                    <a:pt x="426" y="2437"/>
                    <a:pt x="511" y="2395"/>
                    <a:pt x="559" y="2294"/>
                  </a:cubicBezTo>
                  <a:cubicBezTo>
                    <a:pt x="869" y="1651"/>
                    <a:pt x="1131" y="984"/>
                    <a:pt x="1333" y="306"/>
                  </a:cubicBezTo>
                  <a:cubicBezTo>
                    <a:pt x="1381" y="163"/>
                    <a:pt x="1262" y="20"/>
                    <a:pt x="1131" y="8"/>
                  </a:cubicBezTo>
                  <a:cubicBezTo>
                    <a:pt x="1112" y="3"/>
                    <a:pt x="1093"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3"/>
            <p:cNvSpPr/>
            <p:nvPr/>
          </p:nvSpPr>
          <p:spPr>
            <a:xfrm>
              <a:off x="2966100" y="5247625"/>
              <a:ext cx="13725" cy="13550"/>
            </a:xfrm>
            <a:custGeom>
              <a:avLst/>
              <a:gdLst/>
              <a:ahLst/>
              <a:cxnLst/>
              <a:rect l="l" t="t" r="r" b="b"/>
              <a:pathLst>
                <a:path w="549" h="542" extrusionOk="0">
                  <a:moveTo>
                    <a:pt x="301" y="1"/>
                  </a:moveTo>
                  <a:cubicBezTo>
                    <a:pt x="288" y="1"/>
                    <a:pt x="276" y="2"/>
                    <a:pt x="263" y="5"/>
                  </a:cubicBezTo>
                  <a:cubicBezTo>
                    <a:pt x="239" y="5"/>
                    <a:pt x="215" y="17"/>
                    <a:pt x="191" y="17"/>
                  </a:cubicBezTo>
                  <a:cubicBezTo>
                    <a:pt x="156" y="29"/>
                    <a:pt x="120" y="53"/>
                    <a:pt x="96" y="89"/>
                  </a:cubicBezTo>
                  <a:lnTo>
                    <a:pt x="72" y="112"/>
                  </a:lnTo>
                  <a:cubicBezTo>
                    <a:pt x="49" y="136"/>
                    <a:pt x="25" y="172"/>
                    <a:pt x="25" y="208"/>
                  </a:cubicBezTo>
                  <a:cubicBezTo>
                    <a:pt x="13" y="232"/>
                    <a:pt x="1" y="267"/>
                    <a:pt x="13" y="303"/>
                  </a:cubicBezTo>
                  <a:cubicBezTo>
                    <a:pt x="13" y="339"/>
                    <a:pt x="25" y="374"/>
                    <a:pt x="37" y="398"/>
                  </a:cubicBezTo>
                  <a:cubicBezTo>
                    <a:pt x="49" y="434"/>
                    <a:pt x="72" y="458"/>
                    <a:pt x="96" y="482"/>
                  </a:cubicBezTo>
                  <a:cubicBezTo>
                    <a:pt x="120" y="493"/>
                    <a:pt x="132" y="505"/>
                    <a:pt x="156" y="517"/>
                  </a:cubicBezTo>
                  <a:cubicBezTo>
                    <a:pt x="191" y="529"/>
                    <a:pt x="239" y="541"/>
                    <a:pt x="287" y="541"/>
                  </a:cubicBezTo>
                  <a:cubicBezTo>
                    <a:pt x="311" y="529"/>
                    <a:pt x="334" y="529"/>
                    <a:pt x="346" y="517"/>
                  </a:cubicBezTo>
                  <a:cubicBezTo>
                    <a:pt x="394" y="505"/>
                    <a:pt x="430" y="482"/>
                    <a:pt x="453" y="446"/>
                  </a:cubicBezTo>
                  <a:lnTo>
                    <a:pt x="477" y="422"/>
                  </a:lnTo>
                  <a:cubicBezTo>
                    <a:pt x="501" y="398"/>
                    <a:pt x="525" y="362"/>
                    <a:pt x="525" y="339"/>
                  </a:cubicBezTo>
                  <a:cubicBezTo>
                    <a:pt x="537" y="303"/>
                    <a:pt x="549" y="267"/>
                    <a:pt x="537" y="232"/>
                  </a:cubicBezTo>
                  <a:cubicBezTo>
                    <a:pt x="537" y="196"/>
                    <a:pt x="525" y="172"/>
                    <a:pt x="513" y="136"/>
                  </a:cubicBezTo>
                  <a:cubicBezTo>
                    <a:pt x="501" y="112"/>
                    <a:pt x="477" y="77"/>
                    <a:pt x="453" y="65"/>
                  </a:cubicBezTo>
                  <a:cubicBezTo>
                    <a:pt x="430" y="53"/>
                    <a:pt x="418" y="41"/>
                    <a:pt x="394" y="29"/>
                  </a:cubicBezTo>
                  <a:cubicBezTo>
                    <a:pt x="368" y="12"/>
                    <a:pt x="335" y="1"/>
                    <a:pt x="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3"/>
            <p:cNvSpPr/>
            <p:nvPr/>
          </p:nvSpPr>
          <p:spPr>
            <a:xfrm>
              <a:off x="2938425" y="5284350"/>
              <a:ext cx="12825" cy="13425"/>
            </a:xfrm>
            <a:custGeom>
              <a:avLst/>
              <a:gdLst/>
              <a:ahLst/>
              <a:cxnLst/>
              <a:rect l="l" t="t" r="r" b="b"/>
              <a:pathLst>
                <a:path w="513" h="537" extrusionOk="0">
                  <a:moveTo>
                    <a:pt x="239" y="1"/>
                  </a:moveTo>
                  <a:cubicBezTo>
                    <a:pt x="215" y="13"/>
                    <a:pt x="191" y="13"/>
                    <a:pt x="167" y="13"/>
                  </a:cubicBezTo>
                  <a:cubicBezTo>
                    <a:pt x="120" y="36"/>
                    <a:pt x="84" y="60"/>
                    <a:pt x="60" y="96"/>
                  </a:cubicBezTo>
                  <a:cubicBezTo>
                    <a:pt x="48" y="108"/>
                    <a:pt x="36" y="132"/>
                    <a:pt x="25" y="144"/>
                  </a:cubicBezTo>
                  <a:cubicBezTo>
                    <a:pt x="1" y="191"/>
                    <a:pt x="1" y="239"/>
                    <a:pt x="1" y="275"/>
                  </a:cubicBezTo>
                  <a:lnTo>
                    <a:pt x="1" y="298"/>
                  </a:lnTo>
                  <a:cubicBezTo>
                    <a:pt x="1" y="334"/>
                    <a:pt x="13" y="370"/>
                    <a:pt x="36" y="406"/>
                  </a:cubicBezTo>
                  <a:cubicBezTo>
                    <a:pt x="48" y="429"/>
                    <a:pt x="60" y="453"/>
                    <a:pt x="96" y="477"/>
                  </a:cubicBezTo>
                  <a:cubicBezTo>
                    <a:pt x="120" y="501"/>
                    <a:pt x="144" y="513"/>
                    <a:pt x="179" y="525"/>
                  </a:cubicBezTo>
                  <a:cubicBezTo>
                    <a:pt x="215" y="537"/>
                    <a:pt x="239" y="537"/>
                    <a:pt x="275" y="537"/>
                  </a:cubicBezTo>
                  <a:cubicBezTo>
                    <a:pt x="298" y="537"/>
                    <a:pt x="322" y="525"/>
                    <a:pt x="346" y="525"/>
                  </a:cubicBezTo>
                  <a:cubicBezTo>
                    <a:pt x="382" y="501"/>
                    <a:pt x="417" y="477"/>
                    <a:pt x="453" y="441"/>
                  </a:cubicBezTo>
                  <a:cubicBezTo>
                    <a:pt x="465" y="429"/>
                    <a:pt x="477" y="406"/>
                    <a:pt x="489" y="394"/>
                  </a:cubicBezTo>
                  <a:cubicBezTo>
                    <a:pt x="501" y="346"/>
                    <a:pt x="513" y="310"/>
                    <a:pt x="513" y="263"/>
                  </a:cubicBezTo>
                  <a:lnTo>
                    <a:pt x="513" y="239"/>
                  </a:lnTo>
                  <a:cubicBezTo>
                    <a:pt x="513" y="203"/>
                    <a:pt x="501" y="167"/>
                    <a:pt x="477" y="144"/>
                  </a:cubicBezTo>
                  <a:cubicBezTo>
                    <a:pt x="465" y="108"/>
                    <a:pt x="441" y="84"/>
                    <a:pt x="417" y="60"/>
                  </a:cubicBezTo>
                  <a:cubicBezTo>
                    <a:pt x="394" y="36"/>
                    <a:pt x="370" y="25"/>
                    <a:pt x="334" y="13"/>
                  </a:cubicBezTo>
                  <a:cubicBezTo>
                    <a:pt x="298" y="1"/>
                    <a:pt x="275"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3"/>
            <p:cNvSpPr/>
            <p:nvPr/>
          </p:nvSpPr>
          <p:spPr>
            <a:xfrm>
              <a:off x="2962850" y="5298650"/>
              <a:ext cx="14000" cy="15200"/>
            </a:xfrm>
            <a:custGeom>
              <a:avLst/>
              <a:gdLst/>
              <a:ahLst/>
              <a:cxnLst/>
              <a:rect l="l" t="t" r="r" b="b"/>
              <a:pathLst>
                <a:path w="560" h="608" extrusionOk="0">
                  <a:moveTo>
                    <a:pt x="226" y="0"/>
                  </a:moveTo>
                  <a:cubicBezTo>
                    <a:pt x="179" y="0"/>
                    <a:pt x="143" y="24"/>
                    <a:pt x="107" y="48"/>
                  </a:cubicBezTo>
                  <a:cubicBezTo>
                    <a:pt x="83" y="60"/>
                    <a:pt x="71" y="72"/>
                    <a:pt x="60" y="96"/>
                  </a:cubicBezTo>
                  <a:cubicBezTo>
                    <a:pt x="24" y="119"/>
                    <a:pt x="12" y="167"/>
                    <a:pt x="0" y="215"/>
                  </a:cubicBezTo>
                  <a:cubicBezTo>
                    <a:pt x="0" y="238"/>
                    <a:pt x="0" y="262"/>
                    <a:pt x="0" y="286"/>
                  </a:cubicBezTo>
                  <a:cubicBezTo>
                    <a:pt x="0" y="298"/>
                    <a:pt x="0" y="298"/>
                    <a:pt x="0" y="310"/>
                  </a:cubicBezTo>
                  <a:cubicBezTo>
                    <a:pt x="0" y="322"/>
                    <a:pt x="0" y="334"/>
                    <a:pt x="0" y="346"/>
                  </a:cubicBezTo>
                  <a:cubicBezTo>
                    <a:pt x="12" y="357"/>
                    <a:pt x="12" y="369"/>
                    <a:pt x="12" y="381"/>
                  </a:cubicBezTo>
                  <a:cubicBezTo>
                    <a:pt x="12" y="393"/>
                    <a:pt x="24" y="393"/>
                    <a:pt x="24" y="393"/>
                  </a:cubicBezTo>
                  <a:cubicBezTo>
                    <a:pt x="36" y="417"/>
                    <a:pt x="48" y="441"/>
                    <a:pt x="60" y="465"/>
                  </a:cubicBezTo>
                  <a:cubicBezTo>
                    <a:pt x="60" y="477"/>
                    <a:pt x="71" y="477"/>
                    <a:pt x="71" y="477"/>
                  </a:cubicBezTo>
                  <a:cubicBezTo>
                    <a:pt x="83" y="500"/>
                    <a:pt x="107" y="524"/>
                    <a:pt x="119" y="536"/>
                  </a:cubicBezTo>
                  <a:cubicBezTo>
                    <a:pt x="143" y="560"/>
                    <a:pt x="167" y="572"/>
                    <a:pt x="191" y="584"/>
                  </a:cubicBezTo>
                  <a:cubicBezTo>
                    <a:pt x="214" y="596"/>
                    <a:pt x="250" y="607"/>
                    <a:pt x="286" y="607"/>
                  </a:cubicBezTo>
                  <a:cubicBezTo>
                    <a:pt x="321" y="607"/>
                    <a:pt x="357" y="607"/>
                    <a:pt x="393" y="584"/>
                  </a:cubicBezTo>
                  <a:cubicBezTo>
                    <a:pt x="417" y="584"/>
                    <a:pt x="452" y="560"/>
                    <a:pt x="464" y="536"/>
                  </a:cubicBezTo>
                  <a:cubicBezTo>
                    <a:pt x="500" y="512"/>
                    <a:pt x="512" y="488"/>
                    <a:pt x="536" y="465"/>
                  </a:cubicBezTo>
                  <a:cubicBezTo>
                    <a:pt x="536" y="441"/>
                    <a:pt x="548" y="417"/>
                    <a:pt x="548" y="393"/>
                  </a:cubicBezTo>
                  <a:cubicBezTo>
                    <a:pt x="560" y="346"/>
                    <a:pt x="560" y="310"/>
                    <a:pt x="536" y="262"/>
                  </a:cubicBezTo>
                  <a:cubicBezTo>
                    <a:pt x="524" y="238"/>
                    <a:pt x="512" y="226"/>
                    <a:pt x="512" y="203"/>
                  </a:cubicBezTo>
                  <a:cubicBezTo>
                    <a:pt x="500" y="203"/>
                    <a:pt x="500" y="191"/>
                    <a:pt x="500" y="191"/>
                  </a:cubicBezTo>
                  <a:cubicBezTo>
                    <a:pt x="488" y="167"/>
                    <a:pt x="476" y="131"/>
                    <a:pt x="464" y="107"/>
                  </a:cubicBezTo>
                  <a:cubicBezTo>
                    <a:pt x="441" y="84"/>
                    <a:pt x="417" y="60"/>
                    <a:pt x="393" y="36"/>
                  </a:cubicBezTo>
                  <a:cubicBezTo>
                    <a:pt x="357" y="24"/>
                    <a:pt x="333"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3"/>
            <p:cNvSpPr/>
            <p:nvPr/>
          </p:nvSpPr>
          <p:spPr>
            <a:xfrm>
              <a:off x="2971475" y="5276025"/>
              <a:ext cx="17575" cy="12825"/>
            </a:xfrm>
            <a:custGeom>
              <a:avLst/>
              <a:gdLst/>
              <a:ahLst/>
              <a:cxnLst/>
              <a:rect l="l" t="t" r="r" b="b"/>
              <a:pathLst>
                <a:path w="703" h="513" extrusionOk="0">
                  <a:moveTo>
                    <a:pt x="334" y="0"/>
                  </a:moveTo>
                  <a:cubicBezTo>
                    <a:pt x="0" y="0"/>
                    <a:pt x="48" y="512"/>
                    <a:pt x="381" y="512"/>
                  </a:cubicBezTo>
                  <a:cubicBezTo>
                    <a:pt x="703" y="512"/>
                    <a:pt x="667"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3"/>
            <p:cNvSpPr/>
            <p:nvPr/>
          </p:nvSpPr>
          <p:spPr>
            <a:xfrm>
              <a:off x="3286400" y="5246425"/>
              <a:ext cx="12825" cy="13550"/>
            </a:xfrm>
            <a:custGeom>
              <a:avLst/>
              <a:gdLst/>
              <a:ahLst/>
              <a:cxnLst/>
              <a:rect l="l" t="t" r="r" b="b"/>
              <a:pathLst>
                <a:path w="513" h="542" extrusionOk="0">
                  <a:moveTo>
                    <a:pt x="258" y="1"/>
                  </a:moveTo>
                  <a:cubicBezTo>
                    <a:pt x="247" y="1"/>
                    <a:pt x="237" y="2"/>
                    <a:pt x="226" y="6"/>
                  </a:cubicBezTo>
                  <a:lnTo>
                    <a:pt x="167" y="18"/>
                  </a:lnTo>
                  <a:cubicBezTo>
                    <a:pt x="119" y="29"/>
                    <a:pt x="83" y="53"/>
                    <a:pt x="60" y="89"/>
                  </a:cubicBezTo>
                  <a:cubicBezTo>
                    <a:pt x="48" y="113"/>
                    <a:pt x="36" y="125"/>
                    <a:pt x="24" y="149"/>
                  </a:cubicBezTo>
                  <a:cubicBezTo>
                    <a:pt x="0" y="184"/>
                    <a:pt x="0" y="232"/>
                    <a:pt x="0" y="280"/>
                  </a:cubicBezTo>
                  <a:lnTo>
                    <a:pt x="0" y="303"/>
                  </a:lnTo>
                  <a:cubicBezTo>
                    <a:pt x="0" y="339"/>
                    <a:pt x="12" y="375"/>
                    <a:pt x="36" y="399"/>
                  </a:cubicBezTo>
                  <a:cubicBezTo>
                    <a:pt x="48" y="434"/>
                    <a:pt x="60" y="458"/>
                    <a:pt x="95" y="482"/>
                  </a:cubicBezTo>
                  <a:cubicBezTo>
                    <a:pt x="119" y="494"/>
                    <a:pt x="143" y="518"/>
                    <a:pt x="179" y="518"/>
                  </a:cubicBezTo>
                  <a:cubicBezTo>
                    <a:pt x="214" y="541"/>
                    <a:pt x="238" y="541"/>
                    <a:pt x="274" y="541"/>
                  </a:cubicBezTo>
                  <a:lnTo>
                    <a:pt x="345" y="518"/>
                  </a:lnTo>
                  <a:cubicBezTo>
                    <a:pt x="381" y="506"/>
                    <a:pt x="417" y="482"/>
                    <a:pt x="453" y="446"/>
                  </a:cubicBezTo>
                  <a:cubicBezTo>
                    <a:pt x="464" y="422"/>
                    <a:pt x="476" y="410"/>
                    <a:pt x="488" y="387"/>
                  </a:cubicBezTo>
                  <a:cubicBezTo>
                    <a:pt x="500" y="351"/>
                    <a:pt x="512" y="303"/>
                    <a:pt x="512" y="256"/>
                  </a:cubicBezTo>
                  <a:lnTo>
                    <a:pt x="512" y="232"/>
                  </a:lnTo>
                  <a:cubicBezTo>
                    <a:pt x="512" y="196"/>
                    <a:pt x="500" y="172"/>
                    <a:pt x="476" y="137"/>
                  </a:cubicBezTo>
                  <a:cubicBezTo>
                    <a:pt x="464" y="113"/>
                    <a:pt x="441" y="77"/>
                    <a:pt x="417" y="65"/>
                  </a:cubicBezTo>
                  <a:cubicBezTo>
                    <a:pt x="393" y="41"/>
                    <a:pt x="369" y="18"/>
                    <a:pt x="333" y="18"/>
                  </a:cubicBezTo>
                  <a:cubicBezTo>
                    <a:pt x="308" y="9"/>
                    <a:pt x="283"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3"/>
            <p:cNvSpPr/>
            <p:nvPr/>
          </p:nvSpPr>
          <p:spPr>
            <a:xfrm>
              <a:off x="3274475" y="5287325"/>
              <a:ext cx="13425" cy="13425"/>
            </a:xfrm>
            <a:custGeom>
              <a:avLst/>
              <a:gdLst/>
              <a:ahLst/>
              <a:cxnLst/>
              <a:rect l="l" t="t" r="r" b="b"/>
              <a:pathLst>
                <a:path w="537" h="537" extrusionOk="0">
                  <a:moveTo>
                    <a:pt x="263" y="1"/>
                  </a:moveTo>
                  <a:lnTo>
                    <a:pt x="191" y="13"/>
                  </a:lnTo>
                  <a:cubicBezTo>
                    <a:pt x="144" y="37"/>
                    <a:pt x="108" y="60"/>
                    <a:pt x="84" y="96"/>
                  </a:cubicBezTo>
                  <a:cubicBezTo>
                    <a:pt x="72" y="96"/>
                    <a:pt x="72" y="108"/>
                    <a:pt x="60" y="120"/>
                  </a:cubicBezTo>
                  <a:cubicBezTo>
                    <a:pt x="37" y="144"/>
                    <a:pt x="25" y="168"/>
                    <a:pt x="13" y="203"/>
                  </a:cubicBezTo>
                  <a:cubicBezTo>
                    <a:pt x="1" y="239"/>
                    <a:pt x="1" y="263"/>
                    <a:pt x="1" y="298"/>
                  </a:cubicBezTo>
                  <a:cubicBezTo>
                    <a:pt x="1" y="334"/>
                    <a:pt x="13" y="370"/>
                    <a:pt x="37" y="406"/>
                  </a:cubicBezTo>
                  <a:cubicBezTo>
                    <a:pt x="48" y="429"/>
                    <a:pt x="60" y="453"/>
                    <a:pt x="96" y="477"/>
                  </a:cubicBezTo>
                  <a:cubicBezTo>
                    <a:pt x="108" y="489"/>
                    <a:pt x="132" y="501"/>
                    <a:pt x="144" y="513"/>
                  </a:cubicBezTo>
                  <a:cubicBezTo>
                    <a:pt x="191" y="537"/>
                    <a:pt x="239" y="537"/>
                    <a:pt x="275" y="537"/>
                  </a:cubicBezTo>
                  <a:lnTo>
                    <a:pt x="346" y="525"/>
                  </a:lnTo>
                  <a:cubicBezTo>
                    <a:pt x="394" y="501"/>
                    <a:pt x="429" y="477"/>
                    <a:pt x="453" y="441"/>
                  </a:cubicBezTo>
                  <a:lnTo>
                    <a:pt x="477" y="418"/>
                  </a:lnTo>
                  <a:cubicBezTo>
                    <a:pt x="501" y="394"/>
                    <a:pt x="513" y="370"/>
                    <a:pt x="525" y="334"/>
                  </a:cubicBezTo>
                  <a:cubicBezTo>
                    <a:pt x="537" y="298"/>
                    <a:pt x="537" y="275"/>
                    <a:pt x="537" y="239"/>
                  </a:cubicBezTo>
                  <a:cubicBezTo>
                    <a:pt x="537" y="203"/>
                    <a:pt x="525" y="168"/>
                    <a:pt x="501" y="144"/>
                  </a:cubicBezTo>
                  <a:cubicBezTo>
                    <a:pt x="489" y="108"/>
                    <a:pt x="477" y="84"/>
                    <a:pt x="441" y="60"/>
                  </a:cubicBezTo>
                  <a:cubicBezTo>
                    <a:pt x="429" y="48"/>
                    <a:pt x="406" y="37"/>
                    <a:pt x="394" y="25"/>
                  </a:cubicBezTo>
                  <a:cubicBezTo>
                    <a:pt x="346" y="13"/>
                    <a:pt x="310"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3"/>
            <p:cNvSpPr/>
            <p:nvPr/>
          </p:nvSpPr>
          <p:spPr>
            <a:xfrm>
              <a:off x="3263175" y="5304600"/>
              <a:ext cx="12825" cy="13425"/>
            </a:xfrm>
            <a:custGeom>
              <a:avLst/>
              <a:gdLst/>
              <a:ahLst/>
              <a:cxnLst/>
              <a:rect l="l" t="t" r="r" b="b"/>
              <a:pathLst>
                <a:path w="513" h="537" extrusionOk="0">
                  <a:moveTo>
                    <a:pt x="239" y="0"/>
                  </a:moveTo>
                  <a:cubicBezTo>
                    <a:pt x="215" y="0"/>
                    <a:pt x="191" y="12"/>
                    <a:pt x="167" y="12"/>
                  </a:cubicBezTo>
                  <a:cubicBezTo>
                    <a:pt x="131" y="36"/>
                    <a:pt x="96" y="60"/>
                    <a:pt x="60" y="84"/>
                  </a:cubicBezTo>
                  <a:cubicBezTo>
                    <a:pt x="48" y="108"/>
                    <a:pt x="36" y="131"/>
                    <a:pt x="24" y="143"/>
                  </a:cubicBezTo>
                  <a:cubicBezTo>
                    <a:pt x="12" y="191"/>
                    <a:pt x="0" y="227"/>
                    <a:pt x="0" y="274"/>
                  </a:cubicBezTo>
                  <a:lnTo>
                    <a:pt x="0" y="298"/>
                  </a:lnTo>
                  <a:cubicBezTo>
                    <a:pt x="0" y="334"/>
                    <a:pt x="12" y="369"/>
                    <a:pt x="36" y="393"/>
                  </a:cubicBezTo>
                  <a:cubicBezTo>
                    <a:pt x="48" y="429"/>
                    <a:pt x="72" y="453"/>
                    <a:pt x="96" y="477"/>
                  </a:cubicBezTo>
                  <a:cubicBezTo>
                    <a:pt x="119" y="500"/>
                    <a:pt x="143" y="512"/>
                    <a:pt x="179" y="524"/>
                  </a:cubicBezTo>
                  <a:cubicBezTo>
                    <a:pt x="215" y="536"/>
                    <a:pt x="250" y="536"/>
                    <a:pt x="286" y="536"/>
                  </a:cubicBezTo>
                  <a:cubicBezTo>
                    <a:pt x="298" y="524"/>
                    <a:pt x="322" y="524"/>
                    <a:pt x="346" y="512"/>
                  </a:cubicBezTo>
                  <a:cubicBezTo>
                    <a:pt x="393" y="500"/>
                    <a:pt x="429" y="477"/>
                    <a:pt x="453" y="441"/>
                  </a:cubicBezTo>
                  <a:cubicBezTo>
                    <a:pt x="465" y="429"/>
                    <a:pt x="477" y="405"/>
                    <a:pt x="489" y="393"/>
                  </a:cubicBezTo>
                  <a:cubicBezTo>
                    <a:pt x="512" y="346"/>
                    <a:pt x="512" y="298"/>
                    <a:pt x="512" y="250"/>
                  </a:cubicBezTo>
                  <a:lnTo>
                    <a:pt x="512" y="227"/>
                  </a:lnTo>
                  <a:cubicBezTo>
                    <a:pt x="512" y="191"/>
                    <a:pt x="500" y="167"/>
                    <a:pt x="489" y="131"/>
                  </a:cubicBezTo>
                  <a:cubicBezTo>
                    <a:pt x="465" y="108"/>
                    <a:pt x="453" y="84"/>
                    <a:pt x="417" y="60"/>
                  </a:cubicBezTo>
                  <a:cubicBezTo>
                    <a:pt x="393" y="36"/>
                    <a:pt x="370" y="24"/>
                    <a:pt x="334" y="12"/>
                  </a:cubicBezTo>
                  <a:cubicBezTo>
                    <a:pt x="310" y="0"/>
                    <a:pt x="274"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3"/>
            <p:cNvSpPr/>
            <p:nvPr/>
          </p:nvSpPr>
          <p:spPr>
            <a:xfrm>
              <a:off x="3252450" y="5259525"/>
              <a:ext cx="13725" cy="13375"/>
            </a:xfrm>
            <a:custGeom>
              <a:avLst/>
              <a:gdLst/>
              <a:ahLst/>
              <a:cxnLst/>
              <a:rect l="l" t="t" r="r" b="b"/>
              <a:pathLst>
                <a:path w="549" h="535" extrusionOk="0">
                  <a:moveTo>
                    <a:pt x="270" y="1"/>
                  </a:moveTo>
                  <a:cubicBezTo>
                    <a:pt x="260" y="1"/>
                    <a:pt x="249" y="2"/>
                    <a:pt x="239" y="6"/>
                  </a:cubicBezTo>
                  <a:cubicBezTo>
                    <a:pt x="203" y="6"/>
                    <a:pt x="167" y="17"/>
                    <a:pt x="144" y="29"/>
                  </a:cubicBezTo>
                  <a:cubicBezTo>
                    <a:pt x="108" y="41"/>
                    <a:pt x="84" y="65"/>
                    <a:pt x="60" y="89"/>
                  </a:cubicBezTo>
                  <a:cubicBezTo>
                    <a:pt x="48" y="113"/>
                    <a:pt x="37" y="125"/>
                    <a:pt x="25" y="148"/>
                  </a:cubicBezTo>
                  <a:cubicBezTo>
                    <a:pt x="13" y="184"/>
                    <a:pt x="1" y="232"/>
                    <a:pt x="1" y="279"/>
                  </a:cubicBezTo>
                  <a:cubicBezTo>
                    <a:pt x="13" y="303"/>
                    <a:pt x="13" y="327"/>
                    <a:pt x="25" y="339"/>
                  </a:cubicBezTo>
                  <a:cubicBezTo>
                    <a:pt x="37" y="387"/>
                    <a:pt x="60" y="422"/>
                    <a:pt x="96" y="446"/>
                  </a:cubicBezTo>
                  <a:lnTo>
                    <a:pt x="120" y="470"/>
                  </a:lnTo>
                  <a:cubicBezTo>
                    <a:pt x="144" y="494"/>
                    <a:pt x="179" y="518"/>
                    <a:pt x="203" y="518"/>
                  </a:cubicBezTo>
                  <a:cubicBezTo>
                    <a:pt x="228" y="526"/>
                    <a:pt x="254" y="534"/>
                    <a:pt x="279" y="534"/>
                  </a:cubicBezTo>
                  <a:cubicBezTo>
                    <a:pt x="289" y="534"/>
                    <a:pt x="300" y="533"/>
                    <a:pt x="310" y="529"/>
                  </a:cubicBezTo>
                  <a:cubicBezTo>
                    <a:pt x="346" y="529"/>
                    <a:pt x="370" y="518"/>
                    <a:pt x="406" y="506"/>
                  </a:cubicBezTo>
                  <a:cubicBezTo>
                    <a:pt x="429" y="494"/>
                    <a:pt x="465" y="470"/>
                    <a:pt x="477" y="446"/>
                  </a:cubicBezTo>
                  <a:cubicBezTo>
                    <a:pt x="489" y="422"/>
                    <a:pt x="501" y="410"/>
                    <a:pt x="513" y="387"/>
                  </a:cubicBezTo>
                  <a:cubicBezTo>
                    <a:pt x="537" y="351"/>
                    <a:pt x="548" y="303"/>
                    <a:pt x="537" y="256"/>
                  </a:cubicBezTo>
                  <a:cubicBezTo>
                    <a:pt x="537" y="232"/>
                    <a:pt x="525" y="208"/>
                    <a:pt x="525" y="184"/>
                  </a:cubicBezTo>
                  <a:cubicBezTo>
                    <a:pt x="513" y="148"/>
                    <a:pt x="489" y="113"/>
                    <a:pt x="453" y="89"/>
                  </a:cubicBezTo>
                  <a:lnTo>
                    <a:pt x="429" y="65"/>
                  </a:lnTo>
                  <a:cubicBezTo>
                    <a:pt x="406" y="41"/>
                    <a:pt x="370" y="17"/>
                    <a:pt x="334" y="17"/>
                  </a:cubicBezTo>
                  <a:cubicBezTo>
                    <a:pt x="317" y="9"/>
                    <a:pt x="295"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3"/>
            <p:cNvSpPr/>
            <p:nvPr/>
          </p:nvSpPr>
          <p:spPr>
            <a:xfrm>
              <a:off x="3210500" y="5182450"/>
              <a:ext cx="13400" cy="12925"/>
            </a:xfrm>
            <a:custGeom>
              <a:avLst/>
              <a:gdLst/>
              <a:ahLst/>
              <a:cxnLst/>
              <a:rect l="l" t="t" r="r" b="b"/>
              <a:pathLst>
                <a:path w="536" h="517" extrusionOk="0">
                  <a:moveTo>
                    <a:pt x="293" y="0"/>
                  </a:moveTo>
                  <a:cubicBezTo>
                    <a:pt x="282" y="0"/>
                    <a:pt x="272" y="2"/>
                    <a:pt x="262" y="5"/>
                  </a:cubicBezTo>
                  <a:lnTo>
                    <a:pt x="238" y="5"/>
                  </a:lnTo>
                  <a:cubicBezTo>
                    <a:pt x="202" y="5"/>
                    <a:pt x="167" y="17"/>
                    <a:pt x="131" y="29"/>
                  </a:cubicBezTo>
                  <a:cubicBezTo>
                    <a:pt x="107" y="41"/>
                    <a:pt x="83" y="64"/>
                    <a:pt x="60" y="88"/>
                  </a:cubicBezTo>
                  <a:cubicBezTo>
                    <a:pt x="36" y="112"/>
                    <a:pt x="24" y="148"/>
                    <a:pt x="12" y="183"/>
                  </a:cubicBezTo>
                  <a:cubicBezTo>
                    <a:pt x="0" y="207"/>
                    <a:pt x="0" y="243"/>
                    <a:pt x="0" y="279"/>
                  </a:cubicBezTo>
                  <a:lnTo>
                    <a:pt x="12" y="350"/>
                  </a:lnTo>
                  <a:cubicBezTo>
                    <a:pt x="36" y="386"/>
                    <a:pt x="60" y="422"/>
                    <a:pt x="95" y="457"/>
                  </a:cubicBezTo>
                  <a:cubicBezTo>
                    <a:pt x="107" y="469"/>
                    <a:pt x="131" y="481"/>
                    <a:pt x="143" y="493"/>
                  </a:cubicBezTo>
                  <a:cubicBezTo>
                    <a:pt x="191" y="505"/>
                    <a:pt x="226" y="517"/>
                    <a:pt x="274" y="517"/>
                  </a:cubicBezTo>
                  <a:lnTo>
                    <a:pt x="298" y="517"/>
                  </a:lnTo>
                  <a:cubicBezTo>
                    <a:pt x="333" y="505"/>
                    <a:pt x="369" y="493"/>
                    <a:pt x="393" y="481"/>
                  </a:cubicBezTo>
                  <a:cubicBezTo>
                    <a:pt x="429" y="469"/>
                    <a:pt x="452" y="445"/>
                    <a:pt x="476" y="422"/>
                  </a:cubicBezTo>
                  <a:cubicBezTo>
                    <a:pt x="500" y="398"/>
                    <a:pt x="512" y="362"/>
                    <a:pt x="524" y="338"/>
                  </a:cubicBezTo>
                  <a:cubicBezTo>
                    <a:pt x="536" y="302"/>
                    <a:pt x="536" y="267"/>
                    <a:pt x="536" y="231"/>
                  </a:cubicBezTo>
                  <a:lnTo>
                    <a:pt x="524" y="172"/>
                  </a:lnTo>
                  <a:cubicBezTo>
                    <a:pt x="500" y="124"/>
                    <a:pt x="476" y="88"/>
                    <a:pt x="441" y="64"/>
                  </a:cubicBezTo>
                  <a:cubicBezTo>
                    <a:pt x="429" y="52"/>
                    <a:pt x="405" y="41"/>
                    <a:pt x="393" y="29"/>
                  </a:cubicBezTo>
                  <a:cubicBezTo>
                    <a:pt x="358" y="11"/>
                    <a:pt x="32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3"/>
            <p:cNvSpPr/>
            <p:nvPr/>
          </p:nvSpPr>
          <p:spPr>
            <a:xfrm>
              <a:off x="3245325" y="5194350"/>
              <a:ext cx="13700" cy="13350"/>
            </a:xfrm>
            <a:custGeom>
              <a:avLst/>
              <a:gdLst/>
              <a:ahLst/>
              <a:cxnLst/>
              <a:rect l="l" t="t" r="r" b="b"/>
              <a:pathLst>
                <a:path w="548" h="534" extrusionOk="0">
                  <a:moveTo>
                    <a:pt x="270" y="0"/>
                  </a:moveTo>
                  <a:cubicBezTo>
                    <a:pt x="259" y="0"/>
                    <a:pt x="249" y="2"/>
                    <a:pt x="238" y="5"/>
                  </a:cubicBezTo>
                  <a:cubicBezTo>
                    <a:pt x="202" y="5"/>
                    <a:pt x="167" y="5"/>
                    <a:pt x="143" y="29"/>
                  </a:cubicBezTo>
                  <a:cubicBezTo>
                    <a:pt x="107" y="41"/>
                    <a:pt x="83" y="65"/>
                    <a:pt x="71" y="88"/>
                  </a:cubicBezTo>
                  <a:cubicBezTo>
                    <a:pt x="60" y="112"/>
                    <a:pt x="48" y="124"/>
                    <a:pt x="36" y="148"/>
                  </a:cubicBezTo>
                  <a:cubicBezTo>
                    <a:pt x="12" y="184"/>
                    <a:pt x="0" y="231"/>
                    <a:pt x="12" y="279"/>
                  </a:cubicBezTo>
                  <a:cubicBezTo>
                    <a:pt x="12" y="303"/>
                    <a:pt x="12" y="327"/>
                    <a:pt x="24" y="338"/>
                  </a:cubicBezTo>
                  <a:cubicBezTo>
                    <a:pt x="36" y="386"/>
                    <a:pt x="60" y="422"/>
                    <a:pt x="95" y="446"/>
                  </a:cubicBezTo>
                  <a:lnTo>
                    <a:pt x="119" y="469"/>
                  </a:lnTo>
                  <a:cubicBezTo>
                    <a:pt x="143" y="493"/>
                    <a:pt x="179" y="517"/>
                    <a:pt x="202" y="517"/>
                  </a:cubicBezTo>
                  <a:cubicBezTo>
                    <a:pt x="228" y="525"/>
                    <a:pt x="253" y="534"/>
                    <a:pt x="278" y="534"/>
                  </a:cubicBezTo>
                  <a:cubicBezTo>
                    <a:pt x="289" y="534"/>
                    <a:pt x="299" y="532"/>
                    <a:pt x="310" y="529"/>
                  </a:cubicBezTo>
                  <a:cubicBezTo>
                    <a:pt x="345" y="529"/>
                    <a:pt x="369" y="517"/>
                    <a:pt x="405" y="505"/>
                  </a:cubicBezTo>
                  <a:cubicBezTo>
                    <a:pt x="429" y="493"/>
                    <a:pt x="464" y="469"/>
                    <a:pt x="476" y="446"/>
                  </a:cubicBezTo>
                  <a:cubicBezTo>
                    <a:pt x="488" y="422"/>
                    <a:pt x="500" y="410"/>
                    <a:pt x="512" y="386"/>
                  </a:cubicBezTo>
                  <a:cubicBezTo>
                    <a:pt x="536" y="350"/>
                    <a:pt x="548" y="303"/>
                    <a:pt x="536" y="255"/>
                  </a:cubicBezTo>
                  <a:cubicBezTo>
                    <a:pt x="536" y="231"/>
                    <a:pt x="536" y="207"/>
                    <a:pt x="524" y="184"/>
                  </a:cubicBezTo>
                  <a:cubicBezTo>
                    <a:pt x="512" y="148"/>
                    <a:pt x="488" y="112"/>
                    <a:pt x="452" y="77"/>
                  </a:cubicBezTo>
                  <a:cubicBezTo>
                    <a:pt x="441" y="77"/>
                    <a:pt x="429" y="65"/>
                    <a:pt x="429" y="53"/>
                  </a:cubicBezTo>
                  <a:cubicBezTo>
                    <a:pt x="405" y="41"/>
                    <a:pt x="369" y="17"/>
                    <a:pt x="345" y="17"/>
                  </a:cubicBezTo>
                  <a:cubicBezTo>
                    <a:pt x="320" y="9"/>
                    <a:pt x="295"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3"/>
            <p:cNvSpPr/>
            <p:nvPr/>
          </p:nvSpPr>
          <p:spPr>
            <a:xfrm>
              <a:off x="3266150" y="5170050"/>
              <a:ext cx="17575" cy="12825"/>
            </a:xfrm>
            <a:custGeom>
              <a:avLst/>
              <a:gdLst/>
              <a:ahLst/>
              <a:cxnLst/>
              <a:rect l="l" t="t" r="r" b="b"/>
              <a:pathLst>
                <a:path w="703" h="513" extrusionOk="0">
                  <a:moveTo>
                    <a:pt x="334" y="1"/>
                  </a:moveTo>
                  <a:cubicBezTo>
                    <a:pt x="0" y="1"/>
                    <a:pt x="48" y="513"/>
                    <a:pt x="381" y="513"/>
                  </a:cubicBezTo>
                  <a:cubicBezTo>
                    <a:pt x="703" y="513"/>
                    <a:pt x="655"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3"/>
            <p:cNvSpPr/>
            <p:nvPr/>
          </p:nvSpPr>
          <p:spPr>
            <a:xfrm>
              <a:off x="3235200" y="5161125"/>
              <a:ext cx="13700" cy="13425"/>
            </a:xfrm>
            <a:custGeom>
              <a:avLst/>
              <a:gdLst/>
              <a:ahLst/>
              <a:cxnLst/>
              <a:rect l="l" t="t" r="r" b="b"/>
              <a:pathLst>
                <a:path w="548" h="537" extrusionOk="0">
                  <a:moveTo>
                    <a:pt x="262" y="1"/>
                  </a:moveTo>
                  <a:cubicBezTo>
                    <a:pt x="238" y="1"/>
                    <a:pt x="215" y="12"/>
                    <a:pt x="203" y="12"/>
                  </a:cubicBezTo>
                  <a:cubicBezTo>
                    <a:pt x="155" y="36"/>
                    <a:pt x="119" y="60"/>
                    <a:pt x="95" y="96"/>
                  </a:cubicBezTo>
                  <a:lnTo>
                    <a:pt x="72" y="120"/>
                  </a:lnTo>
                  <a:cubicBezTo>
                    <a:pt x="48" y="143"/>
                    <a:pt x="24" y="167"/>
                    <a:pt x="24" y="203"/>
                  </a:cubicBezTo>
                  <a:cubicBezTo>
                    <a:pt x="12" y="239"/>
                    <a:pt x="0" y="263"/>
                    <a:pt x="12" y="298"/>
                  </a:cubicBezTo>
                  <a:cubicBezTo>
                    <a:pt x="12" y="334"/>
                    <a:pt x="24" y="370"/>
                    <a:pt x="36" y="393"/>
                  </a:cubicBezTo>
                  <a:cubicBezTo>
                    <a:pt x="48" y="429"/>
                    <a:pt x="72" y="453"/>
                    <a:pt x="95" y="477"/>
                  </a:cubicBezTo>
                  <a:cubicBezTo>
                    <a:pt x="119" y="489"/>
                    <a:pt x="131" y="501"/>
                    <a:pt x="155" y="513"/>
                  </a:cubicBezTo>
                  <a:cubicBezTo>
                    <a:pt x="191" y="524"/>
                    <a:pt x="238" y="536"/>
                    <a:pt x="286" y="536"/>
                  </a:cubicBezTo>
                  <a:cubicBezTo>
                    <a:pt x="310" y="524"/>
                    <a:pt x="334" y="524"/>
                    <a:pt x="357" y="524"/>
                  </a:cubicBezTo>
                  <a:cubicBezTo>
                    <a:pt x="393" y="501"/>
                    <a:pt x="429" y="477"/>
                    <a:pt x="465" y="441"/>
                  </a:cubicBezTo>
                  <a:lnTo>
                    <a:pt x="488" y="417"/>
                  </a:lnTo>
                  <a:cubicBezTo>
                    <a:pt x="500" y="393"/>
                    <a:pt x="524" y="370"/>
                    <a:pt x="524" y="334"/>
                  </a:cubicBezTo>
                  <a:cubicBezTo>
                    <a:pt x="548" y="298"/>
                    <a:pt x="548" y="263"/>
                    <a:pt x="548" y="239"/>
                  </a:cubicBezTo>
                  <a:cubicBezTo>
                    <a:pt x="536" y="203"/>
                    <a:pt x="536" y="167"/>
                    <a:pt x="512" y="132"/>
                  </a:cubicBezTo>
                  <a:cubicBezTo>
                    <a:pt x="500" y="108"/>
                    <a:pt x="476" y="84"/>
                    <a:pt x="453" y="60"/>
                  </a:cubicBezTo>
                  <a:cubicBezTo>
                    <a:pt x="429" y="48"/>
                    <a:pt x="417" y="36"/>
                    <a:pt x="393" y="24"/>
                  </a:cubicBezTo>
                  <a:cubicBezTo>
                    <a:pt x="357" y="1"/>
                    <a:pt x="310"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3"/>
            <p:cNvSpPr/>
            <p:nvPr/>
          </p:nvSpPr>
          <p:spPr>
            <a:xfrm>
              <a:off x="3113150" y="5103925"/>
              <a:ext cx="204825" cy="147500"/>
            </a:xfrm>
            <a:custGeom>
              <a:avLst/>
              <a:gdLst/>
              <a:ahLst/>
              <a:cxnLst/>
              <a:rect l="l" t="t" r="r" b="b"/>
              <a:pathLst>
                <a:path w="8193" h="5900" extrusionOk="0">
                  <a:moveTo>
                    <a:pt x="3343" y="516"/>
                  </a:moveTo>
                  <a:cubicBezTo>
                    <a:pt x="3468" y="516"/>
                    <a:pt x="3593" y="521"/>
                    <a:pt x="3715" y="526"/>
                  </a:cubicBezTo>
                  <a:cubicBezTo>
                    <a:pt x="4394" y="538"/>
                    <a:pt x="5120" y="574"/>
                    <a:pt x="5787" y="765"/>
                  </a:cubicBezTo>
                  <a:cubicBezTo>
                    <a:pt x="6430" y="943"/>
                    <a:pt x="6918" y="1348"/>
                    <a:pt x="7156" y="1979"/>
                  </a:cubicBezTo>
                  <a:cubicBezTo>
                    <a:pt x="7371" y="2539"/>
                    <a:pt x="7383" y="3193"/>
                    <a:pt x="7144" y="3741"/>
                  </a:cubicBezTo>
                  <a:cubicBezTo>
                    <a:pt x="6597" y="5015"/>
                    <a:pt x="4894" y="4896"/>
                    <a:pt x="3751" y="5087"/>
                  </a:cubicBezTo>
                  <a:cubicBezTo>
                    <a:pt x="3406" y="5146"/>
                    <a:pt x="3072" y="5218"/>
                    <a:pt x="2727" y="5289"/>
                  </a:cubicBezTo>
                  <a:cubicBezTo>
                    <a:pt x="2484" y="5348"/>
                    <a:pt x="2236" y="5412"/>
                    <a:pt x="1989" y="5412"/>
                  </a:cubicBezTo>
                  <a:cubicBezTo>
                    <a:pt x="1885" y="5412"/>
                    <a:pt x="1782" y="5401"/>
                    <a:pt x="1679" y="5372"/>
                  </a:cubicBezTo>
                  <a:cubicBezTo>
                    <a:pt x="1025" y="5206"/>
                    <a:pt x="644" y="4563"/>
                    <a:pt x="572" y="3932"/>
                  </a:cubicBezTo>
                  <a:cubicBezTo>
                    <a:pt x="501" y="3241"/>
                    <a:pt x="703" y="2527"/>
                    <a:pt x="1084" y="1943"/>
                  </a:cubicBezTo>
                  <a:cubicBezTo>
                    <a:pt x="1239" y="1693"/>
                    <a:pt x="1465" y="1431"/>
                    <a:pt x="1703" y="1205"/>
                  </a:cubicBezTo>
                  <a:cubicBezTo>
                    <a:pt x="1739" y="1193"/>
                    <a:pt x="1775" y="1181"/>
                    <a:pt x="1810" y="1146"/>
                  </a:cubicBezTo>
                  <a:cubicBezTo>
                    <a:pt x="1918" y="1050"/>
                    <a:pt x="2037" y="955"/>
                    <a:pt x="2156" y="872"/>
                  </a:cubicBezTo>
                  <a:cubicBezTo>
                    <a:pt x="2322" y="776"/>
                    <a:pt x="2513" y="693"/>
                    <a:pt x="2703" y="657"/>
                  </a:cubicBezTo>
                  <a:cubicBezTo>
                    <a:pt x="2787" y="646"/>
                    <a:pt x="2846" y="598"/>
                    <a:pt x="2882" y="550"/>
                  </a:cubicBezTo>
                  <a:cubicBezTo>
                    <a:pt x="3033" y="524"/>
                    <a:pt x="3188" y="516"/>
                    <a:pt x="3343" y="516"/>
                  </a:cubicBezTo>
                  <a:close/>
                  <a:moveTo>
                    <a:pt x="3406" y="1"/>
                  </a:moveTo>
                  <a:cubicBezTo>
                    <a:pt x="3149" y="1"/>
                    <a:pt x="2893" y="18"/>
                    <a:pt x="2644" y="74"/>
                  </a:cubicBezTo>
                  <a:cubicBezTo>
                    <a:pt x="2370" y="134"/>
                    <a:pt x="2144" y="265"/>
                    <a:pt x="1918" y="407"/>
                  </a:cubicBezTo>
                  <a:cubicBezTo>
                    <a:pt x="894" y="967"/>
                    <a:pt x="167" y="2217"/>
                    <a:pt x="60" y="3324"/>
                  </a:cubicBezTo>
                  <a:cubicBezTo>
                    <a:pt x="1" y="4063"/>
                    <a:pt x="167" y="4837"/>
                    <a:pt x="703" y="5372"/>
                  </a:cubicBezTo>
                  <a:cubicBezTo>
                    <a:pt x="1089" y="5758"/>
                    <a:pt x="1535" y="5900"/>
                    <a:pt x="2014" y="5900"/>
                  </a:cubicBezTo>
                  <a:cubicBezTo>
                    <a:pt x="2245" y="5900"/>
                    <a:pt x="2484" y="5867"/>
                    <a:pt x="2727" y="5813"/>
                  </a:cubicBezTo>
                  <a:cubicBezTo>
                    <a:pt x="3620" y="5610"/>
                    <a:pt x="4525" y="5515"/>
                    <a:pt x="5430" y="5372"/>
                  </a:cubicBezTo>
                  <a:cubicBezTo>
                    <a:pt x="6156" y="5253"/>
                    <a:pt x="6882" y="5027"/>
                    <a:pt x="7347" y="4420"/>
                  </a:cubicBezTo>
                  <a:cubicBezTo>
                    <a:pt x="8192" y="3289"/>
                    <a:pt x="7918" y="1419"/>
                    <a:pt x="6728" y="622"/>
                  </a:cubicBezTo>
                  <a:cubicBezTo>
                    <a:pt x="5978" y="122"/>
                    <a:pt x="4977" y="74"/>
                    <a:pt x="4108" y="26"/>
                  </a:cubicBezTo>
                  <a:cubicBezTo>
                    <a:pt x="3876" y="15"/>
                    <a:pt x="3640" y="1"/>
                    <a:pt x="3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3"/>
            <p:cNvSpPr/>
            <p:nvPr/>
          </p:nvSpPr>
          <p:spPr>
            <a:xfrm>
              <a:off x="3125050" y="5288475"/>
              <a:ext cx="118200" cy="111000"/>
            </a:xfrm>
            <a:custGeom>
              <a:avLst/>
              <a:gdLst/>
              <a:ahLst/>
              <a:cxnLst/>
              <a:rect l="l" t="t" r="r" b="b"/>
              <a:pathLst>
                <a:path w="4728" h="4440" extrusionOk="0">
                  <a:moveTo>
                    <a:pt x="2920" y="518"/>
                  </a:moveTo>
                  <a:cubicBezTo>
                    <a:pt x="3339" y="518"/>
                    <a:pt x="3733" y="658"/>
                    <a:pt x="3930" y="1086"/>
                  </a:cubicBezTo>
                  <a:cubicBezTo>
                    <a:pt x="4216" y="1693"/>
                    <a:pt x="4037" y="2550"/>
                    <a:pt x="3704" y="3110"/>
                  </a:cubicBezTo>
                  <a:cubicBezTo>
                    <a:pt x="3390" y="3647"/>
                    <a:pt x="2816" y="3934"/>
                    <a:pt x="2212" y="3934"/>
                  </a:cubicBezTo>
                  <a:cubicBezTo>
                    <a:pt x="2107" y="3934"/>
                    <a:pt x="2000" y="3925"/>
                    <a:pt x="1894" y="3908"/>
                  </a:cubicBezTo>
                  <a:cubicBezTo>
                    <a:pt x="1156" y="3789"/>
                    <a:pt x="549" y="3289"/>
                    <a:pt x="561" y="2491"/>
                  </a:cubicBezTo>
                  <a:cubicBezTo>
                    <a:pt x="584" y="1717"/>
                    <a:pt x="1156" y="1074"/>
                    <a:pt x="1834" y="741"/>
                  </a:cubicBezTo>
                  <a:cubicBezTo>
                    <a:pt x="1858" y="741"/>
                    <a:pt x="1906" y="741"/>
                    <a:pt x="1942" y="717"/>
                  </a:cubicBezTo>
                  <a:cubicBezTo>
                    <a:pt x="2224" y="610"/>
                    <a:pt x="2581" y="518"/>
                    <a:pt x="2920" y="518"/>
                  </a:cubicBezTo>
                  <a:close/>
                  <a:moveTo>
                    <a:pt x="2896" y="1"/>
                  </a:moveTo>
                  <a:cubicBezTo>
                    <a:pt x="2625" y="1"/>
                    <a:pt x="2352" y="54"/>
                    <a:pt x="2085" y="133"/>
                  </a:cubicBezTo>
                  <a:cubicBezTo>
                    <a:pt x="2064" y="127"/>
                    <a:pt x="2035" y="120"/>
                    <a:pt x="2006" y="120"/>
                  </a:cubicBezTo>
                  <a:cubicBezTo>
                    <a:pt x="1984" y="120"/>
                    <a:pt x="1962" y="123"/>
                    <a:pt x="1942" y="133"/>
                  </a:cubicBezTo>
                  <a:cubicBezTo>
                    <a:pt x="1037" y="455"/>
                    <a:pt x="239" y="1241"/>
                    <a:pt x="84" y="2205"/>
                  </a:cubicBezTo>
                  <a:cubicBezTo>
                    <a:pt x="1" y="2681"/>
                    <a:pt x="96" y="3193"/>
                    <a:pt x="370" y="3586"/>
                  </a:cubicBezTo>
                  <a:cubicBezTo>
                    <a:pt x="632" y="3967"/>
                    <a:pt x="1061" y="4217"/>
                    <a:pt x="1501" y="4336"/>
                  </a:cubicBezTo>
                  <a:cubicBezTo>
                    <a:pt x="1733" y="4405"/>
                    <a:pt x="1972" y="4439"/>
                    <a:pt x="2210" y="4439"/>
                  </a:cubicBezTo>
                  <a:cubicBezTo>
                    <a:pt x="2879" y="4439"/>
                    <a:pt x="3536" y="4169"/>
                    <a:pt x="3966" y="3634"/>
                  </a:cubicBezTo>
                  <a:cubicBezTo>
                    <a:pt x="4501" y="2955"/>
                    <a:pt x="4728" y="1907"/>
                    <a:pt x="4466" y="1074"/>
                  </a:cubicBezTo>
                  <a:cubicBezTo>
                    <a:pt x="4323" y="574"/>
                    <a:pt x="3918" y="217"/>
                    <a:pt x="3418" y="74"/>
                  </a:cubicBezTo>
                  <a:cubicBezTo>
                    <a:pt x="3245" y="23"/>
                    <a:pt x="3071"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 name="Google Shape;1182;p33"/>
          <p:cNvGrpSpPr/>
          <p:nvPr/>
        </p:nvGrpSpPr>
        <p:grpSpPr>
          <a:xfrm rot="5400000">
            <a:off x="6733477" y="3992350"/>
            <a:ext cx="952111" cy="1101517"/>
            <a:chOff x="8119925" y="1270075"/>
            <a:chExt cx="1324400" cy="1532225"/>
          </a:xfrm>
        </p:grpSpPr>
        <p:sp>
          <p:nvSpPr>
            <p:cNvPr id="1183" name="Google Shape;1183;p33"/>
            <p:cNvSpPr/>
            <p:nvPr/>
          </p:nvSpPr>
          <p:spPr>
            <a:xfrm>
              <a:off x="8453500" y="1750125"/>
              <a:ext cx="15875" cy="234150"/>
            </a:xfrm>
            <a:custGeom>
              <a:avLst/>
              <a:gdLst/>
              <a:ahLst/>
              <a:cxnLst/>
              <a:rect l="l" t="t" r="r" b="b"/>
              <a:pathLst>
                <a:path w="635" h="9366" extrusionOk="0">
                  <a:moveTo>
                    <a:pt x="318" y="1"/>
                  </a:moveTo>
                  <a:cubicBezTo>
                    <a:pt x="159" y="1"/>
                    <a:pt x="1" y="101"/>
                    <a:pt x="1" y="301"/>
                  </a:cubicBezTo>
                  <a:lnTo>
                    <a:pt x="1" y="9041"/>
                  </a:lnTo>
                  <a:cubicBezTo>
                    <a:pt x="1" y="9257"/>
                    <a:pt x="159" y="9366"/>
                    <a:pt x="318" y="9366"/>
                  </a:cubicBezTo>
                  <a:cubicBezTo>
                    <a:pt x="476" y="9366"/>
                    <a:pt x="634" y="9257"/>
                    <a:pt x="634" y="9041"/>
                  </a:cubicBezTo>
                  <a:lnTo>
                    <a:pt x="634" y="301"/>
                  </a:lnTo>
                  <a:cubicBezTo>
                    <a:pt x="634" y="101"/>
                    <a:pt x="476" y="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3"/>
            <p:cNvSpPr/>
            <p:nvPr/>
          </p:nvSpPr>
          <p:spPr>
            <a:xfrm>
              <a:off x="8842125" y="1750125"/>
              <a:ext cx="15850" cy="234150"/>
            </a:xfrm>
            <a:custGeom>
              <a:avLst/>
              <a:gdLst/>
              <a:ahLst/>
              <a:cxnLst/>
              <a:rect l="l" t="t" r="r" b="b"/>
              <a:pathLst>
                <a:path w="634" h="9366" extrusionOk="0">
                  <a:moveTo>
                    <a:pt x="317" y="1"/>
                  </a:moveTo>
                  <a:cubicBezTo>
                    <a:pt x="159" y="1"/>
                    <a:pt x="0" y="101"/>
                    <a:pt x="0" y="301"/>
                  </a:cubicBezTo>
                  <a:lnTo>
                    <a:pt x="0" y="9041"/>
                  </a:lnTo>
                  <a:cubicBezTo>
                    <a:pt x="0" y="9257"/>
                    <a:pt x="159" y="9366"/>
                    <a:pt x="317" y="9366"/>
                  </a:cubicBezTo>
                  <a:cubicBezTo>
                    <a:pt x="475" y="9366"/>
                    <a:pt x="634" y="9257"/>
                    <a:pt x="634" y="9041"/>
                  </a:cubicBezTo>
                  <a:lnTo>
                    <a:pt x="634" y="301"/>
                  </a:lnTo>
                  <a:cubicBezTo>
                    <a:pt x="634" y="101"/>
                    <a:pt x="475"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3"/>
            <p:cNvSpPr/>
            <p:nvPr/>
          </p:nvSpPr>
          <p:spPr>
            <a:xfrm>
              <a:off x="8449425" y="1618950"/>
              <a:ext cx="217150" cy="146550"/>
            </a:xfrm>
            <a:custGeom>
              <a:avLst/>
              <a:gdLst/>
              <a:ahLst/>
              <a:cxnLst/>
              <a:rect l="l" t="t" r="r" b="b"/>
              <a:pathLst>
                <a:path w="8686" h="5862" extrusionOk="0">
                  <a:moveTo>
                    <a:pt x="8251" y="0"/>
                  </a:moveTo>
                  <a:cubicBezTo>
                    <a:pt x="8204" y="0"/>
                    <a:pt x="8154" y="13"/>
                    <a:pt x="8103" y="44"/>
                  </a:cubicBezTo>
                  <a:cubicBezTo>
                    <a:pt x="5401" y="1745"/>
                    <a:pt x="2665" y="3280"/>
                    <a:pt x="264" y="5348"/>
                  </a:cubicBezTo>
                  <a:cubicBezTo>
                    <a:pt x="1" y="5532"/>
                    <a:pt x="236" y="5861"/>
                    <a:pt x="494" y="5861"/>
                  </a:cubicBezTo>
                  <a:cubicBezTo>
                    <a:pt x="563" y="5861"/>
                    <a:pt x="634" y="5838"/>
                    <a:pt x="697" y="5782"/>
                  </a:cubicBezTo>
                  <a:cubicBezTo>
                    <a:pt x="3066" y="3747"/>
                    <a:pt x="5768" y="2279"/>
                    <a:pt x="8403" y="611"/>
                  </a:cubicBezTo>
                  <a:cubicBezTo>
                    <a:pt x="8685" y="413"/>
                    <a:pt x="8513" y="0"/>
                    <a:pt x="8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3"/>
            <p:cNvSpPr/>
            <p:nvPr/>
          </p:nvSpPr>
          <p:spPr>
            <a:xfrm>
              <a:off x="8644150" y="1618975"/>
              <a:ext cx="217250" cy="146525"/>
            </a:xfrm>
            <a:custGeom>
              <a:avLst/>
              <a:gdLst/>
              <a:ahLst/>
              <a:cxnLst/>
              <a:rect l="l" t="t" r="r" b="b"/>
              <a:pathLst>
                <a:path w="8690" h="5861" extrusionOk="0">
                  <a:moveTo>
                    <a:pt x="470" y="1"/>
                  </a:moveTo>
                  <a:cubicBezTo>
                    <a:pt x="198" y="1"/>
                    <a:pt x="0" y="439"/>
                    <a:pt x="314" y="610"/>
                  </a:cubicBezTo>
                  <a:cubicBezTo>
                    <a:pt x="3016" y="2145"/>
                    <a:pt x="5617" y="3746"/>
                    <a:pt x="8019" y="5781"/>
                  </a:cubicBezTo>
                  <a:cubicBezTo>
                    <a:pt x="8083" y="5837"/>
                    <a:pt x="8152" y="5860"/>
                    <a:pt x="8219" y="5860"/>
                  </a:cubicBezTo>
                  <a:cubicBezTo>
                    <a:pt x="8470" y="5860"/>
                    <a:pt x="8690" y="5531"/>
                    <a:pt x="8453" y="5347"/>
                  </a:cubicBezTo>
                  <a:cubicBezTo>
                    <a:pt x="6018" y="3279"/>
                    <a:pt x="3383" y="1644"/>
                    <a:pt x="614" y="43"/>
                  </a:cubicBezTo>
                  <a:cubicBezTo>
                    <a:pt x="565" y="14"/>
                    <a:pt x="516" y="1"/>
                    <a:pt x="4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3"/>
            <p:cNvSpPr/>
            <p:nvPr/>
          </p:nvSpPr>
          <p:spPr>
            <a:xfrm>
              <a:off x="8644200" y="1968900"/>
              <a:ext cx="216575" cy="134275"/>
            </a:xfrm>
            <a:custGeom>
              <a:avLst/>
              <a:gdLst/>
              <a:ahLst/>
              <a:cxnLst/>
              <a:rect l="l" t="t" r="r" b="b"/>
              <a:pathLst>
                <a:path w="8663" h="5371" extrusionOk="0">
                  <a:moveTo>
                    <a:pt x="8244" y="1"/>
                  </a:moveTo>
                  <a:cubicBezTo>
                    <a:pt x="8194" y="1"/>
                    <a:pt x="8139" y="17"/>
                    <a:pt x="8084" y="56"/>
                  </a:cubicBezTo>
                  <a:cubicBezTo>
                    <a:pt x="5549" y="1724"/>
                    <a:pt x="2914" y="3225"/>
                    <a:pt x="312" y="4759"/>
                  </a:cubicBezTo>
                  <a:cubicBezTo>
                    <a:pt x="1" y="4957"/>
                    <a:pt x="193" y="5371"/>
                    <a:pt x="461" y="5371"/>
                  </a:cubicBezTo>
                  <a:cubicBezTo>
                    <a:pt x="510" y="5371"/>
                    <a:pt x="561" y="5357"/>
                    <a:pt x="612" y="5327"/>
                  </a:cubicBezTo>
                  <a:cubicBezTo>
                    <a:pt x="3214" y="3759"/>
                    <a:pt x="5849" y="2291"/>
                    <a:pt x="8384" y="590"/>
                  </a:cubicBezTo>
                  <a:cubicBezTo>
                    <a:pt x="8662" y="423"/>
                    <a:pt x="8500" y="1"/>
                    <a:pt x="8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3"/>
            <p:cNvSpPr/>
            <p:nvPr/>
          </p:nvSpPr>
          <p:spPr>
            <a:xfrm>
              <a:off x="8450775" y="1968850"/>
              <a:ext cx="215800" cy="134325"/>
            </a:xfrm>
            <a:custGeom>
              <a:avLst/>
              <a:gdLst/>
              <a:ahLst/>
              <a:cxnLst/>
              <a:rect l="l" t="t" r="r" b="b"/>
              <a:pathLst>
                <a:path w="8632" h="5373" extrusionOk="0">
                  <a:moveTo>
                    <a:pt x="410" y="0"/>
                  </a:moveTo>
                  <a:cubicBezTo>
                    <a:pt x="158" y="0"/>
                    <a:pt x="1" y="399"/>
                    <a:pt x="276" y="592"/>
                  </a:cubicBezTo>
                  <a:cubicBezTo>
                    <a:pt x="2745" y="2360"/>
                    <a:pt x="5413" y="3761"/>
                    <a:pt x="8049" y="5329"/>
                  </a:cubicBezTo>
                  <a:cubicBezTo>
                    <a:pt x="8100" y="5359"/>
                    <a:pt x="8150" y="5373"/>
                    <a:pt x="8198" y="5373"/>
                  </a:cubicBezTo>
                  <a:cubicBezTo>
                    <a:pt x="8459" y="5373"/>
                    <a:pt x="8631" y="4964"/>
                    <a:pt x="8349" y="4795"/>
                  </a:cubicBezTo>
                  <a:cubicBezTo>
                    <a:pt x="5747" y="3227"/>
                    <a:pt x="3045" y="1826"/>
                    <a:pt x="577" y="58"/>
                  </a:cubicBezTo>
                  <a:cubicBezTo>
                    <a:pt x="519" y="18"/>
                    <a:pt x="462"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3"/>
            <p:cNvSpPr/>
            <p:nvPr/>
          </p:nvSpPr>
          <p:spPr>
            <a:xfrm>
              <a:off x="8647800" y="2100375"/>
              <a:ext cx="15875" cy="233525"/>
            </a:xfrm>
            <a:custGeom>
              <a:avLst/>
              <a:gdLst/>
              <a:ahLst/>
              <a:cxnLst/>
              <a:rect l="l" t="t" r="r" b="b"/>
              <a:pathLst>
                <a:path w="635" h="9341" extrusionOk="0">
                  <a:moveTo>
                    <a:pt x="318" y="1"/>
                  </a:moveTo>
                  <a:cubicBezTo>
                    <a:pt x="159" y="1"/>
                    <a:pt x="1" y="101"/>
                    <a:pt x="1" y="301"/>
                  </a:cubicBezTo>
                  <a:lnTo>
                    <a:pt x="1" y="9041"/>
                  </a:lnTo>
                  <a:cubicBezTo>
                    <a:pt x="1" y="9241"/>
                    <a:pt x="159" y="9341"/>
                    <a:pt x="318" y="9341"/>
                  </a:cubicBezTo>
                  <a:cubicBezTo>
                    <a:pt x="476" y="9341"/>
                    <a:pt x="635" y="9241"/>
                    <a:pt x="635" y="9041"/>
                  </a:cubicBezTo>
                  <a:lnTo>
                    <a:pt x="635" y="301"/>
                  </a:lnTo>
                  <a:cubicBezTo>
                    <a:pt x="635" y="101"/>
                    <a:pt x="476" y="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3"/>
            <p:cNvSpPr/>
            <p:nvPr/>
          </p:nvSpPr>
          <p:spPr>
            <a:xfrm>
              <a:off x="9036425" y="2100375"/>
              <a:ext cx="15875" cy="233525"/>
            </a:xfrm>
            <a:custGeom>
              <a:avLst/>
              <a:gdLst/>
              <a:ahLst/>
              <a:cxnLst/>
              <a:rect l="l" t="t" r="r" b="b"/>
              <a:pathLst>
                <a:path w="635" h="9341" extrusionOk="0">
                  <a:moveTo>
                    <a:pt x="317" y="1"/>
                  </a:moveTo>
                  <a:cubicBezTo>
                    <a:pt x="159" y="1"/>
                    <a:pt x="0" y="101"/>
                    <a:pt x="0" y="301"/>
                  </a:cubicBezTo>
                  <a:lnTo>
                    <a:pt x="0" y="9041"/>
                  </a:lnTo>
                  <a:cubicBezTo>
                    <a:pt x="0" y="9241"/>
                    <a:pt x="159" y="9341"/>
                    <a:pt x="317" y="9341"/>
                  </a:cubicBezTo>
                  <a:cubicBezTo>
                    <a:pt x="476" y="9341"/>
                    <a:pt x="634" y="9241"/>
                    <a:pt x="634" y="9041"/>
                  </a:cubicBezTo>
                  <a:lnTo>
                    <a:pt x="634" y="301"/>
                  </a:lnTo>
                  <a:cubicBezTo>
                    <a:pt x="634" y="101"/>
                    <a:pt x="476"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3"/>
            <p:cNvSpPr/>
            <p:nvPr/>
          </p:nvSpPr>
          <p:spPr>
            <a:xfrm>
              <a:off x="8643800" y="1968900"/>
              <a:ext cx="216975" cy="146100"/>
            </a:xfrm>
            <a:custGeom>
              <a:avLst/>
              <a:gdLst/>
              <a:ahLst/>
              <a:cxnLst/>
              <a:rect l="l" t="t" r="r" b="b"/>
              <a:pathLst>
                <a:path w="8679" h="5844" extrusionOk="0">
                  <a:moveTo>
                    <a:pt x="8241" y="1"/>
                  </a:moveTo>
                  <a:cubicBezTo>
                    <a:pt x="8186" y="1"/>
                    <a:pt x="8127" y="17"/>
                    <a:pt x="8067" y="56"/>
                  </a:cubicBezTo>
                  <a:cubicBezTo>
                    <a:pt x="5398" y="1757"/>
                    <a:pt x="2663" y="3258"/>
                    <a:pt x="261" y="5327"/>
                  </a:cubicBezTo>
                  <a:cubicBezTo>
                    <a:pt x="1" y="5535"/>
                    <a:pt x="227" y="5844"/>
                    <a:pt x="482" y="5844"/>
                  </a:cubicBezTo>
                  <a:cubicBezTo>
                    <a:pt x="554" y="5844"/>
                    <a:pt x="628" y="5819"/>
                    <a:pt x="695" y="5760"/>
                  </a:cubicBezTo>
                  <a:cubicBezTo>
                    <a:pt x="3063" y="3759"/>
                    <a:pt x="5765" y="2258"/>
                    <a:pt x="8400" y="590"/>
                  </a:cubicBezTo>
                  <a:cubicBezTo>
                    <a:pt x="8678" y="423"/>
                    <a:pt x="8516" y="1"/>
                    <a:pt x="82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3"/>
            <p:cNvSpPr/>
            <p:nvPr/>
          </p:nvSpPr>
          <p:spPr>
            <a:xfrm>
              <a:off x="8838500" y="2319100"/>
              <a:ext cx="216525" cy="133775"/>
            </a:xfrm>
            <a:custGeom>
              <a:avLst/>
              <a:gdLst/>
              <a:ahLst/>
              <a:cxnLst/>
              <a:rect l="l" t="t" r="r" b="b"/>
              <a:pathLst>
                <a:path w="8661" h="5351" extrusionOk="0">
                  <a:moveTo>
                    <a:pt x="8232" y="0"/>
                  </a:moveTo>
                  <a:cubicBezTo>
                    <a:pt x="8176" y="0"/>
                    <a:pt x="8114" y="18"/>
                    <a:pt x="8051" y="58"/>
                  </a:cubicBezTo>
                  <a:cubicBezTo>
                    <a:pt x="5549" y="1726"/>
                    <a:pt x="2880" y="3194"/>
                    <a:pt x="279" y="4761"/>
                  </a:cubicBezTo>
                  <a:cubicBezTo>
                    <a:pt x="0" y="4928"/>
                    <a:pt x="186" y="5351"/>
                    <a:pt x="449" y="5351"/>
                  </a:cubicBezTo>
                  <a:cubicBezTo>
                    <a:pt x="501" y="5351"/>
                    <a:pt x="557" y="5334"/>
                    <a:pt x="612" y="5295"/>
                  </a:cubicBezTo>
                  <a:cubicBezTo>
                    <a:pt x="3214" y="3727"/>
                    <a:pt x="5849" y="2260"/>
                    <a:pt x="8384" y="592"/>
                  </a:cubicBezTo>
                  <a:cubicBezTo>
                    <a:pt x="8660" y="399"/>
                    <a:pt x="8503" y="0"/>
                    <a:pt x="82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3"/>
            <p:cNvSpPr/>
            <p:nvPr/>
          </p:nvSpPr>
          <p:spPr>
            <a:xfrm>
              <a:off x="8645075" y="2319100"/>
              <a:ext cx="215800" cy="133500"/>
            </a:xfrm>
            <a:custGeom>
              <a:avLst/>
              <a:gdLst/>
              <a:ahLst/>
              <a:cxnLst/>
              <a:rect l="l" t="t" r="r" b="b"/>
              <a:pathLst>
                <a:path w="8632" h="5340" extrusionOk="0">
                  <a:moveTo>
                    <a:pt x="410" y="0"/>
                  </a:moveTo>
                  <a:cubicBezTo>
                    <a:pt x="158" y="0"/>
                    <a:pt x="1" y="399"/>
                    <a:pt x="277" y="592"/>
                  </a:cubicBezTo>
                  <a:cubicBezTo>
                    <a:pt x="2745" y="2360"/>
                    <a:pt x="5414" y="3761"/>
                    <a:pt x="8049" y="5295"/>
                  </a:cubicBezTo>
                  <a:cubicBezTo>
                    <a:pt x="8100" y="5326"/>
                    <a:pt x="8151" y="5339"/>
                    <a:pt x="8198" y="5339"/>
                  </a:cubicBezTo>
                  <a:cubicBezTo>
                    <a:pt x="8460" y="5339"/>
                    <a:pt x="8631" y="4931"/>
                    <a:pt x="8349" y="4761"/>
                  </a:cubicBezTo>
                  <a:cubicBezTo>
                    <a:pt x="5747" y="3227"/>
                    <a:pt x="3045" y="1793"/>
                    <a:pt x="577" y="58"/>
                  </a:cubicBezTo>
                  <a:cubicBezTo>
                    <a:pt x="519" y="18"/>
                    <a:pt x="462"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3"/>
            <p:cNvSpPr/>
            <p:nvPr/>
          </p:nvSpPr>
          <p:spPr>
            <a:xfrm>
              <a:off x="8647800" y="1401550"/>
              <a:ext cx="15875" cy="233525"/>
            </a:xfrm>
            <a:custGeom>
              <a:avLst/>
              <a:gdLst/>
              <a:ahLst/>
              <a:cxnLst/>
              <a:rect l="l" t="t" r="r" b="b"/>
              <a:pathLst>
                <a:path w="635" h="9341" extrusionOk="0">
                  <a:moveTo>
                    <a:pt x="318" y="0"/>
                  </a:moveTo>
                  <a:cubicBezTo>
                    <a:pt x="159" y="0"/>
                    <a:pt x="1" y="101"/>
                    <a:pt x="1" y="301"/>
                  </a:cubicBezTo>
                  <a:lnTo>
                    <a:pt x="1" y="9040"/>
                  </a:lnTo>
                  <a:cubicBezTo>
                    <a:pt x="1" y="9240"/>
                    <a:pt x="159" y="9340"/>
                    <a:pt x="318" y="9340"/>
                  </a:cubicBezTo>
                  <a:cubicBezTo>
                    <a:pt x="476" y="9340"/>
                    <a:pt x="635" y="9240"/>
                    <a:pt x="635" y="9040"/>
                  </a:cubicBezTo>
                  <a:lnTo>
                    <a:pt x="635" y="301"/>
                  </a:lnTo>
                  <a:cubicBezTo>
                    <a:pt x="635" y="101"/>
                    <a:pt x="476" y="0"/>
                    <a:pt x="3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3"/>
            <p:cNvSpPr/>
            <p:nvPr/>
          </p:nvSpPr>
          <p:spPr>
            <a:xfrm>
              <a:off x="9036425" y="1401550"/>
              <a:ext cx="15025" cy="233525"/>
            </a:xfrm>
            <a:custGeom>
              <a:avLst/>
              <a:gdLst/>
              <a:ahLst/>
              <a:cxnLst/>
              <a:rect l="l" t="t" r="r" b="b"/>
              <a:pathLst>
                <a:path w="601" h="9341" extrusionOk="0">
                  <a:moveTo>
                    <a:pt x="301" y="0"/>
                  </a:moveTo>
                  <a:cubicBezTo>
                    <a:pt x="150" y="0"/>
                    <a:pt x="0" y="101"/>
                    <a:pt x="0" y="301"/>
                  </a:cubicBezTo>
                  <a:lnTo>
                    <a:pt x="0" y="9040"/>
                  </a:lnTo>
                  <a:cubicBezTo>
                    <a:pt x="0" y="9240"/>
                    <a:pt x="150" y="9340"/>
                    <a:pt x="301" y="9340"/>
                  </a:cubicBezTo>
                  <a:cubicBezTo>
                    <a:pt x="451" y="9340"/>
                    <a:pt x="601" y="9240"/>
                    <a:pt x="601" y="9040"/>
                  </a:cubicBezTo>
                  <a:lnTo>
                    <a:pt x="601" y="301"/>
                  </a:lnTo>
                  <a:cubicBezTo>
                    <a:pt x="601" y="101"/>
                    <a:pt x="451"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3"/>
            <p:cNvSpPr/>
            <p:nvPr/>
          </p:nvSpPr>
          <p:spPr>
            <a:xfrm>
              <a:off x="8643650" y="1270075"/>
              <a:ext cx="217125" cy="146500"/>
            </a:xfrm>
            <a:custGeom>
              <a:avLst/>
              <a:gdLst/>
              <a:ahLst/>
              <a:cxnLst/>
              <a:rect l="l" t="t" r="r" b="b"/>
              <a:pathLst>
                <a:path w="8685" h="5860" extrusionOk="0">
                  <a:moveTo>
                    <a:pt x="8247" y="0"/>
                  </a:moveTo>
                  <a:cubicBezTo>
                    <a:pt x="8192" y="0"/>
                    <a:pt x="8133" y="17"/>
                    <a:pt x="8073" y="56"/>
                  </a:cubicBezTo>
                  <a:cubicBezTo>
                    <a:pt x="5404" y="1757"/>
                    <a:pt x="2669" y="3258"/>
                    <a:pt x="267" y="5326"/>
                  </a:cubicBezTo>
                  <a:cubicBezTo>
                    <a:pt x="0" y="5540"/>
                    <a:pt x="246" y="5860"/>
                    <a:pt x="508" y="5860"/>
                  </a:cubicBezTo>
                  <a:cubicBezTo>
                    <a:pt x="574" y="5860"/>
                    <a:pt x="641" y="5840"/>
                    <a:pt x="701" y="5793"/>
                  </a:cubicBezTo>
                  <a:cubicBezTo>
                    <a:pt x="3069" y="3758"/>
                    <a:pt x="5771" y="2257"/>
                    <a:pt x="8406" y="589"/>
                  </a:cubicBezTo>
                  <a:cubicBezTo>
                    <a:pt x="8684" y="423"/>
                    <a:pt x="8522" y="0"/>
                    <a:pt x="82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3"/>
            <p:cNvSpPr/>
            <p:nvPr/>
          </p:nvSpPr>
          <p:spPr>
            <a:xfrm>
              <a:off x="8838500" y="1620250"/>
              <a:ext cx="216525" cy="133800"/>
            </a:xfrm>
            <a:custGeom>
              <a:avLst/>
              <a:gdLst/>
              <a:ahLst/>
              <a:cxnLst/>
              <a:rect l="l" t="t" r="r" b="b"/>
              <a:pathLst>
                <a:path w="8661" h="5352" extrusionOk="0">
                  <a:moveTo>
                    <a:pt x="8220" y="1"/>
                  </a:moveTo>
                  <a:cubicBezTo>
                    <a:pt x="8166" y="1"/>
                    <a:pt x="8108" y="18"/>
                    <a:pt x="8051" y="59"/>
                  </a:cubicBezTo>
                  <a:cubicBezTo>
                    <a:pt x="5549" y="1727"/>
                    <a:pt x="2880" y="3194"/>
                    <a:pt x="279" y="4762"/>
                  </a:cubicBezTo>
                  <a:cubicBezTo>
                    <a:pt x="0" y="4929"/>
                    <a:pt x="163" y="5351"/>
                    <a:pt x="438" y="5351"/>
                  </a:cubicBezTo>
                  <a:cubicBezTo>
                    <a:pt x="492" y="5351"/>
                    <a:pt x="551" y="5335"/>
                    <a:pt x="612" y="5296"/>
                  </a:cubicBezTo>
                  <a:cubicBezTo>
                    <a:pt x="3214" y="3728"/>
                    <a:pt x="5849" y="2260"/>
                    <a:pt x="8384" y="592"/>
                  </a:cubicBezTo>
                  <a:cubicBezTo>
                    <a:pt x="8660" y="399"/>
                    <a:pt x="8480" y="1"/>
                    <a:pt x="8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3"/>
            <p:cNvSpPr/>
            <p:nvPr/>
          </p:nvSpPr>
          <p:spPr>
            <a:xfrm>
              <a:off x="8644950" y="1620250"/>
              <a:ext cx="215825" cy="133800"/>
            </a:xfrm>
            <a:custGeom>
              <a:avLst/>
              <a:gdLst/>
              <a:ahLst/>
              <a:cxnLst/>
              <a:rect l="l" t="t" r="r" b="b"/>
              <a:pathLst>
                <a:path w="8633" h="5352" extrusionOk="0">
                  <a:moveTo>
                    <a:pt x="415" y="1"/>
                  </a:moveTo>
                  <a:cubicBezTo>
                    <a:pt x="162" y="1"/>
                    <a:pt x="0" y="399"/>
                    <a:pt x="248" y="592"/>
                  </a:cubicBezTo>
                  <a:cubicBezTo>
                    <a:pt x="2750" y="2360"/>
                    <a:pt x="5419" y="3761"/>
                    <a:pt x="8021" y="5296"/>
                  </a:cubicBezTo>
                  <a:cubicBezTo>
                    <a:pt x="8081" y="5335"/>
                    <a:pt x="8140" y="5351"/>
                    <a:pt x="8195" y="5351"/>
                  </a:cubicBezTo>
                  <a:cubicBezTo>
                    <a:pt x="8470" y="5351"/>
                    <a:pt x="8632" y="4929"/>
                    <a:pt x="8354" y="4762"/>
                  </a:cubicBezTo>
                  <a:cubicBezTo>
                    <a:pt x="5752" y="3228"/>
                    <a:pt x="3050" y="1793"/>
                    <a:pt x="582" y="59"/>
                  </a:cubicBezTo>
                  <a:cubicBezTo>
                    <a:pt x="524" y="18"/>
                    <a:pt x="467" y="1"/>
                    <a:pt x="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3"/>
            <p:cNvSpPr/>
            <p:nvPr/>
          </p:nvSpPr>
          <p:spPr>
            <a:xfrm>
              <a:off x="9036425" y="1407375"/>
              <a:ext cx="15875" cy="233525"/>
            </a:xfrm>
            <a:custGeom>
              <a:avLst/>
              <a:gdLst/>
              <a:ahLst/>
              <a:cxnLst/>
              <a:rect l="l" t="t" r="r" b="b"/>
              <a:pathLst>
                <a:path w="635" h="9341" extrusionOk="0">
                  <a:moveTo>
                    <a:pt x="317" y="1"/>
                  </a:moveTo>
                  <a:cubicBezTo>
                    <a:pt x="159" y="1"/>
                    <a:pt x="0" y="101"/>
                    <a:pt x="0" y="301"/>
                  </a:cubicBezTo>
                  <a:lnTo>
                    <a:pt x="0" y="9041"/>
                  </a:lnTo>
                  <a:cubicBezTo>
                    <a:pt x="0" y="9241"/>
                    <a:pt x="159" y="9341"/>
                    <a:pt x="317" y="9341"/>
                  </a:cubicBezTo>
                  <a:cubicBezTo>
                    <a:pt x="476" y="9341"/>
                    <a:pt x="634" y="9241"/>
                    <a:pt x="634" y="9041"/>
                  </a:cubicBezTo>
                  <a:lnTo>
                    <a:pt x="634" y="301"/>
                  </a:lnTo>
                  <a:cubicBezTo>
                    <a:pt x="634" y="101"/>
                    <a:pt x="476"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3"/>
            <p:cNvSpPr/>
            <p:nvPr/>
          </p:nvSpPr>
          <p:spPr>
            <a:xfrm>
              <a:off x="9032350" y="1276200"/>
              <a:ext cx="217150" cy="146550"/>
            </a:xfrm>
            <a:custGeom>
              <a:avLst/>
              <a:gdLst/>
              <a:ahLst/>
              <a:cxnLst/>
              <a:rect l="l" t="t" r="r" b="b"/>
              <a:pathLst>
                <a:path w="8686" h="5862" extrusionOk="0">
                  <a:moveTo>
                    <a:pt x="8230" y="0"/>
                  </a:moveTo>
                  <a:cubicBezTo>
                    <a:pt x="8180" y="0"/>
                    <a:pt x="8125" y="14"/>
                    <a:pt x="8069" y="44"/>
                  </a:cubicBezTo>
                  <a:cubicBezTo>
                    <a:pt x="5400" y="1745"/>
                    <a:pt x="2665" y="3280"/>
                    <a:pt x="263" y="5348"/>
                  </a:cubicBezTo>
                  <a:cubicBezTo>
                    <a:pt x="0" y="5532"/>
                    <a:pt x="235" y="5862"/>
                    <a:pt x="494" y="5862"/>
                  </a:cubicBezTo>
                  <a:cubicBezTo>
                    <a:pt x="563" y="5862"/>
                    <a:pt x="634" y="5838"/>
                    <a:pt x="697" y="5782"/>
                  </a:cubicBezTo>
                  <a:cubicBezTo>
                    <a:pt x="3065" y="3747"/>
                    <a:pt x="5767" y="2279"/>
                    <a:pt x="8403" y="611"/>
                  </a:cubicBezTo>
                  <a:cubicBezTo>
                    <a:pt x="8685" y="414"/>
                    <a:pt x="8513" y="0"/>
                    <a:pt x="8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3"/>
            <p:cNvSpPr/>
            <p:nvPr/>
          </p:nvSpPr>
          <p:spPr>
            <a:xfrm>
              <a:off x="9227000" y="1276200"/>
              <a:ext cx="217325" cy="146550"/>
            </a:xfrm>
            <a:custGeom>
              <a:avLst/>
              <a:gdLst/>
              <a:ahLst/>
              <a:cxnLst/>
              <a:rect l="l" t="t" r="r" b="b"/>
              <a:pathLst>
                <a:path w="8693" h="5862" extrusionOk="0">
                  <a:moveTo>
                    <a:pt x="455" y="0"/>
                  </a:moveTo>
                  <a:cubicBezTo>
                    <a:pt x="173" y="0"/>
                    <a:pt x="0" y="414"/>
                    <a:pt x="283" y="611"/>
                  </a:cubicBezTo>
                  <a:cubicBezTo>
                    <a:pt x="3018" y="2146"/>
                    <a:pt x="5620" y="3747"/>
                    <a:pt x="8022" y="5782"/>
                  </a:cubicBezTo>
                  <a:cubicBezTo>
                    <a:pt x="8085" y="5838"/>
                    <a:pt x="8155" y="5862"/>
                    <a:pt x="8222" y="5862"/>
                  </a:cubicBezTo>
                  <a:cubicBezTo>
                    <a:pt x="8472" y="5862"/>
                    <a:pt x="8692" y="5532"/>
                    <a:pt x="8455" y="5348"/>
                  </a:cubicBezTo>
                  <a:cubicBezTo>
                    <a:pt x="6020" y="3280"/>
                    <a:pt x="3385" y="1645"/>
                    <a:pt x="617" y="44"/>
                  </a:cubicBezTo>
                  <a:cubicBezTo>
                    <a:pt x="560" y="14"/>
                    <a:pt x="506" y="0"/>
                    <a:pt x="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3"/>
            <p:cNvSpPr/>
            <p:nvPr/>
          </p:nvSpPr>
          <p:spPr>
            <a:xfrm>
              <a:off x="9227000" y="1626100"/>
              <a:ext cx="216625" cy="134325"/>
            </a:xfrm>
            <a:custGeom>
              <a:avLst/>
              <a:gdLst/>
              <a:ahLst/>
              <a:cxnLst/>
              <a:rect l="l" t="t" r="r" b="b"/>
              <a:pathLst>
                <a:path w="8665" h="5373" extrusionOk="0">
                  <a:moveTo>
                    <a:pt x="8237" y="0"/>
                  </a:moveTo>
                  <a:cubicBezTo>
                    <a:pt x="8180" y="0"/>
                    <a:pt x="8119" y="18"/>
                    <a:pt x="8055" y="58"/>
                  </a:cubicBezTo>
                  <a:cubicBezTo>
                    <a:pt x="5553" y="1726"/>
                    <a:pt x="2885" y="3227"/>
                    <a:pt x="283" y="4762"/>
                  </a:cubicBezTo>
                  <a:cubicBezTo>
                    <a:pt x="0" y="4959"/>
                    <a:pt x="197" y="5373"/>
                    <a:pt x="466" y="5373"/>
                  </a:cubicBezTo>
                  <a:cubicBezTo>
                    <a:pt x="515" y="5373"/>
                    <a:pt x="566" y="5359"/>
                    <a:pt x="617" y="5329"/>
                  </a:cubicBezTo>
                  <a:cubicBezTo>
                    <a:pt x="3218" y="3761"/>
                    <a:pt x="5854" y="2293"/>
                    <a:pt x="8389" y="592"/>
                  </a:cubicBezTo>
                  <a:cubicBezTo>
                    <a:pt x="8665" y="399"/>
                    <a:pt x="8507" y="0"/>
                    <a:pt x="8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3"/>
            <p:cNvSpPr/>
            <p:nvPr/>
          </p:nvSpPr>
          <p:spPr>
            <a:xfrm>
              <a:off x="9033550" y="1626100"/>
              <a:ext cx="215950" cy="134325"/>
            </a:xfrm>
            <a:custGeom>
              <a:avLst/>
              <a:gdLst/>
              <a:ahLst/>
              <a:cxnLst/>
              <a:rect l="l" t="t" r="r" b="b"/>
              <a:pathLst>
                <a:path w="8638" h="5373" extrusionOk="0">
                  <a:moveTo>
                    <a:pt x="415" y="0"/>
                  </a:moveTo>
                  <a:cubicBezTo>
                    <a:pt x="163" y="0"/>
                    <a:pt x="0" y="399"/>
                    <a:pt x="249" y="592"/>
                  </a:cubicBezTo>
                  <a:cubicBezTo>
                    <a:pt x="2751" y="2360"/>
                    <a:pt x="5419" y="3761"/>
                    <a:pt x="8021" y="5329"/>
                  </a:cubicBezTo>
                  <a:cubicBezTo>
                    <a:pt x="8077" y="5359"/>
                    <a:pt x="8132" y="5373"/>
                    <a:pt x="8182" y="5373"/>
                  </a:cubicBezTo>
                  <a:cubicBezTo>
                    <a:pt x="8465" y="5373"/>
                    <a:pt x="8637" y="4959"/>
                    <a:pt x="8355" y="4762"/>
                  </a:cubicBezTo>
                  <a:cubicBezTo>
                    <a:pt x="5753" y="3227"/>
                    <a:pt x="3051" y="1826"/>
                    <a:pt x="582" y="58"/>
                  </a:cubicBezTo>
                  <a:cubicBezTo>
                    <a:pt x="525" y="18"/>
                    <a:pt x="468" y="0"/>
                    <a:pt x="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3"/>
            <p:cNvSpPr/>
            <p:nvPr/>
          </p:nvSpPr>
          <p:spPr>
            <a:xfrm>
              <a:off x="8842125" y="2449800"/>
              <a:ext cx="15850" cy="233525"/>
            </a:xfrm>
            <a:custGeom>
              <a:avLst/>
              <a:gdLst/>
              <a:ahLst/>
              <a:cxnLst/>
              <a:rect l="l" t="t" r="r" b="b"/>
              <a:pathLst>
                <a:path w="634" h="9341" extrusionOk="0">
                  <a:moveTo>
                    <a:pt x="317" y="0"/>
                  </a:moveTo>
                  <a:cubicBezTo>
                    <a:pt x="159" y="0"/>
                    <a:pt x="0" y="101"/>
                    <a:pt x="0" y="301"/>
                  </a:cubicBezTo>
                  <a:lnTo>
                    <a:pt x="0" y="9040"/>
                  </a:lnTo>
                  <a:cubicBezTo>
                    <a:pt x="0" y="9240"/>
                    <a:pt x="159" y="9341"/>
                    <a:pt x="317" y="9341"/>
                  </a:cubicBezTo>
                  <a:cubicBezTo>
                    <a:pt x="475" y="9341"/>
                    <a:pt x="634" y="9240"/>
                    <a:pt x="634" y="9040"/>
                  </a:cubicBezTo>
                  <a:lnTo>
                    <a:pt x="634" y="301"/>
                  </a:lnTo>
                  <a:cubicBezTo>
                    <a:pt x="634" y="101"/>
                    <a:pt x="475" y="0"/>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3"/>
            <p:cNvSpPr/>
            <p:nvPr/>
          </p:nvSpPr>
          <p:spPr>
            <a:xfrm>
              <a:off x="9230725" y="2449800"/>
              <a:ext cx="15875" cy="233525"/>
            </a:xfrm>
            <a:custGeom>
              <a:avLst/>
              <a:gdLst/>
              <a:ahLst/>
              <a:cxnLst/>
              <a:rect l="l" t="t" r="r" b="b"/>
              <a:pathLst>
                <a:path w="635" h="9341" extrusionOk="0">
                  <a:moveTo>
                    <a:pt x="317" y="0"/>
                  </a:moveTo>
                  <a:cubicBezTo>
                    <a:pt x="159" y="0"/>
                    <a:pt x="1" y="101"/>
                    <a:pt x="1" y="301"/>
                  </a:cubicBezTo>
                  <a:lnTo>
                    <a:pt x="1" y="9040"/>
                  </a:lnTo>
                  <a:cubicBezTo>
                    <a:pt x="1" y="9240"/>
                    <a:pt x="159" y="9341"/>
                    <a:pt x="317" y="9341"/>
                  </a:cubicBezTo>
                  <a:cubicBezTo>
                    <a:pt x="476" y="9341"/>
                    <a:pt x="634" y="9240"/>
                    <a:pt x="634" y="9040"/>
                  </a:cubicBezTo>
                  <a:lnTo>
                    <a:pt x="634" y="301"/>
                  </a:lnTo>
                  <a:cubicBezTo>
                    <a:pt x="634" y="101"/>
                    <a:pt x="476" y="0"/>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3"/>
            <p:cNvSpPr/>
            <p:nvPr/>
          </p:nvSpPr>
          <p:spPr>
            <a:xfrm>
              <a:off x="8838125" y="2318325"/>
              <a:ext cx="216950" cy="146100"/>
            </a:xfrm>
            <a:custGeom>
              <a:avLst/>
              <a:gdLst/>
              <a:ahLst/>
              <a:cxnLst/>
              <a:rect l="l" t="t" r="r" b="b"/>
              <a:pathLst>
                <a:path w="8678" h="5844" extrusionOk="0">
                  <a:moveTo>
                    <a:pt x="8240" y="0"/>
                  </a:moveTo>
                  <a:cubicBezTo>
                    <a:pt x="8186" y="0"/>
                    <a:pt x="8127" y="17"/>
                    <a:pt x="8066" y="56"/>
                  </a:cubicBezTo>
                  <a:cubicBezTo>
                    <a:pt x="5397" y="1757"/>
                    <a:pt x="2662" y="3258"/>
                    <a:pt x="260" y="5326"/>
                  </a:cubicBezTo>
                  <a:cubicBezTo>
                    <a:pt x="0" y="5534"/>
                    <a:pt x="227" y="5843"/>
                    <a:pt x="481" y="5843"/>
                  </a:cubicBezTo>
                  <a:cubicBezTo>
                    <a:pt x="553" y="5843"/>
                    <a:pt x="628" y="5819"/>
                    <a:pt x="694" y="5760"/>
                  </a:cubicBezTo>
                  <a:cubicBezTo>
                    <a:pt x="3062" y="3758"/>
                    <a:pt x="5764" y="2257"/>
                    <a:pt x="8399" y="589"/>
                  </a:cubicBezTo>
                  <a:cubicBezTo>
                    <a:pt x="8678" y="423"/>
                    <a:pt x="8515" y="0"/>
                    <a:pt x="8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3"/>
            <p:cNvSpPr/>
            <p:nvPr/>
          </p:nvSpPr>
          <p:spPr>
            <a:xfrm>
              <a:off x="9032700" y="2318600"/>
              <a:ext cx="217250" cy="145825"/>
            </a:xfrm>
            <a:custGeom>
              <a:avLst/>
              <a:gdLst/>
              <a:ahLst/>
              <a:cxnLst/>
              <a:rect l="l" t="t" r="r" b="b"/>
              <a:pathLst>
                <a:path w="8690" h="5833" extrusionOk="0">
                  <a:moveTo>
                    <a:pt x="454" y="1"/>
                  </a:moveTo>
                  <a:cubicBezTo>
                    <a:pt x="172" y="1"/>
                    <a:pt x="0" y="409"/>
                    <a:pt x="283" y="578"/>
                  </a:cubicBezTo>
                  <a:cubicBezTo>
                    <a:pt x="3018" y="2146"/>
                    <a:pt x="5620" y="3747"/>
                    <a:pt x="8022" y="5749"/>
                  </a:cubicBezTo>
                  <a:cubicBezTo>
                    <a:pt x="8088" y="5808"/>
                    <a:pt x="8161" y="5832"/>
                    <a:pt x="8230" y="5832"/>
                  </a:cubicBezTo>
                  <a:cubicBezTo>
                    <a:pt x="8477" y="5832"/>
                    <a:pt x="8689" y="5523"/>
                    <a:pt x="8455" y="5315"/>
                  </a:cubicBezTo>
                  <a:cubicBezTo>
                    <a:pt x="6020" y="3280"/>
                    <a:pt x="3385" y="1646"/>
                    <a:pt x="616" y="45"/>
                  </a:cubicBezTo>
                  <a:cubicBezTo>
                    <a:pt x="560" y="14"/>
                    <a:pt x="505" y="1"/>
                    <a:pt x="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3"/>
            <p:cNvSpPr/>
            <p:nvPr/>
          </p:nvSpPr>
          <p:spPr>
            <a:xfrm>
              <a:off x="9032800" y="2668500"/>
              <a:ext cx="216525" cy="133800"/>
            </a:xfrm>
            <a:custGeom>
              <a:avLst/>
              <a:gdLst/>
              <a:ahLst/>
              <a:cxnLst/>
              <a:rect l="l" t="t" r="r" b="b"/>
              <a:pathLst>
                <a:path w="8661" h="5352" extrusionOk="0">
                  <a:moveTo>
                    <a:pt x="8232" y="1"/>
                  </a:moveTo>
                  <a:cubicBezTo>
                    <a:pt x="8176" y="1"/>
                    <a:pt x="8114" y="18"/>
                    <a:pt x="8051" y="59"/>
                  </a:cubicBezTo>
                  <a:cubicBezTo>
                    <a:pt x="5549" y="1727"/>
                    <a:pt x="2881" y="3194"/>
                    <a:pt x="279" y="4762"/>
                  </a:cubicBezTo>
                  <a:cubicBezTo>
                    <a:pt x="1" y="4929"/>
                    <a:pt x="186" y="5351"/>
                    <a:pt x="449" y="5351"/>
                  </a:cubicBezTo>
                  <a:cubicBezTo>
                    <a:pt x="502" y="5351"/>
                    <a:pt x="557" y="5335"/>
                    <a:pt x="612" y="5296"/>
                  </a:cubicBezTo>
                  <a:cubicBezTo>
                    <a:pt x="3214" y="3728"/>
                    <a:pt x="5849" y="2260"/>
                    <a:pt x="8385" y="593"/>
                  </a:cubicBezTo>
                  <a:cubicBezTo>
                    <a:pt x="8660" y="399"/>
                    <a:pt x="8503" y="1"/>
                    <a:pt x="8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3"/>
            <p:cNvSpPr/>
            <p:nvPr/>
          </p:nvSpPr>
          <p:spPr>
            <a:xfrm>
              <a:off x="8119925" y="1875225"/>
              <a:ext cx="250200" cy="15025"/>
            </a:xfrm>
            <a:custGeom>
              <a:avLst/>
              <a:gdLst/>
              <a:ahLst/>
              <a:cxnLst/>
              <a:rect l="l" t="t" r="r" b="b"/>
              <a:pathLst>
                <a:path w="10008" h="601" extrusionOk="0">
                  <a:moveTo>
                    <a:pt x="401" y="0"/>
                  </a:moveTo>
                  <a:cubicBezTo>
                    <a:pt x="1" y="0"/>
                    <a:pt x="1" y="601"/>
                    <a:pt x="401" y="601"/>
                  </a:cubicBezTo>
                  <a:lnTo>
                    <a:pt x="9608" y="601"/>
                  </a:lnTo>
                  <a:cubicBezTo>
                    <a:pt x="10008" y="601"/>
                    <a:pt x="10008" y="0"/>
                    <a:pt x="9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3"/>
            <p:cNvSpPr/>
            <p:nvPr/>
          </p:nvSpPr>
          <p:spPr>
            <a:xfrm>
              <a:off x="8125775" y="1800175"/>
              <a:ext cx="219350" cy="15875"/>
            </a:xfrm>
            <a:custGeom>
              <a:avLst/>
              <a:gdLst/>
              <a:ahLst/>
              <a:cxnLst/>
              <a:rect l="l" t="t" r="r" b="b"/>
              <a:pathLst>
                <a:path w="8774" h="635" extrusionOk="0">
                  <a:moveTo>
                    <a:pt x="401" y="0"/>
                  </a:moveTo>
                  <a:cubicBezTo>
                    <a:pt x="0" y="0"/>
                    <a:pt x="0" y="634"/>
                    <a:pt x="401" y="634"/>
                  </a:cubicBezTo>
                  <a:lnTo>
                    <a:pt x="8373" y="634"/>
                  </a:lnTo>
                  <a:cubicBezTo>
                    <a:pt x="8773" y="634"/>
                    <a:pt x="8773" y="0"/>
                    <a:pt x="8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3"/>
            <p:cNvSpPr/>
            <p:nvPr/>
          </p:nvSpPr>
          <p:spPr>
            <a:xfrm>
              <a:off x="9240350" y="1587500"/>
              <a:ext cx="116325" cy="81200"/>
            </a:xfrm>
            <a:custGeom>
              <a:avLst/>
              <a:gdLst/>
              <a:ahLst/>
              <a:cxnLst/>
              <a:rect l="l" t="t" r="r" b="b"/>
              <a:pathLst>
                <a:path w="4653" h="3248" extrusionOk="0">
                  <a:moveTo>
                    <a:pt x="4146" y="1"/>
                  </a:moveTo>
                  <a:cubicBezTo>
                    <a:pt x="4080" y="1"/>
                    <a:pt x="4012" y="21"/>
                    <a:pt x="3952" y="68"/>
                  </a:cubicBezTo>
                  <a:cubicBezTo>
                    <a:pt x="2784" y="1002"/>
                    <a:pt x="1550" y="1869"/>
                    <a:pt x="283" y="2670"/>
                  </a:cubicBezTo>
                  <a:cubicBezTo>
                    <a:pt x="0" y="2839"/>
                    <a:pt x="172" y="3248"/>
                    <a:pt x="434" y="3248"/>
                  </a:cubicBezTo>
                  <a:cubicBezTo>
                    <a:pt x="481" y="3248"/>
                    <a:pt x="532" y="3234"/>
                    <a:pt x="583" y="3203"/>
                  </a:cubicBezTo>
                  <a:cubicBezTo>
                    <a:pt x="1917" y="2369"/>
                    <a:pt x="3185" y="1502"/>
                    <a:pt x="4386" y="501"/>
                  </a:cubicBezTo>
                  <a:cubicBezTo>
                    <a:pt x="4652" y="315"/>
                    <a:pt x="4408" y="1"/>
                    <a:pt x="4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3"/>
            <p:cNvSpPr/>
            <p:nvPr/>
          </p:nvSpPr>
          <p:spPr>
            <a:xfrm>
              <a:off x="8774575" y="1785150"/>
              <a:ext cx="15025" cy="159325"/>
            </a:xfrm>
            <a:custGeom>
              <a:avLst/>
              <a:gdLst/>
              <a:ahLst/>
              <a:cxnLst/>
              <a:rect l="l" t="t" r="r" b="b"/>
              <a:pathLst>
                <a:path w="601" h="6373" extrusionOk="0">
                  <a:moveTo>
                    <a:pt x="300" y="1"/>
                  </a:moveTo>
                  <a:cubicBezTo>
                    <a:pt x="150" y="1"/>
                    <a:pt x="0" y="101"/>
                    <a:pt x="0" y="301"/>
                  </a:cubicBezTo>
                  <a:lnTo>
                    <a:pt x="0" y="6072"/>
                  </a:lnTo>
                  <a:cubicBezTo>
                    <a:pt x="0" y="6272"/>
                    <a:pt x="150" y="6372"/>
                    <a:pt x="300" y="6372"/>
                  </a:cubicBezTo>
                  <a:cubicBezTo>
                    <a:pt x="451" y="6372"/>
                    <a:pt x="601" y="6272"/>
                    <a:pt x="601" y="6072"/>
                  </a:cubicBezTo>
                  <a:lnTo>
                    <a:pt x="601" y="301"/>
                  </a:lnTo>
                  <a:cubicBezTo>
                    <a:pt x="601" y="101"/>
                    <a:pt x="451"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3"/>
            <p:cNvSpPr/>
            <p:nvPr/>
          </p:nvSpPr>
          <p:spPr>
            <a:xfrm>
              <a:off x="8746650" y="2291075"/>
              <a:ext cx="116275" cy="61650"/>
            </a:xfrm>
            <a:custGeom>
              <a:avLst/>
              <a:gdLst/>
              <a:ahLst/>
              <a:cxnLst/>
              <a:rect l="l" t="t" r="r" b="b"/>
              <a:pathLst>
                <a:path w="4651" h="2466" extrusionOk="0">
                  <a:moveTo>
                    <a:pt x="434" y="1"/>
                  </a:moveTo>
                  <a:cubicBezTo>
                    <a:pt x="173" y="1"/>
                    <a:pt x="1" y="409"/>
                    <a:pt x="283" y="579"/>
                  </a:cubicBezTo>
                  <a:cubicBezTo>
                    <a:pt x="1517" y="1346"/>
                    <a:pt x="2785" y="1946"/>
                    <a:pt x="4153" y="2447"/>
                  </a:cubicBezTo>
                  <a:cubicBezTo>
                    <a:pt x="4189" y="2460"/>
                    <a:pt x="4223" y="2466"/>
                    <a:pt x="4255" y="2466"/>
                  </a:cubicBezTo>
                  <a:cubicBezTo>
                    <a:pt x="4547" y="2466"/>
                    <a:pt x="4650" y="1966"/>
                    <a:pt x="4319" y="1846"/>
                  </a:cubicBezTo>
                  <a:cubicBezTo>
                    <a:pt x="3019" y="1379"/>
                    <a:pt x="1784" y="779"/>
                    <a:pt x="583" y="45"/>
                  </a:cubicBezTo>
                  <a:cubicBezTo>
                    <a:pt x="532" y="14"/>
                    <a:pt x="482"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3"/>
            <p:cNvSpPr/>
            <p:nvPr/>
          </p:nvSpPr>
          <p:spPr>
            <a:xfrm>
              <a:off x="9087300" y="2126225"/>
              <a:ext cx="15850" cy="145150"/>
            </a:xfrm>
            <a:custGeom>
              <a:avLst/>
              <a:gdLst/>
              <a:ahLst/>
              <a:cxnLst/>
              <a:rect l="l" t="t" r="r" b="b"/>
              <a:pathLst>
                <a:path w="634" h="5806" extrusionOk="0">
                  <a:moveTo>
                    <a:pt x="317" y="1"/>
                  </a:moveTo>
                  <a:cubicBezTo>
                    <a:pt x="159" y="1"/>
                    <a:pt x="0" y="101"/>
                    <a:pt x="0" y="301"/>
                  </a:cubicBezTo>
                  <a:lnTo>
                    <a:pt x="0" y="5505"/>
                  </a:lnTo>
                  <a:cubicBezTo>
                    <a:pt x="0" y="5705"/>
                    <a:pt x="159" y="5805"/>
                    <a:pt x="317" y="5805"/>
                  </a:cubicBezTo>
                  <a:cubicBezTo>
                    <a:pt x="475" y="5805"/>
                    <a:pt x="634" y="5705"/>
                    <a:pt x="634" y="5505"/>
                  </a:cubicBezTo>
                  <a:lnTo>
                    <a:pt x="634" y="301"/>
                  </a:lnTo>
                  <a:cubicBezTo>
                    <a:pt x="634" y="101"/>
                    <a:pt x="475"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 name="Google Shape;1215;p33"/>
          <p:cNvGrpSpPr/>
          <p:nvPr/>
        </p:nvGrpSpPr>
        <p:grpSpPr>
          <a:xfrm rot="746995">
            <a:off x="455818" y="4378333"/>
            <a:ext cx="1056274" cy="542895"/>
            <a:chOff x="5024425" y="6091600"/>
            <a:chExt cx="1265100" cy="650225"/>
          </a:xfrm>
        </p:grpSpPr>
        <p:sp>
          <p:nvSpPr>
            <p:cNvPr id="1216" name="Google Shape;1216;p33"/>
            <p:cNvSpPr/>
            <p:nvPr/>
          </p:nvSpPr>
          <p:spPr>
            <a:xfrm>
              <a:off x="5818325" y="6334900"/>
              <a:ext cx="70925" cy="137125"/>
            </a:xfrm>
            <a:custGeom>
              <a:avLst/>
              <a:gdLst/>
              <a:ahLst/>
              <a:cxnLst/>
              <a:rect l="l" t="t" r="r" b="b"/>
              <a:pathLst>
                <a:path w="2837" h="5485" extrusionOk="0">
                  <a:moveTo>
                    <a:pt x="1899" y="1"/>
                  </a:moveTo>
                  <a:cubicBezTo>
                    <a:pt x="1714" y="1"/>
                    <a:pt x="1519" y="82"/>
                    <a:pt x="1335" y="276"/>
                  </a:cubicBezTo>
                  <a:cubicBezTo>
                    <a:pt x="1101" y="484"/>
                    <a:pt x="1333" y="793"/>
                    <a:pt x="1573" y="793"/>
                  </a:cubicBezTo>
                  <a:cubicBezTo>
                    <a:pt x="1641" y="793"/>
                    <a:pt x="1710" y="768"/>
                    <a:pt x="1769" y="709"/>
                  </a:cubicBezTo>
                  <a:cubicBezTo>
                    <a:pt x="1836" y="943"/>
                    <a:pt x="1936" y="1176"/>
                    <a:pt x="2002" y="1443"/>
                  </a:cubicBezTo>
                  <a:cubicBezTo>
                    <a:pt x="1902" y="1610"/>
                    <a:pt x="1802" y="1810"/>
                    <a:pt x="1669" y="1977"/>
                  </a:cubicBezTo>
                  <a:cubicBezTo>
                    <a:pt x="1502" y="2277"/>
                    <a:pt x="1335" y="2577"/>
                    <a:pt x="1168" y="2877"/>
                  </a:cubicBezTo>
                  <a:cubicBezTo>
                    <a:pt x="801" y="3444"/>
                    <a:pt x="435" y="4045"/>
                    <a:pt x="101" y="4645"/>
                  </a:cubicBezTo>
                  <a:cubicBezTo>
                    <a:pt x="1" y="4812"/>
                    <a:pt x="101" y="5046"/>
                    <a:pt x="268" y="5079"/>
                  </a:cubicBezTo>
                  <a:cubicBezTo>
                    <a:pt x="902" y="5246"/>
                    <a:pt x="1502" y="5379"/>
                    <a:pt x="2136" y="5479"/>
                  </a:cubicBezTo>
                  <a:cubicBezTo>
                    <a:pt x="2157" y="5483"/>
                    <a:pt x="2177" y="5484"/>
                    <a:pt x="2197" y="5484"/>
                  </a:cubicBezTo>
                  <a:cubicBezTo>
                    <a:pt x="2552" y="5484"/>
                    <a:pt x="2682" y="4942"/>
                    <a:pt x="2303" y="4879"/>
                  </a:cubicBezTo>
                  <a:cubicBezTo>
                    <a:pt x="1809" y="4801"/>
                    <a:pt x="1336" y="4703"/>
                    <a:pt x="852" y="4585"/>
                  </a:cubicBezTo>
                  <a:lnTo>
                    <a:pt x="852" y="4585"/>
                  </a:lnTo>
                  <a:cubicBezTo>
                    <a:pt x="1189" y="4028"/>
                    <a:pt x="1540" y="3453"/>
                    <a:pt x="1869" y="2877"/>
                  </a:cubicBezTo>
                  <a:cubicBezTo>
                    <a:pt x="2169" y="2410"/>
                    <a:pt x="2836" y="1643"/>
                    <a:pt x="2770" y="1009"/>
                  </a:cubicBezTo>
                  <a:cubicBezTo>
                    <a:pt x="2746" y="488"/>
                    <a:pt x="2352" y="1"/>
                    <a:pt x="1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3"/>
            <p:cNvSpPr/>
            <p:nvPr/>
          </p:nvSpPr>
          <p:spPr>
            <a:xfrm>
              <a:off x="5932575" y="6337475"/>
              <a:ext cx="84350" cy="129450"/>
            </a:xfrm>
            <a:custGeom>
              <a:avLst/>
              <a:gdLst/>
              <a:ahLst/>
              <a:cxnLst/>
              <a:rect l="l" t="t" r="r" b="b"/>
              <a:pathLst>
                <a:path w="3374" h="5178" extrusionOk="0">
                  <a:moveTo>
                    <a:pt x="2364" y="1"/>
                  </a:moveTo>
                  <a:cubicBezTo>
                    <a:pt x="2344" y="1"/>
                    <a:pt x="2324" y="2"/>
                    <a:pt x="2302" y="6"/>
                  </a:cubicBezTo>
                  <a:cubicBezTo>
                    <a:pt x="1002" y="306"/>
                    <a:pt x="34" y="1340"/>
                    <a:pt x="34" y="2674"/>
                  </a:cubicBezTo>
                  <a:cubicBezTo>
                    <a:pt x="1" y="3308"/>
                    <a:pt x="401" y="3942"/>
                    <a:pt x="868" y="4376"/>
                  </a:cubicBezTo>
                  <a:cubicBezTo>
                    <a:pt x="1068" y="4542"/>
                    <a:pt x="1335" y="4742"/>
                    <a:pt x="1602" y="4809"/>
                  </a:cubicBezTo>
                  <a:cubicBezTo>
                    <a:pt x="1936" y="4909"/>
                    <a:pt x="2503" y="4843"/>
                    <a:pt x="2736" y="5076"/>
                  </a:cubicBezTo>
                  <a:cubicBezTo>
                    <a:pt x="2800" y="5147"/>
                    <a:pt x="2873" y="5177"/>
                    <a:pt x="2943" y="5177"/>
                  </a:cubicBezTo>
                  <a:cubicBezTo>
                    <a:pt x="3170" y="5177"/>
                    <a:pt x="3373" y="4871"/>
                    <a:pt x="3170" y="4642"/>
                  </a:cubicBezTo>
                  <a:cubicBezTo>
                    <a:pt x="3003" y="4476"/>
                    <a:pt x="2870" y="4342"/>
                    <a:pt x="2603" y="4309"/>
                  </a:cubicBezTo>
                  <a:cubicBezTo>
                    <a:pt x="1869" y="4242"/>
                    <a:pt x="1335" y="4109"/>
                    <a:pt x="901" y="3442"/>
                  </a:cubicBezTo>
                  <a:cubicBezTo>
                    <a:pt x="68" y="2207"/>
                    <a:pt x="1268" y="873"/>
                    <a:pt x="2469" y="606"/>
                  </a:cubicBezTo>
                  <a:cubicBezTo>
                    <a:pt x="2849" y="543"/>
                    <a:pt x="2719"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3"/>
            <p:cNvSpPr/>
            <p:nvPr/>
          </p:nvSpPr>
          <p:spPr>
            <a:xfrm>
              <a:off x="6040150" y="6334625"/>
              <a:ext cx="98450" cy="112800"/>
            </a:xfrm>
            <a:custGeom>
              <a:avLst/>
              <a:gdLst/>
              <a:ahLst/>
              <a:cxnLst/>
              <a:rect l="l" t="t" r="r" b="b"/>
              <a:pathLst>
                <a:path w="3938" h="4512" extrusionOk="0">
                  <a:moveTo>
                    <a:pt x="1654" y="701"/>
                  </a:moveTo>
                  <a:lnTo>
                    <a:pt x="1654" y="701"/>
                  </a:lnTo>
                  <a:cubicBezTo>
                    <a:pt x="2870" y="1317"/>
                    <a:pt x="3165" y="3283"/>
                    <a:pt x="1702" y="3856"/>
                  </a:cubicBezTo>
                  <a:cubicBezTo>
                    <a:pt x="1606" y="3894"/>
                    <a:pt x="1520" y="3911"/>
                    <a:pt x="1443" y="3911"/>
                  </a:cubicBezTo>
                  <a:cubicBezTo>
                    <a:pt x="782" y="3911"/>
                    <a:pt x="845" y="2613"/>
                    <a:pt x="935" y="2255"/>
                  </a:cubicBezTo>
                  <a:cubicBezTo>
                    <a:pt x="1102" y="1754"/>
                    <a:pt x="1435" y="1254"/>
                    <a:pt x="1635" y="754"/>
                  </a:cubicBezTo>
                  <a:cubicBezTo>
                    <a:pt x="1644" y="735"/>
                    <a:pt x="1650" y="718"/>
                    <a:pt x="1654" y="701"/>
                  </a:cubicBezTo>
                  <a:close/>
                  <a:moveTo>
                    <a:pt x="1533" y="0"/>
                  </a:moveTo>
                  <a:cubicBezTo>
                    <a:pt x="1344" y="0"/>
                    <a:pt x="1235" y="209"/>
                    <a:pt x="1270" y="388"/>
                  </a:cubicBezTo>
                  <a:lnTo>
                    <a:pt x="1270" y="388"/>
                  </a:lnTo>
                  <a:cubicBezTo>
                    <a:pt x="1169" y="408"/>
                    <a:pt x="1077" y="471"/>
                    <a:pt x="1035" y="587"/>
                  </a:cubicBezTo>
                  <a:cubicBezTo>
                    <a:pt x="635" y="1554"/>
                    <a:pt x="1" y="2421"/>
                    <a:pt x="335" y="3489"/>
                  </a:cubicBezTo>
                  <a:cubicBezTo>
                    <a:pt x="485" y="4066"/>
                    <a:pt x="1014" y="4511"/>
                    <a:pt x="1579" y="4511"/>
                  </a:cubicBezTo>
                  <a:cubicBezTo>
                    <a:pt x="1765" y="4511"/>
                    <a:pt x="1954" y="4463"/>
                    <a:pt x="2136" y="4356"/>
                  </a:cubicBezTo>
                  <a:cubicBezTo>
                    <a:pt x="3937" y="3289"/>
                    <a:pt x="3503" y="720"/>
                    <a:pt x="1635" y="20"/>
                  </a:cubicBezTo>
                  <a:cubicBezTo>
                    <a:pt x="1599" y="6"/>
                    <a:pt x="1565" y="0"/>
                    <a:pt x="1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3"/>
            <p:cNvSpPr/>
            <p:nvPr/>
          </p:nvSpPr>
          <p:spPr>
            <a:xfrm>
              <a:off x="5659025" y="6245375"/>
              <a:ext cx="630500" cy="344275"/>
            </a:xfrm>
            <a:custGeom>
              <a:avLst/>
              <a:gdLst/>
              <a:ahLst/>
              <a:cxnLst/>
              <a:rect l="l" t="t" r="r" b="b"/>
              <a:pathLst>
                <a:path w="25220" h="13771" extrusionOk="0">
                  <a:moveTo>
                    <a:pt x="8138" y="643"/>
                  </a:moveTo>
                  <a:lnTo>
                    <a:pt x="8138" y="643"/>
                  </a:lnTo>
                  <a:cubicBezTo>
                    <a:pt x="11819" y="696"/>
                    <a:pt x="15358" y="1509"/>
                    <a:pt x="18682" y="3156"/>
                  </a:cubicBezTo>
                  <a:cubicBezTo>
                    <a:pt x="20250" y="3923"/>
                    <a:pt x="21651" y="5024"/>
                    <a:pt x="22585" y="6558"/>
                  </a:cubicBezTo>
                  <a:cubicBezTo>
                    <a:pt x="24186" y="9160"/>
                    <a:pt x="21917" y="11862"/>
                    <a:pt x="19549" y="12796"/>
                  </a:cubicBezTo>
                  <a:cubicBezTo>
                    <a:pt x="18646" y="13138"/>
                    <a:pt x="17661" y="13281"/>
                    <a:pt x="16640" y="13281"/>
                  </a:cubicBezTo>
                  <a:cubicBezTo>
                    <a:pt x="13472" y="13281"/>
                    <a:pt x="9946" y="11905"/>
                    <a:pt x="7374" y="10795"/>
                  </a:cubicBezTo>
                  <a:cubicBezTo>
                    <a:pt x="5039" y="9794"/>
                    <a:pt x="1870" y="8226"/>
                    <a:pt x="3237" y="5091"/>
                  </a:cubicBezTo>
                  <a:cubicBezTo>
                    <a:pt x="4105" y="3023"/>
                    <a:pt x="5973" y="1555"/>
                    <a:pt x="7974" y="754"/>
                  </a:cubicBezTo>
                  <a:cubicBezTo>
                    <a:pt x="8047" y="730"/>
                    <a:pt x="8101" y="691"/>
                    <a:pt x="8138" y="643"/>
                  </a:cubicBezTo>
                  <a:close/>
                  <a:moveTo>
                    <a:pt x="7940" y="0"/>
                  </a:moveTo>
                  <a:cubicBezTo>
                    <a:pt x="7580" y="0"/>
                    <a:pt x="7224" y="7"/>
                    <a:pt x="6873" y="20"/>
                  </a:cubicBezTo>
                  <a:cubicBezTo>
                    <a:pt x="6503" y="51"/>
                    <a:pt x="6475" y="595"/>
                    <a:pt x="6789" y="651"/>
                  </a:cubicBezTo>
                  <a:lnTo>
                    <a:pt x="6789" y="651"/>
                  </a:lnTo>
                  <a:cubicBezTo>
                    <a:pt x="3857" y="2334"/>
                    <a:pt x="1" y="6526"/>
                    <a:pt x="3271" y="9260"/>
                  </a:cubicBezTo>
                  <a:cubicBezTo>
                    <a:pt x="5239" y="10895"/>
                    <a:pt x="8141" y="11862"/>
                    <a:pt x="10543" y="12629"/>
                  </a:cubicBezTo>
                  <a:cubicBezTo>
                    <a:pt x="12547" y="13289"/>
                    <a:pt x="14640" y="13770"/>
                    <a:pt x="16745" y="13770"/>
                  </a:cubicBezTo>
                  <a:cubicBezTo>
                    <a:pt x="17512" y="13770"/>
                    <a:pt x="18282" y="13706"/>
                    <a:pt x="19049" y="13563"/>
                  </a:cubicBezTo>
                  <a:cubicBezTo>
                    <a:pt x="22851" y="12863"/>
                    <a:pt x="25220" y="8360"/>
                    <a:pt x="22418" y="5224"/>
                  </a:cubicBezTo>
                  <a:cubicBezTo>
                    <a:pt x="18960" y="1361"/>
                    <a:pt x="13029" y="0"/>
                    <a:pt x="79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3"/>
            <p:cNvSpPr/>
            <p:nvPr/>
          </p:nvSpPr>
          <p:spPr>
            <a:xfrm>
              <a:off x="5067800" y="6222725"/>
              <a:ext cx="15025" cy="408250"/>
            </a:xfrm>
            <a:custGeom>
              <a:avLst/>
              <a:gdLst/>
              <a:ahLst/>
              <a:cxnLst/>
              <a:rect l="l" t="t" r="r" b="b"/>
              <a:pathLst>
                <a:path w="601" h="16330" extrusionOk="0">
                  <a:moveTo>
                    <a:pt x="301" y="1"/>
                  </a:moveTo>
                  <a:cubicBezTo>
                    <a:pt x="151" y="1"/>
                    <a:pt x="0" y="109"/>
                    <a:pt x="0" y="326"/>
                  </a:cubicBezTo>
                  <a:lnTo>
                    <a:pt x="0" y="16004"/>
                  </a:lnTo>
                  <a:cubicBezTo>
                    <a:pt x="0" y="16221"/>
                    <a:pt x="151" y="16329"/>
                    <a:pt x="301" y="16329"/>
                  </a:cubicBezTo>
                  <a:cubicBezTo>
                    <a:pt x="451" y="16329"/>
                    <a:pt x="601" y="16221"/>
                    <a:pt x="601" y="16004"/>
                  </a:cubicBezTo>
                  <a:lnTo>
                    <a:pt x="601" y="326"/>
                  </a:lnTo>
                  <a:cubicBezTo>
                    <a:pt x="601" y="109"/>
                    <a:pt x="451" y="1"/>
                    <a:pt x="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3"/>
            <p:cNvSpPr/>
            <p:nvPr/>
          </p:nvSpPr>
          <p:spPr>
            <a:xfrm>
              <a:off x="5200400" y="6222725"/>
              <a:ext cx="15875" cy="408250"/>
            </a:xfrm>
            <a:custGeom>
              <a:avLst/>
              <a:gdLst/>
              <a:ahLst/>
              <a:cxnLst/>
              <a:rect l="l" t="t" r="r" b="b"/>
              <a:pathLst>
                <a:path w="635" h="16330" extrusionOk="0">
                  <a:moveTo>
                    <a:pt x="317" y="1"/>
                  </a:moveTo>
                  <a:cubicBezTo>
                    <a:pt x="159" y="1"/>
                    <a:pt x="0" y="109"/>
                    <a:pt x="0" y="326"/>
                  </a:cubicBezTo>
                  <a:lnTo>
                    <a:pt x="0" y="16004"/>
                  </a:lnTo>
                  <a:cubicBezTo>
                    <a:pt x="0" y="16221"/>
                    <a:pt x="159" y="16329"/>
                    <a:pt x="317" y="16329"/>
                  </a:cubicBezTo>
                  <a:cubicBezTo>
                    <a:pt x="476" y="16329"/>
                    <a:pt x="634" y="16221"/>
                    <a:pt x="634" y="16004"/>
                  </a:cubicBezTo>
                  <a:lnTo>
                    <a:pt x="634" y="326"/>
                  </a:lnTo>
                  <a:cubicBezTo>
                    <a:pt x="634" y="109"/>
                    <a:pt x="476"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3"/>
            <p:cNvSpPr/>
            <p:nvPr/>
          </p:nvSpPr>
          <p:spPr>
            <a:xfrm>
              <a:off x="5067375" y="6600300"/>
              <a:ext cx="157225" cy="141525"/>
            </a:xfrm>
            <a:custGeom>
              <a:avLst/>
              <a:gdLst/>
              <a:ahLst/>
              <a:cxnLst/>
              <a:rect l="l" t="t" r="r" b="b"/>
              <a:pathLst>
                <a:path w="6289" h="5661" extrusionOk="0">
                  <a:moveTo>
                    <a:pt x="5680" y="0"/>
                  </a:moveTo>
                  <a:cubicBezTo>
                    <a:pt x="5521" y="0"/>
                    <a:pt x="5371" y="100"/>
                    <a:pt x="5388" y="300"/>
                  </a:cubicBezTo>
                  <a:cubicBezTo>
                    <a:pt x="5455" y="1068"/>
                    <a:pt x="5455" y="1835"/>
                    <a:pt x="5388" y="2602"/>
                  </a:cubicBezTo>
                  <a:cubicBezTo>
                    <a:pt x="5321" y="3736"/>
                    <a:pt x="5188" y="4670"/>
                    <a:pt x="3920" y="4937"/>
                  </a:cubicBezTo>
                  <a:cubicBezTo>
                    <a:pt x="3520" y="5037"/>
                    <a:pt x="3086" y="5037"/>
                    <a:pt x="2653" y="5037"/>
                  </a:cubicBezTo>
                  <a:cubicBezTo>
                    <a:pt x="2632" y="5038"/>
                    <a:pt x="2612" y="5038"/>
                    <a:pt x="2592" y="5038"/>
                  </a:cubicBezTo>
                  <a:cubicBezTo>
                    <a:pt x="1704" y="5038"/>
                    <a:pt x="1379" y="4321"/>
                    <a:pt x="1118" y="3603"/>
                  </a:cubicBezTo>
                  <a:cubicBezTo>
                    <a:pt x="785" y="2736"/>
                    <a:pt x="718" y="1768"/>
                    <a:pt x="651" y="868"/>
                  </a:cubicBezTo>
                  <a:cubicBezTo>
                    <a:pt x="618" y="667"/>
                    <a:pt x="451" y="567"/>
                    <a:pt x="297" y="567"/>
                  </a:cubicBezTo>
                  <a:cubicBezTo>
                    <a:pt x="143" y="567"/>
                    <a:pt x="1" y="667"/>
                    <a:pt x="17" y="868"/>
                  </a:cubicBezTo>
                  <a:cubicBezTo>
                    <a:pt x="118" y="2102"/>
                    <a:pt x="284" y="3336"/>
                    <a:pt x="818" y="4503"/>
                  </a:cubicBezTo>
                  <a:cubicBezTo>
                    <a:pt x="1216" y="5385"/>
                    <a:pt x="2027" y="5661"/>
                    <a:pt x="2898" y="5661"/>
                  </a:cubicBezTo>
                  <a:cubicBezTo>
                    <a:pt x="3048" y="5661"/>
                    <a:pt x="3201" y="5652"/>
                    <a:pt x="3353" y="5638"/>
                  </a:cubicBezTo>
                  <a:cubicBezTo>
                    <a:pt x="4321" y="5571"/>
                    <a:pt x="5255" y="5371"/>
                    <a:pt x="5722" y="4470"/>
                  </a:cubicBezTo>
                  <a:cubicBezTo>
                    <a:pt x="6289" y="3336"/>
                    <a:pt x="6088" y="1501"/>
                    <a:pt x="6022" y="300"/>
                  </a:cubicBezTo>
                  <a:cubicBezTo>
                    <a:pt x="6005" y="100"/>
                    <a:pt x="5838" y="0"/>
                    <a:pt x="5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3"/>
            <p:cNvSpPr/>
            <p:nvPr/>
          </p:nvSpPr>
          <p:spPr>
            <a:xfrm>
              <a:off x="5024425" y="6215850"/>
              <a:ext cx="229375" cy="15875"/>
            </a:xfrm>
            <a:custGeom>
              <a:avLst/>
              <a:gdLst/>
              <a:ahLst/>
              <a:cxnLst/>
              <a:rect l="l" t="t" r="r" b="b"/>
              <a:pathLst>
                <a:path w="9175" h="635" extrusionOk="0">
                  <a:moveTo>
                    <a:pt x="401" y="1"/>
                  </a:moveTo>
                  <a:cubicBezTo>
                    <a:pt x="1" y="1"/>
                    <a:pt x="1" y="634"/>
                    <a:pt x="401" y="634"/>
                  </a:cubicBezTo>
                  <a:lnTo>
                    <a:pt x="8774" y="634"/>
                  </a:lnTo>
                  <a:cubicBezTo>
                    <a:pt x="9174" y="634"/>
                    <a:pt x="9174" y="1"/>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3"/>
            <p:cNvSpPr/>
            <p:nvPr/>
          </p:nvSpPr>
          <p:spPr>
            <a:xfrm>
              <a:off x="5070300" y="6344275"/>
              <a:ext cx="139300" cy="15050"/>
            </a:xfrm>
            <a:custGeom>
              <a:avLst/>
              <a:gdLst/>
              <a:ahLst/>
              <a:cxnLst/>
              <a:rect l="l" t="t" r="r" b="b"/>
              <a:pathLst>
                <a:path w="5572" h="602" extrusionOk="0">
                  <a:moveTo>
                    <a:pt x="401" y="1"/>
                  </a:moveTo>
                  <a:cubicBezTo>
                    <a:pt x="1" y="1"/>
                    <a:pt x="1" y="601"/>
                    <a:pt x="401" y="601"/>
                  </a:cubicBezTo>
                  <a:lnTo>
                    <a:pt x="5171" y="601"/>
                  </a:lnTo>
                  <a:cubicBezTo>
                    <a:pt x="5571" y="601"/>
                    <a:pt x="5571" y="1"/>
                    <a:pt x="5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3"/>
            <p:cNvSpPr/>
            <p:nvPr/>
          </p:nvSpPr>
          <p:spPr>
            <a:xfrm>
              <a:off x="5137025" y="6404325"/>
              <a:ext cx="20025" cy="15025"/>
            </a:xfrm>
            <a:custGeom>
              <a:avLst/>
              <a:gdLst/>
              <a:ahLst/>
              <a:cxnLst/>
              <a:rect l="l" t="t" r="r" b="b"/>
              <a:pathLst>
                <a:path w="801" h="601" extrusionOk="0">
                  <a:moveTo>
                    <a:pt x="400" y="0"/>
                  </a:moveTo>
                  <a:cubicBezTo>
                    <a:pt x="0" y="0"/>
                    <a:pt x="0" y="601"/>
                    <a:pt x="400" y="601"/>
                  </a:cubicBezTo>
                  <a:cubicBezTo>
                    <a:pt x="801" y="601"/>
                    <a:pt x="801"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3"/>
            <p:cNvSpPr/>
            <p:nvPr/>
          </p:nvSpPr>
          <p:spPr>
            <a:xfrm>
              <a:off x="5160375" y="6638650"/>
              <a:ext cx="20025" cy="15875"/>
            </a:xfrm>
            <a:custGeom>
              <a:avLst/>
              <a:gdLst/>
              <a:ahLst/>
              <a:cxnLst/>
              <a:rect l="l" t="t" r="r" b="b"/>
              <a:pathLst>
                <a:path w="801" h="635" extrusionOk="0">
                  <a:moveTo>
                    <a:pt x="400" y="1"/>
                  </a:moveTo>
                  <a:cubicBezTo>
                    <a:pt x="0" y="1"/>
                    <a:pt x="0" y="634"/>
                    <a:pt x="400" y="634"/>
                  </a:cubicBezTo>
                  <a:cubicBezTo>
                    <a:pt x="801" y="634"/>
                    <a:pt x="801" y="1"/>
                    <a:pt x="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3"/>
            <p:cNvSpPr/>
            <p:nvPr/>
          </p:nvSpPr>
          <p:spPr>
            <a:xfrm>
              <a:off x="5105325" y="6568600"/>
              <a:ext cx="20875" cy="15875"/>
            </a:xfrm>
            <a:custGeom>
              <a:avLst/>
              <a:gdLst/>
              <a:ahLst/>
              <a:cxnLst/>
              <a:rect l="l" t="t" r="r" b="b"/>
              <a:pathLst>
                <a:path w="835" h="635" extrusionOk="0">
                  <a:moveTo>
                    <a:pt x="434" y="1"/>
                  </a:moveTo>
                  <a:cubicBezTo>
                    <a:pt x="1" y="1"/>
                    <a:pt x="1" y="634"/>
                    <a:pt x="434" y="634"/>
                  </a:cubicBezTo>
                  <a:cubicBezTo>
                    <a:pt x="834" y="634"/>
                    <a:pt x="834"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3"/>
            <p:cNvSpPr/>
            <p:nvPr/>
          </p:nvSpPr>
          <p:spPr>
            <a:xfrm>
              <a:off x="5152850" y="6518575"/>
              <a:ext cx="20050" cy="15875"/>
            </a:xfrm>
            <a:custGeom>
              <a:avLst/>
              <a:gdLst/>
              <a:ahLst/>
              <a:cxnLst/>
              <a:rect l="l" t="t" r="r" b="b"/>
              <a:pathLst>
                <a:path w="802" h="635" extrusionOk="0">
                  <a:moveTo>
                    <a:pt x="401" y="0"/>
                  </a:moveTo>
                  <a:cubicBezTo>
                    <a:pt x="1" y="0"/>
                    <a:pt x="1" y="634"/>
                    <a:pt x="401" y="634"/>
                  </a:cubicBezTo>
                  <a:cubicBezTo>
                    <a:pt x="801" y="634"/>
                    <a:pt x="801" y="0"/>
                    <a:pt x="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3"/>
            <p:cNvSpPr/>
            <p:nvPr/>
          </p:nvSpPr>
          <p:spPr>
            <a:xfrm>
              <a:off x="5146200" y="6138300"/>
              <a:ext cx="15025" cy="15875"/>
            </a:xfrm>
            <a:custGeom>
              <a:avLst/>
              <a:gdLst/>
              <a:ahLst/>
              <a:cxnLst/>
              <a:rect l="l" t="t" r="r" b="b"/>
              <a:pathLst>
                <a:path w="601" h="635" extrusionOk="0">
                  <a:moveTo>
                    <a:pt x="300" y="0"/>
                  </a:moveTo>
                  <a:cubicBezTo>
                    <a:pt x="150" y="0"/>
                    <a:pt x="0" y="100"/>
                    <a:pt x="0" y="301"/>
                  </a:cubicBezTo>
                  <a:lnTo>
                    <a:pt x="0" y="334"/>
                  </a:lnTo>
                  <a:cubicBezTo>
                    <a:pt x="0" y="534"/>
                    <a:pt x="150" y="634"/>
                    <a:pt x="300" y="634"/>
                  </a:cubicBezTo>
                  <a:cubicBezTo>
                    <a:pt x="450" y="634"/>
                    <a:pt x="600" y="534"/>
                    <a:pt x="600" y="334"/>
                  </a:cubicBezTo>
                  <a:lnTo>
                    <a:pt x="600" y="301"/>
                  </a:lnTo>
                  <a:cubicBezTo>
                    <a:pt x="600" y="100"/>
                    <a:pt x="450" y="0"/>
                    <a:pt x="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3"/>
            <p:cNvSpPr/>
            <p:nvPr/>
          </p:nvSpPr>
          <p:spPr>
            <a:xfrm>
              <a:off x="5083650" y="6091600"/>
              <a:ext cx="20025" cy="15875"/>
            </a:xfrm>
            <a:custGeom>
              <a:avLst/>
              <a:gdLst/>
              <a:ahLst/>
              <a:cxnLst/>
              <a:rect l="l" t="t" r="r" b="b"/>
              <a:pathLst>
                <a:path w="801" h="635" extrusionOk="0">
                  <a:moveTo>
                    <a:pt x="401" y="0"/>
                  </a:moveTo>
                  <a:cubicBezTo>
                    <a:pt x="0" y="0"/>
                    <a:pt x="0" y="634"/>
                    <a:pt x="401" y="634"/>
                  </a:cubicBezTo>
                  <a:cubicBezTo>
                    <a:pt x="801" y="634"/>
                    <a:pt x="801" y="0"/>
                    <a:pt x="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3"/>
            <p:cNvSpPr/>
            <p:nvPr/>
          </p:nvSpPr>
          <p:spPr>
            <a:xfrm>
              <a:off x="5389275" y="6509800"/>
              <a:ext cx="140725" cy="202275"/>
            </a:xfrm>
            <a:custGeom>
              <a:avLst/>
              <a:gdLst/>
              <a:ahLst/>
              <a:cxnLst/>
              <a:rect l="l" t="t" r="r" b="b"/>
              <a:pathLst>
                <a:path w="5629" h="8091" extrusionOk="0">
                  <a:moveTo>
                    <a:pt x="2799" y="1"/>
                  </a:moveTo>
                  <a:cubicBezTo>
                    <a:pt x="2694" y="1"/>
                    <a:pt x="2586" y="51"/>
                    <a:pt x="2519" y="151"/>
                  </a:cubicBezTo>
                  <a:cubicBezTo>
                    <a:pt x="1185" y="2553"/>
                    <a:pt x="384" y="5088"/>
                    <a:pt x="17" y="7790"/>
                  </a:cubicBezTo>
                  <a:cubicBezTo>
                    <a:pt x="1" y="7990"/>
                    <a:pt x="151" y="8090"/>
                    <a:pt x="309" y="8090"/>
                  </a:cubicBezTo>
                  <a:cubicBezTo>
                    <a:pt x="468" y="8090"/>
                    <a:pt x="634" y="7990"/>
                    <a:pt x="651" y="7790"/>
                  </a:cubicBezTo>
                  <a:cubicBezTo>
                    <a:pt x="961" y="5373"/>
                    <a:pt x="1674" y="3100"/>
                    <a:pt x="2789" y="971"/>
                  </a:cubicBezTo>
                  <a:lnTo>
                    <a:pt x="2789" y="971"/>
                  </a:lnTo>
                  <a:cubicBezTo>
                    <a:pt x="3846" y="2931"/>
                    <a:pt x="4587" y="5006"/>
                    <a:pt x="4988" y="7223"/>
                  </a:cubicBezTo>
                  <a:cubicBezTo>
                    <a:pt x="5014" y="7383"/>
                    <a:pt x="5126" y="7452"/>
                    <a:pt x="5247" y="7452"/>
                  </a:cubicBezTo>
                  <a:cubicBezTo>
                    <a:pt x="5428" y="7452"/>
                    <a:pt x="5628" y="7296"/>
                    <a:pt x="5588" y="7056"/>
                  </a:cubicBezTo>
                  <a:cubicBezTo>
                    <a:pt x="5121" y="4621"/>
                    <a:pt x="4287" y="2319"/>
                    <a:pt x="3053" y="151"/>
                  </a:cubicBezTo>
                  <a:cubicBezTo>
                    <a:pt x="3003" y="51"/>
                    <a:pt x="2903" y="1"/>
                    <a:pt x="27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3"/>
            <p:cNvSpPr/>
            <p:nvPr/>
          </p:nvSpPr>
          <p:spPr>
            <a:xfrm>
              <a:off x="5381850" y="6592650"/>
              <a:ext cx="176625" cy="41150"/>
            </a:xfrm>
            <a:custGeom>
              <a:avLst/>
              <a:gdLst/>
              <a:ahLst/>
              <a:cxnLst/>
              <a:rect l="l" t="t" r="r" b="b"/>
              <a:pathLst>
                <a:path w="7065" h="1646" extrusionOk="0">
                  <a:moveTo>
                    <a:pt x="6580" y="1"/>
                  </a:moveTo>
                  <a:cubicBezTo>
                    <a:pt x="6560" y="1"/>
                    <a:pt x="6540" y="3"/>
                    <a:pt x="6519" y="6"/>
                  </a:cubicBezTo>
                  <a:cubicBezTo>
                    <a:pt x="4484" y="340"/>
                    <a:pt x="2416" y="673"/>
                    <a:pt x="381" y="1040"/>
                  </a:cubicBezTo>
                  <a:cubicBezTo>
                    <a:pt x="1" y="1072"/>
                    <a:pt x="132" y="1645"/>
                    <a:pt x="490" y="1645"/>
                  </a:cubicBezTo>
                  <a:cubicBezTo>
                    <a:pt x="508" y="1645"/>
                    <a:pt x="528" y="1644"/>
                    <a:pt x="548" y="1641"/>
                  </a:cubicBezTo>
                  <a:cubicBezTo>
                    <a:pt x="2583" y="1307"/>
                    <a:pt x="4651" y="940"/>
                    <a:pt x="6686" y="606"/>
                  </a:cubicBezTo>
                  <a:cubicBezTo>
                    <a:pt x="7065" y="543"/>
                    <a:pt x="6935" y="1"/>
                    <a:pt x="6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 name="Google Shape;1233;p33"/>
          <p:cNvGrpSpPr/>
          <p:nvPr/>
        </p:nvGrpSpPr>
        <p:grpSpPr>
          <a:xfrm>
            <a:off x="3945569" y="4362431"/>
            <a:ext cx="945988" cy="545875"/>
            <a:chOff x="3945569" y="4362431"/>
            <a:chExt cx="945988" cy="545875"/>
          </a:xfrm>
        </p:grpSpPr>
        <p:sp>
          <p:nvSpPr>
            <p:cNvPr id="1234" name="Google Shape;1234;p33"/>
            <p:cNvSpPr/>
            <p:nvPr/>
          </p:nvSpPr>
          <p:spPr>
            <a:xfrm rot="5400000">
              <a:off x="3949894" y="4575656"/>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3"/>
            <p:cNvSpPr/>
            <p:nvPr/>
          </p:nvSpPr>
          <p:spPr>
            <a:xfrm rot="5400000">
              <a:off x="4261606" y="4704994"/>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3"/>
            <p:cNvSpPr/>
            <p:nvPr/>
          </p:nvSpPr>
          <p:spPr>
            <a:xfrm rot="5400000">
              <a:off x="4564894" y="4625881"/>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 name="Google Shape;1237;p33"/>
            <p:cNvGrpSpPr/>
            <p:nvPr/>
          </p:nvGrpSpPr>
          <p:grpSpPr>
            <a:xfrm>
              <a:off x="4534581" y="4362431"/>
              <a:ext cx="356975" cy="131300"/>
              <a:chOff x="2284031" y="5753306"/>
              <a:chExt cx="356975" cy="131300"/>
            </a:xfrm>
          </p:grpSpPr>
          <p:sp>
            <p:nvSpPr>
              <p:cNvPr id="1238" name="Google Shape;1238;p33"/>
              <p:cNvSpPr/>
              <p:nvPr/>
            </p:nvSpPr>
            <p:spPr>
              <a:xfrm rot="5400000">
                <a:off x="2278819" y="5758519"/>
                <a:ext cx="88725" cy="78300"/>
              </a:xfrm>
              <a:custGeom>
                <a:avLst/>
                <a:gdLst/>
                <a:ahLst/>
                <a:cxnLst/>
                <a:rect l="l" t="t" r="r" b="b"/>
                <a:pathLst>
                  <a:path w="3549" h="3132" extrusionOk="0">
                    <a:moveTo>
                      <a:pt x="1679" y="453"/>
                    </a:moveTo>
                    <a:cubicBezTo>
                      <a:pt x="2310" y="453"/>
                      <a:pt x="2941" y="953"/>
                      <a:pt x="3049" y="1524"/>
                    </a:cubicBezTo>
                    <a:cubicBezTo>
                      <a:pt x="3108" y="1905"/>
                      <a:pt x="2930" y="2239"/>
                      <a:pt x="2513" y="2501"/>
                    </a:cubicBezTo>
                    <a:cubicBezTo>
                      <a:pt x="2310" y="2620"/>
                      <a:pt x="2108" y="2679"/>
                      <a:pt x="1882" y="2679"/>
                    </a:cubicBezTo>
                    <a:cubicBezTo>
                      <a:pt x="1358" y="2679"/>
                      <a:pt x="822" y="2322"/>
                      <a:pt x="632" y="1834"/>
                    </a:cubicBezTo>
                    <a:cubicBezTo>
                      <a:pt x="548" y="1608"/>
                      <a:pt x="465" y="1167"/>
                      <a:pt x="917" y="762"/>
                    </a:cubicBezTo>
                    <a:cubicBezTo>
                      <a:pt x="1144" y="560"/>
                      <a:pt x="1394" y="453"/>
                      <a:pt x="1679" y="453"/>
                    </a:cubicBezTo>
                    <a:close/>
                    <a:moveTo>
                      <a:pt x="1679" y="0"/>
                    </a:moveTo>
                    <a:cubicBezTo>
                      <a:pt x="1287" y="0"/>
                      <a:pt x="917" y="155"/>
                      <a:pt x="608" y="429"/>
                    </a:cubicBezTo>
                    <a:cubicBezTo>
                      <a:pt x="144" y="858"/>
                      <a:pt x="1" y="1429"/>
                      <a:pt x="215" y="1989"/>
                    </a:cubicBezTo>
                    <a:cubicBezTo>
                      <a:pt x="477" y="2656"/>
                      <a:pt x="1179" y="3132"/>
                      <a:pt x="1882" y="3132"/>
                    </a:cubicBezTo>
                    <a:cubicBezTo>
                      <a:pt x="2191" y="3132"/>
                      <a:pt x="2477" y="3048"/>
                      <a:pt x="2751" y="2882"/>
                    </a:cubicBezTo>
                    <a:cubicBezTo>
                      <a:pt x="3525" y="2394"/>
                      <a:pt x="3549" y="1775"/>
                      <a:pt x="3489" y="1441"/>
                    </a:cubicBezTo>
                    <a:cubicBezTo>
                      <a:pt x="3346" y="667"/>
                      <a:pt x="2525" y="0"/>
                      <a:pt x="1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3"/>
              <p:cNvSpPr/>
              <p:nvPr/>
            </p:nvSpPr>
            <p:spPr>
              <a:xfrm rot="5400000">
                <a:off x="2587806" y="5761156"/>
                <a:ext cx="55100" cy="51300"/>
              </a:xfrm>
              <a:custGeom>
                <a:avLst/>
                <a:gdLst/>
                <a:ahLst/>
                <a:cxnLst/>
                <a:rect l="l" t="t" r="r" b="b"/>
                <a:pathLst>
                  <a:path w="2204" h="2052" extrusionOk="0">
                    <a:moveTo>
                      <a:pt x="1049" y="444"/>
                    </a:moveTo>
                    <a:cubicBezTo>
                      <a:pt x="1120" y="444"/>
                      <a:pt x="1191" y="456"/>
                      <a:pt x="1251" y="480"/>
                    </a:cubicBezTo>
                    <a:cubicBezTo>
                      <a:pt x="1453" y="539"/>
                      <a:pt x="1584" y="634"/>
                      <a:pt x="1656" y="753"/>
                    </a:cubicBezTo>
                    <a:cubicBezTo>
                      <a:pt x="1727" y="908"/>
                      <a:pt x="1703" y="1099"/>
                      <a:pt x="1596" y="1277"/>
                    </a:cubicBezTo>
                    <a:cubicBezTo>
                      <a:pt x="1475" y="1472"/>
                      <a:pt x="1293" y="1584"/>
                      <a:pt x="1106" y="1584"/>
                    </a:cubicBezTo>
                    <a:cubicBezTo>
                      <a:pt x="963" y="1584"/>
                      <a:pt x="816" y="1518"/>
                      <a:pt x="691" y="1372"/>
                    </a:cubicBezTo>
                    <a:cubicBezTo>
                      <a:pt x="537" y="1170"/>
                      <a:pt x="489" y="932"/>
                      <a:pt x="584" y="741"/>
                    </a:cubicBezTo>
                    <a:cubicBezTo>
                      <a:pt x="668" y="551"/>
                      <a:pt x="846" y="444"/>
                      <a:pt x="1049" y="444"/>
                    </a:cubicBezTo>
                    <a:close/>
                    <a:moveTo>
                      <a:pt x="1061" y="1"/>
                    </a:moveTo>
                    <a:cubicBezTo>
                      <a:pt x="676" y="1"/>
                      <a:pt x="337" y="205"/>
                      <a:pt x="179" y="539"/>
                    </a:cubicBezTo>
                    <a:cubicBezTo>
                      <a:pt x="1" y="908"/>
                      <a:pt x="72" y="1325"/>
                      <a:pt x="346" y="1658"/>
                    </a:cubicBezTo>
                    <a:cubicBezTo>
                      <a:pt x="620" y="1980"/>
                      <a:pt x="906" y="2051"/>
                      <a:pt x="1096" y="2051"/>
                    </a:cubicBezTo>
                    <a:cubicBezTo>
                      <a:pt x="1441" y="2051"/>
                      <a:pt x="1775" y="1837"/>
                      <a:pt x="1977" y="1503"/>
                    </a:cubicBezTo>
                    <a:cubicBezTo>
                      <a:pt x="2168" y="1194"/>
                      <a:pt x="2203" y="837"/>
                      <a:pt x="2049" y="551"/>
                    </a:cubicBezTo>
                    <a:cubicBezTo>
                      <a:pt x="1965" y="384"/>
                      <a:pt x="1787" y="170"/>
                      <a:pt x="1394" y="51"/>
                    </a:cubicBezTo>
                    <a:cubicBezTo>
                      <a:pt x="1281" y="17"/>
                      <a:pt x="1169"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3"/>
              <p:cNvSpPr/>
              <p:nvPr/>
            </p:nvSpPr>
            <p:spPr>
              <a:xfrm rot="5400000">
                <a:off x="2376719" y="5829994"/>
                <a:ext cx="57175" cy="52050"/>
              </a:xfrm>
              <a:custGeom>
                <a:avLst/>
                <a:gdLst/>
                <a:ahLst/>
                <a:cxnLst/>
                <a:rect l="l" t="t" r="r" b="b"/>
                <a:pathLst>
                  <a:path w="2287" h="2082" extrusionOk="0">
                    <a:moveTo>
                      <a:pt x="1108" y="439"/>
                    </a:moveTo>
                    <a:cubicBezTo>
                      <a:pt x="1215" y="439"/>
                      <a:pt x="1322" y="463"/>
                      <a:pt x="1429" y="510"/>
                    </a:cubicBezTo>
                    <a:cubicBezTo>
                      <a:pt x="1786" y="665"/>
                      <a:pt x="1786" y="939"/>
                      <a:pt x="1751" y="1094"/>
                    </a:cubicBezTo>
                    <a:cubicBezTo>
                      <a:pt x="1691" y="1356"/>
                      <a:pt x="1453" y="1629"/>
                      <a:pt x="1167" y="1629"/>
                    </a:cubicBezTo>
                    <a:cubicBezTo>
                      <a:pt x="1060" y="1629"/>
                      <a:pt x="953" y="1594"/>
                      <a:pt x="846" y="1522"/>
                    </a:cubicBezTo>
                    <a:cubicBezTo>
                      <a:pt x="596" y="1344"/>
                      <a:pt x="488" y="1082"/>
                      <a:pt x="572" y="832"/>
                    </a:cubicBezTo>
                    <a:cubicBezTo>
                      <a:pt x="643" y="594"/>
                      <a:pt x="858" y="439"/>
                      <a:pt x="1108" y="439"/>
                    </a:cubicBezTo>
                    <a:close/>
                    <a:moveTo>
                      <a:pt x="1127" y="0"/>
                    </a:moveTo>
                    <a:cubicBezTo>
                      <a:pt x="673" y="0"/>
                      <a:pt x="275" y="267"/>
                      <a:pt x="143" y="689"/>
                    </a:cubicBezTo>
                    <a:cubicBezTo>
                      <a:pt x="0" y="1141"/>
                      <a:pt x="167" y="1594"/>
                      <a:pt x="596" y="1891"/>
                    </a:cubicBezTo>
                    <a:cubicBezTo>
                      <a:pt x="774" y="2022"/>
                      <a:pt x="965" y="2082"/>
                      <a:pt x="1167" y="2082"/>
                    </a:cubicBezTo>
                    <a:cubicBezTo>
                      <a:pt x="1643" y="2082"/>
                      <a:pt x="2084" y="1701"/>
                      <a:pt x="2191" y="1189"/>
                    </a:cubicBezTo>
                    <a:cubicBezTo>
                      <a:pt x="2286" y="725"/>
                      <a:pt x="2072" y="308"/>
                      <a:pt x="1620" y="105"/>
                    </a:cubicBezTo>
                    <a:cubicBezTo>
                      <a:pt x="1455" y="34"/>
                      <a:pt x="1287"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34"/>
          <p:cNvSpPr txBox="1">
            <a:spLocks noGrp="1"/>
          </p:cNvSpPr>
          <p:nvPr>
            <p:ph type="title"/>
          </p:nvPr>
        </p:nvSpPr>
        <p:spPr>
          <a:xfrm>
            <a:off x="710625" y="1302225"/>
            <a:ext cx="3861300" cy="93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225 days </a:t>
            </a:r>
            <a:endParaRPr/>
          </a:p>
        </p:txBody>
      </p:sp>
      <p:sp>
        <p:nvSpPr>
          <p:cNvPr id="1246" name="Google Shape;1246;p34"/>
          <p:cNvSpPr txBox="1">
            <a:spLocks noGrp="1"/>
          </p:cNvSpPr>
          <p:nvPr>
            <p:ph type="subTitle" idx="1"/>
          </p:nvPr>
        </p:nvSpPr>
        <p:spPr>
          <a:xfrm>
            <a:off x="710625" y="2166200"/>
            <a:ext cx="3861300" cy="51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the time Venus takes to orbit the Sun</a:t>
            </a:r>
            <a:endParaRPr/>
          </a:p>
        </p:txBody>
      </p:sp>
      <p:sp>
        <p:nvSpPr>
          <p:cNvPr id="1247" name="Google Shape;1247;p34"/>
          <p:cNvSpPr txBox="1">
            <a:spLocks noGrp="1"/>
          </p:cNvSpPr>
          <p:nvPr>
            <p:ph type="title" idx="2"/>
          </p:nvPr>
        </p:nvSpPr>
        <p:spPr>
          <a:xfrm>
            <a:off x="4572000" y="2459475"/>
            <a:ext cx="3861300" cy="93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49,244 </a:t>
            </a:r>
            <a:r>
              <a:rPr lang="en" sz="5000"/>
              <a:t>km</a:t>
            </a:r>
            <a:endParaRPr sz="5000"/>
          </a:p>
        </p:txBody>
      </p:sp>
      <p:sp>
        <p:nvSpPr>
          <p:cNvPr id="1248" name="Google Shape;1248;p34"/>
          <p:cNvSpPr txBox="1">
            <a:spLocks noGrp="1"/>
          </p:cNvSpPr>
          <p:nvPr>
            <p:ph type="subTitle" idx="3"/>
          </p:nvPr>
        </p:nvSpPr>
        <p:spPr>
          <a:xfrm>
            <a:off x="4572000" y="3323450"/>
            <a:ext cx="3861300" cy="51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the diameter of Neptune</a:t>
            </a:r>
            <a:endParaRPr/>
          </a:p>
        </p:txBody>
      </p:sp>
      <p:grpSp>
        <p:nvGrpSpPr>
          <p:cNvPr id="1249" name="Google Shape;1249;p34"/>
          <p:cNvGrpSpPr/>
          <p:nvPr/>
        </p:nvGrpSpPr>
        <p:grpSpPr>
          <a:xfrm rot="643168">
            <a:off x="359350" y="360058"/>
            <a:ext cx="807950" cy="203721"/>
            <a:chOff x="2212113" y="6460575"/>
            <a:chExt cx="748775" cy="188800"/>
          </a:xfrm>
        </p:grpSpPr>
        <p:sp>
          <p:nvSpPr>
            <p:cNvPr id="1250" name="Google Shape;1250;p34"/>
            <p:cNvSpPr/>
            <p:nvPr/>
          </p:nvSpPr>
          <p:spPr>
            <a:xfrm>
              <a:off x="2212113" y="6495175"/>
              <a:ext cx="121525" cy="154200"/>
            </a:xfrm>
            <a:custGeom>
              <a:avLst/>
              <a:gdLst/>
              <a:ahLst/>
              <a:cxnLst/>
              <a:rect l="l" t="t" r="r" b="b"/>
              <a:pathLst>
                <a:path w="4861" h="6168" extrusionOk="0">
                  <a:moveTo>
                    <a:pt x="4472" y="0"/>
                  </a:moveTo>
                  <a:cubicBezTo>
                    <a:pt x="4346" y="0"/>
                    <a:pt x="4226" y="70"/>
                    <a:pt x="4186" y="230"/>
                  </a:cubicBezTo>
                  <a:cubicBezTo>
                    <a:pt x="3901" y="1492"/>
                    <a:pt x="3751" y="2754"/>
                    <a:pt x="3640" y="4028"/>
                  </a:cubicBezTo>
                  <a:lnTo>
                    <a:pt x="3640" y="4028"/>
                  </a:lnTo>
                  <a:cubicBezTo>
                    <a:pt x="3156" y="2710"/>
                    <a:pt x="2542" y="1460"/>
                    <a:pt x="1785" y="263"/>
                  </a:cubicBezTo>
                  <a:cubicBezTo>
                    <a:pt x="1710" y="158"/>
                    <a:pt x="1601" y="107"/>
                    <a:pt x="1498" y="107"/>
                  </a:cubicBezTo>
                  <a:cubicBezTo>
                    <a:pt x="1372" y="107"/>
                    <a:pt x="1254" y="183"/>
                    <a:pt x="1218" y="330"/>
                  </a:cubicBezTo>
                  <a:cubicBezTo>
                    <a:pt x="617" y="2131"/>
                    <a:pt x="217" y="3999"/>
                    <a:pt x="17" y="5867"/>
                  </a:cubicBezTo>
                  <a:cubicBezTo>
                    <a:pt x="0" y="6067"/>
                    <a:pt x="150" y="6167"/>
                    <a:pt x="309" y="6167"/>
                  </a:cubicBezTo>
                  <a:cubicBezTo>
                    <a:pt x="467" y="6167"/>
                    <a:pt x="634" y="6067"/>
                    <a:pt x="651" y="5867"/>
                  </a:cubicBezTo>
                  <a:cubicBezTo>
                    <a:pt x="826" y="4259"/>
                    <a:pt x="1129" y="2703"/>
                    <a:pt x="1606" y="1152"/>
                  </a:cubicBezTo>
                  <a:lnTo>
                    <a:pt x="1606" y="1152"/>
                  </a:lnTo>
                  <a:cubicBezTo>
                    <a:pt x="2434" y="2580"/>
                    <a:pt x="3080" y="4085"/>
                    <a:pt x="3519" y="5667"/>
                  </a:cubicBezTo>
                  <a:cubicBezTo>
                    <a:pt x="3563" y="5826"/>
                    <a:pt x="3681" y="5897"/>
                    <a:pt x="3801" y="5897"/>
                  </a:cubicBezTo>
                  <a:cubicBezTo>
                    <a:pt x="3959" y="5897"/>
                    <a:pt x="4120" y="5775"/>
                    <a:pt x="4120" y="5567"/>
                  </a:cubicBezTo>
                  <a:cubicBezTo>
                    <a:pt x="4253" y="3832"/>
                    <a:pt x="4420" y="2098"/>
                    <a:pt x="4820" y="397"/>
                  </a:cubicBezTo>
                  <a:cubicBezTo>
                    <a:pt x="4860" y="156"/>
                    <a:pt x="4660" y="0"/>
                    <a:pt x="4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4"/>
            <p:cNvSpPr/>
            <p:nvPr/>
          </p:nvSpPr>
          <p:spPr>
            <a:xfrm>
              <a:off x="2362638" y="6539000"/>
              <a:ext cx="81750" cy="92600"/>
            </a:xfrm>
            <a:custGeom>
              <a:avLst/>
              <a:gdLst/>
              <a:ahLst/>
              <a:cxnLst/>
              <a:rect l="l" t="t" r="r" b="b"/>
              <a:pathLst>
                <a:path w="3270" h="3704" extrusionOk="0">
                  <a:moveTo>
                    <a:pt x="1391" y="593"/>
                  </a:moveTo>
                  <a:lnTo>
                    <a:pt x="1391" y="593"/>
                  </a:lnTo>
                  <a:cubicBezTo>
                    <a:pt x="2108" y="1068"/>
                    <a:pt x="2395" y="2153"/>
                    <a:pt x="1801" y="2813"/>
                  </a:cubicBezTo>
                  <a:cubicBezTo>
                    <a:pt x="1668" y="2947"/>
                    <a:pt x="1501" y="3047"/>
                    <a:pt x="1301" y="3080"/>
                  </a:cubicBezTo>
                  <a:cubicBezTo>
                    <a:pt x="1259" y="3093"/>
                    <a:pt x="1220" y="3099"/>
                    <a:pt x="1184" y="3099"/>
                  </a:cubicBezTo>
                  <a:cubicBezTo>
                    <a:pt x="855" y="3099"/>
                    <a:pt x="797" y="2584"/>
                    <a:pt x="767" y="2313"/>
                  </a:cubicBezTo>
                  <a:cubicBezTo>
                    <a:pt x="734" y="1712"/>
                    <a:pt x="967" y="1145"/>
                    <a:pt x="1334" y="678"/>
                  </a:cubicBezTo>
                  <a:cubicBezTo>
                    <a:pt x="1359" y="651"/>
                    <a:pt x="1377" y="622"/>
                    <a:pt x="1391" y="593"/>
                  </a:cubicBezTo>
                  <a:close/>
                  <a:moveTo>
                    <a:pt x="1539" y="0"/>
                  </a:moveTo>
                  <a:cubicBezTo>
                    <a:pt x="1413" y="0"/>
                    <a:pt x="1308" y="82"/>
                    <a:pt x="1257" y="188"/>
                  </a:cubicBezTo>
                  <a:lnTo>
                    <a:pt x="1257" y="188"/>
                  </a:lnTo>
                  <a:cubicBezTo>
                    <a:pt x="1212" y="160"/>
                    <a:pt x="1161" y="143"/>
                    <a:pt x="1108" y="143"/>
                  </a:cubicBezTo>
                  <a:cubicBezTo>
                    <a:pt x="1037" y="143"/>
                    <a:pt x="964" y="173"/>
                    <a:pt x="901" y="245"/>
                  </a:cubicBezTo>
                  <a:cubicBezTo>
                    <a:pt x="334" y="945"/>
                    <a:pt x="0" y="1846"/>
                    <a:pt x="200" y="2746"/>
                  </a:cubicBezTo>
                  <a:cubicBezTo>
                    <a:pt x="300" y="3347"/>
                    <a:pt x="682" y="3703"/>
                    <a:pt x="1190" y="3703"/>
                  </a:cubicBezTo>
                  <a:cubicBezTo>
                    <a:pt x="1359" y="3703"/>
                    <a:pt x="1543" y="3664"/>
                    <a:pt x="1735" y="3580"/>
                  </a:cubicBezTo>
                  <a:cubicBezTo>
                    <a:pt x="3269" y="2947"/>
                    <a:pt x="2869" y="778"/>
                    <a:pt x="1701" y="45"/>
                  </a:cubicBezTo>
                  <a:cubicBezTo>
                    <a:pt x="1645" y="14"/>
                    <a:pt x="1590" y="0"/>
                    <a:pt x="1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4"/>
            <p:cNvSpPr/>
            <p:nvPr/>
          </p:nvSpPr>
          <p:spPr>
            <a:xfrm>
              <a:off x="2445413" y="6460575"/>
              <a:ext cx="49225" cy="78625"/>
            </a:xfrm>
            <a:custGeom>
              <a:avLst/>
              <a:gdLst/>
              <a:ahLst/>
              <a:cxnLst/>
              <a:rect l="l" t="t" r="r" b="b"/>
              <a:pathLst>
                <a:path w="1969" h="3145" extrusionOk="0">
                  <a:moveTo>
                    <a:pt x="562" y="1"/>
                  </a:moveTo>
                  <a:cubicBezTo>
                    <a:pt x="487" y="1"/>
                    <a:pt x="408" y="15"/>
                    <a:pt x="325" y="46"/>
                  </a:cubicBezTo>
                  <a:cubicBezTo>
                    <a:pt x="0" y="164"/>
                    <a:pt x="94" y="674"/>
                    <a:pt x="374" y="674"/>
                  </a:cubicBezTo>
                  <a:cubicBezTo>
                    <a:pt x="410" y="674"/>
                    <a:pt x="450" y="666"/>
                    <a:pt x="492" y="646"/>
                  </a:cubicBezTo>
                  <a:cubicBezTo>
                    <a:pt x="516" y="638"/>
                    <a:pt x="537" y="635"/>
                    <a:pt x="554" y="635"/>
                  </a:cubicBezTo>
                  <a:cubicBezTo>
                    <a:pt x="755" y="635"/>
                    <a:pt x="553" y="1119"/>
                    <a:pt x="492" y="1180"/>
                  </a:cubicBezTo>
                  <a:cubicBezTo>
                    <a:pt x="425" y="1314"/>
                    <a:pt x="325" y="1447"/>
                    <a:pt x="292" y="1614"/>
                  </a:cubicBezTo>
                  <a:cubicBezTo>
                    <a:pt x="192" y="1947"/>
                    <a:pt x="192" y="2248"/>
                    <a:pt x="325" y="2581"/>
                  </a:cubicBezTo>
                  <a:cubicBezTo>
                    <a:pt x="458" y="2937"/>
                    <a:pt x="814" y="3144"/>
                    <a:pt x="1175" y="3144"/>
                  </a:cubicBezTo>
                  <a:cubicBezTo>
                    <a:pt x="1355" y="3144"/>
                    <a:pt x="1537" y="3093"/>
                    <a:pt x="1693" y="2981"/>
                  </a:cubicBezTo>
                  <a:cubicBezTo>
                    <a:pt x="1968" y="2788"/>
                    <a:pt x="1788" y="2390"/>
                    <a:pt x="1529" y="2390"/>
                  </a:cubicBezTo>
                  <a:cubicBezTo>
                    <a:pt x="1474" y="2390"/>
                    <a:pt x="1417" y="2407"/>
                    <a:pt x="1359" y="2448"/>
                  </a:cubicBezTo>
                  <a:cubicBezTo>
                    <a:pt x="1290" y="2493"/>
                    <a:pt x="1222" y="2516"/>
                    <a:pt x="1157" y="2516"/>
                  </a:cubicBezTo>
                  <a:cubicBezTo>
                    <a:pt x="1033" y="2516"/>
                    <a:pt x="924" y="2434"/>
                    <a:pt x="859" y="2281"/>
                  </a:cubicBezTo>
                  <a:cubicBezTo>
                    <a:pt x="759" y="2047"/>
                    <a:pt x="859" y="1814"/>
                    <a:pt x="992" y="1614"/>
                  </a:cubicBezTo>
                  <a:cubicBezTo>
                    <a:pt x="1092" y="1380"/>
                    <a:pt x="1292" y="1113"/>
                    <a:pt x="1259" y="847"/>
                  </a:cubicBezTo>
                  <a:cubicBezTo>
                    <a:pt x="1259" y="424"/>
                    <a:pt x="973"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4"/>
            <p:cNvSpPr/>
            <p:nvPr/>
          </p:nvSpPr>
          <p:spPr>
            <a:xfrm>
              <a:off x="2574613" y="6515925"/>
              <a:ext cx="30700" cy="100000"/>
            </a:xfrm>
            <a:custGeom>
              <a:avLst/>
              <a:gdLst/>
              <a:ahLst/>
              <a:cxnLst/>
              <a:rect l="l" t="t" r="r" b="b"/>
              <a:pathLst>
                <a:path w="1228" h="4000" extrusionOk="0">
                  <a:moveTo>
                    <a:pt x="899" y="0"/>
                  </a:moveTo>
                  <a:cubicBezTo>
                    <a:pt x="744" y="0"/>
                    <a:pt x="594" y="100"/>
                    <a:pt x="594" y="300"/>
                  </a:cubicBezTo>
                  <a:cubicBezTo>
                    <a:pt x="594" y="1435"/>
                    <a:pt x="427" y="2535"/>
                    <a:pt x="60" y="3603"/>
                  </a:cubicBezTo>
                  <a:cubicBezTo>
                    <a:pt x="0" y="3843"/>
                    <a:pt x="193" y="3999"/>
                    <a:pt x="377" y="3999"/>
                  </a:cubicBezTo>
                  <a:cubicBezTo>
                    <a:pt x="501" y="3999"/>
                    <a:pt x="621" y="3930"/>
                    <a:pt x="661" y="3770"/>
                  </a:cubicBezTo>
                  <a:cubicBezTo>
                    <a:pt x="1061" y="2635"/>
                    <a:pt x="1228" y="1501"/>
                    <a:pt x="1228" y="300"/>
                  </a:cubicBezTo>
                  <a:cubicBezTo>
                    <a:pt x="1211" y="100"/>
                    <a:pt x="1053" y="0"/>
                    <a:pt x="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4"/>
            <p:cNvSpPr/>
            <p:nvPr/>
          </p:nvSpPr>
          <p:spPr>
            <a:xfrm>
              <a:off x="2558288" y="6556650"/>
              <a:ext cx="94050" cy="29475"/>
            </a:xfrm>
            <a:custGeom>
              <a:avLst/>
              <a:gdLst/>
              <a:ahLst/>
              <a:cxnLst/>
              <a:rect l="l" t="t" r="r" b="b"/>
              <a:pathLst>
                <a:path w="3762" h="1179" extrusionOk="0">
                  <a:moveTo>
                    <a:pt x="486" y="1"/>
                  </a:moveTo>
                  <a:cubicBezTo>
                    <a:pt x="130" y="1"/>
                    <a:pt x="1" y="543"/>
                    <a:pt x="380" y="606"/>
                  </a:cubicBezTo>
                  <a:cubicBezTo>
                    <a:pt x="1314" y="806"/>
                    <a:pt x="2281" y="973"/>
                    <a:pt x="3215" y="1173"/>
                  </a:cubicBezTo>
                  <a:cubicBezTo>
                    <a:pt x="3236" y="1177"/>
                    <a:pt x="3257" y="1178"/>
                    <a:pt x="3276" y="1178"/>
                  </a:cubicBezTo>
                  <a:cubicBezTo>
                    <a:pt x="3631" y="1178"/>
                    <a:pt x="3761" y="634"/>
                    <a:pt x="3382" y="539"/>
                  </a:cubicBezTo>
                  <a:cubicBezTo>
                    <a:pt x="2448" y="373"/>
                    <a:pt x="1481" y="172"/>
                    <a:pt x="547" y="6"/>
                  </a:cubicBezTo>
                  <a:cubicBezTo>
                    <a:pt x="526" y="2"/>
                    <a:pt x="505" y="1"/>
                    <a:pt x="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4"/>
            <p:cNvSpPr/>
            <p:nvPr/>
          </p:nvSpPr>
          <p:spPr>
            <a:xfrm>
              <a:off x="2723313" y="6461700"/>
              <a:ext cx="23775" cy="153700"/>
            </a:xfrm>
            <a:custGeom>
              <a:avLst/>
              <a:gdLst/>
              <a:ahLst/>
              <a:cxnLst/>
              <a:rect l="l" t="t" r="r" b="b"/>
              <a:pathLst>
                <a:path w="951" h="6148" extrusionOk="0">
                  <a:moveTo>
                    <a:pt x="475" y="1"/>
                  </a:moveTo>
                  <a:cubicBezTo>
                    <a:pt x="317" y="1"/>
                    <a:pt x="167" y="101"/>
                    <a:pt x="183" y="301"/>
                  </a:cubicBezTo>
                  <a:cubicBezTo>
                    <a:pt x="317" y="2169"/>
                    <a:pt x="250" y="4004"/>
                    <a:pt x="17" y="5872"/>
                  </a:cubicBezTo>
                  <a:cubicBezTo>
                    <a:pt x="0" y="6055"/>
                    <a:pt x="150" y="6147"/>
                    <a:pt x="309" y="6147"/>
                  </a:cubicBezTo>
                  <a:cubicBezTo>
                    <a:pt x="467" y="6147"/>
                    <a:pt x="634" y="6055"/>
                    <a:pt x="650" y="5872"/>
                  </a:cubicBezTo>
                  <a:cubicBezTo>
                    <a:pt x="884" y="4004"/>
                    <a:pt x="951" y="2169"/>
                    <a:pt x="817" y="301"/>
                  </a:cubicBezTo>
                  <a:cubicBezTo>
                    <a:pt x="801" y="101"/>
                    <a:pt x="634" y="1"/>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4"/>
            <p:cNvSpPr/>
            <p:nvPr/>
          </p:nvSpPr>
          <p:spPr>
            <a:xfrm>
              <a:off x="2739563" y="6515925"/>
              <a:ext cx="104275" cy="15850"/>
            </a:xfrm>
            <a:custGeom>
              <a:avLst/>
              <a:gdLst/>
              <a:ahLst/>
              <a:cxnLst/>
              <a:rect l="l" t="t" r="r" b="b"/>
              <a:pathLst>
                <a:path w="4171" h="634" extrusionOk="0">
                  <a:moveTo>
                    <a:pt x="401" y="0"/>
                  </a:moveTo>
                  <a:cubicBezTo>
                    <a:pt x="0" y="0"/>
                    <a:pt x="0" y="634"/>
                    <a:pt x="401" y="634"/>
                  </a:cubicBezTo>
                  <a:lnTo>
                    <a:pt x="3770" y="634"/>
                  </a:lnTo>
                  <a:cubicBezTo>
                    <a:pt x="4170" y="634"/>
                    <a:pt x="4170" y="0"/>
                    <a:pt x="37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4"/>
            <p:cNvSpPr/>
            <p:nvPr/>
          </p:nvSpPr>
          <p:spPr>
            <a:xfrm>
              <a:off x="2836288" y="6461700"/>
              <a:ext cx="15875" cy="150975"/>
            </a:xfrm>
            <a:custGeom>
              <a:avLst/>
              <a:gdLst/>
              <a:ahLst/>
              <a:cxnLst/>
              <a:rect l="l" t="t" r="r" b="b"/>
              <a:pathLst>
                <a:path w="635" h="6039" extrusionOk="0">
                  <a:moveTo>
                    <a:pt x="318" y="1"/>
                  </a:moveTo>
                  <a:cubicBezTo>
                    <a:pt x="159" y="1"/>
                    <a:pt x="1" y="101"/>
                    <a:pt x="1" y="301"/>
                  </a:cubicBezTo>
                  <a:lnTo>
                    <a:pt x="1" y="5738"/>
                  </a:lnTo>
                  <a:cubicBezTo>
                    <a:pt x="1" y="5939"/>
                    <a:pt x="159" y="6039"/>
                    <a:pt x="318" y="6039"/>
                  </a:cubicBezTo>
                  <a:cubicBezTo>
                    <a:pt x="476" y="6039"/>
                    <a:pt x="635" y="5939"/>
                    <a:pt x="635" y="5738"/>
                  </a:cubicBezTo>
                  <a:lnTo>
                    <a:pt x="635" y="301"/>
                  </a:lnTo>
                  <a:cubicBezTo>
                    <a:pt x="635" y="101"/>
                    <a:pt x="476" y="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4"/>
            <p:cNvSpPr/>
            <p:nvPr/>
          </p:nvSpPr>
          <p:spPr>
            <a:xfrm>
              <a:off x="2880188" y="6548100"/>
              <a:ext cx="80700" cy="88050"/>
            </a:xfrm>
            <a:custGeom>
              <a:avLst/>
              <a:gdLst/>
              <a:ahLst/>
              <a:cxnLst/>
              <a:rect l="l" t="t" r="r" b="b"/>
              <a:pathLst>
                <a:path w="3228" h="3522" extrusionOk="0">
                  <a:moveTo>
                    <a:pt x="1303" y="0"/>
                  </a:moveTo>
                  <a:cubicBezTo>
                    <a:pt x="975" y="0"/>
                    <a:pt x="609" y="74"/>
                    <a:pt x="380" y="114"/>
                  </a:cubicBezTo>
                  <a:cubicBezTo>
                    <a:pt x="0" y="177"/>
                    <a:pt x="130" y="720"/>
                    <a:pt x="485" y="720"/>
                  </a:cubicBezTo>
                  <a:cubicBezTo>
                    <a:pt x="505" y="720"/>
                    <a:pt x="526" y="718"/>
                    <a:pt x="547" y="715"/>
                  </a:cubicBezTo>
                  <a:cubicBezTo>
                    <a:pt x="780" y="681"/>
                    <a:pt x="980" y="648"/>
                    <a:pt x="1214" y="615"/>
                  </a:cubicBezTo>
                  <a:cubicBezTo>
                    <a:pt x="1221" y="614"/>
                    <a:pt x="1228" y="613"/>
                    <a:pt x="1235" y="613"/>
                  </a:cubicBezTo>
                  <a:cubicBezTo>
                    <a:pt x="1462" y="613"/>
                    <a:pt x="1146" y="1152"/>
                    <a:pt x="1114" y="1282"/>
                  </a:cubicBezTo>
                  <a:cubicBezTo>
                    <a:pt x="980" y="1615"/>
                    <a:pt x="580" y="2149"/>
                    <a:pt x="680" y="2516"/>
                  </a:cubicBezTo>
                  <a:cubicBezTo>
                    <a:pt x="813" y="3250"/>
                    <a:pt x="2081" y="3417"/>
                    <a:pt x="2681" y="3517"/>
                  </a:cubicBezTo>
                  <a:cubicBezTo>
                    <a:pt x="2702" y="3520"/>
                    <a:pt x="2723" y="3522"/>
                    <a:pt x="2742" y="3522"/>
                  </a:cubicBezTo>
                  <a:cubicBezTo>
                    <a:pt x="3098" y="3522"/>
                    <a:pt x="3227" y="2979"/>
                    <a:pt x="2848" y="2916"/>
                  </a:cubicBezTo>
                  <a:cubicBezTo>
                    <a:pt x="2681" y="2883"/>
                    <a:pt x="1247" y="2616"/>
                    <a:pt x="1314" y="2382"/>
                  </a:cubicBezTo>
                  <a:cubicBezTo>
                    <a:pt x="1414" y="1882"/>
                    <a:pt x="1747" y="1315"/>
                    <a:pt x="1948" y="815"/>
                  </a:cubicBezTo>
                  <a:cubicBezTo>
                    <a:pt x="2186" y="159"/>
                    <a:pt x="1786" y="0"/>
                    <a:pt x="13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34"/>
          <p:cNvGrpSpPr/>
          <p:nvPr/>
        </p:nvGrpSpPr>
        <p:grpSpPr>
          <a:xfrm rot="-783354" flipH="1">
            <a:off x="6917450" y="151380"/>
            <a:ext cx="982239" cy="684821"/>
            <a:chOff x="8250925" y="5844325"/>
            <a:chExt cx="1574800" cy="1098300"/>
          </a:xfrm>
        </p:grpSpPr>
        <p:sp>
          <p:nvSpPr>
            <p:cNvPr id="1260" name="Google Shape;1260;p34"/>
            <p:cNvSpPr/>
            <p:nvPr/>
          </p:nvSpPr>
          <p:spPr>
            <a:xfrm>
              <a:off x="8250925" y="5844325"/>
              <a:ext cx="15875" cy="1098300"/>
            </a:xfrm>
            <a:custGeom>
              <a:avLst/>
              <a:gdLst/>
              <a:ahLst/>
              <a:cxnLst/>
              <a:rect l="l" t="t" r="r" b="b"/>
              <a:pathLst>
                <a:path w="635" h="43932" extrusionOk="0">
                  <a:moveTo>
                    <a:pt x="318" y="0"/>
                  </a:moveTo>
                  <a:cubicBezTo>
                    <a:pt x="159" y="0"/>
                    <a:pt x="1" y="100"/>
                    <a:pt x="1" y="301"/>
                  </a:cubicBezTo>
                  <a:lnTo>
                    <a:pt x="1" y="43632"/>
                  </a:lnTo>
                  <a:cubicBezTo>
                    <a:pt x="1" y="43832"/>
                    <a:pt x="159" y="43932"/>
                    <a:pt x="318" y="43932"/>
                  </a:cubicBezTo>
                  <a:cubicBezTo>
                    <a:pt x="476" y="43932"/>
                    <a:pt x="635" y="43832"/>
                    <a:pt x="635" y="43632"/>
                  </a:cubicBezTo>
                  <a:lnTo>
                    <a:pt x="635" y="301"/>
                  </a:lnTo>
                  <a:cubicBezTo>
                    <a:pt x="635" y="100"/>
                    <a:pt x="476" y="0"/>
                    <a:pt x="3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4"/>
            <p:cNvSpPr/>
            <p:nvPr/>
          </p:nvSpPr>
          <p:spPr>
            <a:xfrm>
              <a:off x="8259200" y="6050675"/>
              <a:ext cx="1566525" cy="447500"/>
            </a:xfrm>
            <a:custGeom>
              <a:avLst/>
              <a:gdLst/>
              <a:ahLst/>
              <a:cxnLst/>
              <a:rect l="l" t="t" r="r" b="b"/>
              <a:pathLst>
                <a:path w="62661" h="17900" extrusionOk="0">
                  <a:moveTo>
                    <a:pt x="430" y="1"/>
                  </a:moveTo>
                  <a:cubicBezTo>
                    <a:pt x="204" y="1"/>
                    <a:pt x="0" y="307"/>
                    <a:pt x="203" y="536"/>
                  </a:cubicBezTo>
                  <a:cubicBezTo>
                    <a:pt x="11565" y="13388"/>
                    <a:pt x="27937" y="17900"/>
                    <a:pt x="44418" y="17900"/>
                  </a:cubicBezTo>
                  <a:cubicBezTo>
                    <a:pt x="50438" y="17900"/>
                    <a:pt x="56472" y="17298"/>
                    <a:pt x="62281" y="16280"/>
                  </a:cubicBezTo>
                  <a:cubicBezTo>
                    <a:pt x="62660" y="16217"/>
                    <a:pt x="62531" y="15675"/>
                    <a:pt x="62175" y="15675"/>
                  </a:cubicBezTo>
                  <a:cubicBezTo>
                    <a:pt x="62156" y="15675"/>
                    <a:pt x="62135" y="15677"/>
                    <a:pt x="62114" y="15680"/>
                  </a:cubicBezTo>
                  <a:cubicBezTo>
                    <a:pt x="56372" y="16688"/>
                    <a:pt x="50405" y="17283"/>
                    <a:pt x="44451" y="17283"/>
                  </a:cubicBezTo>
                  <a:cubicBezTo>
                    <a:pt x="28131" y="17283"/>
                    <a:pt x="11904" y="12811"/>
                    <a:pt x="637" y="102"/>
                  </a:cubicBezTo>
                  <a:cubicBezTo>
                    <a:pt x="574" y="31"/>
                    <a:pt x="501" y="1"/>
                    <a:pt x="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4"/>
            <p:cNvSpPr/>
            <p:nvPr/>
          </p:nvSpPr>
          <p:spPr>
            <a:xfrm>
              <a:off x="8259125" y="6312575"/>
              <a:ext cx="1566600" cy="447750"/>
            </a:xfrm>
            <a:custGeom>
              <a:avLst/>
              <a:gdLst/>
              <a:ahLst/>
              <a:cxnLst/>
              <a:rect l="l" t="t" r="r" b="b"/>
              <a:pathLst>
                <a:path w="62664" h="17910" extrusionOk="0">
                  <a:moveTo>
                    <a:pt x="44392" y="1"/>
                  </a:moveTo>
                  <a:cubicBezTo>
                    <a:pt x="27921" y="1"/>
                    <a:pt x="11561" y="4526"/>
                    <a:pt x="206" y="17346"/>
                  </a:cubicBezTo>
                  <a:cubicBezTo>
                    <a:pt x="0" y="17578"/>
                    <a:pt x="212" y="17910"/>
                    <a:pt x="443" y="17910"/>
                  </a:cubicBezTo>
                  <a:cubicBezTo>
                    <a:pt x="510" y="17910"/>
                    <a:pt x="580" y="17881"/>
                    <a:pt x="640" y="17813"/>
                  </a:cubicBezTo>
                  <a:cubicBezTo>
                    <a:pt x="11897" y="5091"/>
                    <a:pt x="28106" y="627"/>
                    <a:pt x="44411" y="627"/>
                  </a:cubicBezTo>
                  <a:cubicBezTo>
                    <a:pt x="50380" y="627"/>
                    <a:pt x="56361" y="1225"/>
                    <a:pt x="62117" y="2235"/>
                  </a:cubicBezTo>
                  <a:cubicBezTo>
                    <a:pt x="62138" y="2239"/>
                    <a:pt x="62159" y="2240"/>
                    <a:pt x="62178" y="2240"/>
                  </a:cubicBezTo>
                  <a:cubicBezTo>
                    <a:pt x="62534" y="2240"/>
                    <a:pt x="62663" y="1698"/>
                    <a:pt x="62284" y="1635"/>
                  </a:cubicBezTo>
                  <a:cubicBezTo>
                    <a:pt x="56465" y="607"/>
                    <a:pt x="50421" y="1"/>
                    <a:pt x="44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4"/>
            <p:cNvSpPr/>
            <p:nvPr/>
          </p:nvSpPr>
          <p:spPr>
            <a:xfrm>
              <a:off x="8354350" y="6163300"/>
              <a:ext cx="15850" cy="497050"/>
            </a:xfrm>
            <a:custGeom>
              <a:avLst/>
              <a:gdLst/>
              <a:ahLst/>
              <a:cxnLst/>
              <a:rect l="l" t="t" r="r" b="b"/>
              <a:pathLst>
                <a:path w="634" h="19882" extrusionOk="0">
                  <a:moveTo>
                    <a:pt x="317" y="0"/>
                  </a:moveTo>
                  <a:cubicBezTo>
                    <a:pt x="159" y="0"/>
                    <a:pt x="0" y="100"/>
                    <a:pt x="0" y="301"/>
                  </a:cubicBezTo>
                  <a:lnTo>
                    <a:pt x="0" y="19581"/>
                  </a:lnTo>
                  <a:cubicBezTo>
                    <a:pt x="0" y="19781"/>
                    <a:pt x="159" y="19881"/>
                    <a:pt x="317" y="19881"/>
                  </a:cubicBezTo>
                  <a:cubicBezTo>
                    <a:pt x="475" y="19881"/>
                    <a:pt x="634" y="19781"/>
                    <a:pt x="634" y="19581"/>
                  </a:cubicBezTo>
                  <a:lnTo>
                    <a:pt x="634" y="301"/>
                  </a:lnTo>
                  <a:cubicBezTo>
                    <a:pt x="634" y="100"/>
                    <a:pt x="475" y="0"/>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4"/>
            <p:cNvSpPr/>
            <p:nvPr/>
          </p:nvSpPr>
          <p:spPr>
            <a:xfrm>
              <a:off x="8459425" y="6236050"/>
              <a:ext cx="15850" cy="335050"/>
            </a:xfrm>
            <a:custGeom>
              <a:avLst/>
              <a:gdLst/>
              <a:ahLst/>
              <a:cxnLst/>
              <a:rect l="l" t="t" r="r" b="b"/>
              <a:pathLst>
                <a:path w="634" h="13402" extrusionOk="0">
                  <a:moveTo>
                    <a:pt x="317" y="1"/>
                  </a:moveTo>
                  <a:cubicBezTo>
                    <a:pt x="159" y="1"/>
                    <a:pt x="0" y="109"/>
                    <a:pt x="0" y="326"/>
                  </a:cubicBezTo>
                  <a:lnTo>
                    <a:pt x="0" y="13102"/>
                  </a:lnTo>
                  <a:cubicBezTo>
                    <a:pt x="0" y="13302"/>
                    <a:pt x="159" y="13402"/>
                    <a:pt x="317" y="13402"/>
                  </a:cubicBezTo>
                  <a:cubicBezTo>
                    <a:pt x="475" y="13402"/>
                    <a:pt x="634" y="13302"/>
                    <a:pt x="634" y="13102"/>
                  </a:cubicBezTo>
                  <a:lnTo>
                    <a:pt x="634" y="326"/>
                  </a:lnTo>
                  <a:cubicBezTo>
                    <a:pt x="634" y="109"/>
                    <a:pt x="475"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4"/>
            <p:cNvSpPr/>
            <p:nvPr/>
          </p:nvSpPr>
          <p:spPr>
            <a:xfrm>
              <a:off x="8564500" y="6299225"/>
              <a:ext cx="15025" cy="198500"/>
            </a:xfrm>
            <a:custGeom>
              <a:avLst/>
              <a:gdLst/>
              <a:ahLst/>
              <a:cxnLst/>
              <a:rect l="l" t="t" r="r" b="b"/>
              <a:pathLst>
                <a:path w="601" h="7940" extrusionOk="0">
                  <a:moveTo>
                    <a:pt x="300" y="1"/>
                  </a:moveTo>
                  <a:cubicBezTo>
                    <a:pt x="150" y="1"/>
                    <a:pt x="0" y="101"/>
                    <a:pt x="0" y="301"/>
                  </a:cubicBezTo>
                  <a:lnTo>
                    <a:pt x="0" y="7639"/>
                  </a:lnTo>
                  <a:cubicBezTo>
                    <a:pt x="0" y="7840"/>
                    <a:pt x="150" y="7940"/>
                    <a:pt x="300" y="7940"/>
                  </a:cubicBezTo>
                  <a:cubicBezTo>
                    <a:pt x="450" y="7940"/>
                    <a:pt x="600" y="7840"/>
                    <a:pt x="600" y="7639"/>
                  </a:cubicBezTo>
                  <a:lnTo>
                    <a:pt x="600" y="301"/>
                  </a:lnTo>
                  <a:cubicBezTo>
                    <a:pt x="600" y="101"/>
                    <a:pt x="450"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4"/>
            <p:cNvSpPr/>
            <p:nvPr/>
          </p:nvSpPr>
          <p:spPr>
            <a:xfrm>
              <a:off x="8658725" y="6351775"/>
              <a:ext cx="15875" cy="114250"/>
            </a:xfrm>
            <a:custGeom>
              <a:avLst/>
              <a:gdLst/>
              <a:ahLst/>
              <a:cxnLst/>
              <a:rect l="l" t="t" r="r" b="b"/>
              <a:pathLst>
                <a:path w="635" h="4570" extrusionOk="0">
                  <a:moveTo>
                    <a:pt x="317" y="0"/>
                  </a:moveTo>
                  <a:cubicBezTo>
                    <a:pt x="159" y="0"/>
                    <a:pt x="0" y="100"/>
                    <a:pt x="0" y="300"/>
                  </a:cubicBezTo>
                  <a:lnTo>
                    <a:pt x="0" y="4270"/>
                  </a:lnTo>
                  <a:cubicBezTo>
                    <a:pt x="0" y="4470"/>
                    <a:pt x="159" y="4570"/>
                    <a:pt x="317" y="4570"/>
                  </a:cubicBezTo>
                  <a:cubicBezTo>
                    <a:pt x="476" y="4570"/>
                    <a:pt x="634" y="4470"/>
                    <a:pt x="634" y="4270"/>
                  </a:cubicBezTo>
                  <a:lnTo>
                    <a:pt x="634" y="300"/>
                  </a:lnTo>
                  <a:cubicBezTo>
                    <a:pt x="634" y="100"/>
                    <a:pt x="476" y="0"/>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4"/>
            <p:cNvSpPr/>
            <p:nvPr/>
          </p:nvSpPr>
          <p:spPr>
            <a:xfrm>
              <a:off x="9004800" y="6356775"/>
              <a:ext cx="15050" cy="104250"/>
            </a:xfrm>
            <a:custGeom>
              <a:avLst/>
              <a:gdLst/>
              <a:ahLst/>
              <a:cxnLst/>
              <a:rect l="l" t="t" r="r" b="b"/>
              <a:pathLst>
                <a:path w="602" h="4170" extrusionOk="0">
                  <a:moveTo>
                    <a:pt x="301" y="0"/>
                  </a:moveTo>
                  <a:cubicBezTo>
                    <a:pt x="151" y="0"/>
                    <a:pt x="1" y="100"/>
                    <a:pt x="1" y="300"/>
                  </a:cubicBezTo>
                  <a:lnTo>
                    <a:pt x="1" y="3870"/>
                  </a:lnTo>
                  <a:cubicBezTo>
                    <a:pt x="1" y="4070"/>
                    <a:pt x="151" y="4170"/>
                    <a:pt x="301" y="4170"/>
                  </a:cubicBezTo>
                  <a:cubicBezTo>
                    <a:pt x="451" y="4170"/>
                    <a:pt x="601" y="4070"/>
                    <a:pt x="601" y="3870"/>
                  </a:cubicBezTo>
                  <a:lnTo>
                    <a:pt x="601" y="300"/>
                  </a:lnTo>
                  <a:cubicBezTo>
                    <a:pt x="601" y="100"/>
                    <a:pt x="451"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4"/>
            <p:cNvSpPr/>
            <p:nvPr/>
          </p:nvSpPr>
          <p:spPr>
            <a:xfrm>
              <a:off x="9129900" y="6330925"/>
              <a:ext cx="15850" cy="150950"/>
            </a:xfrm>
            <a:custGeom>
              <a:avLst/>
              <a:gdLst/>
              <a:ahLst/>
              <a:cxnLst/>
              <a:rect l="l" t="t" r="r" b="b"/>
              <a:pathLst>
                <a:path w="634" h="6038" extrusionOk="0">
                  <a:moveTo>
                    <a:pt x="317" y="0"/>
                  </a:moveTo>
                  <a:cubicBezTo>
                    <a:pt x="159" y="0"/>
                    <a:pt x="0" y="100"/>
                    <a:pt x="0" y="300"/>
                  </a:cubicBezTo>
                  <a:lnTo>
                    <a:pt x="0" y="5738"/>
                  </a:lnTo>
                  <a:cubicBezTo>
                    <a:pt x="0" y="5938"/>
                    <a:pt x="159" y="6038"/>
                    <a:pt x="317" y="6038"/>
                  </a:cubicBezTo>
                  <a:cubicBezTo>
                    <a:pt x="476" y="6038"/>
                    <a:pt x="634" y="5938"/>
                    <a:pt x="634" y="5738"/>
                  </a:cubicBezTo>
                  <a:lnTo>
                    <a:pt x="634" y="300"/>
                  </a:lnTo>
                  <a:cubicBezTo>
                    <a:pt x="634" y="100"/>
                    <a:pt x="476" y="0"/>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4"/>
            <p:cNvSpPr/>
            <p:nvPr/>
          </p:nvSpPr>
          <p:spPr>
            <a:xfrm>
              <a:off x="9261650" y="6330925"/>
              <a:ext cx="15050" cy="150950"/>
            </a:xfrm>
            <a:custGeom>
              <a:avLst/>
              <a:gdLst/>
              <a:ahLst/>
              <a:cxnLst/>
              <a:rect l="l" t="t" r="r" b="b"/>
              <a:pathLst>
                <a:path w="602" h="6038" extrusionOk="0">
                  <a:moveTo>
                    <a:pt x="301" y="0"/>
                  </a:moveTo>
                  <a:cubicBezTo>
                    <a:pt x="151" y="0"/>
                    <a:pt x="1" y="100"/>
                    <a:pt x="1" y="300"/>
                  </a:cubicBezTo>
                  <a:lnTo>
                    <a:pt x="1" y="5738"/>
                  </a:lnTo>
                  <a:cubicBezTo>
                    <a:pt x="1" y="5938"/>
                    <a:pt x="151" y="6038"/>
                    <a:pt x="301" y="6038"/>
                  </a:cubicBezTo>
                  <a:cubicBezTo>
                    <a:pt x="451" y="6038"/>
                    <a:pt x="601" y="5938"/>
                    <a:pt x="601" y="5738"/>
                  </a:cubicBezTo>
                  <a:lnTo>
                    <a:pt x="601" y="300"/>
                  </a:lnTo>
                  <a:cubicBezTo>
                    <a:pt x="601" y="100"/>
                    <a:pt x="451"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4"/>
            <p:cNvSpPr/>
            <p:nvPr/>
          </p:nvSpPr>
          <p:spPr>
            <a:xfrm>
              <a:off x="9371725" y="6325075"/>
              <a:ext cx="15050" cy="161800"/>
            </a:xfrm>
            <a:custGeom>
              <a:avLst/>
              <a:gdLst/>
              <a:ahLst/>
              <a:cxnLst/>
              <a:rect l="l" t="t" r="r" b="b"/>
              <a:pathLst>
                <a:path w="602" h="6472" extrusionOk="0">
                  <a:moveTo>
                    <a:pt x="301" y="1"/>
                  </a:moveTo>
                  <a:cubicBezTo>
                    <a:pt x="151" y="1"/>
                    <a:pt x="1" y="101"/>
                    <a:pt x="1" y="301"/>
                  </a:cubicBezTo>
                  <a:lnTo>
                    <a:pt x="1" y="6172"/>
                  </a:lnTo>
                  <a:cubicBezTo>
                    <a:pt x="1" y="6372"/>
                    <a:pt x="151" y="6472"/>
                    <a:pt x="301" y="6472"/>
                  </a:cubicBezTo>
                  <a:cubicBezTo>
                    <a:pt x="451" y="6472"/>
                    <a:pt x="601" y="6372"/>
                    <a:pt x="601" y="6172"/>
                  </a:cubicBezTo>
                  <a:lnTo>
                    <a:pt x="601" y="301"/>
                  </a:lnTo>
                  <a:cubicBezTo>
                    <a:pt x="601" y="101"/>
                    <a:pt x="451" y="1"/>
                    <a:pt x="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4"/>
            <p:cNvSpPr/>
            <p:nvPr/>
          </p:nvSpPr>
          <p:spPr>
            <a:xfrm>
              <a:off x="9496825" y="6330925"/>
              <a:ext cx="15875" cy="150950"/>
            </a:xfrm>
            <a:custGeom>
              <a:avLst/>
              <a:gdLst/>
              <a:ahLst/>
              <a:cxnLst/>
              <a:rect l="l" t="t" r="r" b="b"/>
              <a:pathLst>
                <a:path w="635" h="6038" extrusionOk="0">
                  <a:moveTo>
                    <a:pt x="317" y="0"/>
                  </a:moveTo>
                  <a:cubicBezTo>
                    <a:pt x="159" y="0"/>
                    <a:pt x="0" y="100"/>
                    <a:pt x="0" y="300"/>
                  </a:cubicBezTo>
                  <a:lnTo>
                    <a:pt x="0" y="5738"/>
                  </a:lnTo>
                  <a:cubicBezTo>
                    <a:pt x="0" y="5938"/>
                    <a:pt x="159" y="6038"/>
                    <a:pt x="317" y="6038"/>
                  </a:cubicBezTo>
                  <a:cubicBezTo>
                    <a:pt x="476" y="6038"/>
                    <a:pt x="634" y="5938"/>
                    <a:pt x="634" y="5738"/>
                  </a:cubicBezTo>
                  <a:lnTo>
                    <a:pt x="634" y="300"/>
                  </a:lnTo>
                  <a:cubicBezTo>
                    <a:pt x="634" y="100"/>
                    <a:pt x="476" y="0"/>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4"/>
            <p:cNvSpPr/>
            <p:nvPr/>
          </p:nvSpPr>
          <p:spPr>
            <a:xfrm>
              <a:off x="9617750" y="6335925"/>
              <a:ext cx="15850" cy="140950"/>
            </a:xfrm>
            <a:custGeom>
              <a:avLst/>
              <a:gdLst/>
              <a:ahLst/>
              <a:cxnLst/>
              <a:rect l="l" t="t" r="r" b="b"/>
              <a:pathLst>
                <a:path w="634" h="5638" extrusionOk="0">
                  <a:moveTo>
                    <a:pt x="317" y="0"/>
                  </a:moveTo>
                  <a:cubicBezTo>
                    <a:pt x="159" y="0"/>
                    <a:pt x="0" y="100"/>
                    <a:pt x="0" y="300"/>
                  </a:cubicBezTo>
                  <a:lnTo>
                    <a:pt x="0" y="5337"/>
                  </a:lnTo>
                  <a:cubicBezTo>
                    <a:pt x="0" y="5538"/>
                    <a:pt x="159" y="5638"/>
                    <a:pt x="317" y="5638"/>
                  </a:cubicBezTo>
                  <a:cubicBezTo>
                    <a:pt x="475" y="5638"/>
                    <a:pt x="634" y="5538"/>
                    <a:pt x="634" y="5337"/>
                  </a:cubicBezTo>
                  <a:lnTo>
                    <a:pt x="634" y="300"/>
                  </a:lnTo>
                  <a:cubicBezTo>
                    <a:pt x="634" y="100"/>
                    <a:pt x="475" y="0"/>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4"/>
            <p:cNvSpPr/>
            <p:nvPr/>
          </p:nvSpPr>
          <p:spPr>
            <a:xfrm>
              <a:off x="9711975" y="6330925"/>
              <a:ext cx="15875" cy="125100"/>
            </a:xfrm>
            <a:custGeom>
              <a:avLst/>
              <a:gdLst/>
              <a:ahLst/>
              <a:cxnLst/>
              <a:rect l="l" t="t" r="r" b="b"/>
              <a:pathLst>
                <a:path w="635" h="5004" extrusionOk="0">
                  <a:moveTo>
                    <a:pt x="317" y="0"/>
                  </a:moveTo>
                  <a:cubicBezTo>
                    <a:pt x="159" y="0"/>
                    <a:pt x="1" y="100"/>
                    <a:pt x="1" y="300"/>
                  </a:cubicBezTo>
                  <a:lnTo>
                    <a:pt x="1" y="4704"/>
                  </a:lnTo>
                  <a:cubicBezTo>
                    <a:pt x="1" y="4904"/>
                    <a:pt x="159" y="5004"/>
                    <a:pt x="317" y="5004"/>
                  </a:cubicBezTo>
                  <a:cubicBezTo>
                    <a:pt x="476" y="5004"/>
                    <a:pt x="634" y="4904"/>
                    <a:pt x="634" y="4704"/>
                  </a:cubicBezTo>
                  <a:lnTo>
                    <a:pt x="634" y="300"/>
                  </a:lnTo>
                  <a:cubicBezTo>
                    <a:pt x="634" y="100"/>
                    <a:pt x="476" y="0"/>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34"/>
          <p:cNvGrpSpPr/>
          <p:nvPr/>
        </p:nvGrpSpPr>
        <p:grpSpPr>
          <a:xfrm>
            <a:off x="518200" y="4234425"/>
            <a:ext cx="802800" cy="732800"/>
            <a:chOff x="12738475" y="1127275"/>
            <a:chExt cx="802800" cy="732800"/>
          </a:xfrm>
        </p:grpSpPr>
        <p:sp>
          <p:nvSpPr>
            <p:cNvPr id="1275" name="Google Shape;1275;p34"/>
            <p:cNvSpPr/>
            <p:nvPr/>
          </p:nvSpPr>
          <p:spPr>
            <a:xfrm>
              <a:off x="12738475" y="1713025"/>
              <a:ext cx="117900" cy="128875"/>
            </a:xfrm>
            <a:custGeom>
              <a:avLst/>
              <a:gdLst/>
              <a:ahLst/>
              <a:cxnLst/>
              <a:rect l="l" t="t" r="r" b="b"/>
              <a:pathLst>
                <a:path w="4716" h="5155" extrusionOk="0">
                  <a:moveTo>
                    <a:pt x="2806" y="0"/>
                  </a:moveTo>
                  <a:cubicBezTo>
                    <a:pt x="2069" y="0"/>
                    <a:pt x="1332" y="309"/>
                    <a:pt x="870" y="910"/>
                  </a:cubicBezTo>
                  <a:cubicBezTo>
                    <a:pt x="1" y="2065"/>
                    <a:pt x="215" y="3791"/>
                    <a:pt x="1418" y="4625"/>
                  </a:cubicBezTo>
                  <a:cubicBezTo>
                    <a:pt x="1912" y="4972"/>
                    <a:pt x="2489" y="5154"/>
                    <a:pt x="3083" y="5154"/>
                  </a:cubicBezTo>
                  <a:cubicBezTo>
                    <a:pt x="3304" y="5154"/>
                    <a:pt x="3528" y="5129"/>
                    <a:pt x="3751" y="5077"/>
                  </a:cubicBezTo>
                  <a:cubicBezTo>
                    <a:pt x="3906" y="5041"/>
                    <a:pt x="3966" y="4827"/>
                    <a:pt x="3918" y="4696"/>
                  </a:cubicBezTo>
                  <a:cubicBezTo>
                    <a:pt x="3871" y="4564"/>
                    <a:pt x="3756" y="4506"/>
                    <a:pt x="3633" y="4506"/>
                  </a:cubicBezTo>
                  <a:cubicBezTo>
                    <a:pt x="3601" y="4506"/>
                    <a:pt x="3569" y="4510"/>
                    <a:pt x="3537" y="4517"/>
                  </a:cubicBezTo>
                  <a:cubicBezTo>
                    <a:pt x="3387" y="4552"/>
                    <a:pt x="3234" y="4569"/>
                    <a:pt x="3080" y="4569"/>
                  </a:cubicBezTo>
                  <a:cubicBezTo>
                    <a:pt x="2136" y="4569"/>
                    <a:pt x="1182" y="3934"/>
                    <a:pt x="977" y="2982"/>
                  </a:cubicBezTo>
                  <a:cubicBezTo>
                    <a:pt x="739" y="1910"/>
                    <a:pt x="1394" y="755"/>
                    <a:pt x="2525" y="612"/>
                  </a:cubicBezTo>
                  <a:cubicBezTo>
                    <a:pt x="2616" y="600"/>
                    <a:pt x="2706" y="594"/>
                    <a:pt x="2796" y="594"/>
                  </a:cubicBezTo>
                  <a:cubicBezTo>
                    <a:pt x="3318" y="594"/>
                    <a:pt x="3814" y="799"/>
                    <a:pt x="4180" y="1196"/>
                  </a:cubicBezTo>
                  <a:cubicBezTo>
                    <a:pt x="4224" y="1240"/>
                    <a:pt x="4286" y="1259"/>
                    <a:pt x="4350" y="1259"/>
                  </a:cubicBezTo>
                  <a:cubicBezTo>
                    <a:pt x="4443" y="1259"/>
                    <a:pt x="4541" y="1218"/>
                    <a:pt x="4597" y="1148"/>
                  </a:cubicBezTo>
                  <a:cubicBezTo>
                    <a:pt x="4716" y="1017"/>
                    <a:pt x="4668" y="850"/>
                    <a:pt x="4561" y="731"/>
                  </a:cubicBezTo>
                  <a:cubicBezTo>
                    <a:pt x="4103" y="240"/>
                    <a:pt x="3455" y="0"/>
                    <a:pt x="2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4"/>
            <p:cNvSpPr/>
            <p:nvPr/>
          </p:nvSpPr>
          <p:spPr>
            <a:xfrm>
              <a:off x="12881950" y="1707750"/>
              <a:ext cx="17300" cy="131950"/>
            </a:xfrm>
            <a:custGeom>
              <a:avLst/>
              <a:gdLst/>
              <a:ahLst/>
              <a:cxnLst/>
              <a:rect l="l" t="t" r="r" b="b"/>
              <a:pathLst>
                <a:path w="692" h="5278" extrusionOk="0">
                  <a:moveTo>
                    <a:pt x="338" y="1"/>
                  </a:moveTo>
                  <a:cubicBezTo>
                    <a:pt x="181" y="1"/>
                    <a:pt x="13" y="109"/>
                    <a:pt x="13" y="311"/>
                  </a:cubicBezTo>
                  <a:cubicBezTo>
                    <a:pt x="1" y="1883"/>
                    <a:pt x="36" y="3443"/>
                    <a:pt x="96" y="5014"/>
                  </a:cubicBezTo>
                  <a:cubicBezTo>
                    <a:pt x="102" y="5193"/>
                    <a:pt x="235" y="5277"/>
                    <a:pt x="374" y="5277"/>
                  </a:cubicBezTo>
                  <a:cubicBezTo>
                    <a:pt x="530" y="5277"/>
                    <a:pt x="692" y="5169"/>
                    <a:pt x="679" y="4967"/>
                  </a:cubicBezTo>
                  <a:cubicBezTo>
                    <a:pt x="620" y="3395"/>
                    <a:pt x="596" y="1823"/>
                    <a:pt x="608" y="264"/>
                  </a:cubicBezTo>
                  <a:cubicBezTo>
                    <a:pt x="608" y="85"/>
                    <a:pt x="477"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4"/>
            <p:cNvSpPr/>
            <p:nvPr/>
          </p:nvSpPr>
          <p:spPr>
            <a:xfrm>
              <a:off x="12883150" y="1708600"/>
              <a:ext cx="101100" cy="119650"/>
            </a:xfrm>
            <a:custGeom>
              <a:avLst/>
              <a:gdLst/>
              <a:ahLst/>
              <a:cxnLst/>
              <a:rect l="l" t="t" r="r" b="b"/>
              <a:pathLst>
                <a:path w="4044" h="4786" extrusionOk="0">
                  <a:moveTo>
                    <a:pt x="3641" y="0"/>
                  </a:moveTo>
                  <a:cubicBezTo>
                    <a:pt x="3512" y="0"/>
                    <a:pt x="3345" y="101"/>
                    <a:pt x="3334" y="242"/>
                  </a:cubicBezTo>
                  <a:cubicBezTo>
                    <a:pt x="3286" y="1063"/>
                    <a:pt x="3286" y="1885"/>
                    <a:pt x="3310" y="2718"/>
                  </a:cubicBezTo>
                  <a:cubicBezTo>
                    <a:pt x="2334" y="2706"/>
                    <a:pt x="1358" y="2670"/>
                    <a:pt x="369" y="2611"/>
                  </a:cubicBezTo>
                  <a:cubicBezTo>
                    <a:pt x="358" y="2610"/>
                    <a:pt x="348" y="2610"/>
                    <a:pt x="337" y="2610"/>
                  </a:cubicBezTo>
                  <a:cubicBezTo>
                    <a:pt x="193" y="2610"/>
                    <a:pt x="57" y="2683"/>
                    <a:pt x="24" y="2849"/>
                  </a:cubicBezTo>
                  <a:cubicBezTo>
                    <a:pt x="0" y="2992"/>
                    <a:pt x="107" y="3182"/>
                    <a:pt x="262" y="3194"/>
                  </a:cubicBezTo>
                  <a:cubicBezTo>
                    <a:pt x="1286" y="3254"/>
                    <a:pt x="2310" y="3290"/>
                    <a:pt x="3334" y="3301"/>
                  </a:cubicBezTo>
                  <a:cubicBezTo>
                    <a:pt x="3358" y="3706"/>
                    <a:pt x="3394" y="4123"/>
                    <a:pt x="3429" y="4528"/>
                  </a:cubicBezTo>
                  <a:cubicBezTo>
                    <a:pt x="3451" y="4704"/>
                    <a:pt x="3587" y="4786"/>
                    <a:pt x="3724" y="4786"/>
                  </a:cubicBezTo>
                  <a:cubicBezTo>
                    <a:pt x="3883" y="4786"/>
                    <a:pt x="4044" y="4674"/>
                    <a:pt x="4025" y="4468"/>
                  </a:cubicBezTo>
                  <a:cubicBezTo>
                    <a:pt x="3882" y="3099"/>
                    <a:pt x="3846" y="1718"/>
                    <a:pt x="3917" y="349"/>
                  </a:cubicBezTo>
                  <a:cubicBezTo>
                    <a:pt x="3929" y="182"/>
                    <a:pt x="3858" y="39"/>
                    <a:pt x="3679" y="3"/>
                  </a:cubicBezTo>
                  <a:cubicBezTo>
                    <a:pt x="3667" y="1"/>
                    <a:pt x="3654" y="0"/>
                    <a:pt x="3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4"/>
            <p:cNvSpPr/>
            <p:nvPr/>
          </p:nvSpPr>
          <p:spPr>
            <a:xfrm>
              <a:off x="13120225" y="1637650"/>
              <a:ext cx="169850" cy="222425"/>
            </a:xfrm>
            <a:custGeom>
              <a:avLst/>
              <a:gdLst/>
              <a:ahLst/>
              <a:cxnLst/>
              <a:rect l="l" t="t" r="r" b="b"/>
              <a:pathLst>
                <a:path w="6794" h="8897" extrusionOk="0">
                  <a:moveTo>
                    <a:pt x="4028" y="5046"/>
                  </a:moveTo>
                  <a:cubicBezTo>
                    <a:pt x="4583" y="5046"/>
                    <a:pt x="5188" y="5379"/>
                    <a:pt x="5543" y="5735"/>
                  </a:cubicBezTo>
                  <a:cubicBezTo>
                    <a:pt x="5995" y="6199"/>
                    <a:pt x="6186" y="6901"/>
                    <a:pt x="5924" y="7509"/>
                  </a:cubicBezTo>
                  <a:cubicBezTo>
                    <a:pt x="5691" y="8052"/>
                    <a:pt x="5142" y="8311"/>
                    <a:pt x="4580" y="8311"/>
                  </a:cubicBezTo>
                  <a:cubicBezTo>
                    <a:pt x="4452" y="8311"/>
                    <a:pt x="4323" y="8297"/>
                    <a:pt x="4198" y="8271"/>
                  </a:cubicBezTo>
                  <a:cubicBezTo>
                    <a:pt x="3495" y="8128"/>
                    <a:pt x="2888" y="7616"/>
                    <a:pt x="2733" y="6901"/>
                  </a:cubicBezTo>
                  <a:cubicBezTo>
                    <a:pt x="2590" y="6270"/>
                    <a:pt x="2817" y="5461"/>
                    <a:pt x="3412" y="5139"/>
                  </a:cubicBezTo>
                  <a:cubicBezTo>
                    <a:pt x="3436" y="5145"/>
                    <a:pt x="3462" y="5151"/>
                    <a:pt x="3492" y="5151"/>
                  </a:cubicBezTo>
                  <a:cubicBezTo>
                    <a:pt x="3522" y="5151"/>
                    <a:pt x="3555" y="5145"/>
                    <a:pt x="3590" y="5127"/>
                  </a:cubicBezTo>
                  <a:cubicBezTo>
                    <a:pt x="3729" y="5071"/>
                    <a:pt x="3877" y="5046"/>
                    <a:pt x="4028" y="5046"/>
                  </a:cubicBezTo>
                  <a:close/>
                  <a:moveTo>
                    <a:pt x="330" y="0"/>
                  </a:moveTo>
                  <a:cubicBezTo>
                    <a:pt x="170" y="0"/>
                    <a:pt x="0" y="112"/>
                    <a:pt x="7" y="317"/>
                  </a:cubicBezTo>
                  <a:cubicBezTo>
                    <a:pt x="30" y="1484"/>
                    <a:pt x="66" y="2651"/>
                    <a:pt x="90" y="3818"/>
                  </a:cubicBezTo>
                  <a:cubicBezTo>
                    <a:pt x="102" y="4044"/>
                    <a:pt x="102" y="4258"/>
                    <a:pt x="197" y="4461"/>
                  </a:cubicBezTo>
                  <a:cubicBezTo>
                    <a:pt x="304" y="4675"/>
                    <a:pt x="495" y="4794"/>
                    <a:pt x="697" y="4901"/>
                  </a:cubicBezTo>
                  <a:cubicBezTo>
                    <a:pt x="1209" y="5175"/>
                    <a:pt x="1721" y="5437"/>
                    <a:pt x="2233" y="5711"/>
                  </a:cubicBezTo>
                  <a:cubicBezTo>
                    <a:pt x="2126" y="6032"/>
                    <a:pt x="2078" y="6378"/>
                    <a:pt x="2102" y="6699"/>
                  </a:cubicBezTo>
                  <a:cubicBezTo>
                    <a:pt x="2174" y="7652"/>
                    <a:pt x="2840" y="8449"/>
                    <a:pt x="3733" y="8759"/>
                  </a:cubicBezTo>
                  <a:cubicBezTo>
                    <a:pt x="4000" y="8849"/>
                    <a:pt x="4289" y="8897"/>
                    <a:pt x="4577" y="8897"/>
                  </a:cubicBezTo>
                  <a:cubicBezTo>
                    <a:pt x="5240" y="8897"/>
                    <a:pt x="5899" y="8645"/>
                    <a:pt x="6281" y="8080"/>
                  </a:cubicBezTo>
                  <a:cubicBezTo>
                    <a:pt x="6793" y="7342"/>
                    <a:pt x="6734" y="6330"/>
                    <a:pt x="6210" y="5616"/>
                  </a:cubicBezTo>
                  <a:cubicBezTo>
                    <a:pt x="5912" y="5211"/>
                    <a:pt x="5495" y="4889"/>
                    <a:pt x="5043" y="4699"/>
                  </a:cubicBezTo>
                  <a:cubicBezTo>
                    <a:pt x="4715" y="4558"/>
                    <a:pt x="4343" y="4462"/>
                    <a:pt x="3985" y="4462"/>
                  </a:cubicBezTo>
                  <a:cubicBezTo>
                    <a:pt x="3888" y="4462"/>
                    <a:pt x="3792" y="4469"/>
                    <a:pt x="3698" y="4484"/>
                  </a:cubicBezTo>
                  <a:cubicBezTo>
                    <a:pt x="3662" y="4473"/>
                    <a:pt x="3626" y="4467"/>
                    <a:pt x="3589" y="4467"/>
                  </a:cubicBezTo>
                  <a:cubicBezTo>
                    <a:pt x="3552" y="4467"/>
                    <a:pt x="3513" y="4473"/>
                    <a:pt x="3471" y="4484"/>
                  </a:cubicBezTo>
                  <a:cubicBezTo>
                    <a:pt x="3055" y="4580"/>
                    <a:pt x="2733" y="4842"/>
                    <a:pt x="2495" y="5175"/>
                  </a:cubicBezTo>
                  <a:lnTo>
                    <a:pt x="1173" y="4484"/>
                  </a:lnTo>
                  <a:cubicBezTo>
                    <a:pt x="959" y="4365"/>
                    <a:pt x="721" y="4306"/>
                    <a:pt x="697" y="4032"/>
                  </a:cubicBezTo>
                  <a:cubicBezTo>
                    <a:pt x="661" y="3806"/>
                    <a:pt x="673" y="3580"/>
                    <a:pt x="673" y="3353"/>
                  </a:cubicBezTo>
                  <a:cubicBezTo>
                    <a:pt x="650" y="2329"/>
                    <a:pt x="626" y="1294"/>
                    <a:pt x="602" y="258"/>
                  </a:cubicBezTo>
                  <a:cubicBezTo>
                    <a:pt x="596" y="82"/>
                    <a:pt x="467"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4"/>
            <p:cNvSpPr/>
            <p:nvPr/>
          </p:nvSpPr>
          <p:spPr>
            <a:xfrm>
              <a:off x="13322450" y="1572175"/>
              <a:ext cx="23100" cy="134325"/>
            </a:xfrm>
            <a:custGeom>
              <a:avLst/>
              <a:gdLst/>
              <a:ahLst/>
              <a:cxnLst/>
              <a:rect l="l" t="t" r="r" b="b"/>
              <a:pathLst>
                <a:path w="924" h="5373" extrusionOk="0">
                  <a:moveTo>
                    <a:pt x="543" y="1"/>
                  </a:moveTo>
                  <a:cubicBezTo>
                    <a:pt x="504" y="1"/>
                    <a:pt x="463" y="10"/>
                    <a:pt x="419" y="31"/>
                  </a:cubicBezTo>
                  <a:cubicBezTo>
                    <a:pt x="73" y="210"/>
                    <a:pt x="62" y="531"/>
                    <a:pt x="97" y="888"/>
                  </a:cubicBezTo>
                  <a:cubicBezTo>
                    <a:pt x="145" y="1329"/>
                    <a:pt x="157" y="1781"/>
                    <a:pt x="157" y="2234"/>
                  </a:cubicBezTo>
                  <a:cubicBezTo>
                    <a:pt x="145" y="3174"/>
                    <a:pt x="62" y="4103"/>
                    <a:pt x="14" y="5032"/>
                  </a:cubicBezTo>
                  <a:cubicBezTo>
                    <a:pt x="0" y="5244"/>
                    <a:pt x="186" y="5373"/>
                    <a:pt x="352" y="5373"/>
                  </a:cubicBezTo>
                  <a:cubicBezTo>
                    <a:pt x="475" y="5373"/>
                    <a:pt x="587" y="5301"/>
                    <a:pt x="597" y="5139"/>
                  </a:cubicBezTo>
                  <a:cubicBezTo>
                    <a:pt x="645" y="4329"/>
                    <a:pt x="704" y="3508"/>
                    <a:pt x="728" y="2698"/>
                  </a:cubicBezTo>
                  <a:cubicBezTo>
                    <a:pt x="740" y="2293"/>
                    <a:pt x="752" y="1889"/>
                    <a:pt x="728" y="1484"/>
                  </a:cubicBezTo>
                  <a:cubicBezTo>
                    <a:pt x="728" y="1293"/>
                    <a:pt x="716" y="1115"/>
                    <a:pt x="693" y="924"/>
                  </a:cubicBezTo>
                  <a:cubicBezTo>
                    <a:pt x="681" y="841"/>
                    <a:pt x="669" y="757"/>
                    <a:pt x="669" y="686"/>
                  </a:cubicBezTo>
                  <a:cubicBezTo>
                    <a:pt x="669" y="622"/>
                    <a:pt x="690" y="579"/>
                    <a:pt x="667" y="579"/>
                  </a:cubicBezTo>
                  <a:cubicBezTo>
                    <a:pt x="660" y="579"/>
                    <a:pt x="649" y="583"/>
                    <a:pt x="633" y="591"/>
                  </a:cubicBezTo>
                  <a:cubicBezTo>
                    <a:pt x="924" y="445"/>
                    <a:pt x="807"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4"/>
            <p:cNvSpPr/>
            <p:nvPr/>
          </p:nvSpPr>
          <p:spPr>
            <a:xfrm>
              <a:off x="13323475" y="1573525"/>
              <a:ext cx="110350" cy="121775"/>
            </a:xfrm>
            <a:custGeom>
              <a:avLst/>
              <a:gdLst/>
              <a:ahLst/>
              <a:cxnLst/>
              <a:rect l="l" t="t" r="r" b="b"/>
              <a:pathLst>
                <a:path w="4414" h="4871" extrusionOk="0">
                  <a:moveTo>
                    <a:pt x="4102" y="0"/>
                  </a:moveTo>
                  <a:cubicBezTo>
                    <a:pt x="4095" y="0"/>
                    <a:pt x="4088" y="0"/>
                    <a:pt x="4081" y="1"/>
                  </a:cubicBezTo>
                  <a:cubicBezTo>
                    <a:pt x="3914" y="13"/>
                    <a:pt x="3819" y="156"/>
                    <a:pt x="3819" y="322"/>
                  </a:cubicBezTo>
                  <a:cubicBezTo>
                    <a:pt x="3795" y="1073"/>
                    <a:pt x="3771" y="1835"/>
                    <a:pt x="3723" y="2597"/>
                  </a:cubicBezTo>
                  <a:cubicBezTo>
                    <a:pt x="3024" y="2559"/>
                    <a:pt x="2324" y="2541"/>
                    <a:pt x="1628" y="2541"/>
                  </a:cubicBezTo>
                  <a:cubicBezTo>
                    <a:pt x="1210" y="2541"/>
                    <a:pt x="793" y="2547"/>
                    <a:pt x="378" y="2561"/>
                  </a:cubicBezTo>
                  <a:cubicBezTo>
                    <a:pt x="0" y="2573"/>
                    <a:pt x="43" y="3156"/>
                    <a:pt x="414" y="3156"/>
                  </a:cubicBezTo>
                  <a:cubicBezTo>
                    <a:pt x="418" y="3156"/>
                    <a:pt x="422" y="3156"/>
                    <a:pt x="425" y="3156"/>
                  </a:cubicBezTo>
                  <a:cubicBezTo>
                    <a:pt x="853" y="3142"/>
                    <a:pt x="1280" y="3135"/>
                    <a:pt x="1707" y="3135"/>
                  </a:cubicBezTo>
                  <a:cubicBezTo>
                    <a:pt x="2364" y="3135"/>
                    <a:pt x="3020" y="3151"/>
                    <a:pt x="3676" y="3180"/>
                  </a:cubicBezTo>
                  <a:cubicBezTo>
                    <a:pt x="3640" y="3632"/>
                    <a:pt x="3604" y="4085"/>
                    <a:pt x="3569" y="4525"/>
                  </a:cubicBezTo>
                  <a:cubicBezTo>
                    <a:pt x="3541" y="4742"/>
                    <a:pt x="3719" y="4870"/>
                    <a:pt x="3885" y="4870"/>
                  </a:cubicBezTo>
                  <a:cubicBezTo>
                    <a:pt x="4011" y="4870"/>
                    <a:pt x="4131" y="4797"/>
                    <a:pt x="4152" y="4633"/>
                  </a:cubicBezTo>
                  <a:cubicBezTo>
                    <a:pt x="4295" y="3180"/>
                    <a:pt x="4378" y="1727"/>
                    <a:pt x="4402" y="263"/>
                  </a:cubicBezTo>
                  <a:cubicBezTo>
                    <a:pt x="4413" y="115"/>
                    <a:pt x="4251" y="0"/>
                    <a:pt x="4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4"/>
            <p:cNvSpPr/>
            <p:nvPr/>
          </p:nvSpPr>
          <p:spPr>
            <a:xfrm>
              <a:off x="13447200" y="1609500"/>
              <a:ext cx="94075" cy="117075"/>
            </a:xfrm>
            <a:custGeom>
              <a:avLst/>
              <a:gdLst/>
              <a:ahLst/>
              <a:cxnLst/>
              <a:rect l="l" t="t" r="r" b="b"/>
              <a:pathLst>
                <a:path w="3763" h="4683" extrusionOk="0">
                  <a:moveTo>
                    <a:pt x="1933" y="1"/>
                  </a:moveTo>
                  <a:cubicBezTo>
                    <a:pt x="1814" y="1"/>
                    <a:pt x="1693" y="17"/>
                    <a:pt x="1572" y="50"/>
                  </a:cubicBezTo>
                  <a:cubicBezTo>
                    <a:pt x="1215" y="134"/>
                    <a:pt x="882" y="348"/>
                    <a:pt x="608" y="586"/>
                  </a:cubicBezTo>
                  <a:cubicBezTo>
                    <a:pt x="382" y="800"/>
                    <a:pt x="1" y="1181"/>
                    <a:pt x="275" y="1503"/>
                  </a:cubicBezTo>
                  <a:cubicBezTo>
                    <a:pt x="340" y="1579"/>
                    <a:pt x="424" y="1611"/>
                    <a:pt x="505" y="1611"/>
                  </a:cubicBezTo>
                  <a:cubicBezTo>
                    <a:pt x="704" y="1611"/>
                    <a:pt x="895" y="1423"/>
                    <a:pt x="810" y="1229"/>
                  </a:cubicBezTo>
                  <a:cubicBezTo>
                    <a:pt x="858" y="1158"/>
                    <a:pt x="929" y="1098"/>
                    <a:pt x="977" y="1050"/>
                  </a:cubicBezTo>
                  <a:cubicBezTo>
                    <a:pt x="1084" y="955"/>
                    <a:pt x="1203" y="872"/>
                    <a:pt x="1322" y="800"/>
                  </a:cubicBezTo>
                  <a:cubicBezTo>
                    <a:pt x="1495" y="695"/>
                    <a:pt x="1736" y="574"/>
                    <a:pt x="1960" y="574"/>
                  </a:cubicBezTo>
                  <a:cubicBezTo>
                    <a:pt x="2015" y="574"/>
                    <a:pt x="2069" y="582"/>
                    <a:pt x="2120" y="598"/>
                  </a:cubicBezTo>
                  <a:cubicBezTo>
                    <a:pt x="2418" y="705"/>
                    <a:pt x="2346" y="1003"/>
                    <a:pt x="2275" y="1229"/>
                  </a:cubicBezTo>
                  <a:cubicBezTo>
                    <a:pt x="2180" y="1515"/>
                    <a:pt x="2049" y="1789"/>
                    <a:pt x="1906" y="2051"/>
                  </a:cubicBezTo>
                  <a:cubicBezTo>
                    <a:pt x="1620" y="2574"/>
                    <a:pt x="1239" y="3039"/>
                    <a:pt x="846" y="3491"/>
                  </a:cubicBezTo>
                  <a:cubicBezTo>
                    <a:pt x="667" y="3694"/>
                    <a:pt x="370" y="3920"/>
                    <a:pt x="394" y="4229"/>
                  </a:cubicBezTo>
                  <a:cubicBezTo>
                    <a:pt x="429" y="4598"/>
                    <a:pt x="810" y="4598"/>
                    <a:pt x="1084" y="4610"/>
                  </a:cubicBezTo>
                  <a:cubicBezTo>
                    <a:pt x="1882" y="4634"/>
                    <a:pt x="2680" y="4658"/>
                    <a:pt x="3477" y="4682"/>
                  </a:cubicBezTo>
                  <a:cubicBezTo>
                    <a:pt x="3483" y="4682"/>
                    <a:pt x="3488" y="4682"/>
                    <a:pt x="3493" y="4682"/>
                  </a:cubicBezTo>
                  <a:cubicBezTo>
                    <a:pt x="3651" y="4682"/>
                    <a:pt x="3763" y="4510"/>
                    <a:pt x="3751" y="4360"/>
                  </a:cubicBezTo>
                  <a:cubicBezTo>
                    <a:pt x="3727" y="4194"/>
                    <a:pt x="3584" y="4098"/>
                    <a:pt x="3430" y="4098"/>
                  </a:cubicBezTo>
                  <a:lnTo>
                    <a:pt x="1168" y="4027"/>
                  </a:lnTo>
                  <a:cubicBezTo>
                    <a:pt x="1275" y="3908"/>
                    <a:pt x="1382" y="3789"/>
                    <a:pt x="1489" y="3658"/>
                  </a:cubicBezTo>
                  <a:cubicBezTo>
                    <a:pt x="1715" y="3396"/>
                    <a:pt x="1930" y="3122"/>
                    <a:pt x="2120" y="2836"/>
                  </a:cubicBezTo>
                  <a:cubicBezTo>
                    <a:pt x="2465" y="2312"/>
                    <a:pt x="2870" y="1658"/>
                    <a:pt x="2930" y="1015"/>
                  </a:cubicBezTo>
                  <a:cubicBezTo>
                    <a:pt x="2989" y="366"/>
                    <a:pt x="2495" y="1"/>
                    <a:pt x="1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4"/>
            <p:cNvSpPr/>
            <p:nvPr/>
          </p:nvSpPr>
          <p:spPr>
            <a:xfrm>
              <a:off x="13301950" y="1479400"/>
              <a:ext cx="104500" cy="70575"/>
            </a:xfrm>
            <a:custGeom>
              <a:avLst/>
              <a:gdLst/>
              <a:ahLst/>
              <a:cxnLst/>
              <a:rect l="l" t="t" r="r" b="b"/>
              <a:pathLst>
                <a:path w="4180" h="2823" extrusionOk="0">
                  <a:moveTo>
                    <a:pt x="308" y="0"/>
                  </a:moveTo>
                  <a:cubicBezTo>
                    <a:pt x="229" y="0"/>
                    <a:pt x="152" y="30"/>
                    <a:pt x="96" y="99"/>
                  </a:cubicBezTo>
                  <a:cubicBezTo>
                    <a:pt x="0" y="206"/>
                    <a:pt x="0" y="432"/>
                    <a:pt x="131" y="516"/>
                  </a:cubicBezTo>
                  <a:cubicBezTo>
                    <a:pt x="1310" y="1301"/>
                    <a:pt x="2501" y="2052"/>
                    <a:pt x="3715" y="2790"/>
                  </a:cubicBezTo>
                  <a:cubicBezTo>
                    <a:pt x="3751" y="2813"/>
                    <a:pt x="3792" y="2823"/>
                    <a:pt x="3835" y="2823"/>
                  </a:cubicBezTo>
                  <a:cubicBezTo>
                    <a:pt x="3946" y="2823"/>
                    <a:pt x="4065" y="2751"/>
                    <a:pt x="4108" y="2647"/>
                  </a:cubicBezTo>
                  <a:cubicBezTo>
                    <a:pt x="4180" y="2492"/>
                    <a:pt x="4108" y="2337"/>
                    <a:pt x="3965" y="2254"/>
                  </a:cubicBezTo>
                  <a:cubicBezTo>
                    <a:pt x="2798" y="1540"/>
                    <a:pt x="1655" y="813"/>
                    <a:pt x="512" y="63"/>
                  </a:cubicBezTo>
                  <a:cubicBezTo>
                    <a:pt x="451" y="24"/>
                    <a:pt x="378" y="0"/>
                    <a:pt x="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4"/>
            <p:cNvSpPr/>
            <p:nvPr/>
          </p:nvSpPr>
          <p:spPr>
            <a:xfrm>
              <a:off x="13300925" y="1234075"/>
              <a:ext cx="94900" cy="61500"/>
            </a:xfrm>
            <a:custGeom>
              <a:avLst/>
              <a:gdLst/>
              <a:ahLst/>
              <a:cxnLst/>
              <a:rect l="l" t="t" r="r" b="b"/>
              <a:pathLst>
                <a:path w="3796" h="2460" extrusionOk="0">
                  <a:moveTo>
                    <a:pt x="3351" y="0"/>
                  </a:moveTo>
                  <a:cubicBezTo>
                    <a:pt x="3297" y="0"/>
                    <a:pt x="3241" y="16"/>
                    <a:pt x="3185" y="54"/>
                  </a:cubicBezTo>
                  <a:cubicBezTo>
                    <a:pt x="2208" y="673"/>
                    <a:pt x="1244" y="1304"/>
                    <a:pt x="268" y="1923"/>
                  </a:cubicBezTo>
                  <a:cubicBezTo>
                    <a:pt x="0" y="2101"/>
                    <a:pt x="194" y="2460"/>
                    <a:pt x="451" y="2460"/>
                  </a:cubicBezTo>
                  <a:cubicBezTo>
                    <a:pt x="504" y="2460"/>
                    <a:pt x="559" y="2445"/>
                    <a:pt x="613" y="2411"/>
                  </a:cubicBezTo>
                  <a:cubicBezTo>
                    <a:pt x="1589" y="1792"/>
                    <a:pt x="2554" y="1161"/>
                    <a:pt x="3530" y="530"/>
                  </a:cubicBezTo>
                  <a:cubicBezTo>
                    <a:pt x="3796" y="363"/>
                    <a:pt x="3606" y="0"/>
                    <a:pt x="3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4"/>
            <p:cNvSpPr/>
            <p:nvPr/>
          </p:nvSpPr>
          <p:spPr>
            <a:xfrm>
              <a:off x="13428150" y="1127275"/>
              <a:ext cx="94075" cy="127825"/>
            </a:xfrm>
            <a:custGeom>
              <a:avLst/>
              <a:gdLst/>
              <a:ahLst/>
              <a:cxnLst/>
              <a:rect l="l" t="t" r="r" b="b"/>
              <a:pathLst>
                <a:path w="3763" h="5113" extrusionOk="0">
                  <a:moveTo>
                    <a:pt x="3257" y="1"/>
                  </a:moveTo>
                  <a:cubicBezTo>
                    <a:pt x="3132" y="1"/>
                    <a:pt x="3016" y="71"/>
                    <a:pt x="3001" y="230"/>
                  </a:cubicBezTo>
                  <a:cubicBezTo>
                    <a:pt x="2906" y="968"/>
                    <a:pt x="2882" y="1718"/>
                    <a:pt x="2930" y="2456"/>
                  </a:cubicBezTo>
                  <a:cubicBezTo>
                    <a:pt x="2953" y="2909"/>
                    <a:pt x="3049" y="3385"/>
                    <a:pt x="3061" y="3837"/>
                  </a:cubicBezTo>
                  <a:cubicBezTo>
                    <a:pt x="2703" y="3349"/>
                    <a:pt x="2358" y="2849"/>
                    <a:pt x="2037" y="2337"/>
                  </a:cubicBezTo>
                  <a:cubicBezTo>
                    <a:pt x="1620" y="1682"/>
                    <a:pt x="1275" y="897"/>
                    <a:pt x="656" y="396"/>
                  </a:cubicBezTo>
                  <a:cubicBezTo>
                    <a:pt x="606" y="358"/>
                    <a:pt x="541" y="340"/>
                    <a:pt x="475" y="340"/>
                  </a:cubicBezTo>
                  <a:cubicBezTo>
                    <a:pt x="337" y="340"/>
                    <a:pt x="195" y="422"/>
                    <a:pt x="179" y="575"/>
                  </a:cubicBezTo>
                  <a:cubicBezTo>
                    <a:pt x="36" y="1992"/>
                    <a:pt x="1" y="3421"/>
                    <a:pt x="72" y="4849"/>
                  </a:cubicBezTo>
                  <a:cubicBezTo>
                    <a:pt x="83" y="5028"/>
                    <a:pt x="220" y="5112"/>
                    <a:pt x="360" y="5112"/>
                  </a:cubicBezTo>
                  <a:cubicBezTo>
                    <a:pt x="518" y="5112"/>
                    <a:pt x="680" y="5004"/>
                    <a:pt x="667" y="4802"/>
                  </a:cubicBezTo>
                  <a:cubicBezTo>
                    <a:pt x="608" y="3647"/>
                    <a:pt x="620" y="2480"/>
                    <a:pt x="715" y="1325"/>
                  </a:cubicBezTo>
                  <a:cubicBezTo>
                    <a:pt x="798" y="1456"/>
                    <a:pt x="894" y="1599"/>
                    <a:pt x="977" y="1742"/>
                  </a:cubicBezTo>
                  <a:cubicBezTo>
                    <a:pt x="1179" y="2075"/>
                    <a:pt x="1382" y="2421"/>
                    <a:pt x="1596" y="2754"/>
                  </a:cubicBezTo>
                  <a:cubicBezTo>
                    <a:pt x="2049" y="3456"/>
                    <a:pt x="2513" y="4135"/>
                    <a:pt x="3013" y="4802"/>
                  </a:cubicBezTo>
                  <a:cubicBezTo>
                    <a:pt x="3077" y="4889"/>
                    <a:pt x="3160" y="4926"/>
                    <a:pt x="3243" y="4926"/>
                  </a:cubicBezTo>
                  <a:cubicBezTo>
                    <a:pt x="3375" y="4926"/>
                    <a:pt x="3505" y="4829"/>
                    <a:pt x="3549" y="4683"/>
                  </a:cubicBezTo>
                  <a:cubicBezTo>
                    <a:pt x="3763" y="3992"/>
                    <a:pt x="3584" y="3278"/>
                    <a:pt x="3525" y="2575"/>
                  </a:cubicBezTo>
                  <a:cubicBezTo>
                    <a:pt x="3477" y="1825"/>
                    <a:pt x="3489" y="1087"/>
                    <a:pt x="3584" y="337"/>
                  </a:cubicBezTo>
                  <a:cubicBezTo>
                    <a:pt x="3605" y="126"/>
                    <a:pt x="3423" y="1"/>
                    <a:pt x="32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4"/>
            <p:cNvSpPr/>
            <p:nvPr/>
          </p:nvSpPr>
          <p:spPr>
            <a:xfrm>
              <a:off x="12738475" y="1131975"/>
              <a:ext cx="140525" cy="127125"/>
            </a:xfrm>
            <a:custGeom>
              <a:avLst/>
              <a:gdLst/>
              <a:ahLst/>
              <a:cxnLst/>
              <a:rect l="l" t="t" r="r" b="b"/>
              <a:pathLst>
                <a:path w="5621" h="5085" extrusionOk="0">
                  <a:moveTo>
                    <a:pt x="2640" y="598"/>
                  </a:moveTo>
                  <a:cubicBezTo>
                    <a:pt x="3155" y="598"/>
                    <a:pt x="3656" y="781"/>
                    <a:pt x="4097" y="1113"/>
                  </a:cubicBezTo>
                  <a:cubicBezTo>
                    <a:pt x="4466" y="1387"/>
                    <a:pt x="4716" y="1709"/>
                    <a:pt x="4775" y="2161"/>
                  </a:cubicBezTo>
                  <a:cubicBezTo>
                    <a:pt x="4835" y="2542"/>
                    <a:pt x="4775" y="2935"/>
                    <a:pt x="4609" y="3292"/>
                  </a:cubicBezTo>
                  <a:cubicBezTo>
                    <a:pt x="4275" y="4042"/>
                    <a:pt x="3525" y="4495"/>
                    <a:pt x="2716" y="4495"/>
                  </a:cubicBezTo>
                  <a:cubicBezTo>
                    <a:pt x="1942" y="4483"/>
                    <a:pt x="1239" y="3995"/>
                    <a:pt x="918" y="3304"/>
                  </a:cubicBezTo>
                  <a:cubicBezTo>
                    <a:pt x="703" y="2852"/>
                    <a:pt x="691" y="2352"/>
                    <a:pt x="799" y="1875"/>
                  </a:cubicBezTo>
                  <a:cubicBezTo>
                    <a:pt x="870" y="1530"/>
                    <a:pt x="1049" y="959"/>
                    <a:pt x="1442" y="851"/>
                  </a:cubicBezTo>
                  <a:cubicBezTo>
                    <a:pt x="1468" y="862"/>
                    <a:pt x="1495" y="868"/>
                    <a:pt x="1523" y="868"/>
                  </a:cubicBezTo>
                  <a:cubicBezTo>
                    <a:pt x="1557" y="868"/>
                    <a:pt x="1593" y="859"/>
                    <a:pt x="1632" y="840"/>
                  </a:cubicBezTo>
                  <a:cubicBezTo>
                    <a:pt x="1965" y="675"/>
                    <a:pt x="2305" y="598"/>
                    <a:pt x="2640" y="598"/>
                  </a:cubicBezTo>
                  <a:close/>
                  <a:moveTo>
                    <a:pt x="2625" y="0"/>
                  </a:moveTo>
                  <a:cubicBezTo>
                    <a:pt x="2236" y="0"/>
                    <a:pt x="1845" y="82"/>
                    <a:pt x="1477" y="256"/>
                  </a:cubicBezTo>
                  <a:lnTo>
                    <a:pt x="1418" y="256"/>
                  </a:lnTo>
                  <a:cubicBezTo>
                    <a:pt x="310" y="459"/>
                    <a:pt x="1" y="2030"/>
                    <a:pt x="191" y="2959"/>
                  </a:cubicBezTo>
                  <a:cubicBezTo>
                    <a:pt x="382" y="3947"/>
                    <a:pt x="1168" y="4780"/>
                    <a:pt x="2156" y="5019"/>
                  </a:cubicBezTo>
                  <a:cubicBezTo>
                    <a:pt x="2348" y="5063"/>
                    <a:pt x="2544" y="5085"/>
                    <a:pt x="2739" y="5085"/>
                  </a:cubicBezTo>
                  <a:cubicBezTo>
                    <a:pt x="3585" y="5085"/>
                    <a:pt x="4423" y="4679"/>
                    <a:pt x="4906" y="3983"/>
                  </a:cubicBezTo>
                  <a:cubicBezTo>
                    <a:pt x="5502" y="3114"/>
                    <a:pt x="5621" y="1816"/>
                    <a:pt x="4871" y="1006"/>
                  </a:cubicBezTo>
                  <a:cubicBezTo>
                    <a:pt x="4286" y="373"/>
                    <a:pt x="3459" y="0"/>
                    <a:pt x="2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4"/>
            <p:cNvSpPr/>
            <p:nvPr/>
          </p:nvSpPr>
          <p:spPr>
            <a:xfrm>
              <a:off x="12796525" y="1488625"/>
              <a:ext cx="181800" cy="195250"/>
            </a:xfrm>
            <a:custGeom>
              <a:avLst/>
              <a:gdLst/>
              <a:ahLst/>
              <a:cxnLst/>
              <a:rect l="l" t="t" r="r" b="b"/>
              <a:pathLst>
                <a:path w="7272" h="7810" extrusionOk="0">
                  <a:moveTo>
                    <a:pt x="6796" y="0"/>
                  </a:moveTo>
                  <a:cubicBezTo>
                    <a:pt x="6747" y="0"/>
                    <a:pt x="6695" y="12"/>
                    <a:pt x="6644" y="39"/>
                  </a:cubicBezTo>
                  <a:cubicBezTo>
                    <a:pt x="4894" y="1004"/>
                    <a:pt x="3156" y="1980"/>
                    <a:pt x="1429" y="2992"/>
                  </a:cubicBezTo>
                  <a:cubicBezTo>
                    <a:pt x="1060" y="3207"/>
                    <a:pt x="632" y="3397"/>
                    <a:pt x="298" y="3659"/>
                  </a:cubicBezTo>
                  <a:cubicBezTo>
                    <a:pt x="24" y="3873"/>
                    <a:pt x="1" y="4171"/>
                    <a:pt x="24" y="4504"/>
                  </a:cubicBezTo>
                  <a:cubicBezTo>
                    <a:pt x="108" y="5516"/>
                    <a:pt x="203" y="6528"/>
                    <a:pt x="286" y="7552"/>
                  </a:cubicBezTo>
                  <a:cubicBezTo>
                    <a:pt x="303" y="7728"/>
                    <a:pt x="436" y="7810"/>
                    <a:pt x="572" y="7810"/>
                  </a:cubicBezTo>
                  <a:cubicBezTo>
                    <a:pt x="731" y="7810"/>
                    <a:pt x="895" y="7698"/>
                    <a:pt x="882" y="7493"/>
                  </a:cubicBezTo>
                  <a:cubicBezTo>
                    <a:pt x="798" y="6600"/>
                    <a:pt x="727" y="5695"/>
                    <a:pt x="644" y="4802"/>
                  </a:cubicBezTo>
                  <a:cubicBezTo>
                    <a:pt x="632" y="4635"/>
                    <a:pt x="560" y="4385"/>
                    <a:pt x="620" y="4219"/>
                  </a:cubicBezTo>
                  <a:cubicBezTo>
                    <a:pt x="679" y="4052"/>
                    <a:pt x="953" y="3957"/>
                    <a:pt x="1096" y="3873"/>
                  </a:cubicBezTo>
                  <a:cubicBezTo>
                    <a:pt x="1489" y="3635"/>
                    <a:pt x="1882" y="3409"/>
                    <a:pt x="2263" y="3183"/>
                  </a:cubicBezTo>
                  <a:cubicBezTo>
                    <a:pt x="3834" y="2278"/>
                    <a:pt x="5406" y="1397"/>
                    <a:pt x="6990" y="528"/>
                  </a:cubicBezTo>
                  <a:cubicBezTo>
                    <a:pt x="7272" y="366"/>
                    <a:pt x="7068" y="0"/>
                    <a:pt x="6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4"/>
            <p:cNvSpPr/>
            <p:nvPr/>
          </p:nvSpPr>
          <p:spPr>
            <a:xfrm>
              <a:off x="12889950" y="1186500"/>
              <a:ext cx="432250" cy="420025"/>
            </a:xfrm>
            <a:custGeom>
              <a:avLst/>
              <a:gdLst/>
              <a:ahLst/>
              <a:cxnLst/>
              <a:rect l="l" t="t" r="r" b="b"/>
              <a:pathLst>
                <a:path w="17290" h="16801" extrusionOk="0">
                  <a:moveTo>
                    <a:pt x="9634" y="706"/>
                  </a:moveTo>
                  <a:cubicBezTo>
                    <a:pt x="11873" y="1968"/>
                    <a:pt x="14147" y="3183"/>
                    <a:pt x="16457" y="4338"/>
                  </a:cubicBezTo>
                  <a:cubicBezTo>
                    <a:pt x="16469" y="4350"/>
                    <a:pt x="16480" y="4350"/>
                    <a:pt x="16504" y="4350"/>
                  </a:cubicBezTo>
                  <a:cubicBezTo>
                    <a:pt x="16659" y="6779"/>
                    <a:pt x="16302" y="9207"/>
                    <a:pt x="16576" y="11624"/>
                  </a:cubicBezTo>
                  <a:cubicBezTo>
                    <a:pt x="14409" y="13196"/>
                    <a:pt x="12170" y="14660"/>
                    <a:pt x="9884" y="16042"/>
                  </a:cubicBezTo>
                  <a:cubicBezTo>
                    <a:pt x="7670" y="14708"/>
                    <a:pt x="5491" y="13339"/>
                    <a:pt x="3348" y="11910"/>
                  </a:cubicBezTo>
                  <a:lnTo>
                    <a:pt x="3324" y="11910"/>
                  </a:lnTo>
                  <a:cubicBezTo>
                    <a:pt x="3407" y="9315"/>
                    <a:pt x="3526" y="6731"/>
                    <a:pt x="3693" y="4147"/>
                  </a:cubicBezTo>
                  <a:cubicBezTo>
                    <a:pt x="4146" y="4016"/>
                    <a:pt x="4515" y="3731"/>
                    <a:pt x="4908" y="3469"/>
                  </a:cubicBezTo>
                  <a:cubicBezTo>
                    <a:pt x="5408" y="3123"/>
                    <a:pt x="5920" y="2790"/>
                    <a:pt x="6432" y="2480"/>
                  </a:cubicBezTo>
                  <a:cubicBezTo>
                    <a:pt x="7467" y="1837"/>
                    <a:pt x="8539" y="1242"/>
                    <a:pt x="9634" y="706"/>
                  </a:cubicBezTo>
                  <a:close/>
                  <a:moveTo>
                    <a:pt x="9522" y="1"/>
                  </a:moveTo>
                  <a:cubicBezTo>
                    <a:pt x="9396" y="1"/>
                    <a:pt x="9301" y="105"/>
                    <a:pt x="9265" y="230"/>
                  </a:cubicBezTo>
                  <a:cubicBezTo>
                    <a:pt x="8277" y="718"/>
                    <a:pt x="7313" y="1242"/>
                    <a:pt x="6384" y="1814"/>
                  </a:cubicBezTo>
                  <a:cubicBezTo>
                    <a:pt x="5896" y="2111"/>
                    <a:pt x="5420" y="2409"/>
                    <a:pt x="4943" y="2730"/>
                  </a:cubicBezTo>
                  <a:cubicBezTo>
                    <a:pt x="4515" y="3004"/>
                    <a:pt x="4050" y="3445"/>
                    <a:pt x="3550" y="3576"/>
                  </a:cubicBezTo>
                  <a:lnTo>
                    <a:pt x="1991" y="2814"/>
                  </a:lnTo>
                  <a:cubicBezTo>
                    <a:pt x="1740" y="2683"/>
                    <a:pt x="1490" y="2564"/>
                    <a:pt x="1229" y="2433"/>
                  </a:cubicBezTo>
                  <a:cubicBezTo>
                    <a:pt x="1002" y="2326"/>
                    <a:pt x="788" y="2207"/>
                    <a:pt x="597" y="2028"/>
                  </a:cubicBezTo>
                  <a:cubicBezTo>
                    <a:pt x="540" y="1973"/>
                    <a:pt x="477" y="1949"/>
                    <a:pt x="416" y="1949"/>
                  </a:cubicBezTo>
                  <a:cubicBezTo>
                    <a:pt x="192" y="1949"/>
                    <a:pt x="1" y="2274"/>
                    <a:pt x="216" y="2480"/>
                  </a:cubicBezTo>
                  <a:cubicBezTo>
                    <a:pt x="621" y="2861"/>
                    <a:pt x="1193" y="3076"/>
                    <a:pt x="1693" y="3326"/>
                  </a:cubicBezTo>
                  <a:cubicBezTo>
                    <a:pt x="2157" y="3552"/>
                    <a:pt x="2633" y="3790"/>
                    <a:pt x="3110" y="4028"/>
                  </a:cubicBezTo>
                  <a:cubicBezTo>
                    <a:pt x="2931" y="6790"/>
                    <a:pt x="2800" y="9565"/>
                    <a:pt x="2717" y="12339"/>
                  </a:cubicBezTo>
                  <a:cubicBezTo>
                    <a:pt x="2709" y="12513"/>
                    <a:pt x="2832" y="12596"/>
                    <a:pt x="2969" y="12596"/>
                  </a:cubicBezTo>
                  <a:cubicBezTo>
                    <a:pt x="3046" y="12596"/>
                    <a:pt x="3128" y="12569"/>
                    <a:pt x="3193" y="12517"/>
                  </a:cubicBezTo>
                  <a:cubicBezTo>
                    <a:pt x="5324" y="13922"/>
                    <a:pt x="7491" y="15292"/>
                    <a:pt x="9682" y="16613"/>
                  </a:cubicBezTo>
                  <a:cubicBezTo>
                    <a:pt x="9706" y="16625"/>
                    <a:pt x="9718" y="16625"/>
                    <a:pt x="9742" y="16637"/>
                  </a:cubicBezTo>
                  <a:cubicBezTo>
                    <a:pt x="9801" y="16685"/>
                    <a:pt x="9872" y="16720"/>
                    <a:pt x="9932" y="16756"/>
                  </a:cubicBezTo>
                  <a:cubicBezTo>
                    <a:pt x="9984" y="16787"/>
                    <a:pt x="10033" y="16801"/>
                    <a:pt x="10079" y="16801"/>
                  </a:cubicBezTo>
                  <a:cubicBezTo>
                    <a:pt x="10243" y="16801"/>
                    <a:pt x="10355" y="16624"/>
                    <a:pt x="10337" y="16446"/>
                  </a:cubicBezTo>
                  <a:cubicBezTo>
                    <a:pt x="12623" y="15077"/>
                    <a:pt x="14849" y="13613"/>
                    <a:pt x="17016" y="12041"/>
                  </a:cubicBezTo>
                  <a:cubicBezTo>
                    <a:pt x="17016" y="12041"/>
                    <a:pt x="17016" y="12041"/>
                    <a:pt x="17016" y="12029"/>
                  </a:cubicBezTo>
                  <a:cubicBezTo>
                    <a:pt x="17123" y="11993"/>
                    <a:pt x="17207" y="11898"/>
                    <a:pt x="17183" y="11743"/>
                  </a:cubicBezTo>
                  <a:cubicBezTo>
                    <a:pt x="16850" y="9172"/>
                    <a:pt x="17290" y="6564"/>
                    <a:pt x="17064" y="3981"/>
                  </a:cubicBezTo>
                  <a:cubicBezTo>
                    <a:pt x="17047" y="3805"/>
                    <a:pt x="16919" y="3723"/>
                    <a:pt x="16786" y="3723"/>
                  </a:cubicBezTo>
                  <a:cubicBezTo>
                    <a:pt x="16730" y="3723"/>
                    <a:pt x="16673" y="3738"/>
                    <a:pt x="16623" y="3766"/>
                  </a:cubicBezTo>
                  <a:cubicBezTo>
                    <a:pt x="14278" y="2576"/>
                    <a:pt x="11956" y="1337"/>
                    <a:pt x="9658" y="40"/>
                  </a:cubicBezTo>
                  <a:cubicBezTo>
                    <a:pt x="9610" y="13"/>
                    <a:pt x="9564" y="1"/>
                    <a:pt x="9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4"/>
            <p:cNvSpPr/>
            <p:nvPr/>
          </p:nvSpPr>
          <p:spPr>
            <a:xfrm>
              <a:off x="12776200" y="1458550"/>
              <a:ext cx="144975" cy="87775"/>
            </a:xfrm>
            <a:custGeom>
              <a:avLst/>
              <a:gdLst/>
              <a:ahLst/>
              <a:cxnLst/>
              <a:rect l="l" t="t" r="r" b="b"/>
              <a:pathLst>
                <a:path w="5799" h="3511" extrusionOk="0">
                  <a:moveTo>
                    <a:pt x="5323" y="1"/>
                  </a:moveTo>
                  <a:cubicBezTo>
                    <a:pt x="5274" y="1"/>
                    <a:pt x="5222" y="13"/>
                    <a:pt x="5171" y="40"/>
                  </a:cubicBezTo>
                  <a:cubicBezTo>
                    <a:pt x="3516" y="969"/>
                    <a:pt x="1873" y="1957"/>
                    <a:pt x="266" y="2981"/>
                  </a:cubicBezTo>
                  <a:cubicBezTo>
                    <a:pt x="0" y="3148"/>
                    <a:pt x="190" y="3510"/>
                    <a:pt x="445" y="3510"/>
                  </a:cubicBezTo>
                  <a:cubicBezTo>
                    <a:pt x="499" y="3510"/>
                    <a:pt x="555" y="3494"/>
                    <a:pt x="611" y="3457"/>
                  </a:cubicBezTo>
                  <a:cubicBezTo>
                    <a:pt x="2219" y="2433"/>
                    <a:pt x="3862" y="1457"/>
                    <a:pt x="5517" y="528"/>
                  </a:cubicBezTo>
                  <a:cubicBezTo>
                    <a:pt x="5799" y="367"/>
                    <a:pt x="5595" y="1"/>
                    <a:pt x="5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4"/>
            <p:cNvSpPr/>
            <p:nvPr/>
          </p:nvSpPr>
          <p:spPr>
            <a:xfrm>
              <a:off x="13003525" y="1258050"/>
              <a:ext cx="135425" cy="88300"/>
            </a:xfrm>
            <a:custGeom>
              <a:avLst/>
              <a:gdLst/>
              <a:ahLst/>
              <a:cxnLst/>
              <a:rect l="l" t="t" r="r" b="b"/>
              <a:pathLst>
                <a:path w="5417" h="3532" extrusionOk="0">
                  <a:moveTo>
                    <a:pt x="4996" y="1"/>
                  </a:moveTo>
                  <a:cubicBezTo>
                    <a:pt x="4942" y="1"/>
                    <a:pt x="4885" y="18"/>
                    <a:pt x="4829" y="59"/>
                  </a:cubicBezTo>
                  <a:cubicBezTo>
                    <a:pt x="3377" y="1130"/>
                    <a:pt x="1853" y="2119"/>
                    <a:pt x="281" y="3012"/>
                  </a:cubicBezTo>
                  <a:cubicBezTo>
                    <a:pt x="1" y="3162"/>
                    <a:pt x="201" y="3531"/>
                    <a:pt x="463" y="3531"/>
                  </a:cubicBezTo>
                  <a:cubicBezTo>
                    <a:pt x="512" y="3531"/>
                    <a:pt x="564" y="3518"/>
                    <a:pt x="615" y="3488"/>
                  </a:cubicBezTo>
                  <a:cubicBezTo>
                    <a:pt x="2198" y="2607"/>
                    <a:pt x="3710" y="1619"/>
                    <a:pt x="5163" y="547"/>
                  </a:cubicBezTo>
                  <a:cubicBezTo>
                    <a:pt x="5416" y="362"/>
                    <a:pt x="5238" y="1"/>
                    <a:pt x="4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4"/>
            <p:cNvSpPr/>
            <p:nvPr/>
          </p:nvSpPr>
          <p:spPr>
            <a:xfrm>
              <a:off x="13009050" y="1448325"/>
              <a:ext cx="120675" cy="70575"/>
            </a:xfrm>
            <a:custGeom>
              <a:avLst/>
              <a:gdLst/>
              <a:ahLst/>
              <a:cxnLst/>
              <a:rect l="l" t="t" r="r" b="b"/>
              <a:pathLst>
                <a:path w="4827" h="2823" extrusionOk="0">
                  <a:moveTo>
                    <a:pt x="319" y="0"/>
                  </a:moveTo>
                  <a:cubicBezTo>
                    <a:pt x="238" y="0"/>
                    <a:pt x="160" y="33"/>
                    <a:pt x="96" y="104"/>
                  </a:cubicBezTo>
                  <a:cubicBezTo>
                    <a:pt x="1" y="211"/>
                    <a:pt x="1" y="425"/>
                    <a:pt x="144" y="520"/>
                  </a:cubicBezTo>
                  <a:cubicBezTo>
                    <a:pt x="1453" y="1390"/>
                    <a:pt x="2822" y="2152"/>
                    <a:pt x="4263" y="2794"/>
                  </a:cubicBezTo>
                  <a:cubicBezTo>
                    <a:pt x="4306" y="2814"/>
                    <a:pt x="4347" y="2822"/>
                    <a:pt x="4387" y="2822"/>
                  </a:cubicBezTo>
                  <a:cubicBezTo>
                    <a:pt x="4664" y="2822"/>
                    <a:pt x="4826" y="2393"/>
                    <a:pt x="4513" y="2247"/>
                  </a:cubicBezTo>
                  <a:cubicBezTo>
                    <a:pt x="3120" y="1640"/>
                    <a:pt x="1787" y="901"/>
                    <a:pt x="525" y="68"/>
                  </a:cubicBezTo>
                  <a:cubicBezTo>
                    <a:pt x="459" y="24"/>
                    <a:pt x="388"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4"/>
            <p:cNvSpPr/>
            <p:nvPr/>
          </p:nvSpPr>
          <p:spPr>
            <a:xfrm>
              <a:off x="13230225" y="1324175"/>
              <a:ext cx="15775" cy="137075"/>
            </a:xfrm>
            <a:custGeom>
              <a:avLst/>
              <a:gdLst/>
              <a:ahLst/>
              <a:cxnLst/>
              <a:rect l="l" t="t" r="r" b="b"/>
              <a:pathLst>
                <a:path w="631" h="5483" extrusionOk="0">
                  <a:moveTo>
                    <a:pt x="365" y="1"/>
                  </a:moveTo>
                  <a:cubicBezTo>
                    <a:pt x="206" y="1"/>
                    <a:pt x="36" y="110"/>
                    <a:pt x="36" y="307"/>
                  </a:cubicBezTo>
                  <a:cubicBezTo>
                    <a:pt x="24" y="1950"/>
                    <a:pt x="12" y="3581"/>
                    <a:pt x="0" y="5224"/>
                  </a:cubicBezTo>
                  <a:cubicBezTo>
                    <a:pt x="0" y="5400"/>
                    <a:pt x="127" y="5482"/>
                    <a:pt x="263" y="5482"/>
                  </a:cubicBezTo>
                  <a:cubicBezTo>
                    <a:pt x="423" y="5482"/>
                    <a:pt x="595" y="5370"/>
                    <a:pt x="595" y="5165"/>
                  </a:cubicBezTo>
                  <a:cubicBezTo>
                    <a:pt x="607" y="3534"/>
                    <a:pt x="619" y="1891"/>
                    <a:pt x="631" y="260"/>
                  </a:cubicBezTo>
                  <a:cubicBezTo>
                    <a:pt x="631" y="83"/>
                    <a:pt x="503"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 name="Google Shape;1292;p34"/>
          <p:cNvGrpSpPr/>
          <p:nvPr/>
        </p:nvGrpSpPr>
        <p:grpSpPr>
          <a:xfrm>
            <a:off x="6166475" y="4702150"/>
            <a:ext cx="1128575" cy="303875"/>
            <a:chOff x="7792500" y="927225"/>
            <a:chExt cx="1128575" cy="303875"/>
          </a:xfrm>
        </p:grpSpPr>
        <p:sp>
          <p:nvSpPr>
            <p:cNvPr id="1293" name="Google Shape;1293;p34"/>
            <p:cNvSpPr/>
            <p:nvPr/>
          </p:nvSpPr>
          <p:spPr>
            <a:xfrm>
              <a:off x="7792500" y="927225"/>
              <a:ext cx="716325" cy="303875"/>
            </a:xfrm>
            <a:custGeom>
              <a:avLst/>
              <a:gdLst/>
              <a:ahLst/>
              <a:cxnLst/>
              <a:rect l="l" t="t" r="r" b="b"/>
              <a:pathLst>
                <a:path w="28653" h="12155" extrusionOk="0">
                  <a:moveTo>
                    <a:pt x="18154" y="0"/>
                  </a:moveTo>
                  <a:cubicBezTo>
                    <a:pt x="17542" y="0"/>
                    <a:pt x="16930" y="2"/>
                    <a:pt x="16317" y="5"/>
                  </a:cubicBezTo>
                  <a:cubicBezTo>
                    <a:pt x="13757" y="16"/>
                    <a:pt x="11198" y="52"/>
                    <a:pt x="8626" y="112"/>
                  </a:cubicBezTo>
                  <a:cubicBezTo>
                    <a:pt x="7971" y="136"/>
                    <a:pt x="7316" y="147"/>
                    <a:pt x="6661" y="171"/>
                  </a:cubicBezTo>
                  <a:cubicBezTo>
                    <a:pt x="6364" y="183"/>
                    <a:pt x="6066" y="183"/>
                    <a:pt x="5768" y="195"/>
                  </a:cubicBezTo>
                  <a:cubicBezTo>
                    <a:pt x="5506" y="207"/>
                    <a:pt x="5221" y="195"/>
                    <a:pt x="4971" y="290"/>
                  </a:cubicBezTo>
                  <a:cubicBezTo>
                    <a:pt x="4530" y="457"/>
                    <a:pt x="4399" y="886"/>
                    <a:pt x="4340" y="1302"/>
                  </a:cubicBezTo>
                  <a:cubicBezTo>
                    <a:pt x="4244" y="1957"/>
                    <a:pt x="4149" y="2600"/>
                    <a:pt x="4054" y="3255"/>
                  </a:cubicBezTo>
                  <a:lnTo>
                    <a:pt x="2935" y="11018"/>
                  </a:lnTo>
                  <a:cubicBezTo>
                    <a:pt x="2363" y="9637"/>
                    <a:pt x="2065" y="8172"/>
                    <a:pt x="1792" y="6708"/>
                  </a:cubicBezTo>
                  <a:cubicBezTo>
                    <a:pt x="1763" y="6583"/>
                    <a:pt x="1664" y="6473"/>
                    <a:pt x="1539" y="6473"/>
                  </a:cubicBezTo>
                  <a:cubicBezTo>
                    <a:pt x="1510" y="6473"/>
                    <a:pt x="1478" y="6480"/>
                    <a:pt x="1446" y="6493"/>
                  </a:cubicBezTo>
                  <a:cubicBezTo>
                    <a:pt x="946" y="6684"/>
                    <a:pt x="518" y="6994"/>
                    <a:pt x="160" y="7398"/>
                  </a:cubicBezTo>
                  <a:cubicBezTo>
                    <a:pt x="1" y="7585"/>
                    <a:pt x="178" y="7810"/>
                    <a:pt x="367" y="7810"/>
                  </a:cubicBezTo>
                  <a:cubicBezTo>
                    <a:pt x="432" y="7810"/>
                    <a:pt x="499" y="7784"/>
                    <a:pt x="553" y="7720"/>
                  </a:cubicBezTo>
                  <a:cubicBezTo>
                    <a:pt x="780" y="7458"/>
                    <a:pt x="1041" y="7255"/>
                    <a:pt x="1339" y="7101"/>
                  </a:cubicBezTo>
                  <a:cubicBezTo>
                    <a:pt x="1673" y="8779"/>
                    <a:pt x="2030" y="10470"/>
                    <a:pt x="2827" y="11994"/>
                  </a:cubicBezTo>
                  <a:cubicBezTo>
                    <a:pt x="2881" y="12095"/>
                    <a:pt x="2994" y="12155"/>
                    <a:pt x="3098" y="12155"/>
                  </a:cubicBezTo>
                  <a:cubicBezTo>
                    <a:pt x="3202" y="12155"/>
                    <a:pt x="3298" y="12095"/>
                    <a:pt x="3316" y="11958"/>
                  </a:cubicBezTo>
                  <a:cubicBezTo>
                    <a:pt x="3661" y="9565"/>
                    <a:pt x="4006" y="7184"/>
                    <a:pt x="4351" y="4791"/>
                  </a:cubicBezTo>
                  <a:cubicBezTo>
                    <a:pt x="4518" y="3612"/>
                    <a:pt x="4649" y="2433"/>
                    <a:pt x="4863" y="1267"/>
                  </a:cubicBezTo>
                  <a:cubicBezTo>
                    <a:pt x="4911" y="1005"/>
                    <a:pt x="4994" y="802"/>
                    <a:pt x="5268" y="743"/>
                  </a:cubicBezTo>
                  <a:cubicBezTo>
                    <a:pt x="5542" y="683"/>
                    <a:pt x="5852" y="707"/>
                    <a:pt x="6125" y="695"/>
                  </a:cubicBezTo>
                  <a:cubicBezTo>
                    <a:pt x="6745" y="683"/>
                    <a:pt x="7364" y="659"/>
                    <a:pt x="7971" y="648"/>
                  </a:cubicBezTo>
                  <a:cubicBezTo>
                    <a:pt x="11294" y="557"/>
                    <a:pt x="14618" y="512"/>
                    <a:pt x="17941" y="512"/>
                  </a:cubicBezTo>
                  <a:cubicBezTo>
                    <a:pt x="19452" y="512"/>
                    <a:pt x="20962" y="522"/>
                    <a:pt x="22473" y="540"/>
                  </a:cubicBezTo>
                  <a:cubicBezTo>
                    <a:pt x="23806" y="552"/>
                    <a:pt x="25140" y="576"/>
                    <a:pt x="26473" y="612"/>
                  </a:cubicBezTo>
                  <a:cubicBezTo>
                    <a:pt x="26819" y="612"/>
                    <a:pt x="27152" y="624"/>
                    <a:pt x="27497" y="636"/>
                  </a:cubicBezTo>
                  <a:cubicBezTo>
                    <a:pt x="27664" y="636"/>
                    <a:pt x="27842" y="648"/>
                    <a:pt x="28009" y="648"/>
                  </a:cubicBezTo>
                  <a:cubicBezTo>
                    <a:pt x="28057" y="648"/>
                    <a:pt x="28086" y="645"/>
                    <a:pt x="28104" y="645"/>
                  </a:cubicBezTo>
                  <a:cubicBezTo>
                    <a:pt x="28144" y="645"/>
                    <a:pt x="28125" y="657"/>
                    <a:pt x="28116" y="731"/>
                  </a:cubicBezTo>
                  <a:cubicBezTo>
                    <a:pt x="28092" y="886"/>
                    <a:pt x="27962" y="1064"/>
                    <a:pt x="27914" y="1207"/>
                  </a:cubicBezTo>
                  <a:cubicBezTo>
                    <a:pt x="27866" y="1386"/>
                    <a:pt x="27854" y="1552"/>
                    <a:pt x="27926" y="1719"/>
                  </a:cubicBezTo>
                  <a:cubicBezTo>
                    <a:pt x="27974" y="1828"/>
                    <a:pt x="28070" y="1875"/>
                    <a:pt x="28166" y="1875"/>
                  </a:cubicBezTo>
                  <a:cubicBezTo>
                    <a:pt x="28332" y="1875"/>
                    <a:pt x="28497" y="1736"/>
                    <a:pt x="28414" y="1540"/>
                  </a:cubicBezTo>
                  <a:cubicBezTo>
                    <a:pt x="28295" y="1290"/>
                    <a:pt x="28640" y="933"/>
                    <a:pt x="28640" y="659"/>
                  </a:cubicBezTo>
                  <a:cubicBezTo>
                    <a:pt x="28652" y="255"/>
                    <a:pt x="28295" y="147"/>
                    <a:pt x="27962" y="136"/>
                  </a:cubicBezTo>
                  <a:cubicBezTo>
                    <a:pt x="26664" y="88"/>
                    <a:pt x="25378" y="76"/>
                    <a:pt x="24080" y="52"/>
                  </a:cubicBezTo>
                  <a:cubicBezTo>
                    <a:pt x="22106" y="16"/>
                    <a:pt x="20133" y="0"/>
                    <a:pt x="18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4"/>
            <p:cNvSpPr/>
            <p:nvPr/>
          </p:nvSpPr>
          <p:spPr>
            <a:xfrm>
              <a:off x="7943875" y="989350"/>
              <a:ext cx="91875" cy="161250"/>
            </a:xfrm>
            <a:custGeom>
              <a:avLst/>
              <a:gdLst/>
              <a:ahLst/>
              <a:cxnLst/>
              <a:rect l="l" t="t" r="r" b="b"/>
              <a:pathLst>
                <a:path w="3675" h="6450" extrusionOk="0">
                  <a:moveTo>
                    <a:pt x="1810" y="1"/>
                  </a:moveTo>
                  <a:cubicBezTo>
                    <a:pt x="1087" y="1"/>
                    <a:pt x="567" y="590"/>
                    <a:pt x="142" y="1127"/>
                  </a:cubicBezTo>
                  <a:cubicBezTo>
                    <a:pt x="0" y="1322"/>
                    <a:pt x="174" y="1556"/>
                    <a:pt x="356" y="1556"/>
                  </a:cubicBezTo>
                  <a:cubicBezTo>
                    <a:pt x="419" y="1556"/>
                    <a:pt x="483" y="1528"/>
                    <a:pt x="535" y="1461"/>
                  </a:cubicBezTo>
                  <a:cubicBezTo>
                    <a:pt x="848" y="1063"/>
                    <a:pt x="1263" y="510"/>
                    <a:pt x="1803" y="510"/>
                  </a:cubicBezTo>
                  <a:cubicBezTo>
                    <a:pt x="1878" y="510"/>
                    <a:pt x="1955" y="521"/>
                    <a:pt x="2035" y="544"/>
                  </a:cubicBezTo>
                  <a:cubicBezTo>
                    <a:pt x="2761" y="758"/>
                    <a:pt x="2297" y="1853"/>
                    <a:pt x="2118" y="2318"/>
                  </a:cubicBezTo>
                  <a:cubicBezTo>
                    <a:pt x="1606" y="3651"/>
                    <a:pt x="749" y="4806"/>
                    <a:pt x="142" y="6080"/>
                  </a:cubicBezTo>
                  <a:cubicBezTo>
                    <a:pt x="61" y="6265"/>
                    <a:pt x="204" y="6450"/>
                    <a:pt x="387" y="6450"/>
                  </a:cubicBezTo>
                  <a:cubicBezTo>
                    <a:pt x="392" y="6450"/>
                    <a:pt x="398" y="6450"/>
                    <a:pt x="404" y="6449"/>
                  </a:cubicBezTo>
                  <a:cubicBezTo>
                    <a:pt x="1380" y="6414"/>
                    <a:pt x="2368" y="6378"/>
                    <a:pt x="3345" y="6354"/>
                  </a:cubicBezTo>
                  <a:cubicBezTo>
                    <a:pt x="3674" y="6342"/>
                    <a:pt x="3631" y="5842"/>
                    <a:pt x="3308" y="5842"/>
                  </a:cubicBezTo>
                  <a:cubicBezTo>
                    <a:pt x="3305" y="5842"/>
                    <a:pt x="3301" y="5842"/>
                    <a:pt x="3297" y="5842"/>
                  </a:cubicBezTo>
                  <a:lnTo>
                    <a:pt x="797" y="5925"/>
                  </a:lnTo>
                  <a:cubicBezTo>
                    <a:pt x="1547" y="4485"/>
                    <a:pt x="2547" y="3151"/>
                    <a:pt x="2868" y="1544"/>
                  </a:cubicBezTo>
                  <a:cubicBezTo>
                    <a:pt x="2952" y="1187"/>
                    <a:pt x="2987" y="782"/>
                    <a:pt x="2773" y="460"/>
                  </a:cubicBezTo>
                  <a:cubicBezTo>
                    <a:pt x="2595" y="187"/>
                    <a:pt x="2273" y="44"/>
                    <a:pt x="1952" y="8"/>
                  </a:cubicBezTo>
                  <a:cubicBezTo>
                    <a:pt x="1904" y="3"/>
                    <a:pt x="1856"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4"/>
            <p:cNvSpPr/>
            <p:nvPr/>
          </p:nvSpPr>
          <p:spPr>
            <a:xfrm>
              <a:off x="8078700" y="1035025"/>
              <a:ext cx="132875" cy="115600"/>
            </a:xfrm>
            <a:custGeom>
              <a:avLst/>
              <a:gdLst/>
              <a:ahLst/>
              <a:cxnLst/>
              <a:rect l="l" t="t" r="r" b="b"/>
              <a:pathLst>
                <a:path w="5315" h="4624" extrusionOk="0">
                  <a:moveTo>
                    <a:pt x="2825" y="0"/>
                  </a:moveTo>
                  <a:cubicBezTo>
                    <a:pt x="2690" y="0"/>
                    <a:pt x="2542" y="94"/>
                    <a:pt x="2536" y="265"/>
                  </a:cubicBezTo>
                  <a:cubicBezTo>
                    <a:pt x="2524" y="860"/>
                    <a:pt x="2500" y="1455"/>
                    <a:pt x="2488" y="2051"/>
                  </a:cubicBezTo>
                  <a:cubicBezTo>
                    <a:pt x="2306" y="2053"/>
                    <a:pt x="2126" y="2055"/>
                    <a:pt x="1945" y="2055"/>
                  </a:cubicBezTo>
                  <a:cubicBezTo>
                    <a:pt x="1404" y="2055"/>
                    <a:pt x="866" y="2042"/>
                    <a:pt x="321" y="2015"/>
                  </a:cubicBezTo>
                  <a:cubicBezTo>
                    <a:pt x="317" y="2015"/>
                    <a:pt x="314" y="2015"/>
                    <a:pt x="310" y="2015"/>
                  </a:cubicBezTo>
                  <a:cubicBezTo>
                    <a:pt x="1" y="2015"/>
                    <a:pt x="51" y="2503"/>
                    <a:pt x="369" y="2527"/>
                  </a:cubicBezTo>
                  <a:cubicBezTo>
                    <a:pt x="1071" y="2551"/>
                    <a:pt x="1774" y="2562"/>
                    <a:pt x="2464" y="2562"/>
                  </a:cubicBezTo>
                  <a:lnTo>
                    <a:pt x="2417" y="4396"/>
                  </a:lnTo>
                  <a:cubicBezTo>
                    <a:pt x="2411" y="4551"/>
                    <a:pt x="2516" y="4624"/>
                    <a:pt x="2631" y="4624"/>
                  </a:cubicBezTo>
                  <a:cubicBezTo>
                    <a:pt x="2764" y="4624"/>
                    <a:pt x="2910" y="4527"/>
                    <a:pt x="2917" y="4348"/>
                  </a:cubicBezTo>
                  <a:cubicBezTo>
                    <a:pt x="2940" y="3753"/>
                    <a:pt x="2964" y="3158"/>
                    <a:pt x="2976" y="2551"/>
                  </a:cubicBezTo>
                  <a:cubicBezTo>
                    <a:pt x="3643" y="2539"/>
                    <a:pt x="4322" y="2515"/>
                    <a:pt x="4988" y="2479"/>
                  </a:cubicBezTo>
                  <a:cubicBezTo>
                    <a:pt x="5314" y="2456"/>
                    <a:pt x="5276" y="1966"/>
                    <a:pt x="4963" y="1966"/>
                  </a:cubicBezTo>
                  <a:cubicBezTo>
                    <a:pt x="4956" y="1966"/>
                    <a:pt x="4948" y="1967"/>
                    <a:pt x="4941" y="1967"/>
                  </a:cubicBezTo>
                  <a:cubicBezTo>
                    <a:pt x="4298" y="2003"/>
                    <a:pt x="3643" y="2027"/>
                    <a:pt x="2988" y="2051"/>
                  </a:cubicBezTo>
                  <a:cubicBezTo>
                    <a:pt x="3012" y="1443"/>
                    <a:pt x="3036" y="836"/>
                    <a:pt x="3048" y="229"/>
                  </a:cubicBezTo>
                  <a:cubicBezTo>
                    <a:pt x="3053" y="73"/>
                    <a:pt x="2944" y="0"/>
                    <a:pt x="28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4"/>
            <p:cNvSpPr/>
            <p:nvPr/>
          </p:nvSpPr>
          <p:spPr>
            <a:xfrm>
              <a:off x="8253700" y="1045900"/>
              <a:ext cx="132325" cy="112000"/>
            </a:xfrm>
            <a:custGeom>
              <a:avLst/>
              <a:gdLst/>
              <a:ahLst/>
              <a:cxnLst/>
              <a:rect l="l" t="t" r="r" b="b"/>
              <a:pathLst>
                <a:path w="5293" h="4480" extrusionOk="0">
                  <a:moveTo>
                    <a:pt x="2853" y="626"/>
                  </a:moveTo>
                  <a:cubicBezTo>
                    <a:pt x="3173" y="626"/>
                    <a:pt x="3479" y="736"/>
                    <a:pt x="3691" y="1008"/>
                  </a:cubicBezTo>
                  <a:cubicBezTo>
                    <a:pt x="3715" y="1032"/>
                    <a:pt x="3727" y="1044"/>
                    <a:pt x="3751" y="1056"/>
                  </a:cubicBezTo>
                  <a:cubicBezTo>
                    <a:pt x="3310" y="2080"/>
                    <a:pt x="2727" y="3080"/>
                    <a:pt x="1739" y="3604"/>
                  </a:cubicBezTo>
                  <a:cubicBezTo>
                    <a:pt x="1565" y="3695"/>
                    <a:pt x="1341" y="3780"/>
                    <a:pt x="1128" y="3780"/>
                  </a:cubicBezTo>
                  <a:cubicBezTo>
                    <a:pt x="1033" y="3780"/>
                    <a:pt x="942" y="3763"/>
                    <a:pt x="858" y="3723"/>
                  </a:cubicBezTo>
                  <a:cubicBezTo>
                    <a:pt x="512" y="3580"/>
                    <a:pt x="572" y="3163"/>
                    <a:pt x="655" y="2878"/>
                  </a:cubicBezTo>
                  <a:cubicBezTo>
                    <a:pt x="858" y="2211"/>
                    <a:pt x="1251" y="1461"/>
                    <a:pt x="1798" y="1008"/>
                  </a:cubicBezTo>
                  <a:cubicBezTo>
                    <a:pt x="2076" y="782"/>
                    <a:pt x="2474" y="626"/>
                    <a:pt x="2853" y="626"/>
                  </a:cubicBezTo>
                  <a:close/>
                  <a:moveTo>
                    <a:pt x="4348" y="1"/>
                  </a:moveTo>
                  <a:cubicBezTo>
                    <a:pt x="4258" y="1"/>
                    <a:pt x="4172" y="42"/>
                    <a:pt x="4132" y="139"/>
                  </a:cubicBezTo>
                  <a:cubicBezTo>
                    <a:pt x="4072" y="282"/>
                    <a:pt x="4025" y="413"/>
                    <a:pt x="3965" y="556"/>
                  </a:cubicBezTo>
                  <a:cubicBezTo>
                    <a:pt x="3646" y="258"/>
                    <a:pt x="3224" y="116"/>
                    <a:pt x="2798" y="116"/>
                  </a:cubicBezTo>
                  <a:cubicBezTo>
                    <a:pt x="2509" y="116"/>
                    <a:pt x="2217" y="181"/>
                    <a:pt x="1953" y="306"/>
                  </a:cubicBezTo>
                  <a:cubicBezTo>
                    <a:pt x="1120" y="699"/>
                    <a:pt x="643" y="1568"/>
                    <a:pt x="298" y="2378"/>
                  </a:cubicBezTo>
                  <a:cubicBezTo>
                    <a:pt x="131" y="2770"/>
                    <a:pt x="0" y="3223"/>
                    <a:pt x="143" y="3651"/>
                  </a:cubicBezTo>
                  <a:cubicBezTo>
                    <a:pt x="274" y="4044"/>
                    <a:pt x="655" y="4271"/>
                    <a:pt x="1072" y="4283"/>
                  </a:cubicBezTo>
                  <a:cubicBezTo>
                    <a:pt x="1087" y="4283"/>
                    <a:pt x="1101" y="4283"/>
                    <a:pt x="1116" y="4283"/>
                  </a:cubicBezTo>
                  <a:cubicBezTo>
                    <a:pt x="1944" y="4283"/>
                    <a:pt x="2700" y="3629"/>
                    <a:pt x="3191" y="3020"/>
                  </a:cubicBezTo>
                  <a:cubicBezTo>
                    <a:pt x="3215" y="2997"/>
                    <a:pt x="3239" y="2961"/>
                    <a:pt x="3263" y="2925"/>
                  </a:cubicBezTo>
                  <a:lnTo>
                    <a:pt x="3263" y="2925"/>
                  </a:lnTo>
                  <a:cubicBezTo>
                    <a:pt x="3215" y="3140"/>
                    <a:pt x="3167" y="3354"/>
                    <a:pt x="3167" y="3568"/>
                  </a:cubicBezTo>
                  <a:cubicBezTo>
                    <a:pt x="3156" y="4021"/>
                    <a:pt x="3429" y="4425"/>
                    <a:pt x="3894" y="4473"/>
                  </a:cubicBezTo>
                  <a:cubicBezTo>
                    <a:pt x="3934" y="4478"/>
                    <a:pt x="3973" y="4480"/>
                    <a:pt x="4012" y="4480"/>
                  </a:cubicBezTo>
                  <a:cubicBezTo>
                    <a:pt x="4479" y="4480"/>
                    <a:pt x="4846" y="4159"/>
                    <a:pt x="5132" y="3818"/>
                  </a:cubicBezTo>
                  <a:cubicBezTo>
                    <a:pt x="5293" y="3631"/>
                    <a:pt x="5112" y="3396"/>
                    <a:pt x="4921" y="3396"/>
                  </a:cubicBezTo>
                  <a:cubicBezTo>
                    <a:pt x="4857" y="3396"/>
                    <a:pt x="4793" y="3422"/>
                    <a:pt x="4739" y="3485"/>
                  </a:cubicBezTo>
                  <a:cubicBezTo>
                    <a:pt x="4581" y="3682"/>
                    <a:pt x="4317" y="3978"/>
                    <a:pt x="4027" y="3978"/>
                  </a:cubicBezTo>
                  <a:cubicBezTo>
                    <a:pt x="3968" y="3978"/>
                    <a:pt x="3907" y="3966"/>
                    <a:pt x="3846" y="3937"/>
                  </a:cubicBezTo>
                  <a:cubicBezTo>
                    <a:pt x="3525" y="3782"/>
                    <a:pt x="3715" y="3259"/>
                    <a:pt x="3787" y="3009"/>
                  </a:cubicBezTo>
                  <a:cubicBezTo>
                    <a:pt x="4060" y="2104"/>
                    <a:pt x="4334" y="1199"/>
                    <a:pt x="4608" y="294"/>
                  </a:cubicBezTo>
                  <a:cubicBezTo>
                    <a:pt x="4661" y="121"/>
                    <a:pt x="4500" y="1"/>
                    <a:pt x="4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4"/>
            <p:cNvSpPr/>
            <p:nvPr/>
          </p:nvSpPr>
          <p:spPr>
            <a:xfrm>
              <a:off x="8385425" y="1130925"/>
              <a:ext cx="70400" cy="78300"/>
            </a:xfrm>
            <a:custGeom>
              <a:avLst/>
              <a:gdLst/>
              <a:ahLst/>
              <a:cxnLst/>
              <a:rect l="l" t="t" r="r" b="b"/>
              <a:pathLst>
                <a:path w="2816" h="3132" extrusionOk="0">
                  <a:moveTo>
                    <a:pt x="697" y="0"/>
                  </a:moveTo>
                  <a:cubicBezTo>
                    <a:pt x="587" y="0"/>
                    <a:pt x="479" y="64"/>
                    <a:pt x="458" y="203"/>
                  </a:cubicBezTo>
                  <a:cubicBezTo>
                    <a:pt x="315" y="1024"/>
                    <a:pt x="173" y="1846"/>
                    <a:pt x="30" y="2679"/>
                  </a:cubicBezTo>
                  <a:cubicBezTo>
                    <a:pt x="0" y="2857"/>
                    <a:pt x="146" y="2970"/>
                    <a:pt x="291" y="2970"/>
                  </a:cubicBezTo>
                  <a:cubicBezTo>
                    <a:pt x="380" y="2970"/>
                    <a:pt x="468" y="2929"/>
                    <a:pt x="518" y="2834"/>
                  </a:cubicBezTo>
                  <a:cubicBezTo>
                    <a:pt x="720" y="2429"/>
                    <a:pt x="911" y="2036"/>
                    <a:pt x="1149" y="1655"/>
                  </a:cubicBezTo>
                  <a:cubicBezTo>
                    <a:pt x="1268" y="1465"/>
                    <a:pt x="1399" y="1286"/>
                    <a:pt x="1530" y="1108"/>
                  </a:cubicBezTo>
                  <a:cubicBezTo>
                    <a:pt x="1649" y="953"/>
                    <a:pt x="1780" y="786"/>
                    <a:pt x="1947" y="703"/>
                  </a:cubicBezTo>
                  <a:cubicBezTo>
                    <a:pt x="1999" y="676"/>
                    <a:pt x="2052" y="650"/>
                    <a:pt x="2095" y="650"/>
                  </a:cubicBezTo>
                  <a:cubicBezTo>
                    <a:pt x="2129" y="650"/>
                    <a:pt x="2157" y="667"/>
                    <a:pt x="2173" y="715"/>
                  </a:cubicBezTo>
                  <a:cubicBezTo>
                    <a:pt x="2197" y="786"/>
                    <a:pt x="2173" y="882"/>
                    <a:pt x="2161" y="953"/>
                  </a:cubicBezTo>
                  <a:cubicBezTo>
                    <a:pt x="2149" y="1084"/>
                    <a:pt x="2125" y="1215"/>
                    <a:pt x="2113" y="1334"/>
                  </a:cubicBezTo>
                  <a:cubicBezTo>
                    <a:pt x="2042" y="1834"/>
                    <a:pt x="1970" y="2334"/>
                    <a:pt x="1899" y="2834"/>
                  </a:cubicBezTo>
                  <a:cubicBezTo>
                    <a:pt x="1872" y="3023"/>
                    <a:pt x="2021" y="3132"/>
                    <a:pt x="2164" y="3132"/>
                  </a:cubicBezTo>
                  <a:cubicBezTo>
                    <a:pt x="2273" y="3132"/>
                    <a:pt x="2378" y="3069"/>
                    <a:pt x="2399" y="2929"/>
                  </a:cubicBezTo>
                  <a:lnTo>
                    <a:pt x="2601" y="1560"/>
                  </a:lnTo>
                  <a:cubicBezTo>
                    <a:pt x="2649" y="1191"/>
                    <a:pt x="2816" y="667"/>
                    <a:pt x="2542" y="346"/>
                  </a:cubicBezTo>
                  <a:cubicBezTo>
                    <a:pt x="2424" y="202"/>
                    <a:pt x="2271" y="145"/>
                    <a:pt x="2111" y="145"/>
                  </a:cubicBezTo>
                  <a:cubicBezTo>
                    <a:pt x="1899" y="145"/>
                    <a:pt x="1676" y="246"/>
                    <a:pt x="1506" y="381"/>
                  </a:cubicBezTo>
                  <a:cubicBezTo>
                    <a:pt x="1220" y="620"/>
                    <a:pt x="994" y="953"/>
                    <a:pt x="792" y="1274"/>
                  </a:cubicBezTo>
                  <a:cubicBezTo>
                    <a:pt x="851" y="953"/>
                    <a:pt x="899" y="620"/>
                    <a:pt x="958" y="298"/>
                  </a:cubicBezTo>
                  <a:cubicBezTo>
                    <a:pt x="992" y="109"/>
                    <a:pt x="842" y="0"/>
                    <a:pt x="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4"/>
            <p:cNvSpPr/>
            <p:nvPr/>
          </p:nvSpPr>
          <p:spPr>
            <a:xfrm>
              <a:off x="8538025" y="1055325"/>
              <a:ext cx="114250" cy="20050"/>
            </a:xfrm>
            <a:custGeom>
              <a:avLst/>
              <a:gdLst/>
              <a:ahLst/>
              <a:cxnLst/>
              <a:rect l="l" t="t" r="r" b="b"/>
              <a:pathLst>
                <a:path w="4570" h="802" extrusionOk="0">
                  <a:moveTo>
                    <a:pt x="3613" y="0"/>
                  </a:moveTo>
                  <a:cubicBezTo>
                    <a:pt x="2504" y="0"/>
                    <a:pt x="1397" y="98"/>
                    <a:pt x="307" y="286"/>
                  </a:cubicBezTo>
                  <a:cubicBezTo>
                    <a:pt x="1" y="343"/>
                    <a:pt x="30" y="801"/>
                    <a:pt x="313" y="801"/>
                  </a:cubicBezTo>
                  <a:cubicBezTo>
                    <a:pt x="326" y="801"/>
                    <a:pt x="341" y="800"/>
                    <a:pt x="355" y="798"/>
                  </a:cubicBezTo>
                  <a:cubicBezTo>
                    <a:pt x="1430" y="602"/>
                    <a:pt x="2522" y="511"/>
                    <a:pt x="3616" y="511"/>
                  </a:cubicBezTo>
                  <a:cubicBezTo>
                    <a:pt x="3855" y="511"/>
                    <a:pt x="4093" y="516"/>
                    <a:pt x="4332" y="524"/>
                  </a:cubicBezTo>
                  <a:cubicBezTo>
                    <a:pt x="4475" y="524"/>
                    <a:pt x="4570" y="369"/>
                    <a:pt x="4558" y="250"/>
                  </a:cubicBezTo>
                  <a:cubicBezTo>
                    <a:pt x="4546" y="96"/>
                    <a:pt x="4427" y="12"/>
                    <a:pt x="4284" y="12"/>
                  </a:cubicBezTo>
                  <a:cubicBezTo>
                    <a:pt x="4060" y="4"/>
                    <a:pt x="3837" y="0"/>
                    <a:pt x="3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4"/>
            <p:cNvSpPr/>
            <p:nvPr/>
          </p:nvSpPr>
          <p:spPr>
            <a:xfrm>
              <a:off x="8526650" y="1105925"/>
              <a:ext cx="122650" cy="12825"/>
            </a:xfrm>
            <a:custGeom>
              <a:avLst/>
              <a:gdLst/>
              <a:ahLst/>
              <a:cxnLst/>
              <a:rect l="l" t="t" r="r" b="b"/>
              <a:pathLst>
                <a:path w="4906" h="513" extrusionOk="0">
                  <a:moveTo>
                    <a:pt x="334" y="0"/>
                  </a:moveTo>
                  <a:cubicBezTo>
                    <a:pt x="0" y="0"/>
                    <a:pt x="48" y="512"/>
                    <a:pt x="370" y="512"/>
                  </a:cubicBezTo>
                  <a:lnTo>
                    <a:pt x="4572" y="512"/>
                  </a:lnTo>
                  <a:cubicBezTo>
                    <a:pt x="4906" y="512"/>
                    <a:pt x="4858" y="0"/>
                    <a:pt x="4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4"/>
            <p:cNvSpPr/>
            <p:nvPr/>
          </p:nvSpPr>
          <p:spPr>
            <a:xfrm>
              <a:off x="8696025" y="1049025"/>
              <a:ext cx="146900" cy="115850"/>
            </a:xfrm>
            <a:custGeom>
              <a:avLst/>
              <a:gdLst/>
              <a:ahLst/>
              <a:cxnLst/>
              <a:rect l="l" t="t" r="r" b="b"/>
              <a:pathLst>
                <a:path w="5876" h="4634" extrusionOk="0">
                  <a:moveTo>
                    <a:pt x="3166" y="0"/>
                  </a:moveTo>
                  <a:cubicBezTo>
                    <a:pt x="2715" y="0"/>
                    <a:pt x="2279" y="206"/>
                    <a:pt x="1917" y="455"/>
                  </a:cubicBezTo>
                  <a:cubicBezTo>
                    <a:pt x="1191" y="919"/>
                    <a:pt x="643" y="1657"/>
                    <a:pt x="381" y="2479"/>
                  </a:cubicBezTo>
                  <a:cubicBezTo>
                    <a:pt x="155" y="3169"/>
                    <a:pt x="0" y="4384"/>
                    <a:pt x="941" y="4598"/>
                  </a:cubicBezTo>
                  <a:cubicBezTo>
                    <a:pt x="1016" y="4615"/>
                    <a:pt x="1091" y="4622"/>
                    <a:pt x="1166" y="4622"/>
                  </a:cubicBezTo>
                  <a:cubicBezTo>
                    <a:pt x="1521" y="4622"/>
                    <a:pt x="1872" y="4453"/>
                    <a:pt x="2167" y="4277"/>
                  </a:cubicBezTo>
                  <a:cubicBezTo>
                    <a:pt x="2560" y="4038"/>
                    <a:pt x="2893" y="3741"/>
                    <a:pt x="3203" y="3407"/>
                  </a:cubicBezTo>
                  <a:cubicBezTo>
                    <a:pt x="3358" y="3241"/>
                    <a:pt x="3489" y="3074"/>
                    <a:pt x="3620" y="2895"/>
                  </a:cubicBezTo>
                  <a:lnTo>
                    <a:pt x="3620" y="2895"/>
                  </a:lnTo>
                  <a:cubicBezTo>
                    <a:pt x="3572" y="3229"/>
                    <a:pt x="3560" y="3562"/>
                    <a:pt x="3620" y="3896"/>
                  </a:cubicBezTo>
                  <a:cubicBezTo>
                    <a:pt x="3703" y="4348"/>
                    <a:pt x="4048" y="4634"/>
                    <a:pt x="4513" y="4634"/>
                  </a:cubicBezTo>
                  <a:cubicBezTo>
                    <a:pt x="5025" y="4634"/>
                    <a:pt x="5394" y="4253"/>
                    <a:pt x="5715" y="3907"/>
                  </a:cubicBezTo>
                  <a:cubicBezTo>
                    <a:pt x="5876" y="3720"/>
                    <a:pt x="5702" y="3486"/>
                    <a:pt x="5509" y="3486"/>
                  </a:cubicBezTo>
                  <a:cubicBezTo>
                    <a:pt x="5445" y="3486"/>
                    <a:pt x="5379" y="3512"/>
                    <a:pt x="5322" y="3574"/>
                  </a:cubicBezTo>
                  <a:cubicBezTo>
                    <a:pt x="5115" y="3804"/>
                    <a:pt x="4853" y="4123"/>
                    <a:pt x="4502" y="4123"/>
                  </a:cubicBezTo>
                  <a:cubicBezTo>
                    <a:pt x="4490" y="4123"/>
                    <a:pt x="4478" y="4123"/>
                    <a:pt x="4465" y="4122"/>
                  </a:cubicBezTo>
                  <a:cubicBezTo>
                    <a:pt x="4024" y="4098"/>
                    <a:pt x="4072" y="3515"/>
                    <a:pt x="4108" y="3193"/>
                  </a:cubicBezTo>
                  <a:cubicBezTo>
                    <a:pt x="4191" y="2372"/>
                    <a:pt x="4560" y="1574"/>
                    <a:pt x="4846" y="788"/>
                  </a:cubicBezTo>
                  <a:cubicBezTo>
                    <a:pt x="4925" y="591"/>
                    <a:pt x="4764" y="431"/>
                    <a:pt x="4601" y="431"/>
                  </a:cubicBezTo>
                  <a:cubicBezTo>
                    <a:pt x="4518" y="431"/>
                    <a:pt x="4434" y="473"/>
                    <a:pt x="4382" y="574"/>
                  </a:cubicBezTo>
                  <a:cubicBezTo>
                    <a:pt x="3762" y="1812"/>
                    <a:pt x="3072" y="3145"/>
                    <a:pt x="1846" y="3872"/>
                  </a:cubicBezTo>
                  <a:cubicBezTo>
                    <a:pt x="1668" y="3977"/>
                    <a:pt x="1408" y="4114"/>
                    <a:pt x="1178" y="4114"/>
                  </a:cubicBezTo>
                  <a:cubicBezTo>
                    <a:pt x="1068" y="4114"/>
                    <a:pt x="966" y="4083"/>
                    <a:pt x="881" y="4003"/>
                  </a:cubicBezTo>
                  <a:cubicBezTo>
                    <a:pt x="643" y="3788"/>
                    <a:pt x="714" y="3348"/>
                    <a:pt x="762" y="3074"/>
                  </a:cubicBezTo>
                  <a:cubicBezTo>
                    <a:pt x="869" y="2407"/>
                    <a:pt x="1191" y="1800"/>
                    <a:pt x="1667" y="1312"/>
                  </a:cubicBezTo>
                  <a:cubicBezTo>
                    <a:pt x="1917" y="1050"/>
                    <a:pt x="2238" y="812"/>
                    <a:pt x="2584" y="657"/>
                  </a:cubicBezTo>
                  <a:cubicBezTo>
                    <a:pt x="2752" y="578"/>
                    <a:pt x="2976" y="510"/>
                    <a:pt x="3185" y="510"/>
                  </a:cubicBezTo>
                  <a:cubicBezTo>
                    <a:pt x="3418" y="510"/>
                    <a:pt x="3632" y="596"/>
                    <a:pt x="3727" y="848"/>
                  </a:cubicBezTo>
                  <a:cubicBezTo>
                    <a:pt x="3770" y="961"/>
                    <a:pt x="3862" y="1009"/>
                    <a:pt x="3955" y="1009"/>
                  </a:cubicBezTo>
                  <a:cubicBezTo>
                    <a:pt x="4116" y="1009"/>
                    <a:pt x="4283" y="865"/>
                    <a:pt x="4215" y="669"/>
                  </a:cubicBezTo>
                  <a:cubicBezTo>
                    <a:pt x="4060" y="264"/>
                    <a:pt x="3667" y="14"/>
                    <a:pt x="3239" y="2"/>
                  </a:cubicBezTo>
                  <a:cubicBezTo>
                    <a:pt x="3214" y="1"/>
                    <a:pt x="3190" y="0"/>
                    <a:pt x="3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4"/>
            <p:cNvSpPr/>
            <p:nvPr/>
          </p:nvSpPr>
          <p:spPr>
            <a:xfrm>
              <a:off x="8842750" y="1135000"/>
              <a:ext cx="78325" cy="91700"/>
            </a:xfrm>
            <a:custGeom>
              <a:avLst/>
              <a:gdLst/>
              <a:ahLst/>
              <a:cxnLst/>
              <a:rect l="l" t="t" r="r" b="b"/>
              <a:pathLst>
                <a:path w="3133" h="3668" extrusionOk="0">
                  <a:moveTo>
                    <a:pt x="927" y="1"/>
                  </a:moveTo>
                  <a:cubicBezTo>
                    <a:pt x="817" y="1"/>
                    <a:pt x="704" y="61"/>
                    <a:pt x="668" y="195"/>
                  </a:cubicBezTo>
                  <a:cubicBezTo>
                    <a:pt x="453" y="1040"/>
                    <a:pt x="239" y="1897"/>
                    <a:pt x="37" y="2743"/>
                  </a:cubicBezTo>
                  <a:cubicBezTo>
                    <a:pt x="1" y="2862"/>
                    <a:pt x="96" y="2993"/>
                    <a:pt x="203" y="3028"/>
                  </a:cubicBezTo>
                  <a:cubicBezTo>
                    <a:pt x="229" y="3035"/>
                    <a:pt x="254" y="3039"/>
                    <a:pt x="278" y="3039"/>
                  </a:cubicBezTo>
                  <a:cubicBezTo>
                    <a:pt x="375" y="3039"/>
                    <a:pt x="456" y="2983"/>
                    <a:pt x="513" y="2897"/>
                  </a:cubicBezTo>
                  <a:cubicBezTo>
                    <a:pt x="751" y="2528"/>
                    <a:pt x="1025" y="2171"/>
                    <a:pt x="1334" y="1862"/>
                  </a:cubicBezTo>
                  <a:cubicBezTo>
                    <a:pt x="1489" y="1695"/>
                    <a:pt x="1656" y="1540"/>
                    <a:pt x="1834" y="1397"/>
                  </a:cubicBezTo>
                  <a:cubicBezTo>
                    <a:pt x="1989" y="1266"/>
                    <a:pt x="2156" y="1123"/>
                    <a:pt x="2335" y="1052"/>
                  </a:cubicBezTo>
                  <a:cubicBezTo>
                    <a:pt x="2387" y="1030"/>
                    <a:pt x="2434" y="1016"/>
                    <a:pt x="2474" y="1016"/>
                  </a:cubicBezTo>
                  <a:cubicBezTo>
                    <a:pt x="2541" y="1016"/>
                    <a:pt x="2585" y="1058"/>
                    <a:pt x="2585" y="1171"/>
                  </a:cubicBezTo>
                  <a:cubicBezTo>
                    <a:pt x="2573" y="1385"/>
                    <a:pt x="2489" y="1611"/>
                    <a:pt x="2442" y="1826"/>
                  </a:cubicBezTo>
                  <a:cubicBezTo>
                    <a:pt x="2335" y="2338"/>
                    <a:pt x="2215" y="2862"/>
                    <a:pt x="2096" y="3374"/>
                  </a:cubicBezTo>
                  <a:cubicBezTo>
                    <a:pt x="2055" y="3558"/>
                    <a:pt x="2206" y="3668"/>
                    <a:pt x="2355" y="3668"/>
                  </a:cubicBezTo>
                  <a:cubicBezTo>
                    <a:pt x="2467" y="3668"/>
                    <a:pt x="2578" y="3606"/>
                    <a:pt x="2608" y="3469"/>
                  </a:cubicBezTo>
                  <a:cubicBezTo>
                    <a:pt x="2739" y="2838"/>
                    <a:pt x="2882" y="2207"/>
                    <a:pt x="3025" y="1588"/>
                  </a:cubicBezTo>
                  <a:cubicBezTo>
                    <a:pt x="3073" y="1338"/>
                    <a:pt x="3132" y="1076"/>
                    <a:pt x="3025" y="838"/>
                  </a:cubicBezTo>
                  <a:cubicBezTo>
                    <a:pt x="2930" y="625"/>
                    <a:pt x="2711" y="498"/>
                    <a:pt x="2480" y="498"/>
                  </a:cubicBezTo>
                  <a:cubicBezTo>
                    <a:pt x="2451" y="498"/>
                    <a:pt x="2423" y="500"/>
                    <a:pt x="2394" y="504"/>
                  </a:cubicBezTo>
                  <a:cubicBezTo>
                    <a:pt x="2132" y="540"/>
                    <a:pt x="1918" y="683"/>
                    <a:pt x="1703" y="849"/>
                  </a:cubicBezTo>
                  <a:cubicBezTo>
                    <a:pt x="1489" y="1004"/>
                    <a:pt x="1287" y="1183"/>
                    <a:pt x="1096" y="1373"/>
                  </a:cubicBezTo>
                  <a:cubicBezTo>
                    <a:pt x="1001" y="1469"/>
                    <a:pt x="918" y="1552"/>
                    <a:pt x="834" y="1647"/>
                  </a:cubicBezTo>
                  <a:cubicBezTo>
                    <a:pt x="941" y="1195"/>
                    <a:pt x="1061" y="742"/>
                    <a:pt x="1168" y="290"/>
                  </a:cubicBezTo>
                  <a:cubicBezTo>
                    <a:pt x="1215" y="107"/>
                    <a:pt x="1073" y="1"/>
                    <a:pt x="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34"/>
          <p:cNvGrpSpPr/>
          <p:nvPr/>
        </p:nvGrpSpPr>
        <p:grpSpPr>
          <a:xfrm>
            <a:off x="5431476" y="1397456"/>
            <a:ext cx="2051530" cy="630038"/>
            <a:chOff x="5431476" y="1397456"/>
            <a:chExt cx="2051530" cy="630038"/>
          </a:xfrm>
        </p:grpSpPr>
        <p:grpSp>
          <p:nvGrpSpPr>
            <p:cNvPr id="1303" name="Google Shape;1303;p34"/>
            <p:cNvGrpSpPr/>
            <p:nvPr/>
          </p:nvGrpSpPr>
          <p:grpSpPr>
            <a:xfrm>
              <a:off x="5431476" y="1643022"/>
              <a:ext cx="536615" cy="384472"/>
              <a:chOff x="5431476" y="1643022"/>
              <a:chExt cx="536615" cy="384472"/>
            </a:xfrm>
          </p:grpSpPr>
          <p:sp>
            <p:nvSpPr>
              <p:cNvPr id="1304" name="Google Shape;1304;p34"/>
              <p:cNvSpPr/>
              <p:nvPr/>
            </p:nvSpPr>
            <p:spPr>
              <a:xfrm rot="5400000">
                <a:off x="5539203" y="1749013"/>
                <a:ext cx="96582" cy="94048"/>
              </a:xfrm>
              <a:custGeom>
                <a:avLst/>
                <a:gdLst/>
                <a:ahLst/>
                <a:cxnLst/>
                <a:rect l="l" t="t" r="r" b="b"/>
                <a:pathLst>
                  <a:path w="2668" h="2598" extrusionOk="0">
                    <a:moveTo>
                      <a:pt x="1472" y="456"/>
                    </a:moveTo>
                    <a:cubicBezTo>
                      <a:pt x="1795" y="456"/>
                      <a:pt x="2094" y="630"/>
                      <a:pt x="2167" y="1043"/>
                    </a:cubicBezTo>
                    <a:cubicBezTo>
                      <a:pt x="2203" y="1448"/>
                      <a:pt x="2060" y="1864"/>
                      <a:pt x="1703" y="2091"/>
                    </a:cubicBezTo>
                    <a:cubicBezTo>
                      <a:pt x="1609" y="2148"/>
                      <a:pt x="1507" y="2174"/>
                      <a:pt x="1405" y="2174"/>
                    </a:cubicBezTo>
                    <a:cubicBezTo>
                      <a:pt x="1044" y="2174"/>
                      <a:pt x="674" y="1856"/>
                      <a:pt x="572" y="1531"/>
                    </a:cubicBezTo>
                    <a:cubicBezTo>
                      <a:pt x="381" y="901"/>
                      <a:pt x="957" y="456"/>
                      <a:pt x="1472" y="456"/>
                    </a:cubicBezTo>
                    <a:close/>
                    <a:moveTo>
                      <a:pt x="1512" y="0"/>
                    </a:moveTo>
                    <a:cubicBezTo>
                      <a:pt x="1419" y="0"/>
                      <a:pt x="1324" y="10"/>
                      <a:pt x="1227" y="31"/>
                    </a:cubicBezTo>
                    <a:cubicBezTo>
                      <a:pt x="524" y="162"/>
                      <a:pt x="0" y="733"/>
                      <a:pt x="107" y="1495"/>
                    </a:cubicBezTo>
                    <a:cubicBezTo>
                      <a:pt x="204" y="2147"/>
                      <a:pt x="798" y="2597"/>
                      <a:pt x="1435" y="2597"/>
                    </a:cubicBezTo>
                    <a:cubicBezTo>
                      <a:pt x="1508" y="2597"/>
                      <a:pt x="1582" y="2591"/>
                      <a:pt x="1655" y="2579"/>
                    </a:cubicBezTo>
                    <a:cubicBezTo>
                      <a:pt x="2346" y="2460"/>
                      <a:pt x="2667" y="1626"/>
                      <a:pt x="2620" y="1019"/>
                    </a:cubicBezTo>
                    <a:cubicBezTo>
                      <a:pt x="2620" y="1007"/>
                      <a:pt x="2620" y="995"/>
                      <a:pt x="2620" y="983"/>
                    </a:cubicBezTo>
                    <a:cubicBezTo>
                      <a:pt x="2620" y="983"/>
                      <a:pt x="2620" y="971"/>
                      <a:pt x="2620" y="960"/>
                    </a:cubicBezTo>
                    <a:cubicBezTo>
                      <a:pt x="2528" y="358"/>
                      <a:pt x="2069" y="0"/>
                      <a:pt x="1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4"/>
              <p:cNvSpPr/>
              <p:nvPr/>
            </p:nvSpPr>
            <p:spPr>
              <a:xfrm rot="5400000">
                <a:off x="5425919" y="1743818"/>
                <a:ext cx="71821" cy="60707"/>
              </a:xfrm>
              <a:custGeom>
                <a:avLst/>
                <a:gdLst/>
                <a:ahLst/>
                <a:cxnLst/>
                <a:rect l="l" t="t" r="r" b="b"/>
                <a:pathLst>
                  <a:path w="1984" h="1677" extrusionOk="0">
                    <a:moveTo>
                      <a:pt x="925" y="451"/>
                    </a:moveTo>
                    <a:cubicBezTo>
                      <a:pt x="1015" y="451"/>
                      <a:pt x="1115" y="490"/>
                      <a:pt x="1215" y="588"/>
                    </a:cubicBezTo>
                    <a:cubicBezTo>
                      <a:pt x="1397" y="800"/>
                      <a:pt x="1191" y="1212"/>
                      <a:pt x="928" y="1212"/>
                    </a:cubicBezTo>
                    <a:cubicBezTo>
                      <a:pt x="882" y="1212"/>
                      <a:pt x="834" y="1199"/>
                      <a:pt x="786" y="1171"/>
                    </a:cubicBezTo>
                    <a:cubicBezTo>
                      <a:pt x="415" y="948"/>
                      <a:pt x="608" y="451"/>
                      <a:pt x="925" y="451"/>
                    </a:cubicBezTo>
                    <a:close/>
                    <a:moveTo>
                      <a:pt x="897" y="0"/>
                    </a:moveTo>
                    <a:cubicBezTo>
                      <a:pt x="690" y="0"/>
                      <a:pt x="486" y="79"/>
                      <a:pt x="334" y="254"/>
                    </a:cubicBezTo>
                    <a:cubicBezTo>
                      <a:pt x="0" y="635"/>
                      <a:pt x="108" y="1195"/>
                      <a:pt x="477" y="1492"/>
                    </a:cubicBezTo>
                    <a:cubicBezTo>
                      <a:pt x="625" y="1622"/>
                      <a:pt x="779" y="1677"/>
                      <a:pt x="927" y="1677"/>
                    </a:cubicBezTo>
                    <a:cubicBezTo>
                      <a:pt x="1511" y="1677"/>
                      <a:pt x="1983" y="808"/>
                      <a:pt x="1536" y="266"/>
                    </a:cubicBezTo>
                    <a:cubicBezTo>
                      <a:pt x="1361" y="97"/>
                      <a:pt x="1127"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4"/>
              <p:cNvSpPr/>
              <p:nvPr/>
            </p:nvSpPr>
            <p:spPr>
              <a:xfrm rot="5400000">
                <a:off x="5711728" y="1845230"/>
                <a:ext cx="60382" cy="58499"/>
              </a:xfrm>
              <a:custGeom>
                <a:avLst/>
                <a:gdLst/>
                <a:ahLst/>
                <a:cxnLst/>
                <a:rect l="l" t="t" r="r" b="b"/>
                <a:pathLst>
                  <a:path w="1668" h="1616" extrusionOk="0">
                    <a:moveTo>
                      <a:pt x="956" y="450"/>
                    </a:moveTo>
                    <a:cubicBezTo>
                      <a:pt x="1081" y="450"/>
                      <a:pt x="1186" y="518"/>
                      <a:pt x="1203" y="686"/>
                    </a:cubicBezTo>
                    <a:cubicBezTo>
                      <a:pt x="1215" y="877"/>
                      <a:pt x="1143" y="1127"/>
                      <a:pt x="917" y="1163"/>
                    </a:cubicBezTo>
                    <a:cubicBezTo>
                      <a:pt x="907" y="1164"/>
                      <a:pt x="896" y="1164"/>
                      <a:pt x="886" y="1164"/>
                    </a:cubicBezTo>
                    <a:cubicBezTo>
                      <a:pt x="748" y="1164"/>
                      <a:pt x="579" y="1093"/>
                      <a:pt x="524" y="960"/>
                    </a:cubicBezTo>
                    <a:cubicBezTo>
                      <a:pt x="415" y="695"/>
                      <a:pt x="720" y="450"/>
                      <a:pt x="956" y="450"/>
                    </a:cubicBezTo>
                    <a:close/>
                    <a:moveTo>
                      <a:pt x="924" y="0"/>
                    </a:moveTo>
                    <a:cubicBezTo>
                      <a:pt x="887" y="0"/>
                      <a:pt x="849" y="3"/>
                      <a:pt x="810" y="8"/>
                    </a:cubicBezTo>
                    <a:cubicBezTo>
                      <a:pt x="369" y="67"/>
                      <a:pt x="0" y="520"/>
                      <a:pt x="60" y="972"/>
                    </a:cubicBezTo>
                    <a:cubicBezTo>
                      <a:pt x="119" y="1365"/>
                      <a:pt x="500" y="1603"/>
                      <a:pt x="881" y="1615"/>
                    </a:cubicBezTo>
                    <a:cubicBezTo>
                      <a:pt x="1381" y="1615"/>
                      <a:pt x="1667" y="1139"/>
                      <a:pt x="1655" y="686"/>
                    </a:cubicBezTo>
                    <a:cubicBezTo>
                      <a:pt x="1612" y="284"/>
                      <a:pt x="1319" y="0"/>
                      <a:pt x="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4"/>
              <p:cNvSpPr/>
              <p:nvPr/>
            </p:nvSpPr>
            <p:spPr>
              <a:xfrm rot="5400000">
                <a:off x="5702461" y="1703619"/>
                <a:ext cx="65522" cy="55531"/>
              </a:xfrm>
              <a:custGeom>
                <a:avLst/>
                <a:gdLst/>
                <a:ahLst/>
                <a:cxnLst/>
                <a:rect l="l" t="t" r="r" b="b"/>
                <a:pathLst>
                  <a:path w="1810" h="1534" extrusionOk="0">
                    <a:moveTo>
                      <a:pt x="1001" y="430"/>
                    </a:moveTo>
                    <a:cubicBezTo>
                      <a:pt x="1115" y="430"/>
                      <a:pt x="1220" y="488"/>
                      <a:pt x="1274" y="639"/>
                    </a:cubicBezTo>
                    <a:cubicBezTo>
                      <a:pt x="1343" y="915"/>
                      <a:pt x="1174" y="1085"/>
                      <a:pt x="954" y="1085"/>
                    </a:cubicBezTo>
                    <a:cubicBezTo>
                      <a:pt x="870" y="1085"/>
                      <a:pt x="779" y="1061"/>
                      <a:pt x="691" y="1008"/>
                    </a:cubicBezTo>
                    <a:cubicBezTo>
                      <a:pt x="365" y="811"/>
                      <a:pt x="711" y="430"/>
                      <a:pt x="1001" y="430"/>
                    </a:cubicBezTo>
                    <a:close/>
                    <a:moveTo>
                      <a:pt x="971" y="0"/>
                    </a:moveTo>
                    <a:cubicBezTo>
                      <a:pt x="835" y="0"/>
                      <a:pt x="695" y="31"/>
                      <a:pt x="560" y="91"/>
                    </a:cubicBezTo>
                    <a:cubicBezTo>
                      <a:pt x="143" y="270"/>
                      <a:pt x="0" y="830"/>
                      <a:pt x="262" y="1199"/>
                    </a:cubicBezTo>
                    <a:cubicBezTo>
                      <a:pt x="417" y="1422"/>
                      <a:pt x="683" y="1534"/>
                      <a:pt x="950" y="1534"/>
                    </a:cubicBezTo>
                    <a:cubicBezTo>
                      <a:pt x="1052" y="1534"/>
                      <a:pt x="1154" y="1517"/>
                      <a:pt x="1250" y="1484"/>
                    </a:cubicBezTo>
                    <a:cubicBezTo>
                      <a:pt x="1667" y="1341"/>
                      <a:pt x="1810" y="925"/>
                      <a:pt x="1703" y="520"/>
                    </a:cubicBezTo>
                    <a:cubicBezTo>
                      <a:pt x="1577" y="169"/>
                      <a:pt x="1288" y="0"/>
                      <a:pt x="9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4"/>
              <p:cNvSpPr/>
              <p:nvPr/>
            </p:nvSpPr>
            <p:spPr>
              <a:xfrm rot="5400000">
                <a:off x="5548054" y="1644633"/>
                <a:ext cx="73739" cy="70518"/>
              </a:xfrm>
              <a:custGeom>
                <a:avLst/>
                <a:gdLst/>
                <a:ahLst/>
                <a:cxnLst/>
                <a:rect l="l" t="t" r="r" b="b"/>
                <a:pathLst>
                  <a:path w="2037" h="1948" extrusionOk="0">
                    <a:moveTo>
                      <a:pt x="1005" y="436"/>
                    </a:moveTo>
                    <a:cubicBezTo>
                      <a:pt x="1578" y="436"/>
                      <a:pt x="1754" y="1407"/>
                      <a:pt x="1084" y="1492"/>
                    </a:cubicBezTo>
                    <a:cubicBezTo>
                      <a:pt x="1068" y="1493"/>
                      <a:pt x="1053" y="1493"/>
                      <a:pt x="1038" y="1493"/>
                    </a:cubicBezTo>
                    <a:cubicBezTo>
                      <a:pt x="751" y="1493"/>
                      <a:pt x="533" y="1382"/>
                      <a:pt x="476" y="1087"/>
                    </a:cubicBezTo>
                    <a:cubicBezTo>
                      <a:pt x="417" y="849"/>
                      <a:pt x="560" y="575"/>
                      <a:pt x="786" y="480"/>
                    </a:cubicBezTo>
                    <a:cubicBezTo>
                      <a:pt x="864" y="450"/>
                      <a:pt x="937" y="436"/>
                      <a:pt x="1005" y="436"/>
                    </a:cubicBezTo>
                    <a:close/>
                    <a:moveTo>
                      <a:pt x="1000" y="1"/>
                    </a:moveTo>
                    <a:cubicBezTo>
                      <a:pt x="942" y="1"/>
                      <a:pt x="882" y="6"/>
                      <a:pt x="822" y="16"/>
                    </a:cubicBezTo>
                    <a:cubicBezTo>
                      <a:pt x="322" y="99"/>
                      <a:pt x="0" y="552"/>
                      <a:pt x="12" y="1052"/>
                    </a:cubicBezTo>
                    <a:cubicBezTo>
                      <a:pt x="35" y="1597"/>
                      <a:pt x="491" y="1947"/>
                      <a:pt x="1008" y="1947"/>
                    </a:cubicBezTo>
                    <a:cubicBezTo>
                      <a:pt x="1033" y="1947"/>
                      <a:pt x="1058" y="1946"/>
                      <a:pt x="1084" y="1945"/>
                    </a:cubicBezTo>
                    <a:cubicBezTo>
                      <a:pt x="1643" y="1873"/>
                      <a:pt x="2036" y="1433"/>
                      <a:pt x="1965" y="861"/>
                    </a:cubicBezTo>
                    <a:cubicBezTo>
                      <a:pt x="1901" y="350"/>
                      <a:pt x="1494"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4"/>
              <p:cNvSpPr/>
              <p:nvPr/>
            </p:nvSpPr>
            <p:spPr>
              <a:xfrm rot="5400000">
                <a:off x="5874297" y="1933700"/>
                <a:ext cx="98754" cy="88835"/>
              </a:xfrm>
              <a:custGeom>
                <a:avLst/>
                <a:gdLst/>
                <a:ahLst/>
                <a:cxnLst/>
                <a:rect l="l" t="t" r="r" b="b"/>
                <a:pathLst>
                  <a:path w="2728" h="2454" extrusionOk="0">
                    <a:moveTo>
                      <a:pt x="1430" y="451"/>
                    </a:moveTo>
                    <a:cubicBezTo>
                      <a:pt x="1488" y="451"/>
                      <a:pt x="1548" y="457"/>
                      <a:pt x="1608" y="471"/>
                    </a:cubicBezTo>
                    <a:cubicBezTo>
                      <a:pt x="2430" y="697"/>
                      <a:pt x="2275" y="1912"/>
                      <a:pt x="1454" y="1995"/>
                    </a:cubicBezTo>
                    <a:cubicBezTo>
                      <a:pt x="1425" y="1998"/>
                      <a:pt x="1397" y="1999"/>
                      <a:pt x="1369" y="1999"/>
                    </a:cubicBezTo>
                    <a:cubicBezTo>
                      <a:pt x="908" y="1999"/>
                      <a:pt x="541" y="1634"/>
                      <a:pt x="620" y="1173"/>
                    </a:cubicBezTo>
                    <a:cubicBezTo>
                      <a:pt x="693" y="758"/>
                      <a:pt x="1029" y="451"/>
                      <a:pt x="1430" y="451"/>
                    </a:cubicBezTo>
                    <a:close/>
                    <a:moveTo>
                      <a:pt x="1441" y="0"/>
                    </a:moveTo>
                    <a:cubicBezTo>
                      <a:pt x="833" y="0"/>
                      <a:pt x="346" y="423"/>
                      <a:pt x="191" y="1042"/>
                    </a:cubicBezTo>
                    <a:cubicBezTo>
                      <a:pt x="1" y="1816"/>
                      <a:pt x="596" y="2364"/>
                      <a:pt x="1311" y="2447"/>
                    </a:cubicBezTo>
                    <a:cubicBezTo>
                      <a:pt x="1349" y="2452"/>
                      <a:pt x="1387" y="2454"/>
                      <a:pt x="1424" y="2454"/>
                    </a:cubicBezTo>
                    <a:cubicBezTo>
                      <a:pt x="2002" y="2454"/>
                      <a:pt x="2462" y="1948"/>
                      <a:pt x="2585" y="1412"/>
                    </a:cubicBezTo>
                    <a:cubicBezTo>
                      <a:pt x="2727" y="769"/>
                      <a:pt x="2346" y="209"/>
                      <a:pt x="1727" y="30"/>
                    </a:cubicBezTo>
                    <a:cubicBezTo>
                      <a:pt x="1630" y="10"/>
                      <a:pt x="1534"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 name="Google Shape;1310;p34"/>
            <p:cNvGrpSpPr/>
            <p:nvPr/>
          </p:nvGrpSpPr>
          <p:grpSpPr>
            <a:xfrm>
              <a:off x="7100606" y="1397456"/>
              <a:ext cx="382400" cy="245575"/>
              <a:chOff x="6928431" y="1576106"/>
              <a:chExt cx="382400" cy="245575"/>
            </a:xfrm>
          </p:grpSpPr>
          <p:sp>
            <p:nvSpPr>
              <p:cNvPr id="1311" name="Google Shape;1311;p34"/>
              <p:cNvSpPr/>
              <p:nvPr/>
            </p:nvSpPr>
            <p:spPr>
              <a:xfrm rot="5400000">
                <a:off x="7015719" y="1608769"/>
                <a:ext cx="47350" cy="42125"/>
              </a:xfrm>
              <a:custGeom>
                <a:avLst/>
                <a:gdLst/>
                <a:ahLst/>
                <a:cxnLst/>
                <a:rect l="l" t="t" r="r" b="b"/>
                <a:pathLst>
                  <a:path w="1894" h="1685" extrusionOk="0">
                    <a:moveTo>
                      <a:pt x="1001" y="446"/>
                    </a:moveTo>
                    <a:cubicBezTo>
                      <a:pt x="1096" y="446"/>
                      <a:pt x="1191" y="470"/>
                      <a:pt x="1263" y="506"/>
                    </a:cubicBezTo>
                    <a:cubicBezTo>
                      <a:pt x="1370" y="577"/>
                      <a:pt x="1429" y="696"/>
                      <a:pt x="1441" y="863"/>
                    </a:cubicBezTo>
                    <a:cubicBezTo>
                      <a:pt x="1441" y="970"/>
                      <a:pt x="1417" y="1053"/>
                      <a:pt x="1358" y="1113"/>
                    </a:cubicBezTo>
                    <a:cubicBezTo>
                      <a:pt x="1282" y="1189"/>
                      <a:pt x="1141" y="1228"/>
                      <a:pt x="994" y="1228"/>
                    </a:cubicBezTo>
                    <a:cubicBezTo>
                      <a:pt x="750" y="1228"/>
                      <a:pt x="487" y="1121"/>
                      <a:pt x="465" y="899"/>
                    </a:cubicBezTo>
                    <a:cubicBezTo>
                      <a:pt x="465" y="791"/>
                      <a:pt x="489" y="696"/>
                      <a:pt x="560" y="625"/>
                    </a:cubicBezTo>
                    <a:cubicBezTo>
                      <a:pt x="655" y="518"/>
                      <a:pt x="822" y="446"/>
                      <a:pt x="1001" y="446"/>
                    </a:cubicBezTo>
                    <a:close/>
                    <a:moveTo>
                      <a:pt x="1004" y="1"/>
                    </a:moveTo>
                    <a:cubicBezTo>
                      <a:pt x="713" y="1"/>
                      <a:pt x="414" y="113"/>
                      <a:pt x="227" y="315"/>
                    </a:cubicBezTo>
                    <a:cubicBezTo>
                      <a:pt x="72" y="494"/>
                      <a:pt x="1" y="696"/>
                      <a:pt x="24" y="934"/>
                    </a:cubicBezTo>
                    <a:cubicBezTo>
                      <a:pt x="72" y="1422"/>
                      <a:pt x="548" y="1684"/>
                      <a:pt x="989" y="1684"/>
                    </a:cubicBezTo>
                    <a:cubicBezTo>
                      <a:pt x="1263" y="1684"/>
                      <a:pt x="1513" y="1589"/>
                      <a:pt x="1679" y="1422"/>
                    </a:cubicBezTo>
                    <a:cubicBezTo>
                      <a:pt x="1822" y="1280"/>
                      <a:pt x="1894" y="1077"/>
                      <a:pt x="1894" y="851"/>
                    </a:cubicBezTo>
                    <a:cubicBezTo>
                      <a:pt x="1882" y="530"/>
                      <a:pt x="1739" y="268"/>
                      <a:pt x="1489" y="125"/>
                    </a:cubicBezTo>
                    <a:cubicBezTo>
                      <a:pt x="1347" y="40"/>
                      <a:pt x="1177" y="1"/>
                      <a:pt x="1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4"/>
              <p:cNvSpPr/>
              <p:nvPr/>
            </p:nvSpPr>
            <p:spPr>
              <a:xfrm rot="5400000">
                <a:off x="7112694" y="1579369"/>
                <a:ext cx="71750" cy="65225"/>
              </a:xfrm>
              <a:custGeom>
                <a:avLst/>
                <a:gdLst/>
                <a:ahLst/>
                <a:cxnLst/>
                <a:rect l="l" t="t" r="r" b="b"/>
                <a:pathLst>
                  <a:path w="2870" h="2609" extrusionOk="0">
                    <a:moveTo>
                      <a:pt x="1548" y="453"/>
                    </a:moveTo>
                    <a:cubicBezTo>
                      <a:pt x="1869" y="501"/>
                      <a:pt x="2119" y="667"/>
                      <a:pt x="2262" y="941"/>
                    </a:cubicBezTo>
                    <a:cubicBezTo>
                      <a:pt x="2381" y="1144"/>
                      <a:pt x="2405" y="1382"/>
                      <a:pt x="2334" y="1596"/>
                    </a:cubicBezTo>
                    <a:cubicBezTo>
                      <a:pt x="2250" y="1810"/>
                      <a:pt x="2084" y="1977"/>
                      <a:pt x="1834" y="2084"/>
                    </a:cubicBezTo>
                    <a:cubicBezTo>
                      <a:pt x="1715" y="2132"/>
                      <a:pt x="1584" y="2168"/>
                      <a:pt x="1453" y="2168"/>
                    </a:cubicBezTo>
                    <a:cubicBezTo>
                      <a:pt x="1048" y="2156"/>
                      <a:pt x="679" y="1918"/>
                      <a:pt x="560" y="1560"/>
                    </a:cubicBezTo>
                    <a:cubicBezTo>
                      <a:pt x="476" y="1322"/>
                      <a:pt x="512" y="1084"/>
                      <a:pt x="655" y="870"/>
                    </a:cubicBezTo>
                    <a:cubicBezTo>
                      <a:pt x="834" y="608"/>
                      <a:pt x="1143" y="453"/>
                      <a:pt x="1441" y="453"/>
                    </a:cubicBezTo>
                    <a:close/>
                    <a:moveTo>
                      <a:pt x="1432" y="0"/>
                    </a:moveTo>
                    <a:cubicBezTo>
                      <a:pt x="981" y="0"/>
                      <a:pt x="549" y="239"/>
                      <a:pt x="286" y="608"/>
                    </a:cubicBezTo>
                    <a:cubicBezTo>
                      <a:pt x="60" y="941"/>
                      <a:pt x="0" y="1346"/>
                      <a:pt x="131" y="1715"/>
                    </a:cubicBezTo>
                    <a:cubicBezTo>
                      <a:pt x="322" y="2251"/>
                      <a:pt x="857" y="2608"/>
                      <a:pt x="1453" y="2608"/>
                    </a:cubicBezTo>
                    <a:cubicBezTo>
                      <a:pt x="1643" y="2608"/>
                      <a:pt x="1834" y="2572"/>
                      <a:pt x="2012" y="2501"/>
                    </a:cubicBezTo>
                    <a:cubicBezTo>
                      <a:pt x="2477" y="2299"/>
                      <a:pt x="2667" y="1977"/>
                      <a:pt x="2750" y="1739"/>
                    </a:cubicBezTo>
                    <a:cubicBezTo>
                      <a:pt x="2869" y="1418"/>
                      <a:pt x="2834" y="1048"/>
                      <a:pt x="2667" y="727"/>
                    </a:cubicBezTo>
                    <a:cubicBezTo>
                      <a:pt x="2453" y="334"/>
                      <a:pt x="2072" y="72"/>
                      <a:pt x="1607" y="13"/>
                    </a:cubicBezTo>
                    <a:cubicBezTo>
                      <a:pt x="1549" y="4"/>
                      <a:pt x="1490" y="0"/>
                      <a:pt x="14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4"/>
              <p:cNvSpPr/>
              <p:nvPr/>
            </p:nvSpPr>
            <p:spPr>
              <a:xfrm rot="5400000">
                <a:off x="7255656" y="1766506"/>
                <a:ext cx="56875" cy="53475"/>
              </a:xfrm>
              <a:custGeom>
                <a:avLst/>
                <a:gdLst/>
                <a:ahLst/>
                <a:cxnLst/>
                <a:rect l="l" t="t" r="r" b="b"/>
                <a:pathLst>
                  <a:path w="2275" h="2139" extrusionOk="0">
                    <a:moveTo>
                      <a:pt x="1025" y="448"/>
                    </a:moveTo>
                    <a:cubicBezTo>
                      <a:pt x="1215" y="448"/>
                      <a:pt x="1441" y="603"/>
                      <a:pt x="1584" y="817"/>
                    </a:cubicBezTo>
                    <a:cubicBezTo>
                      <a:pt x="1632" y="889"/>
                      <a:pt x="1870" y="1281"/>
                      <a:pt x="1560" y="1520"/>
                    </a:cubicBezTo>
                    <a:cubicBezTo>
                      <a:pt x="1417" y="1639"/>
                      <a:pt x="1275" y="1698"/>
                      <a:pt x="1144" y="1698"/>
                    </a:cubicBezTo>
                    <a:cubicBezTo>
                      <a:pt x="846" y="1698"/>
                      <a:pt x="620" y="1436"/>
                      <a:pt x="560" y="1174"/>
                    </a:cubicBezTo>
                    <a:cubicBezTo>
                      <a:pt x="525" y="1043"/>
                      <a:pt x="477" y="698"/>
                      <a:pt x="858" y="496"/>
                    </a:cubicBezTo>
                    <a:cubicBezTo>
                      <a:pt x="906" y="460"/>
                      <a:pt x="965" y="448"/>
                      <a:pt x="1025" y="448"/>
                    </a:cubicBezTo>
                    <a:close/>
                    <a:moveTo>
                      <a:pt x="1010" y="1"/>
                    </a:moveTo>
                    <a:cubicBezTo>
                      <a:pt x="881" y="1"/>
                      <a:pt x="756" y="30"/>
                      <a:pt x="644" y="91"/>
                    </a:cubicBezTo>
                    <a:cubicBezTo>
                      <a:pt x="191" y="341"/>
                      <a:pt x="1" y="793"/>
                      <a:pt x="120" y="1293"/>
                    </a:cubicBezTo>
                    <a:cubicBezTo>
                      <a:pt x="251" y="1793"/>
                      <a:pt x="667" y="2139"/>
                      <a:pt x="1144" y="2139"/>
                    </a:cubicBezTo>
                    <a:cubicBezTo>
                      <a:pt x="1382" y="2139"/>
                      <a:pt x="1620" y="2055"/>
                      <a:pt x="1834" y="1877"/>
                    </a:cubicBezTo>
                    <a:cubicBezTo>
                      <a:pt x="2227" y="1567"/>
                      <a:pt x="2275" y="1043"/>
                      <a:pt x="1965" y="567"/>
                    </a:cubicBezTo>
                    <a:cubicBezTo>
                      <a:pt x="1731" y="211"/>
                      <a:pt x="1357"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4"/>
              <p:cNvSpPr/>
              <p:nvPr/>
            </p:nvSpPr>
            <p:spPr>
              <a:xfrm rot="5400000">
                <a:off x="6924131" y="1637556"/>
                <a:ext cx="108650" cy="100050"/>
              </a:xfrm>
              <a:custGeom>
                <a:avLst/>
                <a:gdLst/>
                <a:ahLst/>
                <a:cxnLst/>
                <a:rect l="l" t="t" r="r" b="b"/>
                <a:pathLst>
                  <a:path w="4346" h="4002" extrusionOk="0">
                    <a:moveTo>
                      <a:pt x="2167" y="453"/>
                    </a:moveTo>
                    <a:cubicBezTo>
                      <a:pt x="2953" y="453"/>
                      <a:pt x="3893" y="1132"/>
                      <a:pt x="3893" y="1977"/>
                    </a:cubicBezTo>
                    <a:cubicBezTo>
                      <a:pt x="3893" y="3132"/>
                      <a:pt x="3143" y="3549"/>
                      <a:pt x="2500" y="3549"/>
                    </a:cubicBezTo>
                    <a:cubicBezTo>
                      <a:pt x="1953" y="3549"/>
                      <a:pt x="1226" y="3251"/>
                      <a:pt x="822" y="2429"/>
                    </a:cubicBezTo>
                    <a:cubicBezTo>
                      <a:pt x="512" y="1787"/>
                      <a:pt x="929" y="1036"/>
                      <a:pt x="1465" y="667"/>
                    </a:cubicBezTo>
                    <a:cubicBezTo>
                      <a:pt x="1667" y="524"/>
                      <a:pt x="1905" y="453"/>
                      <a:pt x="2167" y="453"/>
                    </a:cubicBezTo>
                    <a:close/>
                    <a:moveTo>
                      <a:pt x="2167" y="1"/>
                    </a:moveTo>
                    <a:cubicBezTo>
                      <a:pt x="1810" y="1"/>
                      <a:pt x="1488" y="108"/>
                      <a:pt x="1215" y="286"/>
                    </a:cubicBezTo>
                    <a:cubicBezTo>
                      <a:pt x="500" y="786"/>
                      <a:pt x="0" y="1739"/>
                      <a:pt x="417" y="2620"/>
                    </a:cubicBezTo>
                    <a:cubicBezTo>
                      <a:pt x="834" y="3477"/>
                      <a:pt x="1619" y="4001"/>
                      <a:pt x="2500" y="4001"/>
                    </a:cubicBezTo>
                    <a:cubicBezTo>
                      <a:pt x="3417" y="4001"/>
                      <a:pt x="4346" y="3370"/>
                      <a:pt x="4346" y="1977"/>
                    </a:cubicBezTo>
                    <a:cubicBezTo>
                      <a:pt x="4346" y="846"/>
                      <a:pt x="3191"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 name="Google Shape;1315;p34"/>
            <p:cNvSpPr/>
            <p:nvPr/>
          </p:nvSpPr>
          <p:spPr>
            <a:xfrm rot="5400000">
              <a:off x="6590456" y="1795944"/>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 name="Google Shape;1316;p34"/>
          <p:cNvGrpSpPr/>
          <p:nvPr/>
        </p:nvGrpSpPr>
        <p:grpSpPr>
          <a:xfrm>
            <a:off x="1420894" y="3002106"/>
            <a:ext cx="2211938" cy="718050"/>
            <a:chOff x="1420894" y="3002106"/>
            <a:chExt cx="2211938" cy="718050"/>
          </a:xfrm>
        </p:grpSpPr>
        <p:sp>
          <p:nvSpPr>
            <p:cNvPr id="1317" name="Google Shape;1317;p34"/>
            <p:cNvSpPr/>
            <p:nvPr/>
          </p:nvSpPr>
          <p:spPr>
            <a:xfrm rot="5400000">
              <a:off x="1425219" y="3388756"/>
              <a:ext cx="139625" cy="148275"/>
            </a:xfrm>
            <a:custGeom>
              <a:avLst/>
              <a:gdLst/>
              <a:ahLst/>
              <a:cxnLst/>
              <a:rect l="l" t="t" r="r" b="b"/>
              <a:pathLst>
                <a:path w="5585" h="5931" extrusionOk="0">
                  <a:moveTo>
                    <a:pt x="2884" y="461"/>
                  </a:moveTo>
                  <a:cubicBezTo>
                    <a:pt x="3200" y="461"/>
                    <a:pt x="3521" y="524"/>
                    <a:pt x="3822" y="633"/>
                  </a:cubicBezTo>
                  <a:cubicBezTo>
                    <a:pt x="4882" y="1002"/>
                    <a:pt x="5096" y="2085"/>
                    <a:pt x="4667" y="3038"/>
                  </a:cubicBezTo>
                  <a:cubicBezTo>
                    <a:pt x="4453" y="3526"/>
                    <a:pt x="4072" y="3847"/>
                    <a:pt x="3643" y="4002"/>
                  </a:cubicBezTo>
                  <a:cubicBezTo>
                    <a:pt x="3620" y="3871"/>
                    <a:pt x="3584" y="3740"/>
                    <a:pt x="3524" y="3621"/>
                  </a:cubicBezTo>
                  <a:cubicBezTo>
                    <a:pt x="3208" y="2978"/>
                    <a:pt x="2497" y="2554"/>
                    <a:pt x="1798" y="2554"/>
                  </a:cubicBezTo>
                  <a:cubicBezTo>
                    <a:pt x="1604" y="2554"/>
                    <a:pt x="1410" y="2587"/>
                    <a:pt x="1226" y="2657"/>
                  </a:cubicBezTo>
                  <a:cubicBezTo>
                    <a:pt x="1060" y="2061"/>
                    <a:pt x="1167" y="1395"/>
                    <a:pt x="1643" y="894"/>
                  </a:cubicBezTo>
                  <a:cubicBezTo>
                    <a:pt x="1999" y="588"/>
                    <a:pt x="2436" y="461"/>
                    <a:pt x="2884" y="461"/>
                  </a:cubicBezTo>
                  <a:close/>
                  <a:moveTo>
                    <a:pt x="1823" y="3017"/>
                  </a:moveTo>
                  <a:cubicBezTo>
                    <a:pt x="2379" y="3017"/>
                    <a:pt x="2937" y="3354"/>
                    <a:pt x="3155" y="3895"/>
                  </a:cubicBezTo>
                  <a:cubicBezTo>
                    <a:pt x="3179" y="3954"/>
                    <a:pt x="3191" y="4026"/>
                    <a:pt x="3203" y="4097"/>
                  </a:cubicBezTo>
                  <a:cubicBezTo>
                    <a:pt x="3169" y="4099"/>
                    <a:pt x="3136" y="4100"/>
                    <a:pt x="3102" y="4100"/>
                  </a:cubicBezTo>
                  <a:cubicBezTo>
                    <a:pt x="2692" y="4100"/>
                    <a:pt x="2267" y="3966"/>
                    <a:pt x="1893" y="3669"/>
                  </a:cubicBezTo>
                  <a:cubicBezTo>
                    <a:pt x="1691" y="3502"/>
                    <a:pt x="1536" y="3300"/>
                    <a:pt x="1405" y="3085"/>
                  </a:cubicBezTo>
                  <a:cubicBezTo>
                    <a:pt x="1540" y="3039"/>
                    <a:pt x="1682" y="3017"/>
                    <a:pt x="1823" y="3017"/>
                  </a:cubicBezTo>
                  <a:close/>
                  <a:moveTo>
                    <a:pt x="1072" y="3276"/>
                  </a:moveTo>
                  <a:cubicBezTo>
                    <a:pt x="1524" y="4038"/>
                    <a:pt x="2334" y="4585"/>
                    <a:pt x="3167" y="4585"/>
                  </a:cubicBezTo>
                  <a:cubicBezTo>
                    <a:pt x="3036" y="4955"/>
                    <a:pt x="2691" y="5252"/>
                    <a:pt x="2322" y="5395"/>
                  </a:cubicBezTo>
                  <a:cubicBezTo>
                    <a:pt x="2139" y="5464"/>
                    <a:pt x="1945" y="5500"/>
                    <a:pt x="1755" y="5500"/>
                  </a:cubicBezTo>
                  <a:cubicBezTo>
                    <a:pt x="1288" y="5500"/>
                    <a:pt x="848" y="5282"/>
                    <a:pt x="679" y="4800"/>
                  </a:cubicBezTo>
                  <a:cubicBezTo>
                    <a:pt x="488" y="4276"/>
                    <a:pt x="691" y="3669"/>
                    <a:pt x="1072" y="3276"/>
                  </a:cubicBezTo>
                  <a:close/>
                  <a:moveTo>
                    <a:pt x="2982" y="0"/>
                  </a:moveTo>
                  <a:cubicBezTo>
                    <a:pt x="2373" y="0"/>
                    <a:pt x="1765" y="197"/>
                    <a:pt x="1322" y="585"/>
                  </a:cubicBezTo>
                  <a:cubicBezTo>
                    <a:pt x="655" y="1287"/>
                    <a:pt x="584" y="2133"/>
                    <a:pt x="857" y="2859"/>
                  </a:cubicBezTo>
                  <a:cubicBezTo>
                    <a:pt x="857" y="2859"/>
                    <a:pt x="857" y="2871"/>
                    <a:pt x="845" y="2871"/>
                  </a:cubicBezTo>
                  <a:cubicBezTo>
                    <a:pt x="834" y="2883"/>
                    <a:pt x="822" y="2883"/>
                    <a:pt x="822" y="2895"/>
                  </a:cubicBezTo>
                  <a:cubicBezTo>
                    <a:pt x="179" y="3454"/>
                    <a:pt x="0" y="4383"/>
                    <a:pt x="333" y="5157"/>
                  </a:cubicBezTo>
                  <a:cubicBezTo>
                    <a:pt x="581" y="5717"/>
                    <a:pt x="1130" y="5930"/>
                    <a:pt x="1696" y="5930"/>
                  </a:cubicBezTo>
                  <a:cubicBezTo>
                    <a:pt x="2057" y="5930"/>
                    <a:pt x="2425" y="5844"/>
                    <a:pt x="2727" y="5705"/>
                  </a:cubicBezTo>
                  <a:cubicBezTo>
                    <a:pt x="3203" y="5490"/>
                    <a:pt x="3536" y="5026"/>
                    <a:pt x="3643" y="4526"/>
                  </a:cubicBezTo>
                  <a:cubicBezTo>
                    <a:pt x="4048" y="4419"/>
                    <a:pt x="4441" y="4169"/>
                    <a:pt x="4763" y="3728"/>
                  </a:cubicBezTo>
                  <a:cubicBezTo>
                    <a:pt x="5537" y="2692"/>
                    <a:pt x="5584" y="1311"/>
                    <a:pt x="4513" y="490"/>
                  </a:cubicBezTo>
                  <a:cubicBezTo>
                    <a:pt x="4083" y="162"/>
                    <a:pt x="3532" y="0"/>
                    <a:pt x="29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4"/>
            <p:cNvSpPr/>
            <p:nvPr/>
          </p:nvSpPr>
          <p:spPr>
            <a:xfrm rot="5400000">
              <a:off x="2297381" y="3205044"/>
              <a:ext cx="215825" cy="190800"/>
            </a:xfrm>
            <a:custGeom>
              <a:avLst/>
              <a:gdLst/>
              <a:ahLst/>
              <a:cxnLst/>
              <a:rect l="l" t="t" r="r" b="b"/>
              <a:pathLst>
                <a:path w="8633" h="7632" extrusionOk="0">
                  <a:moveTo>
                    <a:pt x="4453" y="448"/>
                  </a:moveTo>
                  <a:cubicBezTo>
                    <a:pt x="5232" y="448"/>
                    <a:pt x="6007" y="702"/>
                    <a:pt x="6680" y="1236"/>
                  </a:cubicBezTo>
                  <a:cubicBezTo>
                    <a:pt x="8240" y="2474"/>
                    <a:pt x="8133" y="4724"/>
                    <a:pt x="6930" y="6129"/>
                  </a:cubicBezTo>
                  <a:cubicBezTo>
                    <a:pt x="6308" y="6855"/>
                    <a:pt x="5409" y="7177"/>
                    <a:pt x="4493" y="7177"/>
                  </a:cubicBezTo>
                  <a:cubicBezTo>
                    <a:pt x="3621" y="7177"/>
                    <a:pt x="2734" y="6884"/>
                    <a:pt x="2060" y="6367"/>
                  </a:cubicBezTo>
                  <a:cubicBezTo>
                    <a:pt x="372" y="5060"/>
                    <a:pt x="583" y="2529"/>
                    <a:pt x="2137" y="1230"/>
                  </a:cubicBezTo>
                  <a:lnTo>
                    <a:pt x="2137" y="1230"/>
                  </a:lnTo>
                  <a:cubicBezTo>
                    <a:pt x="2841" y="718"/>
                    <a:pt x="3649" y="448"/>
                    <a:pt x="4453" y="448"/>
                  </a:cubicBezTo>
                  <a:close/>
                  <a:moveTo>
                    <a:pt x="4529" y="1"/>
                  </a:moveTo>
                  <a:cubicBezTo>
                    <a:pt x="3587" y="1"/>
                    <a:pt x="2632" y="308"/>
                    <a:pt x="1870" y="867"/>
                  </a:cubicBezTo>
                  <a:cubicBezTo>
                    <a:pt x="1863" y="872"/>
                    <a:pt x="1856" y="878"/>
                    <a:pt x="1849" y="884"/>
                  </a:cubicBezTo>
                  <a:lnTo>
                    <a:pt x="1849" y="884"/>
                  </a:lnTo>
                  <a:cubicBezTo>
                    <a:pt x="1840" y="889"/>
                    <a:pt x="1831" y="895"/>
                    <a:pt x="1822" y="902"/>
                  </a:cubicBezTo>
                  <a:cubicBezTo>
                    <a:pt x="72" y="2355"/>
                    <a:pt x="1" y="4855"/>
                    <a:pt x="1537" y="6486"/>
                  </a:cubicBezTo>
                  <a:cubicBezTo>
                    <a:pt x="2261" y="7266"/>
                    <a:pt x="3280" y="7631"/>
                    <a:pt x="4308" y="7631"/>
                  </a:cubicBezTo>
                  <a:cubicBezTo>
                    <a:pt x="5305" y="7631"/>
                    <a:pt x="6310" y="7286"/>
                    <a:pt x="7061" y="6641"/>
                  </a:cubicBezTo>
                  <a:cubicBezTo>
                    <a:pt x="8621" y="5296"/>
                    <a:pt x="8633" y="2903"/>
                    <a:pt x="7442" y="1355"/>
                  </a:cubicBezTo>
                  <a:cubicBezTo>
                    <a:pt x="6716" y="423"/>
                    <a:pt x="5632" y="1"/>
                    <a:pt x="4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4"/>
            <p:cNvSpPr/>
            <p:nvPr/>
          </p:nvSpPr>
          <p:spPr>
            <a:xfrm rot="5400000">
              <a:off x="3140381" y="3578506"/>
              <a:ext cx="154375" cy="128925"/>
            </a:xfrm>
            <a:custGeom>
              <a:avLst/>
              <a:gdLst/>
              <a:ahLst/>
              <a:cxnLst/>
              <a:rect l="l" t="t" r="r" b="b"/>
              <a:pathLst>
                <a:path w="6175" h="5157" extrusionOk="0">
                  <a:moveTo>
                    <a:pt x="2995" y="467"/>
                  </a:moveTo>
                  <a:cubicBezTo>
                    <a:pt x="3545" y="467"/>
                    <a:pt x="4102" y="612"/>
                    <a:pt x="4555" y="876"/>
                  </a:cubicBezTo>
                  <a:cubicBezTo>
                    <a:pt x="5722" y="1566"/>
                    <a:pt x="5472" y="2971"/>
                    <a:pt x="4650" y="3793"/>
                  </a:cubicBezTo>
                  <a:cubicBezTo>
                    <a:pt x="4128" y="4322"/>
                    <a:pt x="3396" y="4679"/>
                    <a:pt x="2688" y="4679"/>
                  </a:cubicBezTo>
                  <a:cubicBezTo>
                    <a:pt x="2217" y="4679"/>
                    <a:pt x="1756" y="4521"/>
                    <a:pt x="1376" y="4150"/>
                  </a:cubicBezTo>
                  <a:cubicBezTo>
                    <a:pt x="673" y="3483"/>
                    <a:pt x="554" y="2304"/>
                    <a:pt x="995" y="1459"/>
                  </a:cubicBezTo>
                  <a:cubicBezTo>
                    <a:pt x="1424" y="770"/>
                    <a:pt x="2202" y="467"/>
                    <a:pt x="2995" y="467"/>
                  </a:cubicBezTo>
                  <a:close/>
                  <a:moveTo>
                    <a:pt x="3087" y="1"/>
                  </a:moveTo>
                  <a:cubicBezTo>
                    <a:pt x="2118" y="1"/>
                    <a:pt x="1139" y="411"/>
                    <a:pt x="625" y="1197"/>
                  </a:cubicBezTo>
                  <a:lnTo>
                    <a:pt x="625" y="1197"/>
                  </a:lnTo>
                  <a:cubicBezTo>
                    <a:pt x="617" y="1208"/>
                    <a:pt x="609" y="1220"/>
                    <a:pt x="602" y="1233"/>
                  </a:cubicBezTo>
                  <a:cubicBezTo>
                    <a:pt x="602" y="1233"/>
                    <a:pt x="602" y="1233"/>
                    <a:pt x="602" y="1233"/>
                  </a:cubicBezTo>
                  <a:lnTo>
                    <a:pt x="602" y="1233"/>
                  </a:lnTo>
                  <a:cubicBezTo>
                    <a:pt x="594" y="1245"/>
                    <a:pt x="588" y="1258"/>
                    <a:pt x="583" y="1270"/>
                  </a:cubicBezTo>
                  <a:lnTo>
                    <a:pt x="583" y="1270"/>
                  </a:lnTo>
                  <a:cubicBezTo>
                    <a:pt x="1" y="2419"/>
                    <a:pt x="291" y="3849"/>
                    <a:pt x="1269" y="4674"/>
                  </a:cubicBezTo>
                  <a:cubicBezTo>
                    <a:pt x="1675" y="5014"/>
                    <a:pt x="2139" y="5156"/>
                    <a:pt x="2612" y="5156"/>
                  </a:cubicBezTo>
                  <a:cubicBezTo>
                    <a:pt x="3595" y="5156"/>
                    <a:pt x="4618" y="4544"/>
                    <a:pt x="5245" y="3828"/>
                  </a:cubicBezTo>
                  <a:cubicBezTo>
                    <a:pt x="6174" y="2757"/>
                    <a:pt x="5912" y="1269"/>
                    <a:pt x="4781" y="495"/>
                  </a:cubicBezTo>
                  <a:cubicBezTo>
                    <a:pt x="4299" y="163"/>
                    <a:pt x="3695" y="1"/>
                    <a:pt x="3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 name="Google Shape;1320;p34"/>
            <p:cNvGrpSpPr/>
            <p:nvPr/>
          </p:nvGrpSpPr>
          <p:grpSpPr>
            <a:xfrm>
              <a:off x="3250431" y="3002106"/>
              <a:ext cx="382400" cy="245575"/>
              <a:chOff x="6928431" y="1576106"/>
              <a:chExt cx="382400" cy="245575"/>
            </a:xfrm>
          </p:grpSpPr>
          <p:sp>
            <p:nvSpPr>
              <p:cNvPr id="1321" name="Google Shape;1321;p34"/>
              <p:cNvSpPr/>
              <p:nvPr/>
            </p:nvSpPr>
            <p:spPr>
              <a:xfrm rot="5400000">
                <a:off x="7015719" y="1608769"/>
                <a:ext cx="47350" cy="42125"/>
              </a:xfrm>
              <a:custGeom>
                <a:avLst/>
                <a:gdLst/>
                <a:ahLst/>
                <a:cxnLst/>
                <a:rect l="l" t="t" r="r" b="b"/>
                <a:pathLst>
                  <a:path w="1894" h="1685" extrusionOk="0">
                    <a:moveTo>
                      <a:pt x="1001" y="446"/>
                    </a:moveTo>
                    <a:cubicBezTo>
                      <a:pt x="1096" y="446"/>
                      <a:pt x="1191" y="470"/>
                      <a:pt x="1263" y="506"/>
                    </a:cubicBezTo>
                    <a:cubicBezTo>
                      <a:pt x="1370" y="577"/>
                      <a:pt x="1429" y="696"/>
                      <a:pt x="1441" y="863"/>
                    </a:cubicBezTo>
                    <a:cubicBezTo>
                      <a:pt x="1441" y="970"/>
                      <a:pt x="1417" y="1053"/>
                      <a:pt x="1358" y="1113"/>
                    </a:cubicBezTo>
                    <a:cubicBezTo>
                      <a:pt x="1282" y="1189"/>
                      <a:pt x="1141" y="1228"/>
                      <a:pt x="994" y="1228"/>
                    </a:cubicBezTo>
                    <a:cubicBezTo>
                      <a:pt x="750" y="1228"/>
                      <a:pt x="487" y="1121"/>
                      <a:pt x="465" y="899"/>
                    </a:cubicBezTo>
                    <a:cubicBezTo>
                      <a:pt x="465" y="791"/>
                      <a:pt x="489" y="696"/>
                      <a:pt x="560" y="625"/>
                    </a:cubicBezTo>
                    <a:cubicBezTo>
                      <a:pt x="655" y="518"/>
                      <a:pt x="822" y="446"/>
                      <a:pt x="1001" y="446"/>
                    </a:cubicBezTo>
                    <a:close/>
                    <a:moveTo>
                      <a:pt x="1004" y="1"/>
                    </a:moveTo>
                    <a:cubicBezTo>
                      <a:pt x="713" y="1"/>
                      <a:pt x="414" y="113"/>
                      <a:pt x="227" y="315"/>
                    </a:cubicBezTo>
                    <a:cubicBezTo>
                      <a:pt x="72" y="494"/>
                      <a:pt x="1" y="696"/>
                      <a:pt x="24" y="934"/>
                    </a:cubicBezTo>
                    <a:cubicBezTo>
                      <a:pt x="72" y="1422"/>
                      <a:pt x="548" y="1684"/>
                      <a:pt x="989" y="1684"/>
                    </a:cubicBezTo>
                    <a:cubicBezTo>
                      <a:pt x="1263" y="1684"/>
                      <a:pt x="1513" y="1589"/>
                      <a:pt x="1679" y="1422"/>
                    </a:cubicBezTo>
                    <a:cubicBezTo>
                      <a:pt x="1822" y="1280"/>
                      <a:pt x="1894" y="1077"/>
                      <a:pt x="1894" y="851"/>
                    </a:cubicBezTo>
                    <a:cubicBezTo>
                      <a:pt x="1882" y="530"/>
                      <a:pt x="1739" y="268"/>
                      <a:pt x="1489" y="125"/>
                    </a:cubicBezTo>
                    <a:cubicBezTo>
                      <a:pt x="1347" y="40"/>
                      <a:pt x="1177" y="1"/>
                      <a:pt x="10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4"/>
              <p:cNvSpPr/>
              <p:nvPr/>
            </p:nvSpPr>
            <p:spPr>
              <a:xfrm rot="5400000">
                <a:off x="7112694" y="1579369"/>
                <a:ext cx="71750" cy="65225"/>
              </a:xfrm>
              <a:custGeom>
                <a:avLst/>
                <a:gdLst/>
                <a:ahLst/>
                <a:cxnLst/>
                <a:rect l="l" t="t" r="r" b="b"/>
                <a:pathLst>
                  <a:path w="2870" h="2609" extrusionOk="0">
                    <a:moveTo>
                      <a:pt x="1548" y="453"/>
                    </a:moveTo>
                    <a:cubicBezTo>
                      <a:pt x="1869" y="501"/>
                      <a:pt x="2119" y="667"/>
                      <a:pt x="2262" y="941"/>
                    </a:cubicBezTo>
                    <a:cubicBezTo>
                      <a:pt x="2381" y="1144"/>
                      <a:pt x="2405" y="1382"/>
                      <a:pt x="2334" y="1596"/>
                    </a:cubicBezTo>
                    <a:cubicBezTo>
                      <a:pt x="2250" y="1810"/>
                      <a:pt x="2084" y="1977"/>
                      <a:pt x="1834" y="2084"/>
                    </a:cubicBezTo>
                    <a:cubicBezTo>
                      <a:pt x="1715" y="2132"/>
                      <a:pt x="1584" y="2168"/>
                      <a:pt x="1453" y="2168"/>
                    </a:cubicBezTo>
                    <a:cubicBezTo>
                      <a:pt x="1048" y="2156"/>
                      <a:pt x="679" y="1918"/>
                      <a:pt x="560" y="1560"/>
                    </a:cubicBezTo>
                    <a:cubicBezTo>
                      <a:pt x="476" y="1322"/>
                      <a:pt x="512" y="1084"/>
                      <a:pt x="655" y="870"/>
                    </a:cubicBezTo>
                    <a:cubicBezTo>
                      <a:pt x="834" y="608"/>
                      <a:pt x="1143" y="453"/>
                      <a:pt x="1441" y="453"/>
                    </a:cubicBezTo>
                    <a:close/>
                    <a:moveTo>
                      <a:pt x="1432" y="0"/>
                    </a:moveTo>
                    <a:cubicBezTo>
                      <a:pt x="981" y="0"/>
                      <a:pt x="549" y="239"/>
                      <a:pt x="286" y="608"/>
                    </a:cubicBezTo>
                    <a:cubicBezTo>
                      <a:pt x="60" y="941"/>
                      <a:pt x="0" y="1346"/>
                      <a:pt x="131" y="1715"/>
                    </a:cubicBezTo>
                    <a:cubicBezTo>
                      <a:pt x="322" y="2251"/>
                      <a:pt x="857" y="2608"/>
                      <a:pt x="1453" y="2608"/>
                    </a:cubicBezTo>
                    <a:cubicBezTo>
                      <a:pt x="1643" y="2608"/>
                      <a:pt x="1834" y="2572"/>
                      <a:pt x="2012" y="2501"/>
                    </a:cubicBezTo>
                    <a:cubicBezTo>
                      <a:pt x="2477" y="2299"/>
                      <a:pt x="2667" y="1977"/>
                      <a:pt x="2750" y="1739"/>
                    </a:cubicBezTo>
                    <a:cubicBezTo>
                      <a:pt x="2869" y="1418"/>
                      <a:pt x="2834" y="1048"/>
                      <a:pt x="2667" y="727"/>
                    </a:cubicBezTo>
                    <a:cubicBezTo>
                      <a:pt x="2453" y="334"/>
                      <a:pt x="2072" y="72"/>
                      <a:pt x="1607" y="13"/>
                    </a:cubicBezTo>
                    <a:cubicBezTo>
                      <a:pt x="1549" y="4"/>
                      <a:pt x="1490" y="0"/>
                      <a:pt x="14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4"/>
              <p:cNvSpPr/>
              <p:nvPr/>
            </p:nvSpPr>
            <p:spPr>
              <a:xfrm rot="5400000">
                <a:off x="7255656" y="1766506"/>
                <a:ext cx="56875" cy="53475"/>
              </a:xfrm>
              <a:custGeom>
                <a:avLst/>
                <a:gdLst/>
                <a:ahLst/>
                <a:cxnLst/>
                <a:rect l="l" t="t" r="r" b="b"/>
                <a:pathLst>
                  <a:path w="2275" h="2139" extrusionOk="0">
                    <a:moveTo>
                      <a:pt x="1025" y="448"/>
                    </a:moveTo>
                    <a:cubicBezTo>
                      <a:pt x="1215" y="448"/>
                      <a:pt x="1441" y="603"/>
                      <a:pt x="1584" y="817"/>
                    </a:cubicBezTo>
                    <a:cubicBezTo>
                      <a:pt x="1632" y="889"/>
                      <a:pt x="1870" y="1281"/>
                      <a:pt x="1560" y="1520"/>
                    </a:cubicBezTo>
                    <a:cubicBezTo>
                      <a:pt x="1417" y="1639"/>
                      <a:pt x="1275" y="1698"/>
                      <a:pt x="1144" y="1698"/>
                    </a:cubicBezTo>
                    <a:cubicBezTo>
                      <a:pt x="846" y="1698"/>
                      <a:pt x="620" y="1436"/>
                      <a:pt x="560" y="1174"/>
                    </a:cubicBezTo>
                    <a:cubicBezTo>
                      <a:pt x="525" y="1043"/>
                      <a:pt x="477" y="698"/>
                      <a:pt x="858" y="496"/>
                    </a:cubicBezTo>
                    <a:cubicBezTo>
                      <a:pt x="906" y="460"/>
                      <a:pt x="965" y="448"/>
                      <a:pt x="1025" y="448"/>
                    </a:cubicBezTo>
                    <a:close/>
                    <a:moveTo>
                      <a:pt x="1010" y="1"/>
                    </a:moveTo>
                    <a:cubicBezTo>
                      <a:pt x="881" y="1"/>
                      <a:pt x="756" y="30"/>
                      <a:pt x="644" y="91"/>
                    </a:cubicBezTo>
                    <a:cubicBezTo>
                      <a:pt x="191" y="341"/>
                      <a:pt x="1" y="793"/>
                      <a:pt x="120" y="1293"/>
                    </a:cubicBezTo>
                    <a:cubicBezTo>
                      <a:pt x="251" y="1793"/>
                      <a:pt x="667" y="2139"/>
                      <a:pt x="1144" y="2139"/>
                    </a:cubicBezTo>
                    <a:cubicBezTo>
                      <a:pt x="1382" y="2139"/>
                      <a:pt x="1620" y="2055"/>
                      <a:pt x="1834" y="1877"/>
                    </a:cubicBezTo>
                    <a:cubicBezTo>
                      <a:pt x="2227" y="1567"/>
                      <a:pt x="2275" y="1043"/>
                      <a:pt x="1965" y="567"/>
                    </a:cubicBezTo>
                    <a:cubicBezTo>
                      <a:pt x="1731" y="211"/>
                      <a:pt x="1357"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4"/>
              <p:cNvSpPr/>
              <p:nvPr/>
            </p:nvSpPr>
            <p:spPr>
              <a:xfrm rot="5400000">
                <a:off x="6924131" y="1637556"/>
                <a:ext cx="108650" cy="100050"/>
              </a:xfrm>
              <a:custGeom>
                <a:avLst/>
                <a:gdLst/>
                <a:ahLst/>
                <a:cxnLst/>
                <a:rect l="l" t="t" r="r" b="b"/>
                <a:pathLst>
                  <a:path w="4346" h="4002" extrusionOk="0">
                    <a:moveTo>
                      <a:pt x="2167" y="453"/>
                    </a:moveTo>
                    <a:cubicBezTo>
                      <a:pt x="2953" y="453"/>
                      <a:pt x="3893" y="1132"/>
                      <a:pt x="3893" y="1977"/>
                    </a:cubicBezTo>
                    <a:cubicBezTo>
                      <a:pt x="3893" y="3132"/>
                      <a:pt x="3143" y="3549"/>
                      <a:pt x="2500" y="3549"/>
                    </a:cubicBezTo>
                    <a:cubicBezTo>
                      <a:pt x="1953" y="3549"/>
                      <a:pt x="1226" y="3251"/>
                      <a:pt x="822" y="2429"/>
                    </a:cubicBezTo>
                    <a:cubicBezTo>
                      <a:pt x="512" y="1787"/>
                      <a:pt x="929" y="1036"/>
                      <a:pt x="1465" y="667"/>
                    </a:cubicBezTo>
                    <a:cubicBezTo>
                      <a:pt x="1667" y="524"/>
                      <a:pt x="1905" y="453"/>
                      <a:pt x="2167" y="453"/>
                    </a:cubicBezTo>
                    <a:close/>
                    <a:moveTo>
                      <a:pt x="2167" y="1"/>
                    </a:moveTo>
                    <a:cubicBezTo>
                      <a:pt x="1810" y="1"/>
                      <a:pt x="1488" y="108"/>
                      <a:pt x="1215" y="286"/>
                    </a:cubicBezTo>
                    <a:cubicBezTo>
                      <a:pt x="500" y="786"/>
                      <a:pt x="0" y="1739"/>
                      <a:pt x="417" y="2620"/>
                    </a:cubicBezTo>
                    <a:cubicBezTo>
                      <a:pt x="834" y="3477"/>
                      <a:pt x="1619" y="4001"/>
                      <a:pt x="2500" y="4001"/>
                    </a:cubicBezTo>
                    <a:cubicBezTo>
                      <a:pt x="3417" y="4001"/>
                      <a:pt x="4346" y="3370"/>
                      <a:pt x="4346" y="1977"/>
                    </a:cubicBezTo>
                    <a:cubicBezTo>
                      <a:pt x="4346" y="846"/>
                      <a:pt x="3191"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theme/theme1.xml><?xml version="1.0" encoding="utf-8"?>
<a:theme xmlns:a="http://schemas.openxmlformats.org/drawingml/2006/main" name="Chemistry Lesson by Slidesgo">
  <a:themeElements>
    <a:clrScheme name="Simple Light">
      <a:dk1>
        <a:srgbClr val="000000"/>
      </a:dk1>
      <a:lt1>
        <a:srgbClr val="FFFFFF"/>
      </a:lt1>
      <a:dk2>
        <a:srgbClr val="595959"/>
      </a:dk2>
      <a:lt2>
        <a:srgbClr val="B7B7B7"/>
      </a:lt2>
      <a:accent1>
        <a:srgbClr val="000000"/>
      </a:accent1>
      <a:accent2>
        <a:srgbClr val="FFFFFF"/>
      </a:accent2>
      <a:accent3>
        <a:srgbClr val="595959"/>
      </a:accent3>
      <a:accent4>
        <a:srgbClr val="B7B7B7"/>
      </a:accent4>
      <a:accent5>
        <a:srgbClr val="212121"/>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12</TotalTime>
  <Words>1122</Words>
  <Application>Microsoft Office PowerPoint</Application>
  <PresentationFormat>全屏显示(16:9)</PresentationFormat>
  <Paragraphs>225</Paragraphs>
  <Slides>41</Slides>
  <Notes>41</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41</vt:i4>
      </vt:variant>
    </vt:vector>
  </HeadingPairs>
  <TitlesOfParts>
    <vt:vector size="51" baseType="lpstr">
      <vt:lpstr>Amatic SC</vt:lpstr>
      <vt:lpstr>Catamaran</vt:lpstr>
      <vt:lpstr>Love Ya Like A Sister</vt:lpstr>
      <vt:lpstr>Roboto Medium</vt:lpstr>
      <vt:lpstr>Arial</vt:lpstr>
      <vt:lpstr>Calibri</vt:lpstr>
      <vt:lpstr>Proxima Nova</vt:lpstr>
      <vt:lpstr>Proxima Nova Semibold</vt:lpstr>
      <vt:lpstr>Chemistry Lesson by Slidesgo</vt:lpstr>
      <vt:lpstr>Slidesgo Final Pages</vt:lpstr>
      <vt:lpstr>Chemistry Lesson</vt:lpstr>
      <vt:lpstr>01.</vt:lpstr>
      <vt:lpstr>Introduction</vt:lpstr>
      <vt:lpstr>—Someone Famous</vt:lpstr>
      <vt:lpstr>Overview</vt:lpstr>
      <vt:lpstr>What Is This Topic About?</vt:lpstr>
      <vt:lpstr>Definition of Concepts</vt:lpstr>
      <vt:lpstr>Features of the Topic</vt:lpstr>
      <vt:lpstr>225 days </vt:lpstr>
      <vt:lpstr>This Is a Table</vt:lpstr>
      <vt:lpstr>This Is a Graph</vt:lpstr>
      <vt:lpstr>300,000</vt:lpstr>
      <vt:lpstr>Practical Uses of This Subject</vt:lpstr>
      <vt:lpstr>Multimedia Content</vt:lpstr>
      <vt:lpstr>Did You Know This?</vt:lpstr>
      <vt:lpstr>This Is a Map</vt:lpstr>
      <vt:lpstr>Awesome words</vt:lpstr>
      <vt:lpstr>Process</vt:lpstr>
      <vt:lpstr>A Picture Is Worth a Thousand Words</vt:lpstr>
      <vt:lpstr>Problem Vs Solution</vt:lpstr>
      <vt:lpstr>Overview Diagram</vt:lpstr>
      <vt:lpstr>Review the Concepts</vt:lpstr>
      <vt:lpstr>Exercise</vt:lpstr>
      <vt:lpstr>Assignment</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Chemistry Lesson</dc:title>
  <cp:lastModifiedBy>刘 龙</cp:lastModifiedBy>
  <cp:revision>2</cp:revision>
  <dcterms:modified xsi:type="dcterms:W3CDTF">2020-08-03T03:07:31Z</dcterms:modified>
</cp:coreProperties>
</file>